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3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4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52" r:id="rId1"/>
    <p:sldMasterId id="2147483753" r:id="rId2"/>
    <p:sldMasterId id="2147483754" r:id="rId3"/>
    <p:sldMasterId id="2147483755" r:id="rId4"/>
    <p:sldMasterId id="2147483756" r:id="rId5"/>
  </p:sldMasterIdLst>
  <p:notesMasterIdLst>
    <p:notesMasterId r:id="rId3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x="12192000" cy="6858000"/>
  <p:notesSz cx="9239250" cy="6858000"/>
  <p:embeddedFontLst>
    <p:embeddedFont>
      <p:font typeface="Helvetica Neue" panose="020B0604020202020204" charset="0"/>
      <p:regular r:id="rId36"/>
      <p:bold r:id="rId37"/>
      <p:italic r:id="rId38"/>
      <p:boldItalic r:id="rId39"/>
    </p:embeddedFont>
    <p:embeddedFont>
      <p:font typeface="Play" panose="020B0604020202020204" charset="0"/>
      <p:regular r:id="rId40"/>
      <p:bold r:id="rId41"/>
    </p:embeddedFont>
    <p:embeddedFont>
      <p:font typeface="Roboto" panose="02000000000000000000" pitchFamily="2" charset="0"/>
      <p:regular r:id="rId42"/>
      <p:bold r:id="rId43"/>
      <p:italic r:id="rId44"/>
      <p:boldItalic r:id="rId45"/>
    </p:embeddedFont>
    <p:embeddedFont>
      <p:font typeface="Verdana" panose="020B0604030504040204" pitchFamily="34" charset="0"/>
      <p:regular r:id="rId46"/>
      <p:bold r:id="rId47"/>
      <p:italic r:id="rId48"/>
      <p:boldItalic r:id="rId49"/>
    </p:embeddedFont>
    <p:embeddedFont>
      <p:font typeface="Verdana Pro" panose="020B0604030504040204" pitchFamily="34" charset="0"/>
      <p:regular r:id="rId50"/>
      <p:bold r:id="rId51"/>
    </p:embeddedFont>
  </p:embeddedFontLst>
  <p:custDataLst>
    <p:tags r:id="rId5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450" autoAdjust="0"/>
  </p:normalViewPr>
  <p:slideViewPr>
    <p:cSldViewPr snapToGrid="0">
      <p:cViewPr varScale="1">
        <p:scale>
          <a:sx n="77" d="100"/>
          <a:sy n="77" d="100"/>
        </p:scale>
        <p:origin x="840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4.fntdata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9.fntdata"/><Relationship Id="rId52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font" Target="fonts/font1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5.xml"/><Relationship Id="rId41" Type="http://schemas.openxmlformats.org/officeDocument/2006/relationships/font" Target="fonts/font6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1.fntdata"/><Relationship Id="rId49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003675" cy="344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975" tIns="45975" rIns="91975" bIns="459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Verdana Pro" panose="020B0604030504040204" pitchFamily="34" charset="0"/>
                <a:ea typeface="Verdana Pro" panose="020B0604030504040204" pitchFamily="34" charset="0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233437" y="0"/>
            <a:ext cx="4003675" cy="344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975" tIns="45975" rIns="91975" bIns="459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Verdana Pro" panose="020B0604030504040204" pitchFamily="34" charset="0"/>
                <a:ea typeface="Verdana Pro" panose="020B0604030504040204" pitchFamily="34" charset="0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562225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23925" y="3300413"/>
            <a:ext cx="73914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975" tIns="45975" rIns="91975" bIns="459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910"/>
            <a:ext cx="4003675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975" tIns="45975" rIns="91975" bIns="459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Verdana Pro" panose="020B0604030504040204" pitchFamily="34" charset="0"/>
                <a:ea typeface="Verdana Pro" panose="020B0604030504040204" pitchFamily="34" charset="0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233437" y="6513910"/>
            <a:ext cx="4003675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975" tIns="45975" rIns="91975" bIns="45975" anchor="b" anchorCtr="0">
            <a:noAutofit/>
          </a:bodyPr>
          <a:lstStyle>
            <a:lvl1pPr>
              <a:defRPr>
                <a:latin typeface="Verdana Pro" panose="020B0604030504040204" pitchFamily="34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</a:rPr>
              <a:pPr algn="r"/>
              <a:t>‹#›</a:t>
            </a:fld>
            <a:endParaRPr lang="en-US" sz="1200" dirty="0">
              <a:solidFill>
                <a:schemeClr val="dk1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62225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1" name="Google Shape;931;p1:notes"/>
          <p:cNvSpPr txBox="1">
            <a:spLocks noGrp="1"/>
          </p:cNvSpPr>
          <p:nvPr>
            <p:ph type="body" idx="1"/>
          </p:nvPr>
        </p:nvSpPr>
        <p:spPr>
          <a:xfrm>
            <a:off x="923925" y="3300413"/>
            <a:ext cx="73914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975" tIns="45975" rIns="91975" bIns="459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Durante las respuestas a emergencias por enfermedades animales, los vehículos, los equipos o las personas que entran y salen de un establecimiento pueden transmitir organismos patógenos. Designar áreas limpias y sucias en los sitios de respuesta ayuda a reducir la transmisión de enfermedades dentro y fuera de un lugar.</a:t>
            </a:r>
            <a:endParaRPr/>
          </a:p>
        </p:txBody>
      </p:sp>
      <p:sp>
        <p:nvSpPr>
          <p:cNvPr id="932" name="Google Shape;932;p1:notes"/>
          <p:cNvSpPr txBox="1">
            <a:spLocks noGrp="1"/>
          </p:cNvSpPr>
          <p:nvPr>
            <p:ph type="sldNum" idx="12"/>
          </p:nvPr>
        </p:nvSpPr>
        <p:spPr>
          <a:xfrm>
            <a:off x="5233437" y="6513910"/>
            <a:ext cx="4003675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975" tIns="45975" rIns="91975" bIns="459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62225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6" name="Google Shape;1016;p10:notes"/>
          <p:cNvSpPr txBox="1">
            <a:spLocks noGrp="1"/>
          </p:cNvSpPr>
          <p:nvPr>
            <p:ph type="body" idx="1"/>
          </p:nvPr>
        </p:nvSpPr>
        <p:spPr>
          <a:xfrm>
            <a:off x="923925" y="3300413"/>
            <a:ext cx="73914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975" tIns="45975" rIns="91975" bIns="459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Identifica</a:t>
            </a:r>
            <a:r>
              <a:rPr lang="en-US" dirty="0"/>
              <a:t> y </a:t>
            </a:r>
            <a:r>
              <a:rPr lang="en-US" dirty="0" err="1"/>
              <a:t>marca</a:t>
            </a:r>
            <a:r>
              <a:rPr lang="en-US" dirty="0"/>
              <a:t> un </a:t>
            </a:r>
            <a:r>
              <a:rPr lang="en-US" dirty="0" err="1"/>
              <a:t>lugar</a:t>
            </a:r>
            <a:r>
              <a:rPr lang="en-US" dirty="0"/>
              <a:t> para la </a:t>
            </a:r>
            <a:r>
              <a:rPr lang="en-US" dirty="0" err="1"/>
              <a:t>línea</a:t>
            </a:r>
            <a:r>
              <a:rPr lang="en-US" dirty="0"/>
              <a:t> </a:t>
            </a:r>
            <a:r>
              <a:rPr lang="en-US" dirty="0" err="1"/>
              <a:t>limpia-sucia</a:t>
            </a:r>
            <a:r>
              <a:rPr lang="en-US" dirty="0"/>
              <a:t>. Debe ser un </a:t>
            </a:r>
            <a:r>
              <a:rPr lang="en-US" dirty="0" err="1"/>
              <a:t>área</a:t>
            </a:r>
            <a:r>
              <a:rPr lang="en-US" dirty="0"/>
              <a:t> </a:t>
            </a:r>
            <a:r>
              <a:rPr lang="en-US" dirty="0" err="1"/>
              <a:t>alejada</a:t>
            </a:r>
            <a:r>
              <a:rPr lang="en-US" dirty="0"/>
              <a:t> de los </a:t>
            </a:r>
            <a:r>
              <a:rPr lang="en-US" dirty="0" err="1"/>
              <a:t>animales</a:t>
            </a:r>
            <a:r>
              <a:rPr lang="en-US" dirty="0"/>
              <a:t> </a:t>
            </a:r>
            <a:r>
              <a:rPr lang="en-US" dirty="0" err="1"/>
              <a:t>infectados</a:t>
            </a:r>
            <a:r>
              <a:rPr lang="en-US" dirty="0"/>
              <a:t> o de </a:t>
            </a:r>
            <a:r>
              <a:rPr lang="en-US" dirty="0" err="1"/>
              <a:t>donde</a:t>
            </a:r>
            <a:r>
              <a:rPr lang="en-US" dirty="0"/>
              <a:t> se </a:t>
            </a:r>
            <a:r>
              <a:rPr lang="en-US" dirty="0" err="1"/>
              <a:t>alojan</a:t>
            </a:r>
            <a:r>
              <a:rPr lang="en-US" dirty="0"/>
              <a:t>, </a:t>
            </a:r>
            <a:r>
              <a:rPr lang="en-US" dirty="0" err="1"/>
              <a:t>normalmente</a:t>
            </a:r>
            <a:r>
              <a:rPr lang="en-US" dirty="0"/>
              <a:t> </a:t>
            </a:r>
            <a:r>
              <a:rPr lang="en-US" dirty="0" err="1"/>
              <a:t>cerca</a:t>
            </a:r>
            <a:r>
              <a:rPr lang="en-US" dirty="0"/>
              <a:t> de la entrada a la </a:t>
            </a:r>
            <a:r>
              <a:rPr lang="en-US" dirty="0" err="1"/>
              <a:t>granja</a:t>
            </a:r>
            <a:r>
              <a:rPr lang="en-US" dirty="0"/>
              <a:t>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/>
              <a:t>Photo (left): CFSPH, (right) USDA from Samantha </a:t>
            </a:r>
            <a:r>
              <a:rPr lang="en-US" sz="1000" dirty="0" err="1"/>
              <a:t>Beaty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7" name="Google Shape;1017;p10:notes"/>
          <p:cNvSpPr txBox="1">
            <a:spLocks noGrp="1"/>
          </p:cNvSpPr>
          <p:nvPr>
            <p:ph type="sldNum" idx="12"/>
          </p:nvPr>
        </p:nvSpPr>
        <p:spPr>
          <a:xfrm>
            <a:off x="5233437" y="6513910"/>
            <a:ext cx="4003675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975" tIns="45975" rIns="91975" bIns="459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62225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4" name="Google Shape;1024;p11:notes"/>
          <p:cNvSpPr txBox="1">
            <a:spLocks noGrp="1"/>
          </p:cNvSpPr>
          <p:nvPr>
            <p:ph type="body" idx="1"/>
          </p:nvPr>
        </p:nvSpPr>
        <p:spPr>
          <a:xfrm>
            <a:off x="923925" y="3300413"/>
            <a:ext cx="73914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975" tIns="45975" rIns="91975" bIns="459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dirty="0" err="1"/>
              <a:t>Esta</a:t>
            </a:r>
            <a:r>
              <a:rPr lang="en-US" dirty="0"/>
              <a:t> </a:t>
            </a:r>
            <a:r>
              <a:rPr lang="en-US" dirty="0" err="1"/>
              <a:t>área</a:t>
            </a:r>
            <a:r>
              <a:rPr lang="en-US" dirty="0"/>
              <a:t> debe ser lo </a:t>
            </a:r>
            <a:r>
              <a:rPr lang="en-US" dirty="0" err="1"/>
              <a:t>suficientemente</a:t>
            </a:r>
            <a:r>
              <a:rPr lang="en-US" dirty="0"/>
              <a:t> </a:t>
            </a:r>
            <a:r>
              <a:rPr lang="en-US" dirty="0" err="1"/>
              <a:t>grande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para </a:t>
            </a:r>
            <a:r>
              <a:rPr lang="en-US" dirty="0" err="1"/>
              <a:t>poder</a:t>
            </a:r>
            <a:r>
              <a:rPr lang="en-US" dirty="0"/>
              <a:t> </a:t>
            </a:r>
            <a:r>
              <a:rPr lang="en-US" b="0" dirty="0" err="1"/>
              <a:t>poner</a:t>
            </a:r>
            <a:r>
              <a:rPr lang="en-US" dirty="0"/>
              <a:t> </a:t>
            </a:r>
            <a:r>
              <a:rPr lang="en-US" dirty="0" err="1"/>
              <a:t>todo</a:t>
            </a:r>
            <a:r>
              <a:rPr lang="en-US" dirty="0"/>
              <a:t> lo que </a:t>
            </a:r>
            <a:r>
              <a:rPr lang="en-US" dirty="0" err="1"/>
              <a:t>entra</a:t>
            </a:r>
            <a:r>
              <a:rPr lang="en-US" dirty="0"/>
              <a:t> y sale del </a:t>
            </a:r>
            <a:r>
              <a:rPr lang="en-US" dirty="0" err="1"/>
              <a:t>lugar</a:t>
            </a:r>
            <a:r>
              <a:rPr lang="en-US" dirty="0"/>
              <a:t> (por </a:t>
            </a:r>
            <a:r>
              <a:rPr lang="en-US" dirty="0" err="1"/>
              <a:t>ejemplo</a:t>
            </a:r>
            <a:r>
              <a:rPr lang="en-US" dirty="0"/>
              <a:t>, personas o </a:t>
            </a:r>
            <a:r>
              <a:rPr lang="en-US" dirty="0" err="1"/>
              <a:t>vehículos</a:t>
            </a:r>
            <a:r>
              <a:rPr lang="en-US" dirty="0"/>
              <a:t>). El </a:t>
            </a:r>
            <a:r>
              <a:rPr lang="en-US" dirty="0" err="1"/>
              <a:t>área</a:t>
            </a:r>
            <a:r>
              <a:rPr lang="en-US" dirty="0"/>
              <a:t> </a:t>
            </a:r>
            <a:r>
              <a:rPr lang="en-US" dirty="0" err="1"/>
              <a:t>utilizada</a:t>
            </a:r>
            <a:r>
              <a:rPr lang="en-US" dirty="0"/>
              <a:t> debe ser plana o </a:t>
            </a:r>
            <a:r>
              <a:rPr lang="en-US" dirty="0" err="1"/>
              <a:t>estar</a:t>
            </a:r>
            <a:r>
              <a:rPr lang="en-US" dirty="0"/>
              <a:t> </a:t>
            </a:r>
            <a:r>
              <a:rPr lang="en-US" dirty="0" err="1"/>
              <a:t>inclinada</a:t>
            </a:r>
            <a:r>
              <a:rPr lang="en-US" dirty="0"/>
              <a:t> </a:t>
            </a:r>
            <a:r>
              <a:rPr lang="en-US" dirty="0" err="1"/>
              <a:t>hacia</a:t>
            </a:r>
            <a:r>
              <a:rPr lang="en-US" dirty="0"/>
              <a:t> el </a:t>
            </a:r>
            <a:r>
              <a:rPr lang="en-US" dirty="0" err="1"/>
              <a:t>establecimiento</a:t>
            </a:r>
            <a:r>
              <a:rPr lang="en-US" dirty="0"/>
              <a:t> </a:t>
            </a:r>
            <a:r>
              <a:rPr lang="en-US" b="0" dirty="0"/>
              <a:t>para </a:t>
            </a:r>
            <a:r>
              <a:rPr lang="en-US" b="0" dirty="0" err="1"/>
              <a:t>recolectar</a:t>
            </a:r>
            <a:r>
              <a:rPr lang="en-US" b="0" dirty="0"/>
              <a:t> </a:t>
            </a:r>
            <a:r>
              <a:rPr lang="en-US" dirty="0" err="1"/>
              <a:t>cualquier</a:t>
            </a:r>
            <a:r>
              <a:rPr lang="en-US" dirty="0"/>
              <a:t> </a:t>
            </a:r>
            <a:r>
              <a:rPr lang="en-US" dirty="0" err="1"/>
              <a:t>escorrentía</a:t>
            </a:r>
            <a:r>
              <a:rPr lang="en-US" dirty="0"/>
              <a:t> (por </a:t>
            </a:r>
            <a:r>
              <a:rPr lang="en-US" dirty="0" err="1"/>
              <a:t>ejemplo</a:t>
            </a:r>
            <a:r>
              <a:rPr lang="en-US" dirty="0"/>
              <a:t>, </a:t>
            </a:r>
            <a:r>
              <a:rPr lang="en-US" dirty="0" err="1"/>
              <a:t>soluciones</a:t>
            </a:r>
            <a:r>
              <a:rPr lang="en-US" dirty="0"/>
              <a:t> </a:t>
            </a:r>
            <a:r>
              <a:rPr lang="en-US" dirty="0" err="1"/>
              <a:t>desinfectantes</a:t>
            </a:r>
            <a:r>
              <a:rPr lang="en-US" dirty="0"/>
              <a:t>) en el </a:t>
            </a:r>
            <a:r>
              <a:rPr lang="en-US" dirty="0" err="1"/>
              <a:t>lugar</a:t>
            </a:r>
            <a:r>
              <a:rPr lang="en-US" dirty="0"/>
              <a:t>. </a:t>
            </a:r>
            <a:r>
              <a:rPr lang="en-US" dirty="0" err="1"/>
              <a:t>También</a:t>
            </a:r>
            <a:r>
              <a:rPr lang="en-US" dirty="0"/>
              <a:t> debe </a:t>
            </a:r>
            <a:r>
              <a:rPr lang="en-US" dirty="0" err="1"/>
              <a:t>estar</a:t>
            </a:r>
            <a:r>
              <a:rPr lang="en-US" dirty="0"/>
              <a:t> </a:t>
            </a:r>
            <a:r>
              <a:rPr lang="en-US" dirty="0" err="1"/>
              <a:t>alejada</a:t>
            </a:r>
            <a:r>
              <a:rPr lang="en-US" dirty="0"/>
              <a:t> de </a:t>
            </a:r>
            <a:r>
              <a:rPr lang="en-US" dirty="0" err="1"/>
              <a:t>cualquier</a:t>
            </a:r>
            <a:r>
              <a:rPr lang="en-US" dirty="0"/>
              <a:t> </a:t>
            </a:r>
            <a:r>
              <a:rPr lang="en-US" dirty="0" err="1"/>
              <a:t>curso</a:t>
            </a:r>
            <a:r>
              <a:rPr lang="en-US" dirty="0"/>
              <a:t> de </a:t>
            </a:r>
            <a:r>
              <a:rPr lang="en-US" dirty="0" err="1"/>
              <a:t>agua</a:t>
            </a:r>
            <a:r>
              <a:rPr lang="en-US" dirty="0"/>
              <a:t>. Es </a:t>
            </a:r>
            <a:r>
              <a:rPr lang="en-US" dirty="0" err="1"/>
              <a:t>preferible</a:t>
            </a:r>
            <a:r>
              <a:rPr lang="en-US" dirty="0"/>
              <a:t> un </a:t>
            </a:r>
            <a:r>
              <a:rPr lang="en-US" dirty="0" err="1"/>
              <a:t>área</a:t>
            </a:r>
            <a:r>
              <a:rPr lang="en-US" dirty="0"/>
              <a:t> </a:t>
            </a:r>
            <a:r>
              <a:rPr lang="en-US" dirty="0" err="1"/>
              <a:t>limpia</a:t>
            </a:r>
            <a:r>
              <a:rPr lang="en-US" dirty="0"/>
              <a:t> y </a:t>
            </a:r>
            <a:r>
              <a:rPr lang="en-US" dirty="0" err="1"/>
              <a:t>pavimentada</a:t>
            </a:r>
            <a:r>
              <a:rPr lang="en-US" dirty="0"/>
              <a:t>, que se debe </a:t>
            </a:r>
            <a:r>
              <a:rPr lang="en-US" dirty="0" err="1"/>
              <a:t>rociar</a:t>
            </a:r>
            <a:r>
              <a:rPr lang="en-US" dirty="0"/>
              <a:t> con una </a:t>
            </a:r>
            <a:r>
              <a:rPr lang="en-US" dirty="0" err="1"/>
              <a:t>solución</a:t>
            </a:r>
            <a:r>
              <a:rPr lang="en-US" dirty="0"/>
              <a:t> </a:t>
            </a:r>
            <a:r>
              <a:rPr lang="en-US" dirty="0" err="1"/>
              <a:t>desinfectante</a:t>
            </a:r>
            <a:r>
              <a:rPr lang="en-US" dirty="0"/>
              <a:t> antes de </a:t>
            </a:r>
            <a:r>
              <a:rPr lang="en-US" dirty="0" err="1"/>
              <a:t>instalar</a:t>
            </a:r>
            <a:r>
              <a:rPr lang="en-US" dirty="0"/>
              <a:t> la </a:t>
            </a:r>
            <a:r>
              <a:rPr lang="en-US" dirty="0" err="1"/>
              <a:t>línea</a:t>
            </a:r>
            <a:r>
              <a:rPr lang="en-US" dirty="0"/>
              <a:t> </a:t>
            </a:r>
            <a:r>
              <a:rPr lang="en-US" dirty="0" err="1"/>
              <a:t>limpia-sucia</a:t>
            </a:r>
            <a:r>
              <a:rPr lang="en-US" dirty="0"/>
              <a:t>. La </a:t>
            </a:r>
            <a:r>
              <a:rPr lang="en-US" dirty="0" err="1"/>
              <a:t>grava</a:t>
            </a:r>
            <a:r>
              <a:rPr lang="en-US" dirty="0"/>
              <a:t> bien </a:t>
            </a:r>
            <a:r>
              <a:rPr lang="en-US" dirty="0" err="1"/>
              <a:t>drenada</a:t>
            </a:r>
            <a:r>
              <a:rPr lang="en-US" dirty="0"/>
              <a:t> es </a:t>
            </a:r>
            <a:r>
              <a:rPr lang="en-US" dirty="0" err="1"/>
              <a:t>aceptable</a:t>
            </a:r>
            <a:r>
              <a:rPr lang="en-US" dirty="0"/>
              <a:t>. </a:t>
            </a:r>
            <a:r>
              <a:rPr lang="en-US" dirty="0" err="1"/>
              <a:t>También</a:t>
            </a:r>
            <a:r>
              <a:rPr lang="en-US" dirty="0"/>
              <a:t> se debe </a:t>
            </a:r>
            <a:r>
              <a:rPr lang="en-US" dirty="0" err="1"/>
              <a:t>utilizar</a:t>
            </a:r>
            <a:r>
              <a:rPr lang="en-US" dirty="0"/>
              <a:t> una </a:t>
            </a:r>
            <a:r>
              <a:rPr lang="en-US" dirty="0" err="1"/>
              <a:t>lona</a:t>
            </a:r>
            <a:r>
              <a:rPr lang="en-US" dirty="0"/>
              <a:t> para </a:t>
            </a:r>
            <a:r>
              <a:rPr lang="en-US" dirty="0" err="1"/>
              <a:t>crear</a:t>
            </a:r>
            <a:r>
              <a:rPr lang="en-US" dirty="0"/>
              <a:t> una </a:t>
            </a:r>
            <a:r>
              <a:rPr lang="en-US" dirty="0" err="1"/>
              <a:t>barrera</a:t>
            </a:r>
            <a:r>
              <a:rPr lang="en-US" dirty="0"/>
              <a:t> y </a:t>
            </a:r>
            <a:r>
              <a:rPr lang="en-US" dirty="0" err="1"/>
              <a:t>evitar</a:t>
            </a:r>
            <a:r>
              <a:rPr lang="en-US" dirty="0"/>
              <a:t> que se </a:t>
            </a:r>
            <a:r>
              <a:rPr lang="en-US" dirty="0" err="1"/>
              <a:t>forme</a:t>
            </a:r>
            <a:r>
              <a:rPr lang="en-US" dirty="0"/>
              <a:t> barro </a:t>
            </a:r>
            <a:r>
              <a:rPr lang="en-US" dirty="0" err="1"/>
              <a:t>durante</a:t>
            </a:r>
            <a:r>
              <a:rPr lang="en-US" dirty="0"/>
              <a:t> la </a:t>
            </a:r>
            <a:r>
              <a:rPr lang="en-US" dirty="0" err="1"/>
              <a:t>limpieza</a:t>
            </a:r>
            <a:r>
              <a:rPr lang="en-US" dirty="0"/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/>
              <a:t>Photo by Dani Ausen/CFSPH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5" name="Google Shape;1025;p11:notes"/>
          <p:cNvSpPr txBox="1">
            <a:spLocks noGrp="1"/>
          </p:cNvSpPr>
          <p:nvPr>
            <p:ph type="sldNum" idx="12"/>
          </p:nvPr>
        </p:nvSpPr>
        <p:spPr>
          <a:xfrm>
            <a:off x="5233437" y="6513910"/>
            <a:ext cx="4003675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975" tIns="45975" rIns="91975" bIns="459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62225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1" name="Google Shape;1031;p12:notes"/>
          <p:cNvSpPr txBox="1">
            <a:spLocks noGrp="1"/>
          </p:cNvSpPr>
          <p:nvPr>
            <p:ph type="body" idx="1"/>
          </p:nvPr>
        </p:nvSpPr>
        <p:spPr>
          <a:xfrm>
            <a:off x="923925" y="3300413"/>
            <a:ext cx="73914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975" tIns="45975" rIns="91975" bIns="459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línea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limpia-sucia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debe </a:t>
            </a:r>
            <a:r>
              <a:rPr lang="en-US" b="0" dirty="0" err="1"/>
              <a:t>estar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claramente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visible y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marcada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con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lonas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pintura,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cinta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adhesiva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 una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cuerda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Es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mejor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utilizar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una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barrera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física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como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una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verja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/>
              <a:t>Photo by Dani Ausen/CFSPH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2" name="Google Shape;1032;p12:notes"/>
          <p:cNvSpPr txBox="1">
            <a:spLocks noGrp="1"/>
          </p:cNvSpPr>
          <p:nvPr>
            <p:ph type="sldNum" idx="12"/>
          </p:nvPr>
        </p:nvSpPr>
        <p:spPr>
          <a:xfrm>
            <a:off x="5233437" y="6513910"/>
            <a:ext cx="4003675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975" tIns="45975" rIns="91975" bIns="459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62225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9" name="Google Shape;1039;p13:notes"/>
          <p:cNvSpPr txBox="1">
            <a:spLocks noGrp="1"/>
          </p:cNvSpPr>
          <p:nvPr>
            <p:ph type="body" idx="1"/>
          </p:nvPr>
        </p:nvSpPr>
        <p:spPr>
          <a:xfrm>
            <a:off x="923925" y="3300413"/>
            <a:ext cx="73914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975" tIns="45975" rIns="91975" bIns="459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Aun</a:t>
            </a:r>
            <a:r>
              <a:rPr lang="en-US" dirty="0"/>
              <a:t> </a:t>
            </a:r>
            <a:r>
              <a:rPr lang="en-US" dirty="0" err="1"/>
              <a:t>cuando</a:t>
            </a:r>
            <a:r>
              <a:rPr lang="en-US" dirty="0"/>
              <a:t> </a:t>
            </a:r>
            <a:r>
              <a:rPr lang="en-US" dirty="0" err="1"/>
              <a:t>hace</a:t>
            </a:r>
            <a:r>
              <a:rPr lang="en-US" dirty="0"/>
              <a:t> mal </a:t>
            </a:r>
            <a:r>
              <a:rPr lang="en-US" dirty="0" err="1"/>
              <a:t>tiempo</a:t>
            </a:r>
            <a:r>
              <a:rPr lang="en-US" dirty="0"/>
              <a:t>, es </a:t>
            </a:r>
            <a:r>
              <a:rPr lang="en-US" dirty="0" err="1"/>
              <a:t>importante</a:t>
            </a:r>
            <a:r>
              <a:rPr lang="en-US" dirty="0"/>
              <a:t> </a:t>
            </a:r>
            <a:r>
              <a:rPr lang="en-US" dirty="0" err="1"/>
              <a:t>marcar</a:t>
            </a:r>
            <a:r>
              <a:rPr lang="en-US" dirty="0"/>
              <a:t> </a:t>
            </a:r>
            <a:r>
              <a:rPr lang="en-US" dirty="0" err="1"/>
              <a:t>claramente</a:t>
            </a:r>
            <a:r>
              <a:rPr lang="en-US" dirty="0"/>
              <a:t> la </a:t>
            </a:r>
            <a:r>
              <a:rPr lang="en-US" dirty="0" err="1"/>
              <a:t>línea</a:t>
            </a:r>
            <a:r>
              <a:rPr lang="en-US" dirty="0"/>
              <a:t> que </a:t>
            </a:r>
            <a:r>
              <a:rPr lang="en-US" dirty="0" err="1"/>
              <a:t>separa</a:t>
            </a:r>
            <a:r>
              <a:rPr lang="en-US" dirty="0"/>
              <a:t> </a:t>
            </a:r>
            <a:r>
              <a:rPr lang="en-US" b="0" dirty="0"/>
              <a:t>el </a:t>
            </a:r>
            <a:r>
              <a:rPr lang="en-US" b="0" dirty="0" err="1"/>
              <a:t>lado</a:t>
            </a:r>
            <a:r>
              <a:rPr lang="en-US" b="0" dirty="0"/>
              <a:t> </a:t>
            </a:r>
            <a:r>
              <a:rPr lang="en-US" dirty="0" err="1"/>
              <a:t>limpio</a:t>
            </a:r>
            <a:r>
              <a:rPr lang="en-US" dirty="0"/>
              <a:t> del </a:t>
            </a:r>
            <a:r>
              <a:rPr lang="en-US" dirty="0" err="1"/>
              <a:t>sucio</a:t>
            </a:r>
            <a:r>
              <a:rPr lang="en-US" dirty="0"/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/>
              <a:t>Photo by USDA from Samantha </a:t>
            </a:r>
            <a:r>
              <a:rPr lang="en-US" sz="1000" dirty="0" err="1"/>
              <a:t>Beaty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0" name="Google Shape;1040;p13:notes"/>
          <p:cNvSpPr txBox="1">
            <a:spLocks noGrp="1"/>
          </p:cNvSpPr>
          <p:nvPr>
            <p:ph type="sldNum" idx="12"/>
          </p:nvPr>
        </p:nvSpPr>
        <p:spPr>
          <a:xfrm>
            <a:off x="5233437" y="6513910"/>
            <a:ext cx="4003675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975" tIns="45975" rIns="91975" bIns="459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62225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6" name="Google Shape;1046;p14:notes"/>
          <p:cNvSpPr txBox="1">
            <a:spLocks noGrp="1"/>
          </p:cNvSpPr>
          <p:nvPr>
            <p:ph type="body" idx="1"/>
          </p:nvPr>
        </p:nvSpPr>
        <p:spPr>
          <a:xfrm>
            <a:off x="923925" y="3300413"/>
            <a:ext cx="73914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975" tIns="45975" rIns="91975" bIns="459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instalar</a:t>
            </a:r>
            <a:r>
              <a:rPr lang="en-US" dirty="0"/>
              <a:t> de la </a:t>
            </a:r>
            <a:r>
              <a:rPr lang="en-US" dirty="0" err="1"/>
              <a:t>línea</a:t>
            </a:r>
            <a:r>
              <a:rPr lang="en-US" dirty="0"/>
              <a:t> </a:t>
            </a:r>
            <a:r>
              <a:rPr lang="en-US" dirty="0" err="1"/>
              <a:t>limpia-sucia</a:t>
            </a:r>
            <a:r>
              <a:rPr lang="en-US" dirty="0"/>
              <a:t>.</a:t>
            </a:r>
            <a:endParaRPr dirty="0"/>
          </a:p>
        </p:txBody>
      </p:sp>
      <p:sp>
        <p:nvSpPr>
          <p:cNvPr id="1047" name="Google Shape;1047;p14:notes"/>
          <p:cNvSpPr txBox="1">
            <a:spLocks noGrp="1"/>
          </p:cNvSpPr>
          <p:nvPr>
            <p:ph type="sldNum" idx="12"/>
          </p:nvPr>
        </p:nvSpPr>
        <p:spPr>
          <a:xfrm>
            <a:off x="5233437" y="6513910"/>
            <a:ext cx="4003675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975" tIns="45975" rIns="91975" bIns="459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sym typeface="Arial"/>
              </a:rPr>
              <a:t>14</a:t>
            </a:fld>
            <a:endParaRPr sz="12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62225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2" name="Google Shape;1052;p15:notes"/>
          <p:cNvSpPr txBox="1">
            <a:spLocks noGrp="1"/>
          </p:cNvSpPr>
          <p:nvPr>
            <p:ph type="body" idx="1"/>
          </p:nvPr>
        </p:nvSpPr>
        <p:spPr>
          <a:xfrm>
            <a:off x="923925" y="3300413"/>
            <a:ext cx="73914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975" tIns="45975" rIns="91975" bIns="459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instalación de la línea limpia-sucia debe facilitar el acceso a los artículos necesarios para la descontaminación y eliminación a la salida.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3" name="Google Shape;1053;p15:notes"/>
          <p:cNvSpPr txBox="1">
            <a:spLocks noGrp="1"/>
          </p:cNvSpPr>
          <p:nvPr>
            <p:ph type="sldNum" idx="12"/>
          </p:nvPr>
        </p:nvSpPr>
        <p:spPr>
          <a:xfrm>
            <a:off x="5233437" y="6513910"/>
            <a:ext cx="4003675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975" tIns="45975" rIns="91975" bIns="459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62225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9" name="Google Shape;1069;p16:notes"/>
          <p:cNvSpPr txBox="1">
            <a:spLocks noGrp="1"/>
          </p:cNvSpPr>
          <p:nvPr>
            <p:ph type="body" idx="1"/>
          </p:nvPr>
        </p:nvSpPr>
        <p:spPr>
          <a:xfrm>
            <a:off x="923925" y="3300413"/>
            <a:ext cx="73914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975" tIns="45975" rIns="91975" bIns="459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E97243"/>
              </a:buClr>
              <a:buSzPts val="1200"/>
              <a:buFont typeface="Noto Sans Symbols"/>
              <a:buNone/>
            </a:pP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Coloca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0" dirty="0"/>
              <a:t>los </a:t>
            </a:r>
            <a:r>
              <a:rPr lang="en-US" b="0" dirty="0" err="1"/>
              <a:t>siguientes</a:t>
            </a:r>
            <a:r>
              <a:rPr lang="en-US" sz="1400" b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elementos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como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mínimo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en la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línea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limpia-sucia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un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recipiente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plástico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lleno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desinfectante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un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cepillo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para la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desinfección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del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calzado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Un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pulverizador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jardín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lleno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desinfectante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para la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desinfección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del EPP y de los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suministros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que se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necesitan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al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salir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Varias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bolsas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basura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(al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menos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dos) para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eliminar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los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artículos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desechables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colocar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los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artículos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reutilizables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(por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ejemplo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respiradores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 </a:t>
            </a:r>
            <a:endParaRPr dirty="0"/>
          </a:p>
          <a:p>
            <a:pPr marL="0" marR="0" lvl="0" indent="0" algn="l" rtl="0">
              <a:spcBef>
                <a:spcPts val="300"/>
              </a:spcBef>
              <a:spcAft>
                <a:spcPts val="0"/>
              </a:spcAft>
              <a:buClr>
                <a:srgbClr val="E97243"/>
              </a:buClr>
              <a:buSzPts val="1200"/>
              <a:buFont typeface="Noto Sans Symbols"/>
              <a:buNone/>
            </a:pP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Dos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recipientes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plástico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forrados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con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bolsas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basura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para un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nivel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secundario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contención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artículos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la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salida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 Y un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pulverizador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manual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lleno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desinfectante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</p:txBody>
      </p:sp>
      <p:sp>
        <p:nvSpPr>
          <p:cNvPr id="1070" name="Google Shape;1070;p16:notes"/>
          <p:cNvSpPr txBox="1">
            <a:spLocks noGrp="1"/>
          </p:cNvSpPr>
          <p:nvPr>
            <p:ph type="sldNum" idx="12"/>
          </p:nvPr>
        </p:nvSpPr>
        <p:spPr>
          <a:xfrm>
            <a:off x="5233437" y="6513910"/>
            <a:ext cx="4003675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975" tIns="45975" rIns="91975" bIns="459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62225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2" name="Google Shape;1092;p17:notes"/>
          <p:cNvSpPr txBox="1">
            <a:spLocks noGrp="1"/>
          </p:cNvSpPr>
          <p:nvPr>
            <p:ph type="body" idx="1"/>
          </p:nvPr>
        </p:nvSpPr>
        <p:spPr>
          <a:xfrm>
            <a:off x="923925" y="3300413"/>
            <a:ext cx="73914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975" tIns="45975" rIns="91975" bIns="459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 </a:t>
            </a:r>
            <a:r>
              <a:rPr lang="en-US" dirty="0" err="1"/>
              <a:t>continuación</a:t>
            </a:r>
            <a:r>
              <a:rPr lang="en-US" dirty="0"/>
              <a:t> se </a:t>
            </a:r>
            <a:r>
              <a:rPr lang="en-US" dirty="0" err="1"/>
              <a:t>muestran</a:t>
            </a:r>
            <a:r>
              <a:rPr lang="en-US" dirty="0"/>
              <a:t> </a:t>
            </a:r>
            <a:r>
              <a:rPr lang="en-US" dirty="0" err="1"/>
              <a:t>algunos</a:t>
            </a:r>
            <a:r>
              <a:rPr lang="en-US" dirty="0"/>
              <a:t> </a:t>
            </a:r>
            <a:r>
              <a:rPr lang="en-US" dirty="0" err="1"/>
              <a:t>ejemplos</a:t>
            </a:r>
            <a:r>
              <a:rPr lang="en-US" dirty="0"/>
              <a:t> de </a:t>
            </a:r>
            <a:r>
              <a:rPr lang="en-US" dirty="0" err="1"/>
              <a:t>instalaciones</a:t>
            </a:r>
            <a:r>
              <a:rPr lang="en-US" dirty="0"/>
              <a:t> de </a:t>
            </a:r>
            <a:r>
              <a:rPr lang="en-US" dirty="0" err="1"/>
              <a:t>líneas</a:t>
            </a:r>
            <a:r>
              <a:rPr lang="en-US" dirty="0"/>
              <a:t> </a:t>
            </a:r>
            <a:r>
              <a:rPr lang="en-US" dirty="0" err="1"/>
              <a:t>limpias-sucias</a:t>
            </a:r>
            <a:r>
              <a:rPr lang="en-US" dirty="0"/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/>
              <a:t>Photo by New South Wales Department of Primary Industries and Regional Development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3" name="Google Shape;1093;p17:notes"/>
          <p:cNvSpPr txBox="1">
            <a:spLocks noGrp="1"/>
          </p:cNvSpPr>
          <p:nvPr>
            <p:ph type="sldNum" idx="12"/>
          </p:nvPr>
        </p:nvSpPr>
        <p:spPr>
          <a:xfrm>
            <a:off x="5233437" y="6513910"/>
            <a:ext cx="4003675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975" tIns="45975" rIns="91975" bIns="459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62225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0" name="Google Shape;1100;p18:notes"/>
          <p:cNvSpPr txBox="1">
            <a:spLocks noGrp="1"/>
          </p:cNvSpPr>
          <p:nvPr>
            <p:ph type="body" idx="1"/>
          </p:nvPr>
        </p:nvSpPr>
        <p:spPr>
          <a:xfrm>
            <a:off x="923925" y="3300413"/>
            <a:ext cx="73914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975" tIns="45975" rIns="91975" bIns="459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Dependiendo</a:t>
            </a:r>
            <a:r>
              <a:rPr lang="en-US" dirty="0"/>
              <a:t> de la </a:t>
            </a:r>
            <a:r>
              <a:rPr lang="en-US" dirty="0" err="1"/>
              <a:t>magnitud</a:t>
            </a:r>
            <a:r>
              <a:rPr lang="en-US" dirty="0"/>
              <a:t> de la </a:t>
            </a:r>
            <a:r>
              <a:rPr lang="en-US" dirty="0" err="1"/>
              <a:t>respuesta</a:t>
            </a:r>
            <a:r>
              <a:rPr lang="en-US" dirty="0"/>
              <a:t>, </a:t>
            </a: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b="0" dirty="0"/>
              <a:t>o no </a:t>
            </a:r>
            <a:r>
              <a:rPr lang="en-US" b="0" dirty="0" err="1"/>
              <a:t>haber</a:t>
            </a:r>
            <a:r>
              <a:rPr lang="en-US" b="0" dirty="0"/>
              <a:t> personal que </a:t>
            </a:r>
            <a:r>
              <a:rPr lang="en-US" b="0" dirty="0" err="1"/>
              <a:t>asista</a:t>
            </a:r>
            <a:r>
              <a:rPr lang="en-US" dirty="0"/>
              <a:t> en la </a:t>
            </a:r>
            <a:r>
              <a:rPr lang="en-US" b="0" dirty="0" err="1">
                <a:solidFill>
                  <a:schemeClr val="accent2"/>
                </a:solidFill>
              </a:rPr>
              <a:t>línea</a:t>
            </a:r>
            <a:r>
              <a:rPr lang="en-US" b="0" dirty="0">
                <a:solidFill>
                  <a:schemeClr val="accent2"/>
                </a:solidFill>
              </a:rPr>
              <a:t> de </a:t>
            </a:r>
            <a:r>
              <a:rPr lang="en-US" b="0" dirty="0" err="1">
                <a:solidFill>
                  <a:schemeClr val="accent2"/>
                </a:solidFill>
              </a:rPr>
              <a:t>limpieza</a:t>
            </a:r>
            <a:r>
              <a:rPr lang="en-US" b="1" dirty="0">
                <a:solidFill>
                  <a:schemeClr val="accent2"/>
                </a:solidFill>
              </a:rPr>
              <a:t>.</a:t>
            </a:r>
            <a:endParaRPr b="1" dirty="0">
              <a:solidFill>
                <a:schemeClr val="accent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/>
              <a:t>Photos from CFSPH.</a:t>
            </a:r>
            <a:endParaRPr dirty="0"/>
          </a:p>
        </p:txBody>
      </p:sp>
      <p:sp>
        <p:nvSpPr>
          <p:cNvPr id="1101" name="Google Shape;1101;p18:notes"/>
          <p:cNvSpPr txBox="1">
            <a:spLocks noGrp="1"/>
          </p:cNvSpPr>
          <p:nvPr>
            <p:ph type="sldNum" idx="12"/>
          </p:nvPr>
        </p:nvSpPr>
        <p:spPr>
          <a:xfrm>
            <a:off x="5233437" y="6513910"/>
            <a:ext cx="4003675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975" tIns="45975" rIns="91975" bIns="459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62225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8" name="Google Shape;1108;p19:notes"/>
          <p:cNvSpPr txBox="1">
            <a:spLocks noGrp="1"/>
          </p:cNvSpPr>
          <p:nvPr>
            <p:ph type="body" idx="1"/>
          </p:nvPr>
        </p:nvSpPr>
        <p:spPr>
          <a:xfrm>
            <a:off x="923925" y="3300413"/>
            <a:ext cx="73914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975" tIns="45975" rIns="91975" bIns="459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Cómo entrar por la línea limpia-sucia</a:t>
            </a:r>
            <a:r>
              <a:rPr lang="en-US" dirty="0"/>
              <a:t>.</a:t>
            </a:r>
            <a:endParaRPr dirty="0"/>
          </a:p>
        </p:txBody>
      </p:sp>
      <p:sp>
        <p:nvSpPr>
          <p:cNvPr id="1109" name="Google Shape;1109;p19:notes"/>
          <p:cNvSpPr txBox="1">
            <a:spLocks noGrp="1"/>
          </p:cNvSpPr>
          <p:nvPr>
            <p:ph type="sldNum" idx="12"/>
          </p:nvPr>
        </p:nvSpPr>
        <p:spPr>
          <a:xfrm>
            <a:off x="5233437" y="6513910"/>
            <a:ext cx="4003675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975" tIns="45975" rIns="91975" bIns="459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sym typeface="Arial"/>
              </a:rPr>
              <a:t>19</a:t>
            </a:fld>
            <a:endParaRPr sz="12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62225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0" name="Google Shape;940;p2:notes"/>
          <p:cNvSpPr txBox="1">
            <a:spLocks noGrp="1"/>
          </p:cNvSpPr>
          <p:nvPr>
            <p:ph type="body" idx="1"/>
          </p:nvPr>
        </p:nvSpPr>
        <p:spPr>
          <a:xfrm>
            <a:off x="923925" y="3300413"/>
            <a:ext cx="73914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975" tIns="45975" rIns="91975" bIns="45975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En este módulo de capacitación “Justo-a-Tiempo” se describen los principios para instalar y cruzar la línea limpia-sucia durante una respuesta ante una enfermedad.</a:t>
            </a:r>
            <a:endParaRPr/>
          </a:p>
        </p:txBody>
      </p:sp>
      <p:sp>
        <p:nvSpPr>
          <p:cNvPr id="941" name="Google Shape;941;p2:notes"/>
          <p:cNvSpPr txBox="1">
            <a:spLocks noGrp="1"/>
          </p:cNvSpPr>
          <p:nvPr>
            <p:ph type="sldNum" idx="12"/>
          </p:nvPr>
        </p:nvSpPr>
        <p:spPr>
          <a:xfrm>
            <a:off x="5233437" y="6513910"/>
            <a:ext cx="4003675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975" tIns="45975" rIns="91975" bIns="459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sym typeface="Arial"/>
              </a:rPr>
              <a:t>2</a:t>
            </a:fld>
            <a:endParaRPr dirty="0">
              <a:solidFill>
                <a:srgbClr val="000000"/>
              </a:solidFill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62225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4" name="Google Shape;1114;p20:notes"/>
          <p:cNvSpPr txBox="1">
            <a:spLocks noGrp="1"/>
          </p:cNvSpPr>
          <p:nvPr>
            <p:ph type="body" idx="1"/>
          </p:nvPr>
        </p:nvSpPr>
        <p:spPr>
          <a:xfrm>
            <a:off x="923925" y="3300413"/>
            <a:ext cx="73914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975" tIns="45975" rIns="91975" bIns="459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Busca todos los artículos necesarios para las tareas asignadas. Etiqueta previamente los suministros de muestreo.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Photo from CFSPH</a:t>
            </a:r>
            <a:endParaRPr/>
          </a:p>
        </p:txBody>
      </p:sp>
      <p:sp>
        <p:nvSpPr>
          <p:cNvPr id="1115" name="Google Shape;1115;p20:notes"/>
          <p:cNvSpPr txBox="1">
            <a:spLocks noGrp="1"/>
          </p:cNvSpPr>
          <p:nvPr>
            <p:ph type="sldNum" idx="12"/>
          </p:nvPr>
        </p:nvSpPr>
        <p:spPr>
          <a:xfrm>
            <a:off x="5233437" y="6513910"/>
            <a:ext cx="4003675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975" tIns="45975" rIns="91975" bIns="459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62225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2" name="Google Shape;1122;p21:notes"/>
          <p:cNvSpPr txBox="1">
            <a:spLocks noGrp="1"/>
          </p:cNvSpPr>
          <p:nvPr>
            <p:ph type="body" idx="1"/>
          </p:nvPr>
        </p:nvSpPr>
        <p:spPr>
          <a:xfrm>
            <a:off x="923925" y="3300413"/>
            <a:ext cx="73914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975" tIns="45975" rIns="91975" bIns="459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 olvides de llevar guantes, mascarillas y cinta adhesiva de repuesto para reparar cualquier rotura del EPP.  Coloca todos los artículos en bolsas de plástico impermeables para que sean desinfectados a la salida. 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Si necesitas un teléfono celular, colócalo también en una bolsa de plástico impermeable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Left and right photo by CFSPH; duct tape from Adobe Stock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3" name="Google Shape;1123;p21:notes"/>
          <p:cNvSpPr txBox="1">
            <a:spLocks noGrp="1"/>
          </p:cNvSpPr>
          <p:nvPr>
            <p:ph type="sldNum" idx="12"/>
          </p:nvPr>
        </p:nvSpPr>
        <p:spPr>
          <a:xfrm>
            <a:off x="5233437" y="6513910"/>
            <a:ext cx="4003675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975" tIns="45975" rIns="91975" bIns="459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62225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5" name="Google Shape;1135;p22:notes"/>
          <p:cNvSpPr txBox="1">
            <a:spLocks noGrp="1"/>
          </p:cNvSpPr>
          <p:nvPr>
            <p:ph type="body" idx="1"/>
          </p:nvPr>
        </p:nvSpPr>
        <p:spPr>
          <a:xfrm>
            <a:off x="923925" y="3300413"/>
            <a:ext cx="73914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975" tIns="45975" rIns="91975" bIns="459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 err="1"/>
              <a:t>Cómo</a:t>
            </a:r>
            <a:r>
              <a:rPr lang="en-US" b="0" dirty="0"/>
              <a:t> </a:t>
            </a:r>
            <a:r>
              <a:rPr lang="en-US" b="0" dirty="0" err="1"/>
              <a:t>salir</a:t>
            </a:r>
            <a:r>
              <a:rPr lang="en-US" b="0" dirty="0"/>
              <a:t>  </a:t>
            </a:r>
            <a:r>
              <a:rPr lang="en-US" dirty="0"/>
              <a:t>por la </a:t>
            </a:r>
            <a:r>
              <a:rPr lang="en-US" dirty="0" err="1"/>
              <a:t>línea</a:t>
            </a:r>
            <a:r>
              <a:rPr lang="en-US" dirty="0"/>
              <a:t> </a:t>
            </a:r>
            <a:r>
              <a:rPr lang="en-US" dirty="0" err="1"/>
              <a:t>limpia-sucia</a:t>
            </a:r>
            <a:endParaRPr dirty="0"/>
          </a:p>
        </p:txBody>
      </p:sp>
      <p:sp>
        <p:nvSpPr>
          <p:cNvPr id="1136" name="Google Shape;1136;p22:notes"/>
          <p:cNvSpPr txBox="1">
            <a:spLocks noGrp="1"/>
          </p:cNvSpPr>
          <p:nvPr>
            <p:ph type="sldNum" idx="12"/>
          </p:nvPr>
        </p:nvSpPr>
        <p:spPr>
          <a:xfrm>
            <a:off x="5233437" y="6513910"/>
            <a:ext cx="4003675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975" tIns="45975" rIns="91975" bIns="459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sym typeface="Arial"/>
              </a:rPr>
              <a:t>22</a:t>
            </a:fld>
            <a:endParaRPr sz="12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62225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1" name="Google Shape;1141;p23:notes"/>
          <p:cNvSpPr txBox="1">
            <a:spLocks noGrp="1"/>
          </p:cNvSpPr>
          <p:nvPr>
            <p:ph type="body" idx="1"/>
          </p:nvPr>
        </p:nvSpPr>
        <p:spPr>
          <a:xfrm>
            <a:off x="923925" y="3300413"/>
            <a:ext cx="73914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975" tIns="45975" rIns="91975" bIns="459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Todos los objetos que se lleven al sitio, incluidos el EPP puesto, se deben desinfectar o desechar en el lado sucio antes de salir. 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Photo from CFSPH/Jane Galyon</a:t>
            </a:r>
            <a:endParaRPr/>
          </a:p>
        </p:txBody>
      </p:sp>
      <p:sp>
        <p:nvSpPr>
          <p:cNvPr id="1142" name="Google Shape;1142;p23:notes"/>
          <p:cNvSpPr txBox="1">
            <a:spLocks noGrp="1"/>
          </p:cNvSpPr>
          <p:nvPr>
            <p:ph type="sldNum" idx="12"/>
          </p:nvPr>
        </p:nvSpPr>
        <p:spPr>
          <a:xfrm>
            <a:off x="5233437" y="6513910"/>
            <a:ext cx="4003675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975" tIns="45975" rIns="91975" bIns="459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62225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9" name="Google Shape;1149;p24:notes"/>
          <p:cNvSpPr txBox="1">
            <a:spLocks noGrp="1"/>
          </p:cNvSpPr>
          <p:nvPr>
            <p:ph type="body" idx="1"/>
          </p:nvPr>
        </p:nvSpPr>
        <p:spPr>
          <a:xfrm>
            <a:off x="923925" y="3300413"/>
            <a:ext cx="73914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975" tIns="45975" rIns="91975" bIns="459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E97243"/>
              </a:buClr>
              <a:buSzPts val="1200"/>
              <a:buFont typeface="Noto Sans Symbols"/>
              <a:buNone/>
            </a:pPr>
            <a:r>
              <a:rPr lang="es-419" sz="1400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Frota, limpia y desinfecta minuciosamente el calzado, incluido el recipiente de plástico para desinfectar el calzado. </a:t>
            </a:r>
            <a:endParaRPr lang="es-419" noProof="0" dirty="0"/>
          </a:p>
          <a:p>
            <a:pPr marL="0" marR="0" lvl="0" indent="0" algn="l" rtl="0">
              <a:spcBef>
                <a:spcPts val="300"/>
              </a:spcBef>
              <a:spcAft>
                <a:spcPts val="0"/>
              </a:spcAft>
              <a:buClr>
                <a:srgbClr val="E97243"/>
              </a:buClr>
              <a:buSzPts val="1200"/>
              <a:buFont typeface="Noto Sans Symbols"/>
              <a:buNone/>
            </a:pPr>
            <a:r>
              <a:rPr lang="es-419" sz="1400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Rocía con el pulverizador de jardín lleno de desinfectante todas las superficies del EPP y otros artículos que se hayan llevado al lugar (por ejemplo, suministros o muestras en bolsas de plástico impermeables).</a:t>
            </a:r>
            <a:endParaRPr lang="es-419" noProof="0" dirty="0"/>
          </a:p>
          <a:p>
            <a:pPr marL="0" marR="0" lvl="0" indent="0" algn="l" rtl="0">
              <a:spcBef>
                <a:spcPts val="300"/>
              </a:spcBef>
              <a:spcAft>
                <a:spcPts val="0"/>
              </a:spcAft>
              <a:buClr>
                <a:srgbClr val="E97243"/>
              </a:buClr>
              <a:buSzPts val="1200"/>
              <a:buFont typeface="Noto Sans Symbols"/>
              <a:buNone/>
            </a:pPr>
            <a:endParaRPr lang="es-419" sz="1400" noProof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300"/>
              </a:spcBef>
              <a:spcAft>
                <a:spcPts val="0"/>
              </a:spcAft>
              <a:buClr>
                <a:srgbClr val="E97243"/>
              </a:buClr>
              <a:buSzPts val="1200"/>
              <a:buFont typeface="Noto Sans Symbols"/>
              <a:buNone/>
            </a:pPr>
            <a:r>
              <a:rPr lang="es-419" sz="1000" noProof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Photo</a:t>
            </a:r>
            <a:r>
              <a:rPr lang="es-419" sz="1000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419" sz="1000" noProof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</a:t>
            </a:r>
            <a:r>
              <a:rPr lang="es-419" sz="1000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CFSPH/</a:t>
            </a:r>
            <a:r>
              <a:rPr lang="es-419" sz="1000" noProof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Tegwin</a:t>
            </a:r>
            <a:r>
              <a:rPr lang="es-419" sz="1000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Taylor and Jane Galyon</a:t>
            </a:r>
            <a:endParaRPr lang="es-419" noProof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0" name="Google Shape;1150;p24:notes"/>
          <p:cNvSpPr txBox="1">
            <a:spLocks noGrp="1"/>
          </p:cNvSpPr>
          <p:nvPr>
            <p:ph type="sldNum" idx="12"/>
          </p:nvPr>
        </p:nvSpPr>
        <p:spPr>
          <a:xfrm>
            <a:off x="5233437" y="6513910"/>
            <a:ext cx="4003675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975" tIns="45975" rIns="91975" bIns="459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62225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7" name="Google Shape;1157;p25:notes"/>
          <p:cNvSpPr txBox="1">
            <a:spLocks noGrp="1"/>
          </p:cNvSpPr>
          <p:nvPr>
            <p:ph type="body" idx="1"/>
          </p:nvPr>
        </p:nvSpPr>
        <p:spPr>
          <a:xfrm>
            <a:off x="923925" y="3300413"/>
            <a:ext cx="73914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975" tIns="45975" rIns="91975" bIns="45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Sácate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el EPP,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colocando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los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artículos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desechables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(por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ejemplo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cinta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adhesiva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mascarillas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traje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protección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en una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bolsa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basura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y los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artículos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reutilizables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(por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ejemplo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respiradores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anteojos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protectores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 en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otra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Sella las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bolsas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basura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rocía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toda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superficie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exterior de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cada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bolsa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con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desinfectante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Desinfecta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nuevo las superficies de las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botas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pisa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el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lado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limpio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Coloca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cada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bolsa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basura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en una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segunda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bolsa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basura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(por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ejemplo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recipients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forrados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con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plástico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). Sella y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desinfecta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superficie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exterior y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coloca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en el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lado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limpio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la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línea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lang="en-US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Photos from CFSPH</a:t>
            </a:r>
            <a:endParaRPr sz="1000" dirty="0"/>
          </a:p>
        </p:txBody>
      </p:sp>
      <p:sp>
        <p:nvSpPr>
          <p:cNvPr id="1158" name="Google Shape;1158;p25:notes"/>
          <p:cNvSpPr txBox="1">
            <a:spLocks noGrp="1"/>
          </p:cNvSpPr>
          <p:nvPr>
            <p:ph type="sldNum" idx="12"/>
          </p:nvPr>
        </p:nvSpPr>
        <p:spPr>
          <a:xfrm>
            <a:off x="5233437" y="6513910"/>
            <a:ext cx="4003675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975" tIns="45975" rIns="91975" bIns="459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62225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5" name="Google Shape;1165;p26:notes"/>
          <p:cNvSpPr txBox="1">
            <a:spLocks noGrp="1"/>
          </p:cNvSpPr>
          <p:nvPr>
            <p:ph type="body" idx="1"/>
          </p:nvPr>
        </p:nvSpPr>
        <p:spPr>
          <a:xfrm>
            <a:off x="923925" y="3300413"/>
            <a:ext cx="73914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975" tIns="45975" rIns="91975" bIns="459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Para la salida de vehículos, será necesario recolectar las aguas residuales del proceso de desinfección.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Photos from CFSPH</a:t>
            </a:r>
            <a:endParaRPr/>
          </a:p>
        </p:txBody>
      </p:sp>
      <p:sp>
        <p:nvSpPr>
          <p:cNvPr id="1166" name="Google Shape;1166;p26:notes"/>
          <p:cNvSpPr txBox="1">
            <a:spLocks noGrp="1"/>
          </p:cNvSpPr>
          <p:nvPr>
            <p:ph type="sldNum" idx="12"/>
          </p:nvPr>
        </p:nvSpPr>
        <p:spPr>
          <a:xfrm>
            <a:off x="5233437" y="6513910"/>
            <a:ext cx="4003675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975" tIns="45975" rIns="91975" bIns="459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62225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3" name="Google Shape;1173;p27:notes"/>
          <p:cNvSpPr txBox="1">
            <a:spLocks noGrp="1"/>
          </p:cNvSpPr>
          <p:nvPr>
            <p:ph type="body" idx="1"/>
          </p:nvPr>
        </p:nvSpPr>
        <p:spPr>
          <a:xfrm>
            <a:off x="923925" y="3300413"/>
            <a:ext cx="73914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975" tIns="45975" rIns="91975" bIns="45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línea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limpia-sucia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instala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en el punto de entrada a la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granja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No se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puede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utilizar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ninguna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otra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entrada a la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granja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para acceder a las zonas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donde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encuentran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los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animales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durante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emergencias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enfermedades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animales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El personal que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responde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debe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seguir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los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pasos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para la entrada o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salida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biosegura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cada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vez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que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cruce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línea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limpia-sucia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lang="en-US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Photo from CFSPH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4" name="Google Shape;1174;p27:notes"/>
          <p:cNvSpPr txBox="1">
            <a:spLocks noGrp="1"/>
          </p:cNvSpPr>
          <p:nvPr>
            <p:ph type="sldNum" idx="12"/>
          </p:nvPr>
        </p:nvSpPr>
        <p:spPr>
          <a:xfrm>
            <a:off x="5233437" y="6513910"/>
            <a:ext cx="4003675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975" tIns="45975" rIns="91975" bIns="459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62225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7" name="Google Shape;1187;p28:notes"/>
          <p:cNvSpPr txBox="1">
            <a:spLocks noGrp="1"/>
          </p:cNvSpPr>
          <p:nvPr>
            <p:ph type="body" idx="1"/>
          </p:nvPr>
        </p:nvSpPr>
        <p:spPr>
          <a:xfrm>
            <a:off x="923925" y="3300413"/>
            <a:ext cx="73914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975" tIns="45975" rIns="91975" bIns="459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Escanea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código</a:t>
            </a:r>
            <a:r>
              <a:rPr lang="en-US" dirty="0"/>
              <a:t> QR para acceder al sitio web de </a:t>
            </a:r>
            <a:r>
              <a:rPr lang="en-US" dirty="0" err="1"/>
              <a:t>capacitación</a:t>
            </a:r>
            <a:r>
              <a:rPr lang="en-US" dirty="0"/>
              <a:t> “Justo-a-</a:t>
            </a:r>
            <a:r>
              <a:rPr lang="en-US" dirty="0" err="1"/>
              <a:t>Tiempo</a:t>
            </a:r>
            <a:r>
              <a:rPr lang="en-US" dirty="0"/>
              <a:t> y para </a:t>
            </a:r>
            <a:r>
              <a:rPr lang="en-US" dirty="0" err="1"/>
              <a:t>obtener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información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el </a:t>
            </a:r>
            <a:r>
              <a:rPr lang="en-US" dirty="0" err="1"/>
              <a:t>uso</a:t>
            </a:r>
            <a:r>
              <a:rPr lang="en-US" dirty="0"/>
              <a:t> de EPP </a:t>
            </a:r>
            <a:r>
              <a:rPr lang="en-US" dirty="0" err="1"/>
              <a:t>durante</a:t>
            </a:r>
            <a:r>
              <a:rPr lang="en-US" dirty="0"/>
              <a:t> </a:t>
            </a:r>
            <a:r>
              <a:rPr lang="en-US" dirty="0" err="1"/>
              <a:t>emergencias</a:t>
            </a:r>
            <a:r>
              <a:rPr lang="en-US" dirty="0"/>
              <a:t> de </a:t>
            </a:r>
            <a:r>
              <a:rPr lang="en-US" dirty="0" err="1"/>
              <a:t>enfermedades</a:t>
            </a:r>
            <a:r>
              <a:rPr lang="en-US" dirty="0"/>
              <a:t> </a:t>
            </a:r>
            <a:r>
              <a:rPr lang="en-US" dirty="0" err="1"/>
              <a:t>animales</a:t>
            </a:r>
            <a:r>
              <a:rPr lang="en-US" dirty="0"/>
              <a:t>. </a:t>
            </a:r>
            <a:r>
              <a:rPr lang="en-US" dirty="0" err="1"/>
              <a:t>Esto</a:t>
            </a:r>
            <a:r>
              <a:rPr lang="en-US" dirty="0"/>
              <a:t> </a:t>
            </a:r>
            <a:r>
              <a:rPr lang="en-US" dirty="0" err="1"/>
              <a:t>incluye</a:t>
            </a:r>
            <a:r>
              <a:rPr lang="en-US" dirty="0"/>
              <a:t> </a:t>
            </a:r>
            <a:r>
              <a:rPr lang="en-US" dirty="0" err="1"/>
              <a:t>también</a:t>
            </a:r>
            <a:r>
              <a:rPr lang="en-US" dirty="0"/>
              <a:t> </a:t>
            </a:r>
            <a:r>
              <a:rPr lang="en-US" b="0" dirty="0" err="1"/>
              <a:t>cómo</a:t>
            </a:r>
            <a:r>
              <a:rPr lang="en-US" b="0" dirty="0"/>
              <a:t> </a:t>
            </a:r>
            <a:r>
              <a:rPr lang="en-US" b="0" dirty="0" err="1"/>
              <a:t>p</a:t>
            </a:r>
            <a:r>
              <a:rPr lang="en-US" dirty="0" err="1"/>
              <a:t>onerte</a:t>
            </a:r>
            <a:r>
              <a:rPr lang="en-US" dirty="0"/>
              <a:t> y </a:t>
            </a:r>
            <a:r>
              <a:rPr lang="en-US" dirty="0" err="1"/>
              <a:t>sacarte</a:t>
            </a:r>
            <a:r>
              <a:rPr lang="en-US" dirty="0"/>
              <a:t> el EPP de </a:t>
            </a:r>
            <a:r>
              <a:rPr lang="en-US" dirty="0" err="1"/>
              <a:t>nivel</a:t>
            </a:r>
            <a:r>
              <a:rPr lang="en-US" dirty="0"/>
              <a:t> C, y  </a:t>
            </a:r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instalar</a:t>
            </a:r>
            <a:r>
              <a:rPr lang="en-US" dirty="0"/>
              <a:t> una zona </a:t>
            </a:r>
            <a:r>
              <a:rPr lang="en-US" dirty="0" err="1"/>
              <a:t>limpia-sucia</a:t>
            </a:r>
            <a:r>
              <a:rPr lang="en-US" dirty="0"/>
              <a:t> para </a:t>
            </a:r>
            <a:r>
              <a:rPr lang="en-US" dirty="0" err="1"/>
              <a:t>vehículos</a:t>
            </a:r>
            <a:r>
              <a:rPr lang="en-US" dirty="0"/>
              <a:t>”.</a:t>
            </a:r>
            <a:endParaRPr dirty="0"/>
          </a:p>
        </p:txBody>
      </p:sp>
      <p:sp>
        <p:nvSpPr>
          <p:cNvPr id="1188" name="Google Shape;1188;p28:notes"/>
          <p:cNvSpPr txBox="1">
            <a:spLocks noGrp="1"/>
          </p:cNvSpPr>
          <p:nvPr>
            <p:ph type="sldNum" idx="12"/>
          </p:nvPr>
        </p:nvSpPr>
        <p:spPr>
          <a:xfrm>
            <a:off x="5233437" y="6513910"/>
            <a:ext cx="4003675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975" tIns="45975" rIns="91975" bIns="459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62225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6" name="Google Shape;1196;p29:notes"/>
          <p:cNvSpPr txBox="1">
            <a:spLocks noGrp="1"/>
          </p:cNvSpPr>
          <p:nvPr>
            <p:ph type="body" idx="1"/>
          </p:nvPr>
        </p:nvSpPr>
        <p:spPr>
          <a:xfrm>
            <a:off x="923925" y="3300413"/>
            <a:ext cx="73914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975" tIns="45975" rIns="91975" bIns="45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en-US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 </a:t>
            </a:r>
            <a:r>
              <a:rPr lang="en-US" sz="1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desarrollo</a:t>
            </a:r>
            <a:r>
              <a:rPr lang="en-US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este</a:t>
            </a:r>
            <a:r>
              <a:rPr lang="en-US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material ha </a:t>
            </a:r>
            <a:r>
              <a:rPr lang="en-US" sz="1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sido</a:t>
            </a:r>
            <a:r>
              <a:rPr lang="en-US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posible</a:t>
            </a:r>
            <a:r>
              <a:rPr lang="en-US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gracias a una </a:t>
            </a:r>
            <a:r>
              <a:rPr lang="en-US" sz="1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subvención</a:t>
            </a:r>
            <a:r>
              <a:rPr lang="en-US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concedida</a:t>
            </a:r>
            <a:r>
              <a:rPr lang="en-US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al Centro de </a:t>
            </a:r>
            <a:r>
              <a:rPr lang="en-US" sz="1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Seguridad</a:t>
            </a:r>
            <a:r>
              <a:rPr lang="en-US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Alimentaria</a:t>
            </a:r>
            <a:r>
              <a:rPr lang="en-US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1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Salud</a:t>
            </a:r>
            <a:r>
              <a:rPr lang="en-US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Pública</a:t>
            </a:r>
            <a:r>
              <a:rPr lang="en-US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la </a:t>
            </a:r>
            <a:r>
              <a:rPr lang="en-US" sz="1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Facultad</a:t>
            </a:r>
            <a:r>
              <a:rPr lang="en-US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Medicina</a:t>
            </a:r>
            <a:r>
              <a:rPr lang="en-US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Veterinaria</a:t>
            </a:r>
            <a:r>
              <a:rPr lang="en-US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la Universidad </a:t>
            </a:r>
            <a:r>
              <a:rPr lang="en-US" sz="1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Estatal</a:t>
            </a:r>
            <a:r>
              <a:rPr lang="en-US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Iowa por el </a:t>
            </a:r>
            <a:r>
              <a:rPr lang="en-US" sz="1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Servicio</a:t>
            </a:r>
            <a:r>
              <a:rPr lang="en-US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Inspección</a:t>
            </a:r>
            <a:r>
              <a:rPr lang="en-US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Sanidad</a:t>
            </a:r>
            <a:r>
              <a:rPr lang="en-US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Animal y Vegetal del </a:t>
            </a:r>
            <a:r>
              <a:rPr lang="en-US" sz="1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del</a:t>
            </a:r>
            <a:r>
              <a:rPr lang="en-US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Departamento</a:t>
            </a:r>
            <a:r>
              <a:rPr lang="en-US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Agricultura de EE.UU. a </a:t>
            </a:r>
            <a:r>
              <a:rPr lang="en-US" sz="1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través</a:t>
            </a:r>
            <a:r>
              <a:rPr lang="en-US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del </a:t>
            </a:r>
            <a:r>
              <a:rPr lang="en-US" sz="1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Programa</a:t>
            </a:r>
            <a:r>
              <a:rPr lang="en-US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Nacional de </a:t>
            </a:r>
            <a:r>
              <a:rPr lang="en-US" sz="1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Preparación</a:t>
            </a:r>
            <a:r>
              <a:rPr lang="en-US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y Respuesta a las </a:t>
            </a:r>
            <a:r>
              <a:rPr lang="en-US" sz="1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Enfermedades</a:t>
            </a:r>
            <a:r>
              <a:rPr lang="en-US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Animales</a:t>
            </a:r>
            <a:r>
              <a:rPr lang="en-US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7" name="Google Shape;1197;p29:notes"/>
          <p:cNvSpPr txBox="1">
            <a:spLocks noGrp="1"/>
          </p:cNvSpPr>
          <p:nvPr>
            <p:ph type="sldNum" idx="12"/>
          </p:nvPr>
        </p:nvSpPr>
        <p:spPr>
          <a:xfrm>
            <a:off x="5233437" y="6513910"/>
            <a:ext cx="4003675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975" tIns="45975" rIns="91975" bIns="459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sym typeface="Arial"/>
              </a:rPr>
              <a:t>29</a:t>
            </a:fld>
            <a:endParaRPr sz="12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62225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0" name="Google Shape;950;p3:notes"/>
          <p:cNvSpPr txBox="1">
            <a:spLocks noGrp="1"/>
          </p:cNvSpPr>
          <p:nvPr>
            <p:ph type="body" idx="1"/>
          </p:nvPr>
        </p:nvSpPr>
        <p:spPr>
          <a:xfrm>
            <a:off x="923925" y="3300413"/>
            <a:ext cx="73914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975" tIns="45975" rIns="91975" bIns="45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dirty="0"/>
              <a:t>Durante las </a:t>
            </a:r>
            <a:r>
              <a:rPr lang="en-US" dirty="0" err="1"/>
              <a:t>respuestas</a:t>
            </a:r>
            <a:r>
              <a:rPr lang="en-US" dirty="0"/>
              <a:t> a </a:t>
            </a:r>
            <a:r>
              <a:rPr lang="en-US" dirty="0" err="1"/>
              <a:t>emergencias</a:t>
            </a:r>
            <a:r>
              <a:rPr lang="en-US" dirty="0"/>
              <a:t> por </a:t>
            </a:r>
            <a:r>
              <a:rPr lang="en-US" dirty="0" err="1"/>
              <a:t>enfermedades</a:t>
            </a:r>
            <a:r>
              <a:rPr lang="en-US" dirty="0"/>
              <a:t> </a:t>
            </a:r>
            <a:r>
              <a:rPr lang="en-US" dirty="0" err="1"/>
              <a:t>animales</a:t>
            </a:r>
            <a:r>
              <a:rPr lang="en-US" dirty="0"/>
              <a:t> el </a:t>
            </a:r>
            <a:r>
              <a:rPr lang="en-US" dirty="0" err="1"/>
              <a:t>lado</a:t>
            </a:r>
            <a:r>
              <a:rPr lang="en-US" dirty="0"/>
              <a:t> </a:t>
            </a:r>
            <a:r>
              <a:rPr lang="en-US" dirty="0" err="1"/>
              <a:t>sucio</a:t>
            </a:r>
            <a:r>
              <a:rPr lang="en-US" dirty="0"/>
              <a:t> es la zona que </a:t>
            </a:r>
            <a:r>
              <a:rPr lang="en-US" dirty="0" err="1"/>
              <a:t>está</a:t>
            </a:r>
            <a:r>
              <a:rPr lang="en-US" dirty="0"/>
              <a:t> </a:t>
            </a:r>
            <a:r>
              <a:rPr lang="en-US" dirty="0" err="1"/>
              <a:t>potencialmente</a:t>
            </a:r>
            <a:r>
              <a:rPr lang="en-US" dirty="0"/>
              <a:t> </a:t>
            </a:r>
            <a:r>
              <a:rPr lang="en-US" dirty="0" err="1"/>
              <a:t>contaminada</a:t>
            </a:r>
            <a:r>
              <a:rPr lang="en-US" dirty="0"/>
              <a:t> con </a:t>
            </a:r>
            <a:r>
              <a:rPr lang="en-US" dirty="0" err="1"/>
              <a:t>patógenos</a:t>
            </a:r>
            <a:r>
              <a:rPr lang="en-US" dirty="0"/>
              <a:t> y </a:t>
            </a:r>
            <a:r>
              <a:rPr lang="en-US" dirty="0" err="1"/>
              <a:t>contiene</a:t>
            </a:r>
            <a:r>
              <a:rPr lang="en-US" dirty="0"/>
              <a:t> </a:t>
            </a:r>
            <a:r>
              <a:rPr lang="en-US" dirty="0" err="1"/>
              <a:t>animales</a:t>
            </a:r>
            <a:r>
              <a:rPr lang="en-US" dirty="0"/>
              <a:t> </a:t>
            </a:r>
            <a:r>
              <a:rPr lang="en-US" dirty="0" err="1"/>
              <a:t>enfermos</a:t>
            </a:r>
            <a:r>
              <a:rPr lang="en-US" dirty="0"/>
              <a:t> (o </a:t>
            </a:r>
            <a:r>
              <a:rPr lang="en-US" b="0" dirty="0"/>
              <a:t>que </a:t>
            </a:r>
            <a:r>
              <a:rPr lang="en-US" b="0" dirty="0" err="1"/>
              <a:t>han</a:t>
            </a:r>
            <a:r>
              <a:rPr lang="en-US" b="0" dirty="0"/>
              <a:t> </a:t>
            </a:r>
            <a:r>
              <a:rPr lang="en-US" b="0" dirty="0" err="1"/>
              <a:t>sido</a:t>
            </a:r>
            <a:r>
              <a:rPr lang="en-US" b="0" dirty="0"/>
              <a:t> </a:t>
            </a:r>
            <a:r>
              <a:rPr lang="en-US" b="0" dirty="0" err="1"/>
              <a:t>expuestos</a:t>
            </a:r>
            <a:r>
              <a:rPr lang="en-US" dirty="0"/>
              <a:t>). El </a:t>
            </a:r>
            <a:r>
              <a:rPr lang="en-US" dirty="0" err="1"/>
              <a:t>lado</a:t>
            </a:r>
            <a:r>
              <a:rPr lang="en-US" dirty="0"/>
              <a:t> </a:t>
            </a:r>
            <a:r>
              <a:rPr lang="en-US" dirty="0" err="1"/>
              <a:t>limpio</a:t>
            </a:r>
            <a:r>
              <a:rPr lang="en-US" dirty="0"/>
              <a:t> no </a:t>
            </a:r>
            <a:r>
              <a:rPr lang="en-US" dirty="0" err="1"/>
              <a:t>contiene</a:t>
            </a:r>
            <a:r>
              <a:rPr lang="en-US" dirty="0"/>
              <a:t> </a:t>
            </a:r>
            <a:r>
              <a:rPr lang="en-US" dirty="0" err="1"/>
              <a:t>animales</a:t>
            </a:r>
            <a:r>
              <a:rPr lang="en-US" dirty="0"/>
              <a:t> </a:t>
            </a:r>
            <a:r>
              <a:rPr lang="en-US" dirty="0" err="1"/>
              <a:t>enfermos</a:t>
            </a:r>
            <a:r>
              <a:rPr lang="en-US" dirty="0"/>
              <a:t> y no </a:t>
            </a:r>
            <a:r>
              <a:rPr lang="en-US" dirty="0" err="1"/>
              <a:t>está</a:t>
            </a:r>
            <a:r>
              <a:rPr lang="en-US" dirty="0"/>
              <a:t> </a:t>
            </a:r>
            <a:r>
              <a:rPr lang="en-US" dirty="0" err="1"/>
              <a:t>contaminado</a:t>
            </a:r>
            <a:r>
              <a:rPr lang="en-US" dirty="0"/>
              <a:t> con </a:t>
            </a:r>
            <a:r>
              <a:rPr lang="en-US" dirty="0" err="1"/>
              <a:t>patógenos</a:t>
            </a:r>
            <a:r>
              <a:rPr lang="en-US" dirty="0"/>
              <a:t>. La </a:t>
            </a:r>
            <a:r>
              <a:rPr lang="en-US" dirty="0" err="1"/>
              <a:t>línea</a:t>
            </a:r>
            <a:r>
              <a:rPr lang="en-US" dirty="0"/>
              <a:t> </a:t>
            </a:r>
            <a:r>
              <a:rPr lang="en-US" dirty="0" err="1"/>
              <a:t>limpia-sucia</a:t>
            </a:r>
            <a:r>
              <a:rPr lang="en-US" dirty="0"/>
              <a:t> </a:t>
            </a:r>
            <a:r>
              <a:rPr lang="en-US" dirty="0" err="1"/>
              <a:t>separa</a:t>
            </a:r>
            <a:r>
              <a:rPr lang="en-US" dirty="0"/>
              <a:t> </a:t>
            </a:r>
            <a:r>
              <a:rPr lang="en-US" dirty="0" err="1"/>
              <a:t>estos</a:t>
            </a:r>
            <a:r>
              <a:rPr lang="en-US" dirty="0"/>
              <a:t> dos </a:t>
            </a:r>
            <a:r>
              <a:rPr lang="en-US" dirty="0" err="1"/>
              <a:t>lados</a:t>
            </a:r>
            <a:r>
              <a:rPr lang="en-US" dirty="0"/>
              <a:t> y </a:t>
            </a:r>
            <a:r>
              <a:rPr lang="en-US" dirty="0" err="1"/>
              <a:t>establece</a:t>
            </a:r>
            <a:r>
              <a:rPr lang="en-US" dirty="0"/>
              <a:t> </a:t>
            </a:r>
            <a:r>
              <a:rPr lang="en-US" b="0" dirty="0" err="1"/>
              <a:t>procedimientos</a:t>
            </a:r>
            <a:r>
              <a:rPr lang="en-US" b="0" dirty="0"/>
              <a:t> para el </a:t>
            </a:r>
            <a:r>
              <a:rPr lang="en-US" b="0" dirty="0" err="1"/>
              <a:t>movimiento</a:t>
            </a:r>
            <a:r>
              <a:rPr lang="en-US" b="0" dirty="0"/>
              <a:t> </a:t>
            </a:r>
            <a:r>
              <a:rPr lang="en-US" dirty="0"/>
              <a:t>entre las dos zonas.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/>
              <a:t>Photo by CFSPH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1" name="Google Shape;951;p3:notes"/>
          <p:cNvSpPr txBox="1">
            <a:spLocks noGrp="1"/>
          </p:cNvSpPr>
          <p:nvPr>
            <p:ph type="sldNum" idx="12"/>
          </p:nvPr>
        </p:nvSpPr>
        <p:spPr>
          <a:xfrm>
            <a:off x="5233437" y="6513910"/>
            <a:ext cx="4003675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975" tIns="45975" rIns="91975" bIns="459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62225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0" name="Google Shape;960;p4:notes"/>
          <p:cNvSpPr txBox="1">
            <a:spLocks noGrp="1"/>
          </p:cNvSpPr>
          <p:nvPr>
            <p:ph type="body" idx="1"/>
          </p:nvPr>
        </p:nvSpPr>
        <p:spPr>
          <a:xfrm>
            <a:off x="923925" y="3300413"/>
            <a:ext cx="73914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975" tIns="45975" rIns="91975" bIns="459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Algunos</a:t>
            </a:r>
            <a:r>
              <a:rPr lang="en-US" dirty="0"/>
              <a:t> </a:t>
            </a:r>
            <a:r>
              <a:rPr lang="en-US" dirty="0" err="1"/>
              <a:t>empleados</a:t>
            </a:r>
            <a:r>
              <a:rPr lang="en-US" dirty="0"/>
              <a:t> </a:t>
            </a:r>
            <a:r>
              <a:rPr lang="en-US" b="0" dirty="0"/>
              <a:t>que </a:t>
            </a:r>
            <a:r>
              <a:rPr lang="en-US" b="0" dirty="0" err="1"/>
              <a:t>forman</a:t>
            </a:r>
            <a:r>
              <a:rPr lang="en-US" b="0" dirty="0"/>
              <a:t> </a:t>
            </a:r>
            <a:r>
              <a:rPr lang="en-US" b="0" dirty="0" err="1"/>
              <a:t>parte</a:t>
            </a:r>
            <a:r>
              <a:rPr lang="en-US" b="0" dirty="0"/>
              <a:t> del </a:t>
            </a:r>
            <a:r>
              <a:rPr lang="en-US" dirty="0"/>
              <a:t>personal de </a:t>
            </a:r>
            <a:r>
              <a:rPr lang="en-US" dirty="0" err="1"/>
              <a:t>respuesta</a:t>
            </a:r>
            <a:r>
              <a:rPr lang="en-US" dirty="0"/>
              <a:t> </a:t>
            </a:r>
            <a:r>
              <a:rPr lang="en-US" dirty="0" err="1"/>
              <a:t>trabaja</a:t>
            </a:r>
            <a:r>
              <a:rPr lang="en-US" b="0" dirty="0" err="1"/>
              <a:t>n</a:t>
            </a:r>
            <a:r>
              <a:rPr lang="en-US" b="0" dirty="0"/>
              <a:t> </a:t>
            </a:r>
            <a:r>
              <a:rPr lang="en-US" dirty="0"/>
              <a:t>en el </a:t>
            </a:r>
            <a:r>
              <a:rPr lang="en-US" dirty="0" err="1"/>
              <a:t>lado</a:t>
            </a:r>
            <a:r>
              <a:rPr lang="en-US" dirty="0"/>
              <a:t> </a:t>
            </a:r>
            <a:r>
              <a:rPr lang="en-US" dirty="0" err="1"/>
              <a:t>sucio</a:t>
            </a:r>
            <a:r>
              <a:rPr lang="en-US" dirty="0"/>
              <a:t> (</a:t>
            </a:r>
            <a:r>
              <a:rPr lang="en-US" dirty="0" err="1"/>
              <a:t>también</a:t>
            </a:r>
            <a:r>
              <a:rPr lang="en-US" dirty="0"/>
              <a:t> </a:t>
            </a:r>
            <a:r>
              <a:rPr lang="en-US" dirty="0" err="1"/>
              <a:t>conocido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la zona caliente) </a:t>
            </a:r>
            <a:r>
              <a:rPr lang="en-US" dirty="0" err="1"/>
              <a:t>realizando</a:t>
            </a:r>
            <a:r>
              <a:rPr lang="en-US" dirty="0"/>
              <a:t> </a:t>
            </a:r>
            <a:r>
              <a:rPr lang="en-US" dirty="0" err="1"/>
              <a:t>tareas</a:t>
            </a:r>
            <a:r>
              <a:rPr lang="en-US" dirty="0"/>
              <a:t> de </a:t>
            </a:r>
            <a:r>
              <a:rPr lang="en-US" dirty="0" err="1"/>
              <a:t>muestreo</a:t>
            </a:r>
            <a:r>
              <a:rPr lang="en-US" dirty="0"/>
              <a:t>, </a:t>
            </a:r>
            <a:r>
              <a:rPr lang="en-US" dirty="0" err="1"/>
              <a:t>despoblación</a:t>
            </a:r>
            <a:r>
              <a:rPr lang="en-US" dirty="0"/>
              <a:t>, </a:t>
            </a:r>
            <a:r>
              <a:rPr lang="en-US" dirty="0" err="1"/>
              <a:t>eliminación</a:t>
            </a:r>
            <a:r>
              <a:rPr lang="en-US" dirty="0"/>
              <a:t> y </a:t>
            </a:r>
            <a:r>
              <a:rPr lang="en-US" dirty="0" err="1"/>
              <a:t>desinfección</a:t>
            </a:r>
            <a:r>
              <a:rPr lang="en-US" dirty="0"/>
              <a:t>. </a:t>
            </a:r>
            <a:r>
              <a:rPr lang="en-US" dirty="0" err="1"/>
              <a:t>Otros</a:t>
            </a:r>
            <a:r>
              <a:rPr lang="en-US" dirty="0"/>
              <a:t> </a:t>
            </a:r>
            <a:r>
              <a:rPr lang="en-US" dirty="0" err="1"/>
              <a:t>realizan</a:t>
            </a:r>
            <a:r>
              <a:rPr lang="en-US" dirty="0"/>
              <a:t> sus </a:t>
            </a:r>
            <a:r>
              <a:rPr lang="en-US" dirty="0" err="1"/>
              <a:t>tareas</a:t>
            </a:r>
            <a:r>
              <a:rPr lang="en-US" dirty="0"/>
              <a:t> en el </a:t>
            </a:r>
            <a:r>
              <a:rPr lang="en-US" dirty="0" err="1"/>
              <a:t>lado</a:t>
            </a:r>
            <a:r>
              <a:rPr lang="en-US" dirty="0"/>
              <a:t> </a:t>
            </a:r>
            <a:r>
              <a:rPr lang="en-US" dirty="0" err="1"/>
              <a:t>limpio</a:t>
            </a:r>
            <a:r>
              <a:rPr lang="en-US" dirty="0"/>
              <a:t> (</a:t>
            </a:r>
            <a:r>
              <a:rPr lang="en-US" dirty="0" err="1"/>
              <a:t>conocida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la zona </a:t>
            </a:r>
            <a:r>
              <a:rPr lang="en-US" dirty="0" err="1"/>
              <a:t>fría</a:t>
            </a:r>
            <a:r>
              <a:rPr lang="en-US" dirty="0"/>
              <a:t>) </a:t>
            </a:r>
            <a:r>
              <a:rPr lang="en-US" dirty="0" err="1"/>
              <a:t>donde</a:t>
            </a:r>
            <a:r>
              <a:rPr lang="en-US" dirty="0"/>
              <a:t> se </a:t>
            </a:r>
            <a:r>
              <a:rPr lang="en-US" dirty="0" err="1"/>
              <a:t>llevan</a:t>
            </a:r>
            <a:r>
              <a:rPr lang="en-US" dirty="0"/>
              <a:t> </a:t>
            </a:r>
            <a:r>
              <a:rPr lang="en-US" dirty="0" err="1"/>
              <a:t>adelante</a:t>
            </a:r>
            <a:r>
              <a:rPr lang="en-US" dirty="0"/>
              <a:t> las </a:t>
            </a:r>
            <a:r>
              <a:rPr lang="en-US" dirty="0" err="1"/>
              <a:t>tareas</a:t>
            </a:r>
            <a:r>
              <a:rPr lang="en-US" dirty="0"/>
              <a:t> de </a:t>
            </a:r>
            <a:r>
              <a:rPr lang="en-US" dirty="0" err="1"/>
              <a:t>planificación</a:t>
            </a:r>
            <a:r>
              <a:rPr lang="en-US" dirty="0"/>
              <a:t>, </a:t>
            </a:r>
            <a:r>
              <a:rPr lang="en-US" dirty="0" err="1"/>
              <a:t>administración</a:t>
            </a:r>
            <a:r>
              <a:rPr lang="en-US" dirty="0"/>
              <a:t> y </a:t>
            </a:r>
            <a:r>
              <a:rPr lang="en-US" dirty="0" err="1"/>
              <a:t>apoyo</a:t>
            </a:r>
            <a:r>
              <a:rPr lang="en-US" dirty="0"/>
              <a:t>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/>
              <a:t>Photo by CFSPH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1" name="Google Shape;961;p4:notes"/>
          <p:cNvSpPr txBox="1">
            <a:spLocks noGrp="1"/>
          </p:cNvSpPr>
          <p:nvPr>
            <p:ph type="sldNum" idx="12"/>
          </p:nvPr>
        </p:nvSpPr>
        <p:spPr>
          <a:xfrm>
            <a:off x="5233437" y="6513910"/>
            <a:ext cx="4003675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975" tIns="45975" rIns="91975" bIns="459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sym typeface="Arial"/>
              </a:rPr>
              <a:t>4</a:t>
            </a:fld>
            <a:endParaRPr dirty="0">
              <a:solidFill>
                <a:srgbClr val="000000"/>
              </a:solidFill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62225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0" name="Google Shape;970;p5:notes"/>
          <p:cNvSpPr txBox="1">
            <a:spLocks noGrp="1"/>
          </p:cNvSpPr>
          <p:nvPr>
            <p:ph type="body" idx="1"/>
          </p:nvPr>
        </p:nvSpPr>
        <p:spPr>
          <a:xfrm>
            <a:off x="923925" y="3300413"/>
            <a:ext cx="73914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975" tIns="45975" rIns="91975" bIns="459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E97243"/>
              </a:buClr>
              <a:buSzPts val="1200"/>
              <a:buFont typeface="Noto Sans Symbols"/>
              <a:buNone/>
            </a:pP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entrada y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salida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del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lugar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la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respuesta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siempre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 produce por la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línea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limpia-sucia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b="0" dirty="0" err="1"/>
              <a:t>Todos</a:t>
            </a:r>
            <a:r>
              <a:rPr lang="en-US" b="0" dirty="0"/>
              <a:t> l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 que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entren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en </a:t>
            </a:r>
            <a:r>
              <a:rPr lang="en-US" b="0" dirty="0"/>
              <a:t>al </a:t>
            </a:r>
            <a:r>
              <a:rPr lang="en-US" b="0" dirty="0" err="1"/>
              <a:t>lugar</a:t>
            </a:r>
            <a:r>
              <a:rPr lang="en-US" sz="1400" b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deben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poner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el EPP en el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lado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limpio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0" marR="0" lvl="0" indent="0" algn="l" rtl="0">
              <a:spcBef>
                <a:spcPts val="300"/>
              </a:spcBef>
              <a:spcAft>
                <a:spcPts val="0"/>
              </a:spcAft>
              <a:buClr>
                <a:srgbClr val="E97243"/>
              </a:buClr>
              <a:buSzPts val="1200"/>
              <a:buFont typeface="Noto Sans Symbols"/>
              <a:buNone/>
            </a:pPr>
            <a:r>
              <a:rPr lang="en-US" sz="1000" dirty="0"/>
              <a:t>Photo by CFSPH</a:t>
            </a:r>
            <a:endParaRPr dirty="0"/>
          </a:p>
          <a:p>
            <a:pPr marL="0" marR="0" lvl="0" indent="0" algn="l" rtl="0">
              <a:spcBef>
                <a:spcPts val="300"/>
              </a:spcBef>
              <a:spcAft>
                <a:spcPts val="0"/>
              </a:spcAft>
              <a:buClr>
                <a:srgbClr val="E97243"/>
              </a:buClr>
              <a:buSzPts val="1200"/>
              <a:buFont typeface="Noto Sans Symbols"/>
              <a:buNone/>
            </a:pP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1" name="Google Shape;971;p5:notes"/>
          <p:cNvSpPr txBox="1">
            <a:spLocks noGrp="1"/>
          </p:cNvSpPr>
          <p:nvPr>
            <p:ph type="sldNum" idx="12"/>
          </p:nvPr>
        </p:nvSpPr>
        <p:spPr>
          <a:xfrm>
            <a:off x="5233437" y="6513910"/>
            <a:ext cx="4003675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975" tIns="45975" rIns="91975" bIns="459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62225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2" name="Google Shape;982;p6:notes"/>
          <p:cNvSpPr txBox="1">
            <a:spLocks noGrp="1"/>
          </p:cNvSpPr>
          <p:nvPr>
            <p:ph type="body" idx="1"/>
          </p:nvPr>
        </p:nvSpPr>
        <p:spPr>
          <a:xfrm>
            <a:off x="923925" y="3300413"/>
            <a:ext cx="73914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975" tIns="45975" rIns="91975" bIns="459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E97243"/>
              </a:buClr>
              <a:buSzPts val="1200"/>
              <a:buFont typeface="Noto Sans Symbols"/>
              <a:buNone/>
            </a:pPr>
            <a:r>
              <a:rPr lang="en-US" sz="1400" b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Todo</a:t>
            </a:r>
            <a:r>
              <a:rPr lang="en-US" sz="1400" b="0" dirty="0" err="1">
                <a:solidFill>
                  <a:schemeClr val="dk1"/>
                </a:solidFill>
              </a:rPr>
              <a:t>s</a:t>
            </a:r>
            <a:r>
              <a:rPr lang="en-US" sz="1400" b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lo</a:t>
            </a:r>
            <a:r>
              <a:rPr lang="en-US" sz="1400" b="0" dirty="0">
                <a:solidFill>
                  <a:schemeClr val="dk1"/>
                </a:solidFill>
              </a:rPr>
              <a:t>s</a:t>
            </a:r>
            <a:r>
              <a:rPr lang="en-US" sz="1400" b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que </a:t>
            </a:r>
            <a:r>
              <a:rPr lang="en-US" sz="1400" b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salga</a:t>
            </a:r>
            <a:r>
              <a:rPr lang="en-US" sz="1400" b="0" dirty="0" err="1">
                <a:solidFill>
                  <a:schemeClr val="dk1"/>
                </a:solidFill>
              </a:rPr>
              <a:t>n</a:t>
            </a:r>
            <a:r>
              <a:rPr lang="en-US" sz="1400" b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del </a:t>
            </a:r>
            <a:r>
              <a:rPr lang="en-US" sz="1400" b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lado</a:t>
            </a:r>
            <a:r>
              <a:rPr lang="en-US" sz="1400" b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sucio</a:t>
            </a:r>
            <a:r>
              <a:rPr lang="en-US" sz="1400" b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 </a:t>
            </a:r>
            <a:r>
              <a:rPr lang="en-US" sz="1400" b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debe</a:t>
            </a:r>
            <a:r>
              <a:rPr lang="en-US" b="0" dirty="0" err="1"/>
              <a:t>n</a:t>
            </a:r>
            <a:r>
              <a:rPr lang="en-US" sz="1400" b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desinfectar</a:t>
            </a:r>
            <a:r>
              <a:rPr lang="en-US" sz="1400" b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en la </a:t>
            </a:r>
            <a:r>
              <a:rPr lang="en-US" sz="1400" b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línea</a:t>
            </a:r>
            <a:r>
              <a:rPr lang="en-US" sz="1400" b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limpia-sucia</a:t>
            </a:r>
            <a:r>
              <a:rPr lang="en-US" sz="1400" b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400" b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lang="en-US" sz="1000" dirty="0"/>
              <a:t>Photo by CFSPH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3" name="Google Shape;983;p6:notes"/>
          <p:cNvSpPr txBox="1">
            <a:spLocks noGrp="1"/>
          </p:cNvSpPr>
          <p:nvPr>
            <p:ph type="sldNum" idx="12"/>
          </p:nvPr>
        </p:nvSpPr>
        <p:spPr>
          <a:xfrm>
            <a:off x="5233437" y="6513910"/>
            <a:ext cx="4003675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975" tIns="45975" rIns="91975" bIns="459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62225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4" name="Google Shape;994;p7:notes"/>
          <p:cNvSpPr txBox="1">
            <a:spLocks noGrp="1"/>
          </p:cNvSpPr>
          <p:nvPr>
            <p:ph type="body" idx="1"/>
          </p:nvPr>
        </p:nvSpPr>
        <p:spPr>
          <a:xfrm>
            <a:off x="923925" y="3300413"/>
            <a:ext cx="73914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975" tIns="45975" rIns="91975" bIns="459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Llegada</a:t>
            </a:r>
            <a:r>
              <a:rPr lang="en-US" dirty="0"/>
              <a:t> a la </a:t>
            </a:r>
            <a:r>
              <a:rPr lang="en-US" dirty="0" err="1"/>
              <a:t>granja</a:t>
            </a:r>
            <a:r>
              <a:rPr lang="en-US" dirty="0"/>
              <a:t>.</a:t>
            </a:r>
            <a:endParaRPr dirty="0"/>
          </a:p>
        </p:txBody>
      </p:sp>
      <p:sp>
        <p:nvSpPr>
          <p:cNvPr id="995" name="Google Shape;995;p7:notes"/>
          <p:cNvSpPr txBox="1">
            <a:spLocks noGrp="1"/>
          </p:cNvSpPr>
          <p:nvPr>
            <p:ph type="sldNum" idx="12"/>
          </p:nvPr>
        </p:nvSpPr>
        <p:spPr>
          <a:xfrm>
            <a:off x="5233437" y="6513910"/>
            <a:ext cx="4003675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975" tIns="45975" rIns="91975" bIns="459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sym typeface="Arial"/>
              </a:rPr>
              <a:t>7</a:t>
            </a:fld>
            <a:endParaRPr dirty="0">
              <a:solidFill>
                <a:srgbClr val="000000"/>
              </a:solidFill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62225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8:notes"/>
          <p:cNvSpPr txBox="1">
            <a:spLocks noGrp="1"/>
          </p:cNvSpPr>
          <p:nvPr>
            <p:ph type="body" idx="1"/>
          </p:nvPr>
        </p:nvSpPr>
        <p:spPr>
          <a:xfrm>
            <a:off x="923925" y="3300413"/>
            <a:ext cx="73914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975" tIns="45975" rIns="91975" bIns="459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Al </a:t>
            </a:r>
            <a:r>
              <a:rPr lang="en-US" dirty="0" err="1"/>
              <a:t>llegar</a:t>
            </a:r>
            <a:r>
              <a:rPr lang="en-US" dirty="0"/>
              <a:t> a la </a:t>
            </a:r>
            <a:r>
              <a:rPr lang="en-US" dirty="0" err="1"/>
              <a:t>granja</a:t>
            </a:r>
            <a:r>
              <a:rPr lang="en-US" dirty="0"/>
              <a:t>, </a:t>
            </a:r>
            <a:r>
              <a:rPr lang="en-US" dirty="0" err="1"/>
              <a:t>estaciona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vehículo</a:t>
            </a:r>
            <a:r>
              <a:rPr lang="en-US" dirty="0"/>
              <a:t> en el </a:t>
            </a:r>
            <a:r>
              <a:rPr lang="en-US" dirty="0" err="1"/>
              <a:t>lado</a:t>
            </a:r>
            <a:r>
              <a:rPr lang="en-US" dirty="0"/>
              <a:t> </a:t>
            </a:r>
            <a:r>
              <a:rPr lang="en-US" dirty="0" err="1"/>
              <a:t>limpio</a:t>
            </a:r>
            <a:r>
              <a:rPr lang="en-US" dirty="0"/>
              <a:t>. </a:t>
            </a:r>
            <a:r>
              <a:rPr lang="en-US" b="0" dirty="0"/>
              <a:t>Es ideal </a:t>
            </a:r>
            <a:r>
              <a:rPr lang="en-US" dirty="0"/>
              <a:t>que </a:t>
            </a:r>
            <a:r>
              <a:rPr lang="en-US" dirty="0" err="1"/>
              <a:t>haya</a:t>
            </a:r>
            <a:r>
              <a:rPr lang="en-US" dirty="0"/>
              <a:t> una zona de </a:t>
            </a:r>
            <a:r>
              <a:rPr lang="en-US" dirty="0" err="1"/>
              <a:t>estacionamiento</a:t>
            </a:r>
            <a:r>
              <a:rPr lang="en-US" dirty="0"/>
              <a:t> </a:t>
            </a:r>
            <a:r>
              <a:rPr lang="en-US" dirty="0" err="1"/>
              <a:t>claramente</a:t>
            </a:r>
            <a:r>
              <a:rPr lang="en-US" dirty="0"/>
              <a:t> </a:t>
            </a:r>
            <a:r>
              <a:rPr lang="en-US" dirty="0" err="1"/>
              <a:t>señalizada</a:t>
            </a:r>
            <a:r>
              <a:rPr lang="en-US" dirty="0"/>
              <a:t>. </a:t>
            </a:r>
            <a:r>
              <a:rPr lang="en-US" dirty="0" err="1"/>
              <a:t>Nunca</a:t>
            </a:r>
            <a:r>
              <a:rPr lang="en-US" dirty="0"/>
              <a:t> </a:t>
            </a:r>
            <a:r>
              <a:rPr lang="en-US" dirty="0" err="1"/>
              <a:t>conduzcas</a:t>
            </a:r>
            <a:r>
              <a:rPr lang="en-US" dirty="0"/>
              <a:t> </a:t>
            </a:r>
            <a:r>
              <a:rPr lang="en-US" dirty="0" err="1"/>
              <a:t>directamente</a:t>
            </a:r>
            <a:r>
              <a:rPr lang="en-US" dirty="0"/>
              <a:t> </a:t>
            </a:r>
            <a:r>
              <a:rPr lang="en-US" dirty="0" err="1"/>
              <a:t>hacia</a:t>
            </a:r>
            <a:r>
              <a:rPr lang="en-US" dirty="0"/>
              <a:t> la zona de los </a:t>
            </a:r>
            <a:r>
              <a:rPr lang="en-US" dirty="0" err="1"/>
              <a:t>animales</a:t>
            </a:r>
            <a:r>
              <a:rPr lang="en-US" dirty="0"/>
              <a:t>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/>
              <a:t>Photos by CFSPH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1" name="Google Shape;1001;p8:notes"/>
          <p:cNvSpPr txBox="1">
            <a:spLocks noGrp="1"/>
          </p:cNvSpPr>
          <p:nvPr>
            <p:ph type="sldNum" idx="12"/>
          </p:nvPr>
        </p:nvSpPr>
        <p:spPr>
          <a:xfrm>
            <a:off x="5233437" y="6513910"/>
            <a:ext cx="4003675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975" tIns="45975" rIns="91975" bIns="459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62225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8" name="Google Shape;1008;p9:notes"/>
          <p:cNvSpPr txBox="1">
            <a:spLocks noGrp="1"/>
          </p:cNvSpPr>
          <p:nvPr>
            <p:ph type="body" idx="1"/>
          </p:nvPr>
        </p:nvSpPr>
        <p:spPr>
          <a:xfrm>
            <a:off x="923925" y="3300413"/>
            <a:ext cx="73914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975" tIns="45975" rIns="91975" bIns="459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E97243"/>
              </a:buClr>
              <a:buSzPts val="1200"/>
              <a:buFont typeface="Noto Sans Symbols"/>
              <a:buNone/>
            </a:pPr>
            <a:r>
              <a:rPr lang="en-US" b="0" dirty="0"/>
              <a:t>Antes de </a:t>
            </a:r>
            <a:r>
              <a:rPr lang="en-US" b="0" dirty="0" err="1"/>
              <a:t>empezar</a:t>
            </a:r>
            <a:r>
              <a:rPr lang="en-US" b="0" dirty="0"/>
              <a:t> a </a:t>
            </a:r>
            <a:r>
              <a:rPr lang="en-US" b="0" dirty="0" err="1"/>
              <a:t>trabajar</a:t>
            </a:r>
            <a:r>
              <a:rPr lang="en-US" b="0" dirty="0"/>
              <a:t>, </a:t>
            </a:r>
            <a:r>
              <a:rPr lang="en-US" b="0" dirty="0" err="1"/>
              <a:t>ponte</a:t>
            </a:r>
            <a:r>
              <a:rPr lang="en-US" b="0" dirty="0"/>
              <a:t> </a:t>
            </a:r>
            <a:r>
              <a:rPr lang="en-US" dirty="0"/>
              <a:t>el </a:t>
            </a:r>
            <a:r>
              <a:rPr lang="en-US" dirty="0" err="1"/>
              <a:t>equipo</a:t>
            </a:r>
            <a:r>
              <a:rPr lang="en-US" dirty="0"/>
              <a:t> de </a:t>
            </a:r>
            <a:r>
              <a:rPr lang="en-US" dirty="0" err="1"/>
              <a:t>protección</a:t>
            </a:r>
            <a:r>
              <a:rPr lang="en-US" dirty="0"/>
              <a:t> personal (EPP) </a:t>
            </a:r>
            <a:r>
              <a:rPr lang="en-US" dirty="0" err="1"/>
              <a:t>necesario</a:t>
            </a:r>
            <a:r>
              <a:rPr lang="en-US" dirty="0"/>
              <a:t>. El EPP de </a:t>
            </a:r>
            <a:r>
              <a:rPr lang="en-US" dirty="0" err="1"/>
              <a:t>nivel</a:t>
            </a:r>
            <a:r>
              <a:rPr lang="en-US" dirty="0"/>
              <a:t> C se </a:t>
            </a:r>
            <a:r>
              <a:rPr lang="en-US" dirty="0" err="1"/>
              <a:t>utiliza</a:t>
            </a:r>
            <a:r>
              <a:rPr lang="en-US" dirty="0"/>
              <a:t> en la </a:t>
            </a:r>
            <a:r>
              <a:rPr lang="en-US" dirty="0" err="1"/>
              <a:t>mayoría</a:t>
            </a:r>
            <a:r>
              <a:rPr lang="en-US" dirty="0"/>
              <a:t> de las </a:t>
            </a:r>
            <a:r>
              <a:rPr lang="en-US" dirty="0" err="1"/>
              <a:t>emergencias</a:t>
            </a:r>
            <a:r>
              <a:rPr lang="en-US" dirty="0"/>
              <a:t> por </a:t>
            </a:r>
            <a:r>
              <a:rPr lang="en-US" dirty="0" err="1"/>
              <a:t>enfermedades</a:t>
            </a:r>
            <a:r>
              <a:rPr lang="en-US" dirty="0"/>
              <a:t> </a:t>
            </a:r>
            <a:r>
              <a:rPr lang="en-US" dirty="0" err="1"/>
              <a:t>animales</a:t>
            </a:r>
            <a:r>
              <a:rPr lang="en-US" dirty="0"/>
              <a:t>. </a:t>
            </a:r>
            <a:r>
              <a:rPr lang="en-US" dirty="0" err="1"/>
              <a:t>Esto</a:t>
            </a:r>
            <a:r>
              <a:rPr lang="en-US" dirty="0"/>
              <a:t> </a:t>
            </a:r>
            <a:r>
              <a:rPr lang="en-US" dirty="0" err="1"/>
              <a:t>incluye</a:t>
            </a:r>
            <a:r>
              <a:rPr lang="en-US" dirty="0"/>
              <a:t> </a:t>
            </a:r>
            <a:r>
              <a:rPr lang="en-US" dirty="0" err="1"/>
              <a:t>overoles</a:t>
            </a:r>
            <a:r>
              <a:rPr lang="en-US" dirty="0"/>
              <a:t> </a:t>
            </a:r>
            <a:r>
              <a:rPr lang="en-US" dirty="0" err="1"/>
              <a:t>resistentes</a:t>
            </a:r>
            <a:r>
              <a:rPr lang="en-US" dirty="0"/>
              <a:t> a las </a:t>
            </a:r>
            <a:r>
              <a:rPr lang="en-US" dirty="0" err="1"/>
              <a:t>roturas</a:t>
            </a:r>
            <a:r>
              <a:rPr lang="en-US" dirty="0"/>
              <a:t> o a los </a:t>
            </a:r>
            <a:r>
              <a:rPr lang="en-US" dirty="0" err="1"/>
              <a:t>productos</a:t>
            </a:r>
            <a:r>
              <a:rPr lang="en-US" dirty="0"/>
              <a:t> </a:t>
            </a:r>
            <a:r>
              <a:rPr lang="en-US" dirty="0" err="1"/>
              <a:t>químicos</a:t>
            </a:r>
            <a:r>
              <a:rPr lang="en-US" dirty="0"/>
              <a:t>, </a:t>
            </a:r>
            <a:r>
              <a:rPr lang="en-US" dirty="0" err="1"/>
              <a:t>botas</a:t>
            </a:r>
            <a:r>
              <a:rPr lang="en-US" dirty="0"/>
              <a:t> de </a:t>
            </a:r>
            <a:r>
              <a:rPr lang="en-US" dirty="0" err="1"/>
              <a:t>goma</a:t>
            </a:r>
            <a:r>
              <a:rPr lang="en-US" dirty="0"/>
              <a:t>, </a:t>
            </a:r>
            <a:r>
              <a:rPr lang="en-US" dirty="0" err="1"/>
              <a:t>cubre</a:t>
            </a:r>
            <a:r>
              <a:rPr lang="en-US" dirty="0"/>
              <a:t> </a:t>
            </a:r>
            <a:r>
              <a:rPr lang="en-US" dirty="0" err="1"/>
              <a:t>botas</a:t>
            </a:r>
            <a:r>
              <a:rPr lang="en-US" dirty="0"/>
              <a:t> </a:t>
            </a:r>
            <a:r>
              <a:rPr lang="en-US" dirty="0" err="1"/>
              <a:t>desechables</a:t>
            </a:r>
            <a:r>
              <a:rPr lang="en-US" dirty="0"/>
              <a:t>, </a:t>
            </a:r>
            <a:r>
              <a:rPr lang="en-US" dirty="0" err="1"/>
              <a:t>guantes</a:t>
            </a:r>
            <a:r>
              <a:rPr lang="en-US" dirty="0"/>
              <a:t>, </a:t>
            </a:r>
            <a:r>
              <a:rPr lang="en-US" dirty="0" err="1"/>
              <a:t>mascarill</a:t>
            </a:r>
            <a:r>
              <a:rPr lang="en-US" b="0" dirty="0" err="1"/>
              <a:t>as</a:t>
            </a:r>
            <a:r>
              <a:rPr lang="en-US" dirty="0"/>
              <a:t> o </a:t>
            </a:r>
            <a:r>
              <a:rPr lang="en-US" dirty="0" err="1"/>
              <a:t>respirador</a:t>
            </a:r>
            <a:r>
              <a:rPr lang="en-US" b="0" dirty="0" err="1"/>
              <a:t>es</a:t>
            </a:r>
            <a:r>
              <a:rPr lang="en-US" dirty="0"/>
              <a:t> y </a:t>
            </a:r>
            <a:r>
              <a:rPr lang="en-US" dirty="0" err="1"/>
              <a:t>anteojos</a:t>
            </a:r>
            <a:r>
              <a:rPr lang="en-US" dirty="0"/>
              <a:t> de </a:t>
            </a:r>
            <a:r>
              <a:rPr lang="en-US" dirty="0" err="1"/>
              <a:t>seguridad</a:t>
            </a:r>
            <a:r>
              <a:rPr lang="en-US" dirty="0"/>
              <a:t> o </a:t>
            </a:r>
            <a:r>
              <a:rPr lang="en-US" dirty="0" err="1"/>
              <a:t>antiparras</a:t>
            </a:r>
            <a:r>
              <a:rPr lang="en-US" dirty="0"/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/>
              <a:t>Photos by CFSPH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9" name="Google Shape;1009;p9:notes"/>
          <p:cNvSpPr txBox="1">
            <a:spLocks noGrp="1"/>
          </p:cNvSpPr>
          <p:nvPr>
            <p:ph type="sldNum" idx="12"/>
          </p:nvPr>
        </p:nvSpPr>
        <p:spPr>
          <a:xfrm>
            <a:off x="5233437" y="6513910"/>
            <a:ext cx="4003675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975" tIns="45975" rIns="91975" bIns="459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>
            <a:spLocks noGrp="1"/>
          </p:cNvSpPr>
          <p:nvPr>
            <p:ph type="pic" idx="2"/>
          </p:nvPr>
        </p:nvSpPr>
        <p:spPr>
          <a:xfrm>
            <a:off x="-1" y="0"/>
            <a:ext cx="12191999" cy="6857999"/>
          </a:xfrm>
          <a:prstGeom prst="rect">
            <a:avLst/>
          </a:prstGeom>
          <a:noFill/>
          <a:ln>
            <a:noFill/>
          </a:ln>
        </p:spPr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614148" y="0"/>
            <a:ext cx="548185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Verdana"/>
              <a:buNone/>
              <a:defRPr sz="6000"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4872250" y="4299044"/>
            <a:ext cx="7319749" cy="958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0" name="Google Shape;20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1" name="Google Shape;21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 Icon Layout">
  <p:cSld name="Three Column Icon Layou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1"/>
          <p:cNvSpPr txBox="1"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erdana"/>
              <a:buNone/>
              <a:defRPr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94" name="Google Shape;94;p11"/>
          <p:cNvCxnSpPr/>
          <p:nvPr/>
        </p:nvCxnSpPr>
        <p:spPr>
          <a:xfrm>
            <a:off x="952498" y="1363362"/>
            <a:ext cx="768531" cy="0"/>
          </a:xfrm>
          <a:prstGeom prst="straightConnector1">
            <a:avLst/>
          </a:prstGeom>
          <a:noFill/>
          <a:ln w="635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5" name="Google Shape;95;p11"/>
          <p:cNvCxnSpPr/>
          <p:nvPr/>
        </p:nvCxnSpPr>
        <p:spPr>
          <a:xfrm>
            <a:off x="2535870" y="2921860"/>
            <a:ext cx="7111014" cy="0"/>
          </a:xfrm>
          <a:prstGeom prst="straightConnector1">
            <a:avLst/>
          </a:prstGeom>
          <a:noFill/>
          <a:ln w="762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6" name="Google Shape;96;p11"/>
          <p:cNvSpPr/>
          <p:nvPr/>
        </p:nvSpPr>
        <p:spPr>
          <a:xfrm>
            <a:off x="1664749" y="2050739"/>
            <a:ext cx="1742242" cy="1742242"/>
          </a:xfrm>
          <a:prstGeom prst="ellipse">
            <a:avLst/>
          </a:prstGeom>
          <a:solidFill>
            <a:schemeClr val="accent1"/>
          </a:solidFill>
          <a:ln w="762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1"/>
          <p:cNvSpPr>
            <a:spLocks noGrp="1"/>
          </p:cNvSpPr>
          <p:nvPr>
            <p:ph type="pic" idx="2"/>
          </p:nvPr>
        </p:nvSpPr>
        <p:spPr>
          <a:xfrm>
            <a:off x="1953910" y="2337468"/>
            <a:ext cx="1182412" cy="1222625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11"/>
          <p:cNvSpPr txBox="1">
            <a:spLocks noGrp="1"/>
          </p:cNvSpPr>
          <p:nvPr>
            <p:ph type="body" idx="1"/>
          </p:nvPr>
        </p:nvSpPr>
        <p:spPr>
          <a:xfrm>
            <a:off x="952500" y="4078664"/>
            <a:ext cx="3166740" cy="754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80"/>
              <a:buFont typeface="Arial"/>
              <a:buNone/>
              <a:defRPr sz="2400" b="1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1"/>
          <p:cNvSpPr/>
          <p:nvPr/>
        </p:nvSpPr>
        <p:spPr>
          <a:xfrm>
            <a:off x="5231950" y="2050741"/>
            <a:ext cx="1742242" cy="1742242"/>
          </a:xfrm>
          <a:prstGeom prst="ellipse">
            <a:avLst/>
          </a:prstGeom>
          <a:solidFill>
            <a:schemeClr val="accent1"/>
          </a:solidFill>
          <a:ln w="762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1"/>
          <p:cNvSpPr>
            <a:spLocks noGrp="1"/>
          </p:cNvSpPr>
          <p:nvPr>
            <p:ph type="pic" idx="3"/>
          </p:nvPr>
        </p:nvSpPr>
        <p:spPr>
          <a:xfrm>
            <a:off x="5500171" y="2310547"/>
            <a:ext cx="1182412" cy="1222625"/>
          </a:xfrm>
          <a:prstGeom prst="rect">
            <a:avLst/>
          </a:prstGeom>
          <a:noFill/>
          <a:ln>
            <a:noFill/>
          </a:ln>
        </p:spPr>
      </p:sp>
      <p:sp>
        <p:nvSpPr>
          <p:cNvPr id="101" name="Google Shape;101;p11"/>
          <p:cNvSpPr txBox="1">
            <a:spLocks noGrp="1"/>
          </p:cNvSpPr>
          <p:nvPr>
            <p:ph type="body" idx="4"/>
          </p:nvPr>
        </p:nvSpPr>
        <p:spPr>
          <a:xfrm>
            <a:off x="4616385" y="4078664"/>
            <a:ext cx="2973372" cy="754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80"/>
              <a:buFont typeface="Arial"/>
              <a:buNone/>
              <a:defRPr sz="2400" b="1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11"/>
          <p:cNvSpPr/>
          <p:nvPr/>
        </p:nvSpPr>
        <p:spPr>
          <a:xfrm>
            <a:off x="8775763" y="2050741"/>
            <a:ext cx="1742242" cy="1742242"/>
          </a:xfrm>
          <a:prstGeom prst="ellipse">
            <a:avLst/>
          </a:prstGeom>
          <a:solidFill>
            <a:schemeClr val="accent1"/>
          </a:solidFill>
          <a:ln w="762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1"/>
          <p:cNvSpPr>
            <a:spLocks noGrp="1"/>
          </p:cNvSpPr>
          <p:nvPr>
            <p:ph type="pic" idx="5"/>
          </p:nvPr>
        </p:nvSpPr>
        <p:spPr>
          <a:xfrm>
            <a:off x="9046432" y="2299135"/>
            <a:ext cx="1182412" cy="1222625"/>
          </a:xfrm>
          <a:prstGeom prst="rect">
            <a:avLst/>
          </a:prstGeom>
          <a:noFill/>
          <a:ln>
            <a:noFill/>
          </a:ln>
        </p:spPr>
      </p:sp>
      <p:sp>
        <p:nvSpPr>
          <p:cNvPr id="104" name="Google Shape;104;p11"/>
          <p:cNvSpPr txBox="1">
            <a:spLocks noGrp="1"/>
          </p:cNvSpPr>
          <p:nvPr>
            <p:ph type="body" idx="6"/>
          </p:nvPr>
        </p:nvSpPr>
        <p:spPr>
          <a:xfrm>
            <a:off x="8063514" y="4078663"/>
            <a:ext cx="3166740" cy="754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80"/>
              <a:buFont typeface="Arial"/>
              <a:buNone/>
              <a:defRPr sz="2400" b="1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11"/>
          <p:cNvSpPr/>
          <p:nvPr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1"/>
          <p:cNvSpPr txBox="1">
            <a:spLocks noGrp="1"/>
          </p:cNvSpPr>
          <p:nvPr>
            <p:ph type="ftr" idx="11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0">
          <p15:clr>
            <a:srgbClr val="FBAE40"/>
          </p15:clr>
        </p15:guide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697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10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901" name="Google Shape;901;p10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902" name="Google Shape;902;p10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10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>
                <a:latin typeface="Verdana Pro" panose="020B060403050404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5" name="Google Shape;905;p106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>
                <a:latin typeface="Verdana Pro" panose="020B0604030504040204" pitchFamily="34" charset="0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 dirty="0"/>
          </a:p>
        </p:txBody>
      </p:sp>
      <p:sp>
        <p:nvSpPr>
          <p:cNvPr id="906" name="Google Shape;906;p10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Verdana Pro" panose="020B060403050404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907" name="Google Shape;907;p10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908" name="Google Shape;908;p10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909" name="Google Shape;909;p10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10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>
                <a:latin typeface="Verdana Pro" panose="020B060403050404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12" name="Google Shape;912;p107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913" name="Google Shape;913;p10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Verdana Pro" panose="020B060403050404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914" name="Google Shape;914;p10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915" name="Google Shape;915;p10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916" name="Google Shape;916;p10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10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Verdana Pro" panose="020B060403050404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19" name="Google Shape;919;p10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Verdana Pro" panose="020B060403050404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920" name="Google Shape;920;p10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921" name="Google Shape;921;p10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922" name="Google Shape;922;p10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109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Verdana Pro" panose="020B060403050404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25" name="Google Shape;925;p109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Verdana Pro" panose="020B060403050404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926" name="Google Shape;926;p10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927" name="Google Shape;927;p10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928" name="Google Shape;928;p10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 Icon Layout">
  <p:cSld name="Four Column Icon Layou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2"/>
          <p:cNvSpPr txBox="1"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erdana"/>
              <a:buNone/>
              <a:defRPr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9" name="Google Shape;109;p12"/>
          <p:cNvCxnSpPr/>
          <p:nvPr/>
        </p:nvCxnSpPr>
        <p:spPr>
          <a:xfrm>
            <a:off x="952498" y="1363362"/>
            <a:ext cx="768531" cy="0"/>
          </a:xfrm>
          <a:prstGeom prst="straightConnector1">
            <a:avLst/>
          </a:prstGeom>
          <a:noFill/>
          <a:ln w="635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0" name="Google Shape;110;p12"/>
          <p:cNvCxnSpPr/>
          <p:nvPr/>
        </p:nvCxnSpPr>
        <p:spPr>
          <a:xfrm>
            <a:off x="2535870" y="2921860"/>
            <a:ext cx="7111014" cy="0"/>
          </a:xfrm>
          <a:prstGeom prst="straightConnector1">
            <a:avLst/>
          </a:prstGeom>
          <a:noFill/>
          <a:ln w="762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1" name="Google Shape;111;p12"/>
          <p:cNvSpPr/>
          <p:nvPr/>
        </p:nvSpPr>
        <p:spPr>
          <a:xfrm>
            <a:off x="1260812" y="2050739"/>
            <a:ext cx="1742242" cy="1742242"/>
          </a:xfrm>
          <a:prstGeom prst="ellipse">
            <a:avLst/>
          </a:prstGeom>
          <a:solidFill>
            <a:schemeClr val="accent1"/>
          </a:solidFill>
          <a:ln w="762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2" name="Google Shape;112;p12"/>
          <p:cNvSpPr>
            <a:spLocks noGrp="1"/>
          </p:cNvSpPr>
          <p:nvPr>
            <p:ph type="pic" idx="2"/>
          </p:nvPr>
        </p:nvSpPr>
        <p:spPr>
          <a:xfrm>
            <a:off x="1540727" y="2311683"/>
            <a:ext cx="1182412" cy="1222625"/>
          </a:xfrm>
          <a:prstGeom prst="rect">
            <a:avLst/>
          </a:prstGeom>
          <a:noFill/>
          <a:ln>
            <a:noFill/>
          </a:ln>
        </p:spPr>
      </p:sp>
      <p:sp>
        <p:nvSpPr>
          <p:cNvPr id="113" name="Google Shape;113;p12"/>
          <p:cNvSpPr txBox="1">
            <a:spLocks noGrp="1"/>
          </p:cNvSpPr>
          <p:nvPr>
            <p:ph type="body" idx="1"/>
          </p:nvPr>
        </p:nvSpPr>
        <p:spPr>
          <a:xfrm>
            <a:off x="952500" y="4078664"/>
            <a:ext cx="2358866" cy="754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80"/>
              <a:buFont typeface="Arial"/>
              <a:buNone/>
              <a:defRPr sz="2400" b="1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" name="Google Shape;114;p12"/>
          <p:cNvSpPr/>
          <p:nvPr/>
        </p:nvSpPr>
        <p:spPr>
          <a:xfrm>
            <a:off x="3935830" y="2050739"/>
            <a:ext cx="1742242" cy="1742242"/>
          </a:xfrm>
          <a:prstGeom prst="ellipse">
            <a:avLst/>
          </a:prstGeom>
          <a:solidFill>
            <a:schemeClr val="accent1"/>
          </a:solidFill>
          <a:ln w="762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5" name="Google Shape;115;p12"/>
          <p:cNvSpPr>
            <a:spLocks noGrp="1"/>
          </p:cNvSpPr>
          <p:nvPr>
            <p:ph type="pic" idx="3"/>
          </p:nvPr>
        </p:nvSpPr>
        <p:spPr>
          <a:xfrm>
            <a:off x="4221796" y="2280863"/>
            <a:ext cx="1182412" cy="1222625"/>
          </a:xfrm>
          <a:prstGeom prst="rect">
            <a:avLst/>
          </a:prstGeom>
          <a:noFill/>
          <a:ln>
            <a:noFill/>
          </a:ln>
        </p:spPr>
      </p:sp>
      <p:sp>
        <p:nvSpPr>
          <p:cNvPr id="116" name="Google Shape;116;p12"/>
          <p:cNvSpPr txBox="1">
            <a:spLocks noGrp="1"/>
          </p:cNvSpPr>
          <p:nvPr>
            <p:ph type="body" idx="4"/>
          </p:nvPr>
        </p:nvSpPr>
        <p:spPr>
          <a:xfrm>
            <a:off x="3627518" y="4078664"/>
            <a:ext cx="2358866" cy="754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80"/>
              <a:buFont typeface="Arial"/>
              <a:buNone/>
              <a:defRPr sz="2400" b="1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12"/>
          <p:cNvSpPr/>
          <p:nvPr/>
        </p:nvSpPr>
        <p:spPr>
          <a:xfrm>
            <a:off x="6513929" y="2050739"/>
            <a:ext cx="1742242" cy="1742242"/>
          </a:xfrm>
          <a:prstGeom prst="ellipse">
            <a:avLst/>
          </a:prstGeom>
          <a:solidFill>
            <a:schemeClr val="accent1"/>
          </a:solidFill>
          <a:ln w="762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8" name="Google Shape;118;p12"/>
          <p:cNvSpPr>
            <a:spLocks noGrp="1"/>
          </p:cNvSpPr>
          <p:nvPr>
            <p:ph type="pic" idx="5"/>
          </p:nvPr>
        </p:nvSpPr>
        <p:spPr>
          <a:xfrm>
            <a:off x="6793844" y="2309972"/>
            <a:ext cx="1182412" cy="1222625"/>
          </a:xfrm>
          <a:prstGeom prst="rect">
            <a:avLst/>
          </a:prstGeom>
          <a:noFill/>
          <a:ln>
            <a:noFill/>
          </a:ln>
        </p:spPr>
      </p:sp>
      <p:sp>
        <p:nvSpPr>
          <p:cNvPr id="119" name="Google Shape;119;p12"/>
          <p:cNvSpPr txBox="1">
            <a:spLocks noGrp="1"/>
          </p:cNvSpPr>
          <p:nvPr>
            <p:ph type="body" idx="6"/>
          </p:nvPr>
        </p:nvSpPr>
        <p:spPr>
          <a:xfrm>
            <a:off x="6205617" y="4078664"/>
            <a:ext cx="2358866" cy="754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80"/>
              <a:buFont typeface="Arial"/>
              <a:buNone/>
              <a:defRPr sz="2400" b="1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12"/>
          <p:cNvSpPr/>
          <p:nvPr/>
        </p:nvSpPr>
        <p:spPr>
          <a:xfrm>
            <a:off x="9188946" y="2045132"/>
            <a:ext cx="1742242" cy="1742242"/>
          </a:xfrm>
          <a:prstGeom prst="ellipse">
            <a:avLst/>
          </a:prstGeom>
          <a:solidFill>
            <a:schemeClr val="accent1"/>
          </a:solidFill>
          <a:ln w="762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1" name="Google Shape;121;p12"/>
          <p:cNvSpPr>
            <a:spLocks noGrp="1"/>
          </p:cNvSpPr>
          <p:nvPr>
            <p:ph type="pic" idx="7"/>
          </p:nvPr>
        </p:nvSpPr>
        <p:spPr>
          <a:xfrm>
            <a:off x="9473607" y="2311684"/>
            <a:ext cx="1182412" cy="1222625"/>
          </a:xfrm>
          <a:prstGeom prst="rect">
            <a:avLst/>
          </a:prstGeom>
          <a:noFill/>
          <a:ln>
            <a:noFill/>
          </a:ln>
        </p:spPr>
      </p:sp>
      <p:sp>
        <p:nvSpPr>
          <p:cNvPr id="122" name="Google Shape;122;p12"/>
          <p:cNvSpPr txBox="1">
            <a:spLocks noGrp="1"/>
          </p:cNvSpPr>
          <p:nvPr>
            <p:ph type="body" idx="8"/>
          </p:nvPr>
        </p:nvSpPr>
        <p:spPr>
          <a:xfrm>
            <a:off x="8880634" y="4073057"/>
            <a:ext cx="2358866" cy="754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80"/>
              <a:buFont typeface="Arial"/>
              <a:buNone/>
              <a:defRPr sz="2400" b="1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12"/>
          <p:cNvSpPr/>
          <p:nvPr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rgbClr val="7F7F7F"/>
          </a:solidFill>
          <a:ln w="1905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4" name="Google Shape;124;p12"/>
          <p:cNvSpPr txBox="1">
            <a:spLocks noGrp="1"/>
          </p:cNvSpPr>
          <p:nvPr>
            <p:ph type="ftr" idx="11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0">
          <p15:clr>
            <a:srgbClr val="FBAE40"/>
          </p15:clr>
        </p15:guide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697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ve Column Icon Layout">
  <p:cSld name="Five Column Icon Layou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3"/>
          <p:cNvSpPr txBox="1"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erdana"/>
              <a:buNone/>
              <a:defRPr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27" name="Google Shape;127;p13"/>
          <p:cNvCxnSpPr/>
          <p:nvPr/>
        </p:nvCxnSpPr>
        <p:spPr>
          <a:xfrm>
            <a:off x="952498" y="1363362"/>
            <a:ext cx="768531" cy="0"/>
          </a:xfrm>
          <a:prstGeom prst="straightConnector1">
            <a:avLst/>
          </a:prstGeom>
          <a:noFill/>
          <a:ln w="635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8" name="Google Shape;128;p13"/>
          <p:cNvCxnSpPr/>
          <p:nvPr/>
        </p:nvCxnSpPr>
        <p:spPr>
          <a:xfrm>
            <a:off x="2535870" y="2921860"/>
            <a:ext cx="7111014" cy="0"/>
          </a:xfrm>
          <a:prstGeom prst="straightConnector1">
            <a:avLst/>
          </a:prstGeom>
          <a:noFill/>
          <a:ln w="762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9" name="Google Shape;129;p13"/>
          <p:cNvSpPr/>
          <p:nvPr/>
        </p:nvSpPr>
        <p:spPr>
          <a:xfrm>
            <a:off x="1175438" y="2125657"/>
            <a:ext cx="1594590" cy="1594590"/>
          </a:xfrm>
          <a:prstGeom prst="ellipse">
            <a:avLst/>
          </a:prstGeom>
          <a:solidFill>
            <a:schemeClr val="accent1"/>
          </a:solidFill>
          <a:ln w="762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0" name="Google Shape;130;p13"/>
          <p:cNvSpPr>
            <a:spLocks noGrp="1"/>
          </p:cNvSpPr>
          <p:nvPr>
            <p:ph type="pic" idx="2"/>
          </p:nvPr>
        </p:nvSpPr>
        <p:spPr>
          <a:xfrm>
            <a:off x="1448972" y="2403497"/>
            <a:ext cx="1030100" cy="1086492"/>
          </a:xfrm>
          <a:prstGeom prst="rect">
            <a:avLst/>
          </a:prstGeom>
          <a:noFill/>
          <a:ln>
            <a:noFill/>
          </a:ln>
        </p:spPr>
      </p:sp>
      <p:sp>
        <p:nvSpPr>
          <p:cNvPr id="131" name="Google Shape;131;p13"/>
          <p:cNvSpPr txBox="1">
            <a:spLocks noGrp="1"/>
          </p:cNvSpPr>
          <p:nvPr>
            <p:ph type="body" idx="1"/>
          </p:nvPr>
        </p:nvSpPr>
        <p:spPr>
          <a:xfrm>
            <a:off x="1175438" y="4078664"/>
            <a:ext cx="1601504" cy="754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2000" b="1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p13"/>
          <p:cNvSpPr/>
          <p:nvPr/>
        </p:nvSpPr>
        <p:spPr>
          <a:xfrm>
            <a:off x="3222122" y="2125657"/>
            <a:ext cx="1594590" cy="1594590"/>
          </a:xfrm>
          <a:prstGeom prst="ellipse">
            <a:avLst/>
          </a:prstGeom>
          <a:solidFill>
            <a:schemeClr val="accent1"/>
          </a:solidFill>
          <a:ln w="762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3" name="Google Shape;133;p13"/>
          <p:cNvSpPr>
            <a:spLocks noGrp="1"/>
          </p:cNvSpPr>
          <p:nvPr>
            <p:ph type="pic" idx="3"/>
          </p:nvPr>
        </p:nvSpPr>
        <p:spPr>
          <a:xfrm>
            <a:off x="3502864" y="2384080"/>
            <a:ext cx="1030100" cy="1086492"/>
          </a:xfrm>
          <a:prstGeom prst="rect">
            <a:avLst/>
          </a:prstGeom>
          <a:noFill/>
          <a:ln>
            <a:noFill/>
          </a:ln>
        </p:spPr>
      </p:sp>
      <p:sp>
        <p:nvSpPr>
          <p:cNvPr id="134" name="Google Shape;134;p13"/>
          <p:cNvSpPr txBox="1">
            <a:spLocks noGrp="1"/>
          </p:cNvSpPr>
          <p:nvPr>
            <p:ph type="body" idx="4"/>
          </p:nvPr>
        </p:nvSpPr>
        <p:spPr>
          <a:xfrm>
            <a:off x="3225991" y="4080927"/>
            <a:ext cx="1601504" cy="754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2000" b="1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13"/>
          <p:cNvSpPr/>
          <p:nvPr/>
        </p:nvSpPr>
        <p:spPr>
          <a:xfrm>
            <a:off x="5305996" y="2125657"/>
            <a:ext cx="1594590" cy="1594590"/>
          </a:xfrm>
          <a:prstGeom prst="ellipse">
            <a:avLst/>
          </a:prstGeom>
          <a:solidFill>
            <a:schemeClr val="accent1"/>
          </a:solidFill>
          <a:ln w="762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6" name="Google Shape;136;p13"/>
          <p:cNvSpPr>
            <a:spLocks noGrp="1"/>
          </p:cNvSpPr>
          <p:nvPr>
            <p:ph type="pic" idx="5"/>
          </p:nvPr>
        </p:nvSpPr>
        <p:spPr>
          <a:xfrm>
            <a:off x="5588241" y="2367425"/>
            <a:ext cx="1030100" cy="1086492"/>
          </a:xfrm>
          <a:prstGeom prst="rect">
            <a:avLst/>
          </a:prstGeom>
          <a:noFill/>
          <a:ln>
            <a:noFill/>
          </a:ln>
        </p:spPr>
      </p:sp>
      <p:sp>
        <p:nvSpPr>
          <p:cNvPr id="137" name="Google Shape;137;p13"/>
          <p:cNvSpPr txBox="1">
            <a:spLocks noGrp="1"/>
          </p:cNvSpPr>
          <p:nvPr>
            <p:ph type="body" idx="6"/>
          </p:nvPr>
        </p:nvSpPr>
        <p:spPr>
          <a:xfrm>
            <a:off x="5285614" y="4095574"/>
            <a:ext cx="1601504" cy="754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2000" b="1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" name="Google Shape;138;p13"/>
          <p:cNvSpPr/>
          <p:nvPr/>
        </p:nvSpPr>
        <p:spPr>
          <a:xfrm>
            <a:off x="7346820" y="2120050"/>
            <a:ext cx="1594590" cy="1594590"/>
          </a:xfrm>
          <a:prstGeom prst="ellipse">
            <a:avLst/>
          </a:prstGeom>
          <a:solidFill>
            <a:schemeClr val="accent1"/>
          </a:solidFill>
          <a:ln w="762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9" name="Google Shape;139;p13"/>
          <p:cNvSpPr>
            <a:spLocks noGrp="1"/>
          </p:cNvSpPr>
          <p:nvPr>
            <p:ph type="pic" idx="7"/>
          </p:nvPr>
        </p:nvSpPr>
        <p:spPr>
          <a:xfrm>
            <a:off x="7583252" y="2382067"/>
            <a:ext cx="1121725" cy="1086492"/>
          </a:xfrm>
          <a:prstGeom prst="rect">
            <a:avLst/>
          </a:prstGeom>
          <a:noFill/>
          <a:ln>
            <a:noFill/>
          </a:ln>
        </p:spPr>
      </p:sp>
      <p:sp>
        <p:nvSpPr>
          <p:cNvPr id="140" name="Google Shape;140;p13"/>
          <p:cNvSpPr txBox="1">
            <a:spLocks noGrp="1"/>
          </p:cNvSpPr>
          <p:nvPr>
            <p:ph type="body" idx="8"/>
          </p:nvPr>
        </p:nvSpPr>
        <p:spPr>
          <a:xfrm>
            <a:off x="7325607" y="4098102"/>
            <a:ext cx="1601504" cy="754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2000" b="1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13"/>
          <p:cNvSpPr/>
          <p:nvPr/>
        </p:nvSpPr>
        <p:spPr>
          <a:xfrm>
            <a:off x="9434872" y="2133924"/>
            <a:ext cx="1594590" cy="1594590"/>
          </a:xfrm>
          <a:prstGeom prst="ellipse">
            <a:avLst/>
          </a:prstGeom>
          <a:solidFill>
            <a:schemeClr val="accent1"/>
          </a:solidFill>
          <a:ln w="762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2" name="Google Shape;142;p13"/>
          <p:cNvSpPr>
            <a:spLocks noGrp="1"/>
          </p:cNvSpPr>
          <p:nvPr>
            <p:ph type="pic" idx="9"/>
          </p:nvPr>
        </p:nvSpPr>
        <p:spPr>
          <a:xfrm>
            <a:off x="9682000" y="2389427"/>
            <a:ext cx="1100333" cy="1086492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13"/>
          <p:cNvSpPr txBox="1">
            <a:spLocks noGrp="1"/>
          </p:cNvSpPr>
          <p:nvPr>
            <p:ph type="body" idx="13"/>
          </p:nvPr>
        </p:nvSpPr>
        <p:spPr>
          <a:xfrm>
            <a:off x="9419080" y="4107460"/>
            <a:ext cx="1601504" cy="754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2000" b="1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4" name="Google Shape;144;p13"/>
          <p:cNvSpPr/>
          <p:nvPr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rgbClr val="7F7F7F"/>
          </a:solidFill>
          <a:ln w="1905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5" name="Google Shape;145;p13"/>
          <p:cNvSpPr txBox="1">
            <a:spLocks noGrp="1"/>
          </p:cNvSpPr>
          <p:nvPr>
            <p:ph type="ftr" idx="11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0">
          <p15:clr>
            <a:srgbClr val="FBAE40"/>
          </p15:clr>
        </p15:guide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69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 Photo Layout">
  <p:cSld name="Three Column Photo Layou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4"/>
          <p:cNvSpPr txBox="1"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erdana"/>
              <a:buNone/>
              <a:defRPr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48" name="Google Shape;148;p14"/>
          <p:cNvCxnSpPr/>
          <p:nvPr/>
        </p:nvCxnSpPr>
        <p:spPr>
          <a:xfrm>
            <a:off x="952498" y="1363362"/>
            <a:ext cx="768531" cy="0"/>
          </a:xfrm>
          <a:prstGeom prst="straightConnector1">
            <a:avLst/>
          </a:prstGeom>
          <a:noFill/>
          <a:ln w="635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9" name="Google Shape;149;p14"/>
          <p:cNvSpPr>
            <a:spLocks noGrp="1"/>
          </p:cNvSpPr>
          <p:nvPr>
            <p:ph type="pic" idx="2"/>
          </p:nvPr>
        </p:nvSpPr>
        <p:spPr>
          <a:xfrm>
            <a:off x="949325" y="1684461"/>
            <a:ext cx="3170238" cy="1621608"/>
          </a:xfrm>
          <a:prstGeom prst="rect">
            <a:avLst/>
          </a:prstGeom>
          <a:noFill/>
          <a:ln>
            <a:noFill/>
          </a:ln>
        </p:spPr>
      </p:sp>
      <p:sp>
        <p:nvSpPr>
          <p:cNvPr id="150" name="Google Shape;150;p14"/>
          <p:cNvSpPr txBox="1">
            <a:spLocks noGrp="1"/>
          </p:cNvSpPr>
          <p:nvPr>
            <p:ph type="body" idx="1"/>
          </p:nvPr>
        </p:nvSpPr>
        <p:spPr>
          <a:xfrm>
            <a:off x="952500" y="3548916"/>
            <a:ext cx="3166740" cy="754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80"/>
              <a:buFont typeface="Arial"/>
              <a:buNone/>
              <a:defRPr sz="2400" b="1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p14"/>
          <p:cNvSpPr txBox="1">
            <a:spLocks noGrp="1"/>
          </p:cNvSpPr>
          <p:nvPr>
            <p:ph type="body" idx="3"/>
          </p:nvPr>
        </p:nvSpPr>
        <p:spPr>
          <a:xfrm>
            <a:off x="952501" y="4383805"/>
            <a:ext cx="3166740" cy="1408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10"/>
              <a:buFont typeface="Arial"/>
              <a:buNone/>
              <a:defRPr sz="1800" b="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52" name="Google Shape;152;p14"/>
          <p:cNvCxnSpPr/>
          <p:nvPr/>
        </p:nvCxnSpPr>
        <p:spPr>
          <a:xfrm>
            <a:off x="4376691" y="1679383"/>
            <a:ext cx="0" cy="4264218"/>
          </a:xfrm>
          <a:prstGeom prst="straightConnector1">
            <a:avLst/>
          </a:prstGeom>
          <a:noFill/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3" name="Google Shape;153;p14"/>
          <p:cNvSpPr>
            <a:spLocks noGrp="1"/>
          </p:cNvSpPr>
          <p:nvPr>
            <p:ph type="pic" idx="4"/>
          </p:nvPr>
        </p:nvSpPr>
        <p:spPr>
          <a:xfrm>
            <a:off x="4602447" y="1677611"/>
            <a:ext cx="2987311" cy="1621608"/>
          </a:xfrm>
          <a:prstGeom prst="rect">
            <a:avLst/>
          </a:prstGeom>
          <a:noFill/>
          <a:ln>
            <a:noFill/>
          </a:ln>
        </p:spPr>
      </p:sp>
      <p:sp>
        <p:nvSpPr>
          <p:cNvPr id="154" name="Google Shape;154;p14"/>
          <p:cNvSpPr txBox="1">
            <a:spLocks noGrp="1"/>
          </p:cNvSpPr>
          <p:nvPr>
            <p:ph type="body" idx="5"/>
          </p:nvPr>
        </p:nvSpPr>
        <p:spPr>
          <a:xfrm>
            <a:off x="4616385" y="3537679"/>
            <a:ext cx="2973372" cy="754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80"/>
              <a:buFont typeface="Arial"/>
              <a:buNone/>
              <a:defRPr sz="2400" b="1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14"/>
          <p:cNvSpPr txBox="1">
            <a:spLocks noGrp="1"/>
          </p:cNvSpPr>
          <p:nvPr>
            <p:ph type="body" idx="6"/>
          </p:nvPr>
        </p:nvSpPr>
        <p:spPr>
          <a:xfrm>
            <a:off x="4616386" y="4372568"/>
            <a:ext cx="2973372" cy="1408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10"/>
              <a:buFont typeface="Arial"/>
              <a:buNone/>
              <a:defRPr sz="1800" b="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56" name="Google Shape;156;p14"/>
          <p:cNvCxnSpPr/>
          <p:nvPr/>
        </p:nvCxnSpPr>
        <p:spPr>
          <a:xfrm>
            <a:off x="7806430" y="1679383"/>
            <a:ext cx="0" cy="4264218"/>
          </a:xfrm>
          <a:prstGeom prst="straightConnector1">
            <a:avLst/>
          </a:prstGeom>
          <a:noFill/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7" name="Google Shape;157;p14"/>
          <p:cNvSpPr>
            <a:spLocks noGrp="1"/>
          </p:cNvSpPr>
          <p:nvPr>
            <p:ph type="pic" idx="7"/>
          </p:nvPr>
        </p:nvSpPr>
        <p:spPr>
          <a:xfrm>
            <a:off x="8072642" y="1684461"/>
            <a:ext cx="3166858" cy="1621608"/>
          </a:xfrm>
          <a:prstGeom prst="rect">
            <a:avLst/>
          </a:prstGeom>
          <a:noFill/>
          <a:ln>
            <a:noFill/>
          </a:ln>
        </p:spPr>
      </p:sp>
      <p:sp>
        <p:nvSpPr>
          <p:cNvPr id="158" name="Google Shape;158;p14"/>
          <p:cNvSpPr txBox="1">
            <a:spLocks noGrp="1"/>
          </p:cNvSpPr>
          <p:nvPr>
            <p:ph type="body" idx="8"/>
          </p:nvPr>
        </p:nvSpPr>
        <p:spPr>
          <a:xfrm>
            <a:off x="8063514" y="3537679"/>
            <a:ext cx="3166740" cy="754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80"/>
              <a:buFont typeface="Arial"/>
              <a:buNone/>
              <a:defRPr sz="2400" b="1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9" name="Google Shape;159;p14"/>
          <p:cNvSpPr txBox="1">
            <a:spLocks noGrp="1"/>
          </p:cNvSpPr>
          <p:nvPr>
            <p:ph type="body" idx="9"/>
          </p:nvPr>
        </p:nvSpPr>
        <p:spPr>
          <a:xfrm>
            <a:off x="8063515" y="4372568"/>
            <a:ext cx="3166740" cy="1408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10"/>
              <a:buFont typeface="Arial"/>
              <a:buNone/>
              <a:defRPr sz="1800" b="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0" name="Google Shape;160;p14"/>
          <p:cNvSpPr/>
          <p:nvPr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rgbClr val="7F7F7F"/>
          </a:solidFill>
          <a:ln w="1905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1" name="Google Shape;161;p14"/>
          <p:cNvSpPr txBox="1">
            <a:spLocks noGrp="1"/>
          </p:cNvSpPr>
          <p:nvPr>
            <p:ph type="ftr" idx="11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98">
          <p15:clr>
            <a:srgbClr val="FBAE40"/>
          </p15:clr>
        </p15:guide>
        <p15:guide id="2" pos="7080">
          <p15:clr>
            <a:srgbClr val="FBAE40"/>
          </p15:clr>
        </p15:guide>
        <p15:guide id="3" pos="3840">
          <p15:clr>
            <a:srgbClr val="FBAE40"/>
          </p15:clr>
        </p15:guide>
        <p15:guide id="4" orient="horz" pos="1054">
          <p15:clr>
            <a:srgbClr val="FBAE40"/>
          </p15:clr>
        </p15:guide>
        <p15:guide id="5" orient="horz" pos="3744">
          <p15:clr>
            <a:srgbClr val="FBAE40"/>
          </p15:clr>
        </p15:guide>
        <p15:guide id="6" orient="horz" pos="697">
          <p15:clr>
            <a:srgbClr val="FBAE40"/>
          </p15:clr>
        </p15:guide>
        <p15:guide id="7" orient="horz" pos="240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 Photo Layout">
  <p:cSld name="Four Column Photo Layout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5"/>
          <p:cNvSpPr txBox="1"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erdana"/>
              <a:buNone/>
              <a:defRPr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64" name="Google Shape;164;p15"/>
          <p:cNvCxnSpPr/>
          <p:nvPr/>
        </p:nvCxnSpPr>
        <p:spPr>
          <a:xfrm>
            <a:off x="952498" y="1363362"/>
            <a:ext cx="768531" cy="0"/>
          </a:xfrm>
          <a:prstGeom prst="straightConnector1">
            <a:avLst/>
          </a:prstGeom>
          <a:noFill/>
          <a:ln w="635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5" name="Google Shape;165;p15"/>
          <p:cNvSpPr>
            <a:spLocks noGrp="1"/>
          </p:cNvSpPr>
          <p:nvPr>
            <p:ph type="pic" idx="2"/>
          </p:nvPr>
        </p:nvSpPr>
        <p:spPr>
          <a:xfrm>
            <a:off x="949325" y="1684461"/>
            <a:ext cx="2373939" cy="1621608"/>
          </a:xfrm>
          <a:prstGeom prst="rect">
            <a:avLst/>
          </a:prstGeom>
          <a:noFill/>
          <a:ln>
            <a:noFill/>
          </a:ln>
        </p:spPr>
      </p:sp>
      <p:sp>
        <p:nvSpPr>
          <p:cNvPr id="166" name="Google Shape;166;p15"/>
          <p:cNvSpPr txBox="1">
            <a:spLocks noGrp="1"/>
          </p:cNvSpPr>
          <p:nvPr>
            <p:ph type="body" idx="1"/>
          </p:nvPr>
        </p:nvSpPr>
        <p:spPr>
          <a:xfrm>
            <a:off x="952500" y="3545060"/>
            <a:ext cx="2358867" cy="754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80"/>
              <a:buFont typeface="Arial"/>
              <a:buNone/>
              <a:defRPr sz="2400" b="1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7" name="Google Shape;167;p15"/>
          <p:cNvSpPr txBox="1">
            <a:spLocks noGrp="1"/>
          </p:cNvSpPr>
          <p:nvPr>
            <p:ph type="body" idx="3"/>
          </p:nvPr>
        </p:nvSpPr>
        <p:spPr>
          <a:xfrm>
            <a:off x="952501" y="4372570"/>
            <a:ext cx="2358867" cy="1408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10"/>
              <a:buFont typeface="Arial"/>
              <a:buNone/>
              <a:defRPr sz="1800" b="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68" name="Google Shape;168;p15"/>
          <p:cNvCxnSpPr/>
          <p:nvPr/>
        </p:nvCxnSpPr>
        <p:spPr>
          <a:xfrm>
            <a:off x="3441180" y="1686757"/>
            <a:ext cx="0" cy="4256844"/>
          </a:xfrm>
          <a:prstGeom prst="straightConnector1">
            <a:avLst/>
          </a:prstGeom>
          <a:noFill/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9" name="Google Shape;169;p15"/>
          <p:cNvSpPr>
            <a:spLocks noGrp="1"/>
          </p:cNvSpPr>
          <p:nvPr>
            <p:ph type="pic" idx="4"/>
          </p:nvPr>
        </p:nvSpPr>
        <p:spPr>
          <a:xfrm>
            <a:off x="3593362" y="1684461"/>
            <a:ext cx="2373939" cy="1621608"/>
          </a:xfrm>
          <a:prstGeom prst="rect">
            <a:avLst/>
          </a:prstGeom>
          <a:noFill/>
          <a:ln>
            <a:noFill/>
          </a:ln>
        </p:spPr>
      </p:sp>
      <p:sp>
        <p:nvSpPr>
          <p:cNvPr id="170" name="Google Shape;170;p15"/>
          <p:cNvSpPr txBox="1">
            <a:spLocks noGrp="1"/>
          </p:cNvSpPr>
          <p:nvPr>
            <p:ph type="body" idx="5"/>
          </p:nvPr>
        </p:nvSpPr>
        <p:spPr>
          <a:xfrm>
            <a:off x="3630386" y="3545060"/>
            <a:ext cx="2358867" cy="754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80"/>
              <a:buFont typeface="Arial"/>
              <a:buNone/>
              <a:defRPr sz="2400" b="1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1" name="Google Shape;171;p15"/>
          <p:cNvSpPr txBox="1">
            <a:spLocks noGrp="1"/>
          </p:cNvSpPr>
          <p:nvPr>
            <p:ph type="body" idx="6"/>
          </p:nvPr>
        </p:nvSpPr>
        <p:spPr>
          <a:xfrm>
            <a:off x="3630387" y="4372570"/>
            <a:ext cx="2358867" cy="1408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10"/>
              <a:buFont typeface="Arial"/>
              <a:buNone/>
              <a:defRPr sz="1800" b="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72" name="Google Shape;172;p15"/>
          <p:cNvCxnSpPr/>
          <p:nvPr/>
        </p:nvCxnSpPr>
        <p:spPr>
          <a:xfrm>
            <a:off x="6095740" y="1686758"/>
            <a:ext cx="0" cy="4293629"/>
          </a:xfrm>
          <a:prstGeom prst="straightConnector1">
            <a:avLst/>
          </a:prstGeom>
          <a:noFill/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3" name="Google Shape;173;p15"/>
          <p:cNvSpPr>
            <a:spLocks noGrp="1"/>
          </p:cNvSpPr>
          <p:nvPr>
            <p:ph type="pic" idx="7"/>
          </p:nvPr>
        </p:nvSpPr>
        <p:spPr>
          <a:xfrm>
            <a:off x="6237399" y="1684461"/>
            <a:ext cx="2373939" cy="1621608"/>
          </a:xfrm>
          <a:prstGeom prst="rect">
            <a:avLst/>
          </a:prstGeom>
          <a:noFill/>
          <a:ln>
            <a:noFill/>
          </a:ln>
        </p:spPr>
      </p:sp>
      <p:sp>
        <p:nvSpPr>
          <p:cNvPr id="174" name="Google Shape;174;p15"/>
          <p:cNvSpPr txBox="1">
            <a:spLocks noGrp="1"/>
          </p:cNvSpPr>
          <p:nvPr>
            <p:ph type="body" idx="8"/>
          </p:nvPr>
        </p:nvSpPr>
        <p:spPr>
          <a:xfrm>
            <a:off x="6242957" y="3545060"/>
            <a:ext cx="2358867" cy="754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80"/>
              <a:buFont typeface="Arial"/>
              <a:buNone/>
              <a:defRPr sz="2400" b="1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5" name="Google Shape;175;p15"/>
          <p:cNvSpPr txBox="1">
            <a:spLocks noGrp="1"/>
          </p:cNvSpPr>
          <p:nvPr>
            <p:ph type="body" idx="9"/>
          </p:nvPr>
        </p:nvSpPr>
        <p:spPr>
          <a:xfrm>
            <a:off x="6242958" y="4372570"/>
            <a:ext cx="2358867" cy="1408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10"/>
              <a:buFont typeface="Arial"/>
              <a:buNone/>
              <a:defRPr sz="1800" b="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76" name="Google Shape;176;p15"/>
          <p:cNvCxnSpPr/>
          <p:nvPr/>
        </p:nvCxnSpPr>
        <p:spPr>
          <a:xfrm>
            <a:off x="8750300" y="1686757"/>
            <a:ext cx="0" cy="4256844"/>
          </a:xfrm>
          <a:prstGeom prst="straightConnector1">
            <a:avLst/>
          </a:prstGeom>
          <a:noFill/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7" name="Google Shape;177;p15"/>
          <p:cNvSpPr>
            <a:spLocks noGrp="1"/>
          </p:cNvSpPr>
          <p:nvPr>
            <p:ph type="pic" idx="13"/>
          </p:nvPr>
        </p:nvSpPr>
        <p:spPr>
          <a:xfrm>
            <a:off x="8881435" y="1680693"/>
            <a:ext cx="2349365" cy="1621608"/>
          </a:xfrm>
          <a:prstGeom prst="rect">
            <a:avLst/>
          </a:prstGeom>
          <a:noFill/>
          <a:ln>
            <a:noFill/>
          </a:ln>
        </p:spPr>
      </p:sp>
      <p:sp>
        <p:nvSpPr>
          <p:cNvPr id="178" name="Google Shape;178;p15"/>
          <p:cNvSpPr txBox="1">
            <a:spLocks noGrp="1"/>
          </p:cNvSpPr>
          <p:nvPr>
            <p:ph type="body" idx="14"/>
          </p:nvPr>
        </p:nvSpPr>
        <p:spPr>
          <a:xfrm>
            <a:off x="8875080" y="3548916"/>
            <a:ext cx="2358867" cy="754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80"/>
              <a:buFont typeface="Arial"/>
              <a:buNone/>
              <a:defRPr sz="2400" b="1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9" name="Google Shape;179;p15"/>
          <p:cNvSpPr txBox="1">
            <a:spLocks noGrp="1"/>
          </p:cNvSpPr>
          <p:nvPr>
            <p:ph type="body" idx="15"/>
          </p:nvPr>
        </p:nvSpPr>
        <p:spPr>
          <a:xfrm>
            <a:off x="8875081" y="4362520"/>
            <a:ext cx="2358867" cy="140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10"/>
              <a:buFont typeface="Arial"/>
              <a:buNone/>
              <a:defRPr sz="1800" b="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0" name="Google Shape;180;p15"/>
          <p:cNvSpPr/>
          <p:nvPr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rgbClr val="7F7F7F"/>
          </a:solidFill>
          <a:ln w="1905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1" name="Google Shape;181;p15"/>
          <p:cNvSpPr txBox="1">
            <a:spLocks noGrp="1"/>
          </p:cNvSpPr>
          <p:nvPr>
            <p:ph type="ftr" idx="11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0">
          <p15:clr>
            <a:srgbClr val="FBAE40"/>
          </p15:clr>
        </p15:guide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69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ve Column Photo Layout">
  <p:cSld name="Five Column Photo Layou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6"/>
          <p:cNvSpPr txBox="1"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erdana"/>
              <a:buNone/>
              <a:defRPr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84" name="Google Shape;184;p16"/>
          <p:cNvCxnSpPr/>
          <p:nvPr/>
        </p:nvCxnSpPr>
        <p:spPr>
          <a:xfrm>
            <a:off x="952498" y="1363362"/>
            <a:ext cx="768531" cy="0"/>
          </a:xfrm>
          <a:prstGeom prst="straightConnector1">
            <a:avLst/>
          </a:prstGeom>
          <a:noFill/>
          <a:ln w="635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5" name="Google Shape;185;p16"/>
          <p:cNvSpPr>
            <a:spLocks noGrp="1"/>
          </p:cNvSpPr>
          <p:nvPr>
            <p:ph type="pic" idx="2"/>
          </p:nvPr>
        </p:nvSpPr>
        <p:spPr>
          <a:xfrm>
            <a:off x="952499" y="1684461"/>
            <a:ext cx="1832437" cy="1621608"/>
          </a:xfrm>
          <a:prstGeom prst="rect">
            <a:avLst/>
          </a:prstGeom>
          <a:noFill/>
          <a:ln>
            <a:noFill/>
          </a:ln>
        </p:spPr>
      </p:sp>
      <p:sp>
        <p:nvSpPr>
          <p:cNvPr id="186" name="Google Shape;186;p16"/>
          <p:cNvSpPr txBox="1">
            <a:spLocks noGrp="1"/>
          </p:cNvSpPr>
          <p:nvPr>
            <p:ph type="body" idx="1"/>
          </p:nvPr>
        </p:nvSpPr>
        <p:spPr>
          <a:xfrm>
            <a:off x="952501" y="3545060"/>
            <a:ext cx="1826629" cy="667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2000" b="1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7" name="Google Shape;187;p16"/>
          <p:cNvSpPr txBox="1">
            <a:spLocks noGrp="1"/>
          </p:cNvSpPr>
          <p:nvPr>
            <p:ph type="body" idx="3"/>
          </p:nvPr>
        </p:nvSpPr>
        <p:spPr>
          <a:xfrm>
            <a:off x="952502" y="4275590"/>
            <a:ext cx="1826629" cy="140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20"/>
              <a:buFont typeface="Arial"/>
              <a:buNone/>
              <a:defRPr sz="1600" b="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88" name="Google Shape;188;p16"/>
          <p:cNvCxnSpPr/>
          <p:nvPr/>
        </p:nvCxnSpPr>
        <p:spPr>
          <a:xfrm>
            <a:off x="2924781" y="1686759"/>
            <a:ext cx="0" cy="4256841"/>
          </a:xfrm>
          <a:prstGeom prst="straightConnector1">
            <a:avLst/>
          </a:prstGeom>
          <a:noFill/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9" name="Google Shape;189;p16"/>
          <p:cNvSpPr>
            <a:spLocks noGrp="1"/>
          </p:cNvSpPr>
          <p:nvPr>
            <p:ph type="pic" idx="4"/>
          </p:nvPr>
        </p:nvSpPr>
        <p:spPr>
          <a:xfrm>
            <a:off x="3053442" y="1684461"/>
            <a:ext cx="1832437" cy="1621608"/>
          </a:xfrm>
          <a:prstGeom prst="rect">
            <a:avLst/>
          </a:prstGeom>
          <a:noFill/>
          <a:ln>
            <a:noFill/>
          </a:ln>
        </p:spPr>
      </p:sp>
      <p:sp>
        <p:nvSpPr>
          <p:cNvPr id="190" name="Google Shape;190;p16"/>
          <p:cNvSpPr txBox="1">
            <a:spLocks noGrp="1"/>
          </p:cNvSpPr>
          <p:nvPr>
            <p:ph type="body" idx="5"/>
          </p:nvPr>
        </p:nvSpPr>
        <p:spPr>
          <a:xfrm>
            <a:off x="3053444" y="3545060"/>
            <a:ext cx="1826629" cy="667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2000" b="1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1" name="Google Shape;191;p16"/>
          <p:cNvSpPr txBox="1">
            <a:spLocks noGrp="1"/>
          </p:cNvSpPr>
          <p:nvPr>
            <p:ph type="body" idx="6"/>
          </p:nvPr>
        </p:nvSpPr>
        <p:spPr>
          <a:xfrm>
            <a:off x="3053445" y="4275590"/>
            <a:ext cx="1826629" cy="140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20"/>
              <a:buFont typeface="Arial"/>
              <a:buNone/>
              <a:defRPr sz="1600" b="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92" name="Google Shape;192;p16"/>
          <p:cNvCxnSpPr/>
          <p:nvPr/>
        </p:nvCxnSpPr>
        <p:spPr>
          <a:xfrm>
            <a:off x="5036631" y="1686759"/>
            <a:ext cx="0" cy="4256842"/>
          </a:xfrm>
          <a:prstGeom prst="straightConnector1">
            <a:avLst/>
          </a:prstGeom>
          <a:noFill/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3" name="Google Shape;193;p16"/>
          <p:cNvSpPr>
            <a:spLocks noGrp="1"/>
          </p:cNvSpPr>
          <p:nvPr>
            <p:ph type="pic" idx="7"/>
          </p:nvPr>
        </p:nvSpPr>
        <p:spPr>
          <a:xfrm>
            <a:off x="5187042" y="1684461"/>
            <a:ext cx="1832437" cy="1621608"/>
          </a:xfrm>
          <a:prstGeom prst="rect">
            <a:avLst/>
          </a:prstGeom>
          <a:noFill/>
          <a:ln>
            <a:noFill/>
          </a:ln>
        </p:spPr>
      </p:sp>
      <p:sp>
        <p:nvSpPr>
          <p:cNvPr id="194" name="Google Shape;194;p16"/>
          <p:cNvSpPr txBox="1">
            <a:spLocks noGrp="1"/>
          </p:cNvSpPr>
          <p:nvPr>
            <p:ph type="body" idx="8"/>
          </p:nvPr>
        </p:nvSpPr>
        <p:spPr>
          <a:xfrm>
            <a:off x="5187044" y="3545060"/>
            <a:ext cx="1826629" cy="667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2000" b="1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5" name="Google Shape;195;p16"/>
          <p:cNvSpPr txBox="1">
            <a:spLocks noGrp="1"/>
          </p:cNvSpPr>
          <p:nvPr>
            <p:ph type="body" idx="9"/>
          </p:nvPr>
        </p:nvSpPr>
        <p:spPr>
          <a:xfrm>
            <a:off x="5187045" y="4275590"/>
            <a:ext cx="1826629" cy="140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20"/>
              <a:buFont typeface="Arial"/>
              <a:buNone/>
              <a:defRPr sz="1600" b="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96" name="Google Shape;196;p16"/>
          <p:cNvCxnSpPr/>
          <p:nvPr/>
        </p:nvCxnSpPr>
        <p:spPr>
          <a:xfrm>
            <a:off x="7148481" y="1686759"/>
            <a:ext cx="0" cy="4256841"/>
          </a:xfrm>
          <a:prstGeom prst="straightConnector1">
            <a:avLst/>
          </a:prstGeom>
          <a:noFill/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7" name="Google Shape;197;p16"/>
          <p:cNvSpPr>
            <a:spLocks noGrp="1"/>
          </p:cNvSpPr>
          <p:nvPr>
            <p:ph type="pic" idx="13"/>
          </p:nvPr>
        </p:nvSpPr>
        <p:spPr>
          <a:xfrm>
            <a:off x="7266213" y="1684461"/>
            <a:ext cx="1832437" cy="1621608"/>
          </a:xfrm>
          <a:prstGeom prst="rect">
            <a:avLst/>
          </a:prstGeom>
          <a:noFill/>
          <a:ln>
            <a:noFill/>
          </a:ln>
        </p:spPr>
      </p:sp>
      <p:sp>
        <p:nvSpPr>
          <p:cNvPr id="198" name="Google Shape;198;p16"/>
          <p:cNvSpPr txBox="1">
            <a:spLocks noGrp="1"/>
          </p:cNvSpPr>
          <p:nvPr>
            <p:ph type="body" idx="14"/>
          </p:nvPr>
        </p:nvSpPr>
        <p:spPr>
          <a:xfrm>
            <a:off x="7266215" y="3545060"/>
            <a:ext cx="1826629" cy="667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2000" b="1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9" name="Google Shape;199;p16"/>
          <p:cNvSpPr txBox="1">
            <a:spLocks noGrp="1"/>
          </p:cNvSpPr>
          <p:nvPr>
            <p:ph type="body" idx="15"/>
          </p:nvPr>
        </p:nvSpPr>
        <p:spPr>
          <a:xfrm>
            <a:off x="7266216" y="4275590"/>
            <a:ext cx="1826629" cy="140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20"/>
              <a:buFont typeface="Arial"/>
              <a:buNone/>
              <a:defRPr sz="1600" b="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00" name="Google Shape;200;p16"/>
          <p:cNvCxnSpPr/>
          <p:nvPr/>
        </p:nvCxnSpPr>
        <p:spPr>
          <a:xfrm>
            <a:off x="9260331" y="1686759"/>
            <a:ext cx="0" cy="4256841"/>
          </a:xfrm>
          <a:prstGeom prst="straightConnector1">
            <a:avLst/>
          </a:prstGeom>
          <a:noFill/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1" name="Google Shape;201;p16"/>
          <p:cNvSpPr>
            <a:spLocks noGrp="1"/>
          </p:cNvSpPr>
          <p:nvPr>
            <p:ph type="pic" idx="16"/>
          </p:nvPr>
        </p:nvSpPr>
        <p:spPr>
          <a:xfrm>
            <a:off x="9410699" y="1684461"/>
            <a:ext cx="1832437" cy="1621608"/>
          </a:xfrm>
          <a:prstGeom prst="rect">
            <a:avLst/>
          </a:prstGeom>
          <a:noFill/>
          <a:ln>
            <a:noFill/>
          </a:ln>
        </p:spPr>
      </p:sp>
      <p:sp>
        <p:nvSpPr>
          <p:cNvPr id="202" name="Google Shape;202;p16"/>
          <p:cNvSpPr txBox="1">
            <a:spLocks noGrp="1"/>
          </p:cNvSpPr>
          <p:nvPr>
            <p:ph type="body" idx="17"/>
          </p:nvPr>
        </p:nvSpPr>
        <p:spPr>
          <a:xfrm>
            <a:off x="9410701" y="3545060"/>
            <a:ext cx="1826629" cy="675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2000" b="1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3" name="Google Shape;203;p16"/>
          <p:cNvSpPr txBox="1">
            <a:spLocks noGrp="1"/>
          </p:cNvSpPr>
          <p:nvPr>
            <p:ph type="body" idx="18"/>
          </p:nvPr>
        </p:nvSpPr>
        <p:spPr>
          <a:xfrm>
            <a:off x="9410702" y="4275590"/>
            <a:ext cx="1826629" cy="140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20"/>
              <a:buFont typeface="Arial"/>
              <a:buNone/>
              <a:defRPr sz="1600" b="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4" name="Google Shape;204;p16"/>
          <p:cNvSpPr/>
          <p:nvPr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rgbClr val="7F7F7F"/>
          </a:solidFill>
          <a:ln w="1905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5" name="Google Shape;205;p16"/>
          <p:cNvSpPr txBox="1">
            <a:spLocks noGrp="1"/>
          </p:cNvSpPr>
          <p:nvPr>
            <p:ph type="ftr" idx="11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0">
          <p15:clr>
            <a:srgbClr val="FBAE40"/>
          </p15:clr>
        </p15:guide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697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 Text Layout">
  <p:cSld name="Two Column Text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7"/>
          <p:cNvSpPr txBox="1"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erdana"/>
              <a:buNone/>
              <a:defRPr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08" name="Google Shape;208;p17"/>
          <p:cNvCxnSpPr/>
          <p:nvPr/>
        </p:nvCxnSpPr>
        <p:spPr>
          <a:xfrm>
            <a:off x="952498" y="1363362"/>
            <a:ext cx="768531" cy="0"/>
          </a:xfrm>
          <a:prstGeom prst="straightConnector1">
            <a:avLst/>
          </a:prstGeom>
          <a:noFill/>
          <a:ln w="635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9" name="Google Shape;209;p17"/>
          <p:cNvSpPr txBox="1">
            <a:spLocks noGrp="1"/>
          </p:cNvSpPr>
          <p:nvPr>
            <p:ph type="body" idx="1"/>
          </p:nvPr>
        </p:nvSpPr>
        <p:spPr>
          <a:xfrm>
            <a:off x="952500" y="1686758"/>
            <a:ext cx="4800224" cy="754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80"/>
              <a:buFont typeface="Arial"/>
              <a:buNone/>
              <a:defRPr sz="2400" b="1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0" name="Google Shape;210;p17"/>
          <p:cNvSpPr txBox="1">
            <a:spLocks noGrp="1"/>
          </p:cNvSpPr>
          <p:nvPr>
            <p:ph type="body" idx="2"/>
          </p:nvPr>
        </p:nvSpPr>
        <p:spPr>
          <a:xfrm>
            <a:off x="952501" y="2674398"/>
            <a:ext cx="4800219" cy="3279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10"/>
              <a:buFont typeface="Arial"/>
              <a:buNone/>
              <a:defRPr sz="1800" b="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1" name="Google Shape;211;p17"/>
          <p:cNvSpPr txBox="1">
            <a:spLocks noGrp="1"/>
          </p:cNvSpPr>
          <p:nvPr>
            <p:ph type="body" idx="3"/>
          </p:nvPr>
        </p:nvSpPr>
        <p:spPr>
          <a:xfrm>
            <a:off x="6433724" y="1676706"/>
            <a:ext cx="4800224" cy="754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80"/>
              <a:buFont typeface="Arial"/>
              <a:buNone/>
              <a:defRPr sz="2400" b="1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2" name="Google Shape;212;p17"/>
          <p:cNvSpPr txBox="1">
            <a:spLocks noGrp="1"/>
          </p:cNvSpPr>
          <p:nvPr>
            <p:ph type="body" idx="4"/>
          </p:nvPr>
        </p:nvSpPr>
        <p:spPr>
          <a:xfrm>
            <a:off x="6433725" y="2664346"/>
            <a:ext cx="4800224" cy="3279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10"/>
              <a:buFont typeface="Arial"/>
              <a:buNone/>
              <a:defRPr sz="1800" b="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13" name="Google Shape;213;p17"/>
          <p:cNvCxnSpPr/>
          <p:nvPr/>
        </p:nvCxnSpPr>
        <p:spPr>
          <a:xfrm>
            <a:off x="6096000" y="1686758"/>
            <a:ext cx="0" cy="4256842"/>
          </a:xfrm>
          <a:prstGeom prst="straightConnector1">
            <a:avLst/>
          </a:prstGeom>
          <a:noFill/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4" name="Google Shape;214;p17"/>
          <p:cNvSpPr/>
          <p:nvPr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rgbClr val="7F7F7F"/>
          </a:solidFill>
          <a:ln w="1905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5" name="Google Shape;215;p17"/>
          <p:cNvSpPr txBox="1">
            <a:spLocks noGrp="1"/>
          </p:cNvSpPr>
          <p:nvPr>
            <p:ph type="ftr" idx="11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44">
          <p15:clr>
            <a:srgbClr val="FBAE40"/>
          </p15:clr>
        </p15:guide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>
          <p15:clr>
            <a:srgbClr val="FBAE40"/>
          </p15:clr>
        </p15:guide>
        <p15:guide id="6" orient="horz" pos="697">
          <p15:clr>
            <a:srgbClr val="FBAE40"/>
          </p15:clr>
        </p15:guide>
        <p15:guide id="7" orient="horz" pos="240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 Text Layout">
  <p:cSld name="Three Column Text Layout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8"/>
          <p:cNvSpPr txBox="1"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erdana"/>
              <a:buNone/>
              <a:defRPr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18" name="Google Shape;218;p18"/>
          <p:cNvCxnSpPr/>
          <p:nvPr/>
        </p:nvCxnSpPr>
        <p:spPr>
          <a:xfrm>
            <a:off x="952498" y="1363362"/>
            <a:ext cx="768531" cy="0"/>
          </a:xfrm>
          <a:prstGeom prst="straightConnector1">
            <a:avLst/>
          </a:prstGeom>
          <a:noFill/>
          <a:ln w="635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9" name="Google Shape;219;p18"/>
          <p:cNvSpPr txBox="1">
            <a:spLocks noGrp="1"/>
          </p:cNvSpPr>
          <p:nvPr>
            <p:ph type="body" idx="1"/>
          </p:nvPr>
        </p:nvSpPr>
        <p:spPr>
          <a:xfrm>
            <a:off x="952500" y="1686758"/>
            <a:ext cx="3166740" cy="754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80"/>
              <a:buFont typeface="Arial"/>
              <a:buNone/>
              <a:defRPr sz="2400" b="1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0" name="Google Shape;220;p18"/>
          <p:cNvSpPr txBox="1">
            <a:spLocks noGrp="1"/>
          </p:cNvSpPr>
          <p:nvPr>
            <p:ph type="body" idx="2"/>
          </p:nvPr>
        </p:nvSpPr>
        <p:spPr>
          <a:xfrm>
            <a:off x="952501" y="2674398"/>
            <a:ext cx="3166740" cy="3269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10"/>
              <a:buFont typeface="Arial"/>
              <a:buNone/>
              <a:defRPr sz="1800" b="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1" name="Google Shape;221;p18"/>
          <p:cNvSpPr txBox="1">
            <a:spLocks noGrp="1"/>
          </p:cNvSpPr>
          <p:nvPr>
            <p:ph type="body" idx="3"/>
          </p:nvPr>
        </p:nvSpPr>
        <p:spPr>
          <a:xfrm>
            <a:off x="4616385" y="1686756"/>
            <a:ext cx="2973372" cy="754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80"/>
              <a:buFont typeface="Arial"/>
              <a:buNone/>
              <a:defRPr sz="2400" b="1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2" name="Google Shape;222;p18"/>
          <p:cNvSpPr txBox="1">
            <a:spLocks noGrp="1"/>
          </p:cNvSpPr>
          <p:nvPr>
            <p:ph type="body" idx="4"/>
          </p:nvPr>
        </p:nvSpPr>
        <p:spPr>
          <a:xfrm>
            <a:off x="4616386" y="2674396"/>
            <a:ext cx="2973372" cy="3269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10"/>
              <a:buFont typeface="Arial"/>
              <a:buNone/>
              <a:defRPr sz="1800" b="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3" name="Google Shape;223;p18"/>
          <p:cNvSpPr txBox="1">
            <a:spLocks noGrp="1"/>
          </p:cNvSpPr>
          <p:nvPr>
            <p:ph type="body" idx="5"/>
          </p:nvPr>
        </p:nvSpPr>
        <p:spPr>
          <a:xfrm>
            <a:off x="8063514" y="1686756"/>
            <a:ext cx="3166740" cy="754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80"/>
              <a:buFont typeface="Arial"/>
              <a:buNone/>
              <a:defRPr sz="2400" b="1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4" name="Google Shape;224;p18"/>
          <p:cNvSpPr txBox="1">
            <a:spLocks noGrp="1"/>
          </p:cNvSpPr>
          <p:nvPr>
            <p:ph type="body" idx="6"/>
          </p:nvPr>
        </p:nvSpPr>
        <p:spPr>
          <a:xfrm>
            <a:off x="8063515" y="2674396"/>
            <a:ext cx="3166740" cy="3269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10"/>
              <a:buFont typeface="Arial"/>
              <a:buNone/>
              <a:defRPr sz="1800" b="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25" name="Google Shape;225;p18"/>
          <p:cNvCxnSpPr/>
          <p:nvPr/>
        </p:nvCxnSpPr>
        <p:spPr>
          <a:xfrm>
            <a:off x="7806430" y="1679383"/>
            <a:ext cx="0" cy="4264218"/>
          </a:xfrm>
          <a:prstGeom prst="straightConnector1">
            <a:avLst/>
          </a:prstGeom>
          <a:noFill/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26" name="Google Shape;226;p18"/>
          <p:cNvCxnSpPr/>
          <p:nvPr/>
        </p:nvCxnSpPr>
        <p:spPr>
          <a:xfrm>
            <a:off x="4376691" y="1679383"/>
            <a:ext cx="0" cy="4264218"/>
          </a:xfrm>
          <a:prstGeom prst="straightConnector1">
            <a:avLst/>
          </a:prstGeom>
          <a:noFill/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7" name="Google Shape;227;p18"/>
          <p:cNvSpPr/>
          <p:nvPr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rgbClr val="7F7F7F"/>
          </a:solidFill>
          <a:ln w="1905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8" name="Google Shape;228;p18"/>
          <p:cNvSpPr txBox="1">
            <a:spLocks noGrp="1"/>
          </p:cNvSpPr>
          <p:nvPr>
            <p:ph type="ftr" idx="11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98">
          <p15:clr>
            <a:srgbClr val="FBAE40"/>
          </p15:clr>
        </p15:guide>
        <p15:guide id="2" pos="7080">
          <p15:clr>
            <a:srgbClr val="FBAE40"/>
          </p15:clr>
        </p15:guide>
        <p15:guide id="3" pos="3840">
          <p15:clr>
            <a:srgbClr val="FBAE40"/>
          </p15:clr>
        </p15:guide>
        <p15:guide id="4" orient="horz" pos="1054">
          <p15:clr>
            <a:srgbClr val="FBAE40"/>
          </p15:clr>
        </p15:guide>
        <p15:guide id="5" orient="horz" pos="3744">
          <p15:clr>
            <a:srgbClr val="FBAE40"/>
          </p15:clr>
        </p15:guide>
        <p15:guide id="6" orient="horz" pos="697">
          <p15:clr>
            <a:srgbClr val="FBAE40"/>
          </p15:clr>
        </p15:guide>
        <p15:guide id="7" orient="horz" pos="240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 Text Layout">
  <p:cSld name="Four Column Text Layout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9"/>
          <p:cNvSpPr txBox="1"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erdana"/>
              <a:buNone/>
              <a:defRPr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31" name="Google Shape;231;p19"/>
          <p:cNvCxnSpPr/>
          <p:nvPr/>
        </p:nvCxnSpPr>
        <p:spPr>
          <a:xfrm>
            <a:off x="952498" y="1363362"/>
            <a:ext cx="768531" cy="0"/>
          </a:xfrm>
          <a:prstGeom prst="straightConnector1">
            <a:avLst/>
          </a:prstGeom>
          <a:noFill/>
          <a:ln w="635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2" name="Google Shape;232;p19"/>
          <p:cNvSpPr txBox="1">
            <a:spLocks noGrp="1"/>
          </p:cNvSpPr>
          <p:nvPr>
            <p:ph type="body" idx="1"/>
          </p:nvPr>
        </p:nvSpPr>
        <p:spPr>
          <a:xfrm>
            <a:off x="952500" y="1686758"/>
            <a:ext cx="2358867" cy="754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80"/>
              <a:buFont typeface="Arial"/>
              <a:buNone/>
              <a:defRPr sz="2400" b="1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3" name="Google Shape;233;p19"/>
          <p:cNvSpPr txBox="1">
            <a:spLocks noGrp="1"/>
          </p:cNvSpPr>
          <p:nvPr>
            <p:ph type="body" idx="2"/>
          </p:nvPr>
        </p:nvSpPr>
        <p:spPr>
          <a:xfrm>
            <a:off x="952501" y="2674398"/>
            <a:ext cx="2358867" cy="3269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10"/>
              <a:buFont typeface="Arial"/>
              <a:buNone/>
              <a:defRPr sz="1800" b="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34" name="Google Shape;234;p19"/>
          <p:cNvCxnSpPr/>
          <p:nvPr/>
        </p:nvCxnSpPr>
        <p:spPr>
          <a:xfrm>
            <a:off x="3524250" y="1686757"/>
            <a:ext cx="0" cy="4256844"/>
          </a:xfrm>
          <a:prstGeom prst="straightConnector1">
            <a:avLst/>
          </a:prstGeom>
          <a:noFill/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5" name="Google Shape;235;p19"/>
          <p:cNvSpPr txBox="1">
            <a:spLocks noGrp="1"/>
          </p:cNvSpPr>
          <p:nvPr>
            <p:ph type="body" idx="3"/>
          </p:nvPr>
        </p:nvSpPr>
        <p:spPr>
          <a:xfrm>
            <a:off x="3737133" y="1686756"/>
            <a:ext cx="2148760" cy="754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80"/>
              <a:buFont typeface="Arial"/>
              <a:buNone/>
              <a:defRPr sz="2400" b="1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6" name="Google Shape;236;p19"/>
          <p:cNvSpPr txBox="1">
            <a:spLocks noGrp="1"/>
          </p:cNvSpPr>
          <p:nvPr>
            <p:ph type="body" idx="4"/>
          </p:nvPr>
        </p:nvSpPr>
        <p:spPr>
          <a:xfrm>
            <a:off x="3737134" y="2674396"/>
            <a:ext cx="2148760" cy="3269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10"/>
              <a:buFont typeface="Arial"/>
              <a:buNone/>
              <a:defRPr sz="1800" b="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37" name="Google Shape;237;p19"/>
          <p:cNvCxnSpPr/>
          <p:nvPr/>
        </p:nvCxnSpPr>
        <p:spPr>
          <a:xfrm>
            <a:off x="6096000" y="1686758"/>
            <a:ext cx="0" cy="4293629"/>
          </a:xfrm>
          <a:prstGeom prst="straightConnector1">
            <a:avLst/>
          </a:prstGeom>
          <a:noFill/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8" name="Google Shape;238;p19"/>
          <p:cNvSpPr txBox="1">
            <a:spLocks noGrp="1"/>
          </p:cNvSpPr>
          <p:nvPr>
            <p:ph type="body" idx="5"/>
          </p:nvPr>
        </p:nvSpPr>
        <p:spPr>
          <a:xfrm>
            <a:off x="6306107" y="1686756"/>
            <a:ext cx="2148760" cy="754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80"/>
              <a:buFont typeface="Arial"/>
              <a:buNone/>
              <a:defRPr sz="2400" b="1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9" name="Google Shape;239;p19"/>
          <p:cNvSpPr txBox="1">
            <a:spLocks noGrp="1"/>
          </p:cNvSpPr>
          <p:nvPr>
            <p:ph type="body" idx="6"/>
          </p:nvPr>
        </p:nvSpPr>
        <p:spPr>
          <a:xfrm>
            <a:off x="6306108" y="2674396"/>
            <a:ext cx="2148760" cy="3269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10"/>
              <a:buFont typeface="Arial"/>
              <a:buNone/>
              <a:defRPr sz="1800" b="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40" name="Google Shape;240;p19"/>
          <p:cNvCxnSpPr/>
          <p:nvPr/>
        </p:nvCxnSpPr>
        <p:spPr>
          <a:xfrm>
            <a:off x="8674100" y="1686757"/>
            <a:ext cx="0" cy="4256844"/>
          </a:xfrm>
          <a:prstGeom prst="straightConnector1">
            <a:avLst/>
          </a:prstGeom>
          <a:noFill/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1" name="Google Shape;241;p19"/>
          <p:cNvSpPr txBox="1">
            <a:spLocks noGrp="1"/>
          </p:cNvSpPr>
          <p:nvPr>
            <p:ph type="body" idx="7"/>
          </p:nvPr>
        </p:nvSpPr>
        <p:spPr>
          <a:xfrm>
            <a:off x="8875080" y="1676706"/>
            <a:ext cx="2358867" cy="754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80"/>
              <a:buFont typeface="Arial"/>
              <a:buNone/>
              <a:defRPr sz="2400" b="1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2" name="Google Shape;242;p19"/>
          <p:cNvSpPr txBox="1">
            <a:spLocks noGrp="1"/>
          </p:cNvSpPr>
          <p:nvPr>
            <p:ph type="body" idx="8"/>
          </p:nvPr>
        </p:nvSpPr>
        <p:spPr>
          <a:xfrm>
            <a:off x="8875081" y="2664346"/>
            <a:ext cx="2358867" cy="3269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10"/>
              <a:buFont typeface="Arial"/>
              <a:buNone/>
              <a:defRPr sz="1800" b="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3" name="Google Shape;243;p19"/>
          <p:cNvSpPr/>
          <p:nvPr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rgbClr val="7F7F7F"/>
          </a:solidFill>
          <a:ln w="1905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44" name="Google Shape;244;p19"/>
          <p:cNvSpPr txBox="1">
            <a:spLocks noGrp="1"/>
          </p:cNvSpPr>
          <p:nvPr>
            <p:ph type="ftr" idx="11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0">
          <p15:clr>
            <a:srgbClr val="FBAE40"/>
          </p15:clr>
        </p15:guide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697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ve Column Text Layout">
  <p:cSld name="Five Column Text Layout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0"/>
          <p:cNvSpPr txBox="1"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erdana"/>
              <a:buNone/>
              <a:defRPr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47" name="Google Shape;247;p20"/>
          <p:cNvCxnSpPr/>
          <p:nvPr/>
        </p:nvCxnSpPr>
        <p:spPr>
          <a:xfrm>
            <a:off x="952498" y="1363362"/>
            <a:ext cx="768531" cy="0"/>
          </a:xfrm>
          <a:prstGeom prst="straightConnector1">
            <a:avLst/>
          </a:prstGeom>
          <a:noFill/>
          <a:ln w="635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8" name="Google Shape;248;p20"/>
          <p:cNvSpPr txBox="1">
            <a:spLocks noGrp="1"/>
          </p:cNvSpPr>
          <p:nvPr>
            <p:ph type="body" idx="1"/>
          </p:nvPr>
        </p:nvSpPr>
        <p:spPr>
          <a:xfrm>
            <a:off x="952501" y="1686758"/>
            <a:ext cx="1835088" cy="754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2000" b="1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9" name="Google Shape;249;p20"/>
          <p:cNvSpPr txBox="1">
            <a:spLocks noGrp="1"/>
          </p:cNvSpPr>
          <p:nvPr>
            <p:ph type="body" idx="2"/>
          </p:nvPr>
        </p:nvSpPr>
        <p:spPr>
          <a:xfrm>
            <a:off x="952502" y="2850484"/>
            <a:ext cx="1835088" cy="3093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20"/>
              <a:buFont typeface="Arial"/>
              <a:buNone/>
              <a:defRPr sz="1600" b="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50" name="Google Shape;250;p20"/>
          <p:cNvCxnSpPr/>
          <p:nvPr/>
        </p:nvCxnSpPr>
        <p:spPr>
          <a:xfrm>
            <a:off x="3011869" y="1686759"/>
            <a:ext cx="0" cy="4256841"/>
          </a:xfrm>
          <a:prstGeom prst="straightConnector1">
            <a:avLst/>
          </a:prstGeom>
          <a:noFill/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1" name="Google Shape;251;p20"/>
          <p:cNvSpPr txBox="1">
            <a:spLocks noGrp="1"/>
          </p:cNvSpPr>
          <p:nvPr>
            <p:ph type="body" idx="3"/>
          </p:nvPr>
        </p:nvSpPr>
        <p:spPr>
          <a:xfrm>
            <a:off x="3229003" y="1686758"/>
            <a:ext cx="1624302" cy="754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2000" b="1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2" name="Google Shape;252;p20"/>
          <p:cNvSpPr txBox="1">
            <a:spLocks noGrp="1"/>
          </p:cNvSpPr>
          <p:nvPr>
            <p:ph type="body" idx="4"/>
          </p:nvPr>
        </p:nvSpPr>
        <p:spPr>
          <a:xfrm>
            <a:off x="3229004" y="2850484"/>
            <a:ext cx="1617953" cy="3093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20"/>
              <a:buFont typeface="Arial"/>
              <a:buNone/>
              <a:defRPr sz="1600" b="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53" name="Google Shape;253;p20"/>
          <p:cNvCxnSpPr/>
          <p:nvPr/>
        </p:nvCxnSpPr>
        <p:spPr>
          <a:xfrm>
            <a:off x="5066192" y="1686759"/>
            <a:ext cx="0" cy="4256842"/>
          </a:xfrm>
          <a:prstGeom prst="straightConnector1">
            <a:avLst/>
          </a:prstGeom>
          <a:noFill/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4" name="Google Shape;254;p20"/>
          <p:cNvSpPr txBox="1">
            <a:spLocks noGrp="1"/>
          </p:cNvSpPr>
          <p:nvPr>
            <p:ph type="body" idx="5"/>
          </p:nvPr>
        </p:nvSpPr>
        <p:spPr>
          <a:xfrm>
            <a:off x="5281223" y="1686758"/>
            <a:ext cx="1617953" cy="754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2000" b="1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5" name="Google Shape;255;p20"/>
          <p:cNvSpPr txBox="1">
            <a:spLocks noGrp="1"/>
          </p:cNvSpPr>
          <p:nvPr>
            <p:ph type="body" idx="6"/>
          </p:nvPr>
        </p:nvSpPr>
        <p:spPr>
          <a:xfrm>
            <a:off x="5281224" y="2850484"/>
            <a:ext cx="1617953" cy="3093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20"/>
              <a:buFont typeface="Arial"/>
              <a:buNone/>
              <a:defRPr sz="1600" b="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56" name="Google Shape;256;p20"/>
          <p:cNvCxnSpPr/>
          <p:nvPr/>
        </p:nvCxnSpPr>
        <p:spPr>
          <a:xfrm>
            <a:off x="7131909" y="1686759"/>
            <a:ext cx="0" cy="4256841"/>
          </a:xfrm>
          <a:prstGeom prst="straightConnector1">
            <a:avLst/>
          </a:prstGeom>
          <a:noFill/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7" name="Google Shape;257;p20"/>
          <p:cNvSpPr txBox="1">
            <a:spLocks noGrp="1"/>
          </p:cNvSpPr>
          <p:nvPr>
            <p:ph type="body" idx="7"/>
          </p:nvPr>
        </p:nvSpPr>
        <p:spPr>
          <a:xfrm>
            <a:off x="7349043" y="1686758"/>
            <a:ext cx="1617953" cy="754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2000" b="1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8" name="Google Shape;258;p20"/>
          <p:cNvSpPr txBox="1">
            <a:spLocks noGrp="1"/>
          </p:cNvSpPr>
          <p:nvPr>
            <p:ph type="body" idx="8"/>
          </p:nvPr>
        </p:nvSpPr>
        <p:spPr>
          <a:xfrm>
            <a:off x="7349044" y="2850484"/>
            <a:ext cx="1617953" cy="3093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20"/>
              <a:buFont typeface="Arial"/>
              <a:buNone/>
              <a:defRPr sz="1600" b="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59" name="Google Shape;259;p20"/>
          <p:cNvCxnSpPr/>
          <p:nvPr/>
        </p:nvCxnSpPr>
        <p:spPr>
          <a:xfrm>
            <a:off x="9184131" y="1686759"/>
            <a:ext cx="0" cy="4256841"/>
          </a:xfrm>
          <a:prstGeom prst="straightConnector1">
            <a:avLst/>
          </a:prstGeom>
          <a:noFill/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0" name="Google Shape;260;p20"/>
          <p:cNvSpPr txBox="1">
            <a:spLocks noGrp="1"/>
          </p:cNvSpPr>
          <p:nvPr>
            <p:ph type="body" idx="9"/>
          </p:nvPr>
        </p:nvSpPr>
        <p:spPr>
          <a:xfrm>
            <a:off x="9401266" y="1686758"/>
            <a:ext cx="1835087" cy="754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2000" b="1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1" name="Google Shape;261;p20"/>
          <p:cNvSpPr txBox="1">
            <a:spLocks noGrp="1"/>
          </p:cNvSpPr>
          <p:nvPr>
            <p:ph type="body" idx="13"/>
          </p:nvPr>
        </p:nvSpPr>
        <p:spPr>
          <a:xfrm>
            <a:off x="9401267" y="2850484"/>
            <a:ext cx="1838233" cy="3093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20"/>
              <a:buFont typeface="Arial"/>
              <a:buNone/>
              <a:defRPr sz="1600" b="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2" name="Google Shape;262;p20"/>
          <p:cNvSpPr/>
          <p:nvPr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rgbClr val="7F7F7F"/>
          </a:solidFill>
          <a:ln w="1905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63" name="Google Shape;263;p20"/>
          <p:cNvSpPr txBox="1">
            <a:spLocks noGrp="1"/>
          </p:cNvSpPr>
          <p:nvPr>
            <p:ph type="ftr" idx="11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0">
          <p15:clr>
            <a:srgbClr val="FBAE40"/>
          </p15:clr>
        </p15:guide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69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5" name="Google Shape;25;p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7" name="Google Shape;27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8" name="Google Shape;28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x1 Grid Layout">
  <p:cSld name="3x1 Grid Layout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1"/>
          <p:cNvSpPr txBox="1"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erdana"/>
              <a:buNone/>
              <a:defRPr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66" name="Google Shape;266;p21"/>
          <p:cNvCxnSpPr/>
          <p:nvPr/>
        </p:nvCxnSpPr>
        <p:spPr>
          <a:xfrm>
            <a:off x="952498" y="1363362"/>
            <a:ext cx="768531" cy="0"/>
          </a:xfrm>
          <a:prstGeom prst="straightConnector1">
            <a:avLst/>
          </a:prstGeom>
          <a:noFill/>
          <a:ln w="635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7" name="Google Shape;267;p21"/>
          <p:cNvSpPr txBox="1">
            <a:spLocks noGrp="1"/>
          </p:cNvSpPr>
          <p:nvPr>
            <p:ph type="body" idx="1"/>
          </p:nvPr>
        </p:nvSpPr>
        <p:spPr>
          <a:xfrm>
            <a:off x="952500" y="1686758"/>
            <a:ext cx="10288587" cy="31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80"/>
              <a:buFont typeface="Arial"/>
              <a:buNone/>
              <a:defRPr sz="2400" b="1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8" name="Google Shape;268;p21"/>
          <p:cNvSpPr txBox="1">
            <a:spLocks noGrp="1"/>
          </p:cNvSpPr>
          <p:nvPr>
            <p:ph type="body" idx="2"/>
          </p:nvPr>
        </p:nvSpPr>
        <p:spPr>
          <a:xfrm>
            <a:off x="952502" y="2120010"/>
            <a:ext cx="10288586" cy="754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20"/>
              <a:buFont typeface="Arial"/>
              <a:buNone/>
              <a:defRPr sz="1600" b="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69" name="Google Shape;269;p21"/>
          <p:cNvCxnSpPr/>
          <p:nvPr/>
        </p:nvCxnSpPr>
        <p:spPr>
          <a:xfrm>
            <a:off x="949325" y="3098307"/>
            <a:ext cx="10290176" cy="0"/>
          </a:xfrm>
          <a:prstGeom prst="straightConnector1">
            <a:avLst/>
          </a:prstGeom>
          <a:noFill/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70" name="Google Shape;270;p21"/>
          <p:cNvSpPr txBox="1">
            <a:spLocks noGrp="1"/>
          </p:cNvSpPr>
          <p:nvPr>
            <p:ph type="body" idx="3"/>
          </p:nvPr>
        </p:nvSpPr>
        <p:spPr>
          <a:xfrm>
            <a:off x="952502" y="3291760"/>
            <a:ext cx="10288587" cy="328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80"/>
              <a:buFont typeface="Arial"/>
              <a:buNone/>
              <a:defRPr sz="2400" b="1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1" name="Google Shape;271;p21"/>
          <p:cNvSpPr txBox="1">
            <a:spLocks noGrp="1"/>
          </p:cNvSpPr>
          <p:nvPr>
            <p:ph type="body" idx="4"/>
          </p:nvPr>
        </p:nvSpPr>
        <p:spPr>
          <a:xfrm>
            <a:off x="952504" y="3725012"/>
            <a:ext cx="10288586" cy="644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20"/>
              <a:buFont typeface="Arial"/>
              <a:buNone/>
              <a:defRPr sz="1600" b="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72" name="Google Shape;272;p21"/>
          <p:cNvCxnSpPr/>
          <p:nvPr/>
        </p:nvCxnSpPr>
        <p:spPr>
          <a:xfrm>
            <a:off x="950912" y="4520213"/>
            <a:ext cx="10290176" cy="0"/>
          </a:xfrm>
          <a:prstGeom prst="straightConnector1">
            <a:avLst/>
          </a:prstGeom>
          <a:noFill/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73" name="Google Shape;273;p21"/>
          <p:cNvSpPr txBox="1">
            <a:spLocks noGrp="1"/>
          </p:cNvSpPr>
          <p:nvPr>
            <p:ph type="body" idx="5"/>
          </p:nvPr>
        </p:nvSpPr>
        <p:spPr>
          <a:xfrm>
            <a:off x="952504" y="4753992"/>
            <a:ext cx="10288587" cy="31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80"/>
              <a:buFont typeface="Arial"/>
              <a:buNone/>
              <a:defRPr sz="2400" b="1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4" name="Google Shape;274;p21"/>
          <p:cNvSpPr txBox="1">
            <a:spLocks noGrp="1"/>
          </p:cNvSpPr>
          <p:nvPr>
            <p:ph type="body" idx="6"/>
          </p:nvPr>
        </p:nvSpPr>
        <p:spPr>
          <a:xfrm>
            <a:off x="952506" y="5187244"/>
            <a:ext cx="10288586" cy="754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20"/>
              <a:buFont typeface="Arial"/>
              <a:buNone/>
              <a:defRPr sz="1600" b="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5" name="Google Shape;275;p21"/>
          <p:cNvSpPr/>
          <p:nvPr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rgbClr val="7F7F7F"/>
          </a:solidFill>
          <a:ln w="1905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6" name="Google Shape;276;p21"/>
          <p:cNvSpPr txBox="1">
            <a:spLocks noGrp="1"/>
          </p:cNvSpPr>
          <p:nvPr>
            <p:ph type="ftr" idx="11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98">
          <p15:clr>
            <a:srgbClr val="FBAE40"/>
          </p15:clr>
        </p15:guide>
        <p15:guide id="2" pos="7080">
          <p15:clr>
            <a:srgbClr val="FBAE40"/>
          </p15:clr>
        </p15:guide>
        <p15:guide id="3" pos="3840">
          <p15:clr>
            <a:srgbClr val="FBAE40"/>
          </p15:clr>
        </p15:guide>
        <p15:guide id="4" orient="horz" pos="1054">
          <p15:clr>
            <a:srgbClr val="FBAE40"/>
          </p15:clr>
        </p15:guide>
        <p15:guide id="5" orient="horz" pos="3744">
          <p15:clr>
            <a:srgbClr val="FBAE40"/>
          </p15:clr>
        </p15:guide>
        <p15:guide id="6" orient="horz" pos="697">
          <p15:clr>
            <a:srgbClr val="FBAE40"/>
          </p15:clr>
        </p15:guide>
        <p15:guide id="7" orient="horz" pos="240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x2 Grid Layout">
  <p:cSld name="3x2 Grid Layout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2"/>
          <p:cNvSpPr txBox="1"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erdana"/>
              <a:buNone/>
              <a:defRPr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79" name="Google Shape;279;p22"/>
          <p:cNvCxnSpPr/>
          <p:nvPr/>
        </p:nvCxnSpPr>
        <p:spPr>
          <a:xfrm>
            <a:off x="952498" y="1363362"/>
            <a:ext cx="768531" cy="0"/>
          </a:xfrm>
          <a:prstGeom prst="straightConnector1">
            <a:avLst/>
          </a:prstGeom>
          <a:noFill/>
          <a:ln w="635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0" name="Google Shape;280;p22"/>
          <p:cNvSpPr txBox="1">
            <a:spLocks noGrp="1"/>
          </p:cNvSpPr>
          <p:nvPr>
            <p:ph type="body" idx="1"/>
          </p:nvPr>
        </p:nvSpPr>
        <p:spPr>
          <a:xfrm>
            <a:off x="952501" y="1686758"/>
            <a:ext cx="4755838" cy="31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80"/>
              <a:buFont typeface="Arial"/>
              <a:buNone/>
              <a:defRPr sz="2400" b="1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1" name="Google Shape;281;p22"/>
          <p:cNvSpPr txBox="1">
            <a:spLocks noGrp="1"/>
          </p:cNvSpPr>
          <p:nvPr>
            <p:ph type="body" idx="2"/>
          </p:nvPr>
        </p:nvSpPr>
        <p:spPr>
          <a:xfrm>
            <a:off x="952502" y="2120010"/>
            <a:ext cx="4755838" cy="754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20"/>
              <a:buFont typeface="Arial"/>
              <a:buNone/>
              <a:defRPr sz="1600" b="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82" name="Google Shape;282;p22"/>
          <p:cNvCxnSpPr/>
          <p:nvPr/>
        </p:nvCxnSpPr>
        <p:spPr>
          <a:xfrm>
            <a:off x="949325" y="3098307"/>
            <a:ext cx="10290176" cy="0"/>
          </a:xfrm>
          <a:prstGeom prst="straightConnector1">
            <a:avLst/>
          </a:prstGeom>
          <a:noFill/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3" name="Google Shape;283;p22"/>
          <p:cNvSpPr txBox="1">
            <a:spLocks noGrp="1"/>
          </p:cNvSpPr>
          <p:nvPr>
            <p:ph type="body" idx="3"/>
          </p:nvPr>
        </p:nvSpPr>
        <p:spPr>
          <a:xfrm>
            <a:off x="952503" y="3291760"/>
            <a:ext cx="4755838" cy="328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80"/>
              <a:buFont typeface="Arial"/>
              <a:buNone/>
              <a:defRPr sz="2400" b="1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4" name="Google Shape;284;p22"/>
          <p:cNvSpPr txBox="1">
            <a:spLocks noGrp="1"/>
          </p:cNvSpPr>
          <p:nvPr>
            <p:ph type="body" idx="4"/>
          </p:nvPr>
        </p:nvSpPr>
        <p:spPr>
          <a:xfrm>
            <a:off x="952504" y="3725012"/>
            <a:ext cx="4755838" cy="644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20"/>
              <a:buFont typeface="Arial"/>
              <a:buNone/>
              <a:defRPr sz="1600" b="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85" name="Google Shape;285;p22"/>
          <p:cNvCxnSpPr/>
          <p:nvPr/>
        </p:nvCxnSpPr>
        <p:spPr>
          <a:xfrm>
            <a:off x="950912" y="4520213"/>
            <a:ext cx="10290176" cy="0"/>
          </a:xfrm>
          <a:prstGeom prst="straightConnector1">
            <a:avLst/>
          </a:prstGeom>
          <a:noFill/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6" name="Google Shape;286;p22"/>
          <p:cNvSpPr txBox="1">
            <a:spLocks noGrp="1"/>
          </p:cNvSpPr>
          <p:nvPr>
            <p:ph type="body" idx="5"/>
          </p:nvPr>
        </p:nvSpPr>
        <p:spPr>
          <a:xfrm>
            <a:off x="952505" y="4753992"/>
            <a:ext cx="4755838" cy="31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80"/>
              <a:buFont typeface="Arial"/>
              <a:buNone/>
              <a:defRPr sz="2400" b="1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7" name="Google Shape;287;p22"/>
          <p:cNvSpPr txBox="1">
            <a:spLocks noGrp="1"/>
          </p:cNvSpPr>
          <p:nvPr>
            <p:ph type="body" idx="6"/>
          </p:nvPr>
        </p:nvSpPr>
        <p:spPr>
          <a:xfrm>
            <a:off x="952506" y="5187244"/>
            <a:ext cx="4755838" cy="754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20"/>
              <a:buFont typeface="Arial"/>
              <a:buNone/>
              <a:defRPr sz="1600" b="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88" name="Google Shape;288;p22"/>
          <p:cNvCxnSpPr/>
          <p:nvPr/>
        </p:nvCxnSpPr>
        <p:spPr>
          <a:xfrm>
            <a:off x="6096000" y="1686758"/>
            <a:ext cx="0" cy="4293629"/>
          </a:xfrm>
          <a:prstGeom prst="straightConnector1">
            <a:avLst/>
          </a:prstGeom>
          <a:noFill/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9" name="Google Shape;289;p22"/>
          <p:cNvSpPr txBox="1">
            <a:spLocks noGrp="1"/>
          </p:cNvSpPr>
          <p:nvPr>
            <p:ph type="body" idx="7"/>
          </p:nvPr>
        </p:nvSpPr>
        <p:spPr>
          <a:xfrm>
            <a:off x="6483696" y="1688512"/>
            <a:ext cx="4755838" cy="31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80"/>
              <a:buFont typeface="Arial"/>
              <a:buNone/>
              <a:defRPr sz="2400" b="1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0" name="Google Shape;290;p22"/>
          <p:cNvSpPr txBox="1">
            <a:spLocks noGrp="1"/>
          </p:cNvSpPr>
          <p:nvPr>
            <p:ph type="body" idx="8"/>
          </p:nvPr>
        </p:nvSpPr>
        <p:spPr>
          <a:xfrm>
            <a:off x="6483697" y="2121764"/>
            <a:ext cx="4755838" cy="754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20"/>
              <a:buFont typeface="Arial"/>
              <a:buNone/>
              <a:defRPr sz="1600" b="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1" name="Google Shape;291;p22"/>
          <p:cNvSpPr txBox="1">
            <a:spLocks noGrp="1"/>
          </p:cNvSpPr>
          <p:nvPr>
            <p:ph type="body" idx="9"/>
          </p:nvPr>
        </p:nvSpPr>
        <p:spPr>
          <a:xfrm>
            <a:off x="6483698" y="3293514"/>
            <a:ext cx="4755838" cy="328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80"/>
              <a:buFont typeface="Arial"/>
              <a:buNone/>
              <a:defRPr sz="2400" b="1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2" name="Google Shape;292;p22"/>
          <p:cNvSpPr txBox="1">
            <a:spLocks noGrp="1"/>
          </p:cNvSpPr>
          <p:nvPr>
            <p:ph type="body" idx="13"/>
          </p:nvPr>
        </p:nvSpPr>
        <p:spPr>
          <a:xfrm>
            <a:off x="6483699" y="3726766"/>
            <a:ext cx="4755838" cy="644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20"/>
              <a:buFont typeface="Arial"/>
              <a:buNone/>
              <a:defRPr sz="1600" b="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3" name="Google Shape;293;p22"/>
          <p:cNvSpPr txBox="1">
            <a:spLocks noGrp="1"/>
          </p:cNvSpPr>
          <p:nvPr>
            <p:ph type="body" idx="14"/>
          </p:nvPr>
        </p:nvSpPr>
        <p:spPr>
          <a:xfrm>
            <a:off x="6483700" y="4755746"/>
            <a:ext cx="4755838" cy="31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80"/>
              <a:buFont typeface="Arial"/>
              <a:buNone/>
              <a:defRPr sz="2400" b="1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4" name="Google Shape;294;p22"/>
          <p:cNvSpPr txBox="1">
            <a:spLocks noGrp="1"/>
          </p:cNvSpPr>
          <p:nvPr>
            <p:ph type="body" idx="15"/>
          </p:nvPr>
        </p:nvSpPr>
        <p:spPr>
          <a:xfrm>
            <a:off x="6483701" y="5188998"/>
            <a:ext cx="4755838" cy="754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20"/>
              <a:buFont typeface="Arial"/>
              <a:buNone/>
              <a:defRPr sz="1600" b="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5" name="Google Shape;295;p22"/>
          <p:cNvSpPr/>
          <p:nvPr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rgbClr val="7F7F7F"/>
          </a:solidFill>
          <a:ln w="1905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96" name="Google Shape;296;p22"/>
          <p:cNvSpPr txBox="1">
            <a:spLocks noGrp="1"/>
          </p:cNvSpPr>
          <p:nvPr>
            <p:ph type="ftr" idx="11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98">
          <p15:clr>
            <a:srgbClr val="FBAE40"/>
          </p15:clr>
        </p15:guide>
        <p15:guide id="2" pos="7080">
          <p15:clr>
            <a:srgbClr val="FBAE40"/>
          </p15:clr>
        </p15:guide>
        <p15:guide id="3" pos="3840">
          <p15:clr>
            <a:srgbClr val="FBAE40"/>
          </p15:clr>
        </p15:guide>
        <p15:guide id="4" orient="horz" pos="1054">
          <p15:clr>
            <a:srgbClr val="FBAE40"/>
          </p15:clr>
        </p15:guide>
        <p15:guide id="5" orient="horz" pos="3744">
          <p15:clr>
            <a:srgbClr val="FBAE40"/>
          </p15:clr>
        </p15:guide>
        <p15:guide id="6" orient="horz" pos="697">
          <p15:clr>
            <a:srgbClr val="FBAE40"/>
          </p15:clr>
        </p15:guide>
        <p15:guide id="7" orient="horz" pos="240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x2 Grid Layout">
  <p:cSld name="4x2 Grid Layout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3"/>
          <p:cNvSpPr txBox="1"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erdana"/>
              <a:buNone/>
              <a:defRPr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9" name="Google Shape;299;p23"/>
          <p:cNvCxnSpPr/>
          <p:nvPr/>
        </p:nvCxnSpPr>
        <p:spPr>
          <a:xfrm>
            <a:off x="952498" y="1363362"/>
            <a:ext cx="768531" cy="0"/>
          </a:xfrm>
          <a:prstGeom prst="straightConnector1">
            <a:avLst/>
          </a:prstGeom>
          <a:noFill/>
          <a:ln w="635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00" name="Google Shape;300;p23"/>
          <p:cNvSpPr txBox="1">
            <a:spLocks noGrp="1"/>
          </p:cNvSpPr>
          <p:nvPr>
            <p:ph type="body" idx="1"/>
          </p:nvPr>
        </p:nvSpPr>
        <p:spPr>
          <a:xfrm>
            <a:off x="952500" y="1686758"/>
            <a:ext cx="4772003" cy="31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80"/>
              <a:buFont typeface="Arial"/>
              <a:buNone/>
              <a:defRPr sz="2400" b="1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1" name="Google Shape;301;p23"/>
          <p:cNvSpPr txBox="1">
            <a:spLocks noGrp="1"/>
          </p:cNvSpPr>
          <p:nvPr>
            <p:ph type="body" idx="2"/>
          </p:nvPr>
        </p:nvSpPr>
        <p:spPr>
          <a:xfrm>
            <a:off x="952502" y="2120010"/>
            <a:ext cx="4772003" cy="417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20"/>
              <a:buFont typeface="Arial"/>
              <a:buNone/>
              <a:defRPr sz="1600" b="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02" name="Google Shape;302;p23"/>
          <p:cNvCxnSpPr/>
          <p:nvPr/>
        </p:nvCxnSpPr>
        <p:spPr>
          <a:xfrm>
            <a:off x="949325" y="2760956"/>
            <a:ext cx="10290176" cy="0"/>
          </a:xfrm>
          <a:prstGeom prst="straightConnector1">
            <a:avLst/>
          </a:prstGeom>
          <a:noFill/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03" name="Google Shape;303;p23"/>
          <p:cNvSpPr txBox="1">
            <a:spLocks noGrp="1"/>
          </p:cNvSpPr>
          <p:nvPr>
            <p:ph type="body" idx="3"/>
          </p:nvPr>
        </p:nvSpPr>
        <p:spPr>
          <a:xfrm>
            <a:off x="954094" y="2904080"/>
            <a:ext cx="4772003" cy="31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80"/>
              <a:buFont typeface="Arial"/>
              <a:buNone/>
              <a:defRPr sz="2400" b="1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4" name="Google Shape;304;p23"/>
          <p:cNvSpPr txBox="1">
            <a:spLocks noGrp="1"/>
          </p:cNvSpPr>
          <p:nvPr>
            <p:ph type="body" idx="4"/>
          </p:nvPr>
        </p:nvSpPr>
        <p:spPr>
          <a:xfrm>
            <a:off x="954096" y="3337333"/>
            <a:ext cx="4772003" cy="304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20"/>
              <a:buFont typeface="Arial"/>
              <a:buNone/>
              <a:defRPr sz="1600" b="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05" name="Google Shape;305;p23"/>
          <p:cNvCxnSpPr/>
          <p:nvPr/>
        </p:nvCxnSpPr>
        <p:spPr>
          <a:xfrm>
            <a:off x="950912" y="3792244"/>
            <a:ext cx="10290176" cy="0"/>
          </a:xfrm>
          <a:prstGeom prst="straightConnector1">
            <a:avLst/>
          </a:prstGeom>
          <a:noFill/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06" name="Google Shape;306;p23"/>
          <p:cNvSpPr txBox="1">
            <a:spLocks noGrp="1"/>
          </p:cNvSpPr>
          <p:nvPr>
            <p:ph type="body" idx="5"/>
          </p:nvPr>
        </p:nvSpPr>
        <p:spPr>
          <a:xfrm>
            <a:off x="954098" y="3970621"/>
            <a:ext cx="4772003" cy="31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80"/>
              <a:buFont typeface="Arial"/>
              <a:buNone/>
              <a:defRPr sz="2400" b="1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7" name="Google Shape;307;p23"/>
          <p:cNvSpPr txBox="1">
            <a:spLocks noGrp="1"/>
          </p:cNvSpPr>
          <p:nvPr>
            <p:ph type="body" idx="6"/>
          </p:nvPr>
        </p:nvSpPr>
        <p:spPr>
          <a:xfrm>
            <a:off x="954100" y="4403874"/>
            <a:ext cx="4772003" cy="310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20"/>
              <a:buFont typeface="Arial"/>
              <a:buNone/>
              <a:defRPr sz="1600" b="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08" name="Google Shape;308;p23"/>
          <p:cNvCxnSpPr/>
          <p:nvPr/>
        </p:nvCxnSpPr>
        <p:spPr>
          <a:xfrm>
            <a:off x="952506" y="4885677"/>
            <a:ext cx="10290176" cy="0"/>
          </a:xfrm>
          <a:prstGeom prst="straightConnector1">
            <a:avLst/>
          </a:prstGeom>
          <a:noFill/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09" name="Google Shape;309;p23"/>
          <p:cNvSpPr txBox="1">
            <a:spLocks noGrp="1"/>
          </p:cNvSpPr>
          <p:nvPr>
            <p:ph type="body" idx="7"/>
          </p:nvPr>
        </p:nvSpPr>
        <p:spPr>
          <a:xfrm>
            <a:off x="954096" y="5089029"/>
            <a:ext cx="4772003" cy="31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80"/>
              <a:buFont typeface="Arial"/>
              <a:buNone/>
              <a:defRPr sz="2400" b="1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0" name="Google Shape;310;p23"/>
          <p:cNvSpPr txBox="1">
            <a:spLocks noGrp="1"/>
          </p:cNvSpPr>
          <p:nvPr>
            <p:ph type="body" idx="8"/>
          </p:nvPr>
        </p:nvSpPr>
        <p:spPr>
          <a:xfrm>
            <a:off x="954098" y="5522281"/>
            <a:ext cx="4772003" cy="417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20"/>
              <a:buFont typeface="Arial"/>
              <a:buNone/>
              <a:defRPr sz="1600" b="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11" name="Google Shape;311;p23"/>
          <p:cNvCxnSpPr/>
          <p:nvPr/>
        </p:nvCxnSpPr>
        <p:spPr>
          <a:xfrm>
            <a:off x="6096000" y="1686758"/>
            <a:ext cx="0" cy="4293629"/>
          </a:xfrm>
          <a:prstGeom prst="straightConnector1">
            <a:avLst/>
          </a:prstGeom>
          <a:noFill/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2" name="Google Shape;312;p23"/>
          <p:cNvSpPr txBox="1">
            <a:spLocks noGrp="1"/>
          </p:cNvSpPr>
          <p:nvPr>
            <p:ph type="body" idx="9"/>
          </p:nvPr>
        </p:nvSpPr>
        <p:spPr>
          <a:xfrm>
            <a:off x="6467495" y="1688232"/>
            <a:ext cx="4772003" cy="31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80"/>
              <a:buFont typeface="Arial"/>
              <a:buNone/>
              <a:defRPr sz="2400" b="1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3" name="Google Shape;313;p23"/>
          <p:cNvSpPr txBox="1">
            <a:spLocks noGrp="1"/>
          </p:cNvSpPr>
          <p:nvPr>
            <p:ph type="body" idx="13"/>
          </p:nvPr>
        </p:nvSpPr>
        <p:spPr>
          <a:xfrm>
            <a:off x="6467497" y="2121484"/>
            <a:ext cx="4772003" cy="417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20"/>
              <a:buFont typeface="Arial"/>
              <a:buNone/>
              <a:defRPr sz="1600" b="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4" name="Google Shape;314;p23"/>
          <p:cNvSpPr txBox="1">
            <a:spLocks noGrp="1"/>
          </p:cNvSpPr>
          <p:nvPr>
            <p:ph type="body" idx="14"/>
          </p:nvPr>
        </p:nvSpPr>
        <p:spPr>
          <a:xfrm>
            <a:off x="6469089" y="2905554"/>
            <a:ext cx="4772003" cy="31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80"/>
              <a:buFont typeface="Arial"/>
              <a:buNone/>
              <a:defRPr sz="2400" b="1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5" name="Google Shape;315;p23"/>
          <p:cNvSpPr txBox="1">
            <a:spLocks noGrp="1"/>
          </p:cNvSpPr>
          <p:nvPr>
            <p:ph type="body" idx="15"/>
          </p:nvPr>
        </p:nvSpPr>
        <p:spPr>
          <a:xfrm>
            <a:off x="6469091" y="3338807"/>
            <a:ext cx="4772003" cy="304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20"/>
              <a:buFont typeface="Arial"/>
              <a:buNone/>
              <a:defRPr sz="1600" b="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6" name="Google Shape;316;p23"/>
          <p:cNvSpPr txBox="1">
            <a:spLocks noGrp="1"/>
          </p:cNvSpPr>
          <p:nvPr>
            <p:ph type="body" idx="16"/>
          </p:nvPr>
        </p:nvSpPr>
        <p:spPr>
          <a:xfrm>
            <a:off x="6469093" y="3972095"/>
            <a:ext cx="4772003" cy="31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80"/>
              <a:buFont typeface="Arial"/>
              <a:buNone/>
              <a:defRPr sz="2400" b="1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7" name="Google Shape;317;p23"/>
          <p:cNvSpPr txBox="1">
            <a:spLocks noGrp="1"/>
          </p:cNvSpPr>
          <p:nvPr>
            <p:ph type="body" idx="17"/>
          </p:nvPr>
        </p:nvSpPr>
        <p:spPr>
          <a:xfrm>
            <a:off x="6469095" y="4405348"/>
            <a:ext cx="4772003" cy="310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20"/>
              <a:buFont typeface="Arial"/>
              <a:buNone/>
              <a:defRPr sz="1600" b="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8" name="Google Shape;318;p23"/>
          <p:cNvSpPr txBox="1">
            <a:spLocks noGrp="1"/>
          </p:cNvSpPr>
          <p:nvPr>
            <p:ph type="body" idx="18"/>
          </p:nvPr>
        </p:nvSpPr>
        <p:spPr>
          <a:xfrm>
            <a:off x="6469091" y="5090503"/>
            <a:ext cx="4772003" cy="31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80"/>
              <a:buFont typeface="Arial"/>
              <a:buNone/>
              <a:defRPr sz="2400" b="1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9" name="Google Shape;319;p23"/>
          <p:cNvSpPr txBox="1">
            <a:spLocks noGrp="1"/>
          </p:cNvSpPr>
          <p:nvPr>
            <p:ph type="body" idx="19"/>
          </p:nvPr>
        </p:nvSpPr>
        <p:spPr>
          <a:xfrm>
            <a:off x="6469093" y="5523755"/>
            <a:ext cx="4772003" cy="417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20"/>
              <a:buFont typeface="Arial"/>
              <a:buNone/>
              <a:defRPr sz="1600" b="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0" name="Google Shape;320;p23"/>
          <p:cNvSpPr/>
          <p:nvPr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rgbClr val="7F7F7F"/>
          </a:solidFill>
          <a:ln w="1905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21" name="Google Shape;321;p23"/>
          <p:cNvSpPr txBox="1">
            <a:spLocks noGrp="1"/>
          </p:cNvSpPr>
          <p:nvPr>
            <p:ph type="ftr" idx="11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98">
          <p15:clr>
            <a:srgbClr val="FBAE40"/>
          </p15:clr>
        </p15:guide>
        <p15:guide id="2" pos="7080">
          <p15:clr>
            <a:srgbClr val="FBAE40"/>
          </p15:clr>
        </p15:guide>
        <p15:guide id="3" pos="3840">
          <p15:clr>
            <a:srgbClr val="FBAE40"/>
          </p15:clr>
        </p15:guide>
        <p15:guide id="4" orient="horz" pos="1054">
          <p15:clr>
            <a:srgbClr val="FBAE40"/>
          </p15:clr>
        </p15:guide>
        <p15:guide id="5" orient="horz" pos="3744">
          <p15:clr>
            <a:srgbClr val="FBAE40"/>
          </p15:clr>
        </p15:guide>
        <p15:guide id="6" orient="horz" pos="697">
          <p15:clr>
            <a:srgbClr val="FBAE40"/>
          </p15:clr>
        </p15:guide>
        <p15:guide id="7" orient="horz" pos="240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x2 Grid Layout">
  <p:cSld name="2x2 Grid Layout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4"/>
          <p:cNvSpPr txBox="1"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erdana"/>
              <a:buNone/>
              <a:defRPr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24" name="Google Shape;324;p24"/>
          <p:cNvCxnSpPr/>
          <p:nvPr/>
        </p:nvCxnSpPr>
        <p:spPr>
          <a:xfrm>
            <a:off x="952498" y="1363362"/>
            <a:ext cx="768531" cy="0"/>
          </a:xfrm>
          <a:prstGeom prst="straightConnector1">
            <a:avLst/>
          </a:prstGeom>
          <a:noFill/>
          <a:ln w="635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5" name="Google Shape;325;p24"/>
          <p:cNvSpPr txBox="1">
            <a:spLocks noGrp="1"/>
          </p:cNvSpPr>
          <p:nvPr>
            <p:ph type="body" idx="1"/>
          </p:nvPr>
        </p:nvSpPr>
        <p:spPr>
          <a:xfrm>
            <a:off x="952500" y="1686758"/>
            <a:ext cx="4800224" cy="374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80"/>
              <a:buFont typeface="Arial"/>
              <a:buNone/>
              <a:defRPr sz="2400" b="1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6" name="Google Shape;326;p24"/>
          <p:cNvSpPr txBox="1">
            <a:spLocks noGrp="1"/>
          </p:cNvSpPr>
          <p:nvPr>
            <p:ph type="body" idx="2"/>
          </p:nvPr>
        </p:nvSpPr>
        <p:spPr>
          <a:xfrm>
            <a:off x="952501" y="2238480"/>
            <a:ext cx="4800219" cy="1200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10"/>
              <a:buFont typeface="Arial"/>
              <a:buNone/>
              <a:defRPr sz="1800" b="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27" name="Google Shape;327;p24"/>
          <p:cNvCxnSpPr/>
          <p:nvPr/>
        </p:nvCxnSpPr>
        <p:spPr>
          <a:xfrm>
            <a:off x="949325" y="3790765"/>
            <a:ext cx="10290176" cy="0"/>
          </a:xfrm>
          <a:prstGeom prst="straightConnector1">
            <a:avLst/>
          </a:prstGeom>
          <a:noFill/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8" name="Google Shape;328;p24"/>
          <p:cNvSpPr txBox="1">
            <a:spLocks noGrp="1"/>
          </p:cNvSpPr>
          <p:nvPr>
            <p:ph type="body" idx="3"/>
          </p:nvPr>
        </p:nvSpPr>
        <p:spPr>
          <a:xfrm>
            <a:off x="958052" y="4209907"/>
            <a:ext cx="4800224" cy="374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80"/>
              <a:buFont typeface="Arial"/>
              <a:buNone/>
              <a:defRPr sz="2400" b="1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9" name="Google Shape;329;p24"/>
          <p:cNvSpPr txBox="1">
            <a:spLocks noGrp="1"/>
          </p:cNvSpPr>
          <p:nvPr>
            <p:ph type="body" idx="4"/>
          </p:nvPr>
        </p:nvSpPr>
        <p:spPr>
          <a:xfrm>
            <a:off x="958053" y="4761629"/>
            <a:ext cx="4800219" cy="1181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10"/>
              <a:buFont typeface="Arial"/>
              <a:buNone/>
              <a:defRPr sz="1800" b="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30" name="Google Shape;330;p24"/>
          <p:cNvCxnSpPr/>
          <p:nvPr/>
        </p:nvCxnSpPr>
        <p:spPr>
          <a:xfrm>
            <a:off x="6096000" y="1679384"/>
            <a:ext cx="0" cy="4272765"/>
          </a:xfrm>
          <a:prstGeom prst="straightConnector1">
            <a:avLst/>
          </a:prstGeom>
          <a:noFill/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1" name="Google Shape;331;p24"/>
          <p:cNvSpPr txBox="1">
            <a:spLocks noGrp="1"/>
          </p:cNvSpPr>
          <p:nvPr>
            <p:ph type="body" idx="5"/>
          </p:nvPr>
        </p:nvSpPr>
        <p:spPr>
          <a:xfrm>
            <a:off x="6433724" y="1676706"/>
            <a:ext cx="4800224" cy="374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80"/>
              <a:buFont typeface="Arial"/>
              <a:buNone/>
              <a:defRPr sz="2400" b="1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2" name="Google Shape;332;p24"/>
          <p:cNvSpPr txBox="1">
            <a:spLocks noGrp="1"/>
          </p:cNvSpPr>
          <p:nvPr>
            <p:ph type="body" idx="6"/>
          </p:nvPr>
        </p:nvSpPr>
        <p:spPr>
          <a:xfrm>
            <a:off x="6433725" y="2228428"/>
            <a:ext cx="4800224" cy="1200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10"/>
              <a:buFont typeface="Arial"/>
              <a:buNone/>
              <a:defRPr sz="1800" b="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3" name="Google Shape;333;p24"/>
          <p:cNvSpPr txBox="1">
            <a:spLocks noGrp="1"/>
          </p:cNvSpPr>
          <p:nvPr>
            <p:ph type="body" idx="7"/>
          </p:nvPr>
        </p:nvSpPr>
        <p:spPr>
          <a:xfrm>
            <a:off x="6439276" y="4199855"/>
            <a:ext cx="4800224" cy="374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80"/>
              <a:buFont typeface="Arial"/>
              <a:buNone/>
              <a:defRPr sz="2400" b="1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4" name="Google Shape;334;p24"/>
          <p:cNvSpPr txBox="1">
            <a:spLocks noGrp="1"/>
          </p:cNvSpPr>
          <p:nvPr>
            <p:ph type="body" idx="8"/>
          </p:nvPr>
        </p:nvSpPr>
        <p:spPr>
          <a:xfrm>
            <a:off x="6439277" y="4751577"/>
            <a:ext cx="4800224" cy="1200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10"/>
              <a:buFont typeface="Arial"/>
              <a:buNone/>
              <a:defRPr sz="1800" b="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5" name="Google Shape;335;p24"/>
          <p:cNvSpPr/>
          <p:nvPr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rgbClr val="7F7F7F"/>
          </a:solidFill>
          <a:ln w="1905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36" name="Google Shape;336;p24"/>
          <p:cNvSpPr txBox="1">
            <a:spLocks noGrp="1"/>
          </p:cNvSpPr>
          <p:nvPr>
            <p:ph type="ftr" idx="11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98">
          <p15:clr>
            <a:srgbClr val="FBAE40"/>
          </p15:clr>
        </p15:guide>
        <p15:guide id="2" pos="7080">
          <p15:clr>
            <a:srgbClr val="FBAE40"/>
          </p15:clr>
        </p15:guide>
        <p15:guide id="3" pos="3840">
          <p15:clr>
            <a:srgbClr val="FBAE40"/>
          </p15:clr>
        </p15:guide>
        <p15:guide id="4" orient="horz" pos="1054">
          <p15:clr>
            <a:srgbClr val="FBAE40"/>
          </p15:clr>
        </p15:guide>
        <p15:guide id="5" orient="horz" pos="2400">
          <p15:clr>
            <a:srgbClr val="FBAE40"/>
          </p15:clr>
        </p15:guide>
        <p15:guide id="6" orient="horz" pos="697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Verdan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2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46" name="Google Shape;346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3 column">
  <p:cSld name="8_3 column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8"/>
          <p:cNvSpPr txBox="1">
            <a:spLocks noGrp="1"/>
          </p:cNvSpPr>
          <p:nvPr>
            <p:ph type="body" idx="1"/>
          </p:nvPr>
        </p:nvSpPr>
        <p:spPr>
          <a:xfrm>
            <a:off x="8067304" y="1722438"/>
            <a:ext cx="361669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 b="1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55" name="Google Shape;355;p28"/>
          <p:cNvSpPr txBox="1">
            <a:spLocks noGrp="1"/>
          </p:cNvSpPr>
          <p:nvPr>
            <p:ph type="body" idx="2"/>
          </p:nvPr>
        </p:nvSpPr>
        <p:spPr>
          <a:xfrm>
            <a:off x="8067304" y="2438400"/>
            <a:ext cx="3616696" cy="368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marL="2743200" lvl="5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56" name="Google Shape;35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28"/>
          <p:cNvSpPr txBox="1">
            <a:spLocks noGrp="1"/>
          </p:cNvSpPr>
          <p:nvPr>
            <p:ph type="dt" idx="10"/>
          </p:nvPr>
        </p:nvSpPr>
        <p:spPr>
          <a:xfrm>
            <a:off x="495300" y="6356350"/>
            <a:ext cx="28448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5081A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5081A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5081A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5081A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5081A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5081A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5081A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5081A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5081A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0" name="Google Shape;360;p28"/>
          <p:cNvSpPr txBox="1">
            <a:spLocks noGrp="1"/>
          </p:cNvSpPr>
          <p:nvPr>
            <p:ph type="body" idx="3"/>
          </p:nvPr>
        </p:nvSpPr>
        <p:spPr>
          <a:xfrm>
            <a:off x="4287652" y="1722438"/>
            <a:ext cx="361669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 b="1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61" name="Google Shape;361;p28"/>
          <p:cNvSpPr txBox="1">
            <a:spLocks noGrp="1"/>
          </p:cNvSpPr>
          <p:nvPr>
            <p:ph type="body" idx="4"/>
          </p:nvPr>
        </p:nvSpPr>
        <p:spPr>
          <a:xfrm>
            <a:off x="4287652" y="2438400"/>
            <a:ext cx="3616696" cy="368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marL="2743200" lvl="5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62" name="Google Shape;362;p28"/>
          <p:cNvSpPr txBox="1">
            <a:spLocks noGrp="1"/>
          </p:cNvSpPr>
          <p:nvPr>
            <p:ph type="body" idx="5"/>
          </p:nvPr>
        </p:nvSpPr>
        <p:spPr>
          <a:xfrm>
            <a:off x="508000" y="1722438"/>
            <a:ext cx="361669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 b="1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63" name="Google Shape;363;p28"/>
          <p:cNvSpPr txBox="1">
            <a:spLocks noGrp="1"/>
          </p:cNvSpPr>
          <p:nvPr>
            <p:ph type="body" idx="6"/>
          </p:nvPr>
        </p:nvSpPr>
        <p:spPr>
          <a:xfrm>
            <a:off x="508000" y="2438400"/>
            <a:ext cx="3616696" cy="368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marL="2743200" lvl="5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7" name="Google Shape;367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43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30"/>
          <p:cNvSpPr txBox="1">
            <a:spLocks noGrp="1"/>
          </p:cNvSpPr>
          <p:nvPr>
            <p:ph type="body" idx="1"/>
          </p:nvPr>
        </p:nvSpPr>
        <p:spPr>
          <a:xfrm>
            <a:off x="838200" y="1348740"/>
            <a:ext cx="10515600" cy="4828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3" name="Google Shape;373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Verdan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3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9" name="Google Shape;379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860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838200" y="1460310"/>
            <a:ext cx="10515600" cy="471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/>
            </a:lvl1pPr>
            <a:lvl2pPr marL="914400" lvl="1" indent="-381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3" name="Google Shape;33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4" name="Google Shape;34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5" name="Google Shape;35;p4"/>
          <p:cNvSpPr/>
          <p:nvPr/>
        </p:nvSpPr>
        <p:spPr>
          <a:xfrm>
            <a:off x="814943" y="1133820"/>
            <a:ext cx="10607040" cy="914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Verdana Pro" panose="020B0604030504040204" pitchFamily="34" charset="0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4" name="Google Shape;384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-Orange">
  <p:cSld name="1_Title Only-Orange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9724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Only-Yellow">
  <p:cSld name="3_Title Only-Yellow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AA6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7" name="Google Shape;397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Only-Yellow">
  <p:cSld name="2_Title Only-Yellow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07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4" name="Google Shape;404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7" name="Google Shape;407;p3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8" name="Google Shape;408;p3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9" name="Google Shape;409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0" name="Google Shape;410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3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3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5" name="Google Shape;415;p3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6" name="Google Shape;416;p3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7" name="Google Shape;417;p3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8" name="Google Shape;418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9" name="Google Shape;419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mparison">
  <p:cSld name="1_Comparison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3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9724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3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3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5" name="Google Shape;425;p3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6" name="Google Shape;426;p3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7" name="Google Shape;427;p3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8" name="Google Shape;428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9" name="Google Shape;429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0" name="Google Shape;430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mparison">
  <p:cSld name="2_Comparison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3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AA6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3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3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5" name="Google Shape;435;p3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6" name="Google Shape;436;p3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7" name="Google Shape;437;p3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8" name="Google Shape;438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9" name="Google Shape;439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0" name="Google Shape;440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omparison">
  <p:cSld name="3_Comparison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07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4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4" name="Google Shape;444;p4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5" name="Google Shape;445;p4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6" name="Google Shape;446;p4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7" name="Google Shape;447;p4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8" name="Google Shape;448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4column">
  <p:cSld name="8_4column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41"/>
          <p:cNvSpPr txBox="1">
            <a:spLocks noGrp="1"/>
          </p:cNvSpPr>
          <p:nvPr>
            <p:ph type="body" idx="1"/>
          </p:nvPr>
        </p:nvSpPr>
        <p:spPr>
          <a:xfrm>
            <a:off x="9030349" y="1722438"/>
            <a:ext cx="2743200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 b="1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3" name="Google Shape;453;p41"/>
          <p:cNvSpPr txBox="1">
            <a:spLocks noGrp="1"/>
          </p:cNvSpPr>
          <p:nvPr>
            <p:ph type="body" idx="2"/>
          </p:nvPr>
        </p:nvSpPr>
        <p:spPr>
          <a:xfrm>
            <a:off x="9030349" y="2438400"/>
            <a:ext cx="2743200" cy="368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marL="2743200" lvl="5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54" name="Google Shape;454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41"/>
          <p:cNvSpPr txBox="1">
            <a:spLocks noGrp="1"/>
          </p:cNvSpPr>
          <p:nvPr>
            <p:ph type="dt" idx="10"/>
          </p:nvPr>
        </p:nvSpPr>
        <p:spPr>
          <a:xfrm>
            <a:off x="495300" y="6356350"/>
            <a:ext cx="28448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5081A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5081A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5081A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5081A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5081A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5081A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5081A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5081A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5081A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8" name="Google Shape;458;p41"/>
          <p:cNvSpPr txBox="1">
            <a:spLocks noGrp="1"/>
          </p:cNvSpPr>
          <p:nvPr>
            <p:ph type="body" idx="3"/>
          </p:nvPr>
        </p:nvSpPr>
        <p:spPr>
          <a:xfrm>
            <a:off x="6142883" y="1722439"/>
            <a:ext cx="2743200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 b="1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9" name="Google Shape;459;p41"/>
          <p:cNvSpPr txBox="1">
            <a:spLocks noGrp="1"/>
          </p:cNvSpPr>
          <p:nvPr>
            <p:ph type="body" idx="4"/>
          </p:nvPr>
        </p:nvSpPr>
        <p:spPr>
          <a:xfrm>
            <a:off x="6142883" y="2438401"/>
            <a:ext cx="2743200" cy="368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marL="2743200" lvl="5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0" name="Google Shape;460;p41"/>
          <p:cNvSpPr txBox="1">
            <a:spLocks noGrp="1"/>
          </p:cNvSpPr>
          <p:nvPr>
            <p:ph type="body" idx="5"/>
          </p:nvPr>
        </p:nvSpPr>
        <p:spPr>
          <a:xfrm>
            <a:off x="3286042" y="1722439"/>
            <a:ext cx="2743200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 b="1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1" name="Google Shape;461;p41"/>
          <p:cNvSpPr txBox="1">
            <a:spLocks noGrp="1"/>
          </p:cNvSpPr>
          <p:nvPr>
            <p:ph type="body" idx="6"/>
          </p:nvPr>
        </p:nvSpPr>
        <p:spPr>
          <a:xfrm>
            <a:off x="3286042" y="2438401"/>
            <a:ext cx="2743200" cy="368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marL="2743200" lvl="5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2" name="Google Shape;462;p41"/>
          <p:cNvSpPr txBox="1">
            <a:spLocks noGrp="1"/>
          </p:cNvSpPr>
          <p:nvPr>
            <p:ph type="body" idx="7"/>
          </p:nvPr>
        </p:nvSpPr>
        <p:spPr>
          <a:xfrm>
            <a:off x="386853" y="1722440"/>
            <a:ext cx="2743200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 b="1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3" name="Google Shape;463;p41"/>
          <p:cNvSpPr txBox="1">
            <a:spLocks noGrp="1"/>
          </p:cNvSpPr>
          <p:nvPr>
            <p:ph type="body" idx="8"/>
          </p:nvPr>
        </p:nvSpPr>
        <p:spPr>
          <a:xfrm>
            <a:off x="386853" y="2438402"/>
            <a:ext cx="2743200" cy="368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marL="2743200" lvl="5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Picture with Caption">
  <p:cSld name="2_Picture with Ca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6857999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5"/>
          <p:cNvSpPr txBox="1">
            <a:spLocks noGrp="1"/>
          </p:cNvSpPr>
          <p:nvPr>
            <p:ph type="title"/>
          </p:nvPr>
        </p:nvSpPr>
        <p:spPr>
          <a:xfrm>
            <a:off x="6533372" y="694368"/>
            <a:ext cx="4588247" cy="9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body" idx="1"/>
          </p:nvPr>
        </p:nvSpPr>
        <p:spPr>
          <a:xfrm>
            <a:off x="6533371" y="1822778"/>
            <a:ext cx="4588248" cy="4328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41" name="Google Shape;4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42" name="Google Shape;4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3" name="Google Shape;43;p5"/>
          <p:cNvSpPr/>
          <p:nvPr/>
        </p:nvSpPr>
        <p:spPr>
          <a:xfrm>
            <a:off x="11791666" y="0"/>
            <a:ext cx="40033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Verdana Pro" panose="020B060403050404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5"/>
          <p:cNvSpPr/>
          <p:nvPr/>
        </p:nvSpPr>
        <p:spPr>
          <a:xfrm>
            <a:off x="11671112" y="0"/>
            <a:ext cx="13716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Verdana Pro" panose="020B060403050404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5"/>
          <p:cNvSpPr/>
          <p:nvPr/>
        </p:nvSpPr>
        <p:spPr>
          <a:xfrm>
            <a:off x="11550554" y="2272"/>
            <a:ext cx="13716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Verdana Pro" panose="020B0604030504040204" pitchFamily="34" charset="0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 with Caption">
  <p:cSld name="1_Content with Caption"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42"/>
          <p:cNvSpPr txBox="1">
            <a:spLocks noGrp="1"/>
          </p:cNvSpPr>
          <p:nvPr>
            <p:ph type="title"/>
          </p:nvPr>
        </p:nvSpPr>
        <p:spPr>
          <a:xfrm>
            <a:off x="605790" y="685800"/>
            <a:ext cx="4114799" cy="1017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6" name="Google Shape;466;p42"/>
          <p:cNvSpPr txBox="1">
            <a:spLocks noGrp="1"/>
          </p:cNvSpPr>
          <p:nvPr>
            <p:ph type="body" idx="1"/>
          </p:nvPr>
        </p:nvSpPr>
        <p:spPr>
          <a:xfrm>
            <a:off x="605792" y="1852931"/>
            <a:ext cx="10972798" cy="1280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67" name="Google Shape;467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70" name="Google Shape;470;p42"/>
          <p:cNvSpPr txBox="1">
            <a:spLocks noGrp="1"/>
          </p:cNvSpPr>
          <p:nvPr>
            <p:ph type="body" idx="2"/>
          </p:nvPr>
        </p:nvSpPr>
        <p:spPr>
          <a:xfrm>
            <a:off x="605790" y="3291205"/>
            <a:ext cx="10972798" cy="1280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71" name="Google Shape;471;p42"/>
          <p:cNvSpPr txBox="1">
            <a:spLocks noGrp="1"/>
          </p:cNvSpPr>
          <p:nvPr>
            <p:ph type="body" idx="3"/>
          </p:nvPr>
        </p:nvSpPr>
        <p:spPr>
          <a:xfrm>
            <a:off x="605790" y="4729480"/>
            <a:ext cx="10972798" cy="1280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ontent with Caption">
  <p:cSld name="4_Content with Caption"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4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9724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43"/>
          <p:cNvSpPr txBox="1">
            <a:spLocks noGrp="1"/>
          </p:cNvSpPr>
          <p:nvPr>
            <p:ph type="title"/>
          </p:nvPr>
        </p:nvSpPr>
        <p:spPr>
          <a:xfrm>
            <a:off x="605790" y="685800"/>
            <a:ext cx="4114799" cy="1017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43"/>
          <p:cNvSpPr txBox="1">
            <a:spLocks noGrp="1"/>
          </p:cNvSpPr>
          <p:nvPr>
            <p:ph type="body" idx="1"/>
          </p:nvPr>
        </p:nvSpPr>
        <p:spPr>
          <a:xfrm>
            <a:off x="605792" y="1852931"/>
            <a:ext cx="10972798" cy="1280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76" name="Google Shape;476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7" name="Google Shape;477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79" name="Google Shape;479;p43"/>
          <p:cNvSpPr txBox="1">
            <a:spLocks noGrp="1"/>
          </p:cNvSpPr>
          <p:nvPr>
            <p:ph type="body" idx="2"/>
          </p:nvPr>
        </p:nvSpPr>
        <p:spPr>
          <a:xfrm>
            <a:off x="605790" y="3291205"/>
            <a:ext cx="10972798" cy="1280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80" name="Google Shape;480;p43"/>
          <p:cNvSpPr txBox="1">
            <a:spLocks noGrp="1"/>
          </p:cNvSpPr>
          <p:nvPr>
            <p:ph type="body" idx="3"/>
          </p:nvPr>
        </p:nvSpPr>
        <p:spPr>
          <a:xfrm>
            <a:off x="605790" y="4729480"/>
            <a:ext cx="10972798" cy="1280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ontent with Caption">
  <p:cSld name="6_Content with Caption"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4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AA6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Google Shape;483;p44"/>
          <p:cNvSpPr txBox="1">
            <a:spLocks noGrp="1"/>
          </p:cNvSpPr>
          <p:nvPr>
            <p:ph type="title"/>
          </p:nvPr>
        </p:nvSpPr>
        <p:spPr>
          <a:xfrm>
            <a:off x="605790" y="685800"/>
            <a:ext cx="4114799" cy="1017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4" name="Google Shape;484;p44"/>
          <p:cNvSpPr txBox="1">
            <a:spLocks noGrp="1"/>
          </p:cNvSpPr>
          <p:nvPr>
            <p:ph type="body" idx="1"/>
          </p:nvPr>
        </p:nvSpPr>
        <p:spPr>
          <a:xfrm>
            <a:off x="605792" y="1852931"/>
            <a:ext cx="10972798" cy="1280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85" name="Google Shape;48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7" name="Google Shape;48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8" name="Google Shape;488;p44"/>
          <p:cNvSpPr txBox="1">
            <a:spLocks noGrp="1"/>
          </p:cNvSpPr>
          <p:nvPr>
            <p:ph type="body" idx="2"/>
          </p:nvPr>
        </p:nvSpPr>
        <p:spPr>
          <a:xfrm>
            <a:off x="605790" y="3291205"/>
            <a:ext cx="10972798" cy="1280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89" name="Google Shape;489;p44"/>
          <p:cNvSpPr txBox="1">
            <a:spLocks noGrp="1"/>
          </p:cNvSpPr>
          <p:nvPr>
            <p:ph type="body" idx="3"/>
          </p:nvPr>
        </p:nvSpPr>
        <p:spPr>
          <a:xfrm>
            <a:off x="605790" y="4729480"/>
            <a:ext cx="10972798" cy="1280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ontent with Caption">
  <p:cSld name="5_Content with Caption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4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07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492;p45"/>
          <p:cNvSpPr txBox="1">
            <a:spLocks noGrp="1"/>
          </p:cNvSpPr>
          <p:nvPr>
            <p:ph type="title"/>
          </p:nvPr>
        </p:nvSpPr>
        <p:spPr>
          <a:xfrm>
            <a:off x="605790" y="685800"/>
            <a:ext cx="4114799" cy="1017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45"/>
          <p:cNvSpPr txBox="1">
            <a:spLocks noGrp="1"/>
          </p:cNvSpPr>
          <p:nvPr>
            <p:ph type="body" idx="1"/>
          </p:nvPr>
        </p:nvSpPr>
        <p:spPr>
          <a:xfrm>
            <a:off x="605792" y="1852931"/>
            <a:ext cx="10972798" cy="1280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94" name="Google Shape;494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5" name="Google Shape;495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7" name="Google Shape;497;p45"/>
          <p:cNvSpPr txBox="1">
            <a:spLocks noGrp="1"/>
          </p:cNvSpPr>
          <p:nvPr>
            <p:ph type="body" idx="2"/>
          </p:nvPr>
        </p:nvSpPr>
        <p:spPr>
          <a:xfrm>
            <a:off x="605790" y="3291205"/>
            <a:ext cx="10972798" cy="1280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98" name="Google Shape;498;p45"/>
          <p:cNvSpPr txBox="1">
            <a:spLocks noGrp="1"/>
          </p:cNvSpPr>
          <p:nvPr>
            <p:ph type="body" idx="3"/>
          </p:nvPr>
        </p:nvSpPr>
        <p:spPr>
          <a:xfrm>
            <a:off x="605790" y="4729480"/>
            <a:ext cx="10972798" cy="1280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, Text, and 2 Content" type="txAndTwoObj">
  <p:cSld name="TEXT_AND_TWO_OBJECTS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46"/>
          <p:cNvSpPr/>
          <p:nvPr/>
        </p:nvSpPr>
        <p:spPr>
          <a:xfrm>
            <a:off x="203201" y="150814"/>
            <a:ext cx="11775017" cy="655637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1" name="Google Shape;501;p46"/>
          <p:cNvSpPr txBox="1">
            <a:spLocks noGrp="1"/>
          </p:cNvSpPr>
          <p:nvPr>
            <p:ph type="title"/>
          </p:nvPr>
        </p:nvSpPr>
        <p:spPr>
          <a:xfrm>
            <a:off x="434340" y="441326"/>
            <a:ext cx="11148060" cy="684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46"/>
          <p:cNvSpPr txBox="1">
            <a:spLocks noGrp="1"/>
          </p:cNvSpPr>
          <p:nvPr>
            <p:ph type="body" idx="1"/>
          </p:nvPr>
        </p:nvSpPr>
        <p:spPr>
          <a:xfrm>
            <a:off x="434340" y="1600201"/>
            <a:ext cx="5864860" cy="453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3" name="Google Shape;503;p46"/>
          <p:cNvSpPr txBox="1">
            <a:spLocks noGrp="1"/>
          </p:cNvSpPr>
          <p:nvPr>
            <p:ph type="body" idx="2"/>
          </p:nvPr>
        </p:nvSpPr>
        <p:spPr>
          <a:xfrm>
            <a:off x="6502400" y="1600201"/>
            <a:ext cx="5080000" cy="2189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81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2pPr>
            <a:lvl3pPr marL="1371600" lvl="2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4" name="Google Shape;504;p46"/>
          <p:cNvSpPr txBox="1">
            <a:spLocks noGrp="1"/>
          </p:cNvSpPr>
          <p:nvPr>
            <p:ph type="body" idx="3"/>
          </p:nvPr>
        </p:nvSpPr>
        <p:spPr>
          <a:xfrm>
            <a:off x="6502400" y="3941763"/>
            <a:ext cx="5080000" cy="2189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81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2pPr>
            <a:lvl3pPr marL="1371600" lvl="2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5" name="Google Shape;505;p46"/>
          <p:cNvSpPr txBox="1">
            <a:spLocks noGrp="1"/>
          </p:cNvSpPr>
          <p:nvPr>
            <p:ph type="sldNum" idx="12"/>
          </p:nvPr>
        </p:nvSpPr>
        <p:spPr>
          <a:xfrm>
            <a:off x="199614" y="6204269"/>
            <a:ext cx="704028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5081A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5081A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5081A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5081A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5081A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5081A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5081A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5081A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5081A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06" name="Google Shape;506;p46"/>
          <p:cNvSpPr txBox="1">
            <a:spLocks noGrp="1"/>
          </p:cNvSpPr>
          <p:nvPr>
            <p:ph type="ftr" idx="11"/>
          </p:nvPr>
        </p:nvSpPr>
        <p:spPr>
          <a:xfrm>
            <a:off x="9521004" y="6377158"/>
            <a:ext cx="1972235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, Text, and 2 Content">
  <p:cSld name="2_Title, Text, and 2 Content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47"/>
          <p:cNvSpPr/>
          <p:nvPr/>
        </p:nvSpPr>
        <p:spPr>
          <a:xfrm>
            <a:off x="203201" y="150814"/>
            <a:ext cx="11775017" cy="6556375"/>
          </a:xfrm>
          <a:prstGeom prst="rect">
            <a:avLst/>
          </a:prstGeom>
          <a:solidFill>
            <a:srgbClr val="E9724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Google Shape;509;p47"/>
          <p:cNvSpPr txBox="1">
            <a:spLocks noGrp="1"/>
          </p:cNvSpPr>
          <p:nvPr>
            <p:ph type="title"/>
          </p:nvPr>
        </p:nvSpPr>
        <p:spPr>
          <a:xfrm>
            <a:off x="434340" y="441326"/>
            <a:ext cx="11148060" cy="684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0" name="Google Shape;510;p47"/>
          <p:cNvSpPr txBox="1">
            <a:spLocks noGrp="1"/>
          </p:cNvSpPr>
          <p:nvPr>
            <p:ph type="body" idx="1"/>
          </p:nvPr>
        </p:nvSpPr>
        <p:spPr>
          <a:xfrm>
            <a:off x="434340" y="1600201"/>
            <a:ext cx="5864860" cy="453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1" name="Google Shape;511;p47"/>
          <p:cNvSpPr txBox="1">
            <a:spLocks noGrp="1"/>
          </p:cNvSpPr>
          <p:nvPr>
            <p:ph type="body" idx="2"/>
          </p:nvPr>
        </p:nvSpPr>
        <p:spPr>
          <a:xfrm>
            <a:off x="6502400" y="1600201"/>
            <a:ext cx="5080000" cy="2189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81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2pPr>
            <a:lvl3pPr marL="1371600" lvl="2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2" name="Google Shape;512;p47"/>
          <p:cNvSpPr txBox="1">
            <a:spLocks noGrp="1"/>
          </p:cNvSpPr>
          <p:nvPr>
            <p:ph type="body" idx="3"/>
          </p:nvPr>
        </p:nvSpPr>
        <p:spPr>
          <a:xfrm>
            <a:off x="6502400" y="3941763"/>
            <a:ext cx="5080000" cy="2189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81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2pPr>
            <a:lvl3pPr marL="1371600" lvl="2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3" name="Google Shape;513;p47"/>
          <p:cNvSpPr txBox="1">
            <a:spLocks noGrp="1"/>
          </p:cNvSpPr>
          <p:nvPr>
            <p:ph type="sldNum" idx="12"/>
          </p:nvPr>
        </p:nvSpPr>
        <p:spPr>
          <a:xfrm>
            <a:off x="199614" y="6204269"/>
            <a:ext cx="704028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5081A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5081A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5081A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5081A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5081A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5081A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5081A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5081A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5081A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14" name="Google Shape;514;p47"/>
          <p:cNvSpPr txBox="1">
            <a:spLocks noGrp="1"/>
          </p:cNvSpPr>
          <p:nvPr>
            <p:ph type="ftr" idx="11"/>
          </p:nvPr>
        </p:nvSpPr>
        <p:spPr>
          <a:xfrm>
            <a:off x="9521004" y="6377158"/>
            <a:ext cx="1972235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, Text, and 2 Content">
  <p:cSld name="3_Title, Text, and 2 Content"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48"/>
          <p:cNvSpPr/>
          <p:nvPr/>
        </p:nvSpPr>
        <p:spPr>
          <a:xfrm>
            <a:off x="203201" y="150814"/>
            <a:ext cx="11775017" cy="6556375"/>
          </a:xfrm>
          <a:prstGeom prst="rect">
            <a:avLst/>
          </a:prstGeom>
          <a:solidFill>
            <a:srgbClr val="FAAA6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48"/>
          <p:cNvSpPr txBox="1">
            <a:spLocks noGrp="1"/>
          </p:cNvSpPr>
          <p:nvPr>
            <p:ph type="title"/>
          </p:nvPr>
        </p:nvSpPr>
        <p:spPr>
          <a:xfrm>
            <a:off x="434340" y="441326"/>
            <a:ext cx="11148060" cy="684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48"/>
          <p:cNvSpPr txBox="1">
            <a:spLocks noGrp="1"/>
          </p:cNvSpPr>
          <p:nvPr>
            <p:ph type="body" idx="1"/>
          </p:nvPr>
        </p:nvSpPr>
        <p:spPr>
          <a:xfrm>
            <a:off x="434340" y="1600201"/>
            <a:ext cx="5864860" cy="453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9" name="Google Shape;519;p48"/>
          <p:cNvSpPr txBox="1">
            <a:spLocks noGrp="1"/>
          </p:cNvSpPr>
          <p:nvPr>
            <p:ph type="body" idx="2"/>
          </p:nvPr>
        </p:nvSpPr>
        <p:spPr>
          <a:xfrm>
            <a:off x="6502400" y="1600201"/>
            <a:ext cx="5080000" cy="2189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81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2pPr>
            <a:lvl3pPr marL="1371600" lvl="2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0" name="Google Shape;520;p48"/>
          <p:cNvSpPr txBox="1">
            <a:spLocks noGrp="1"/>
          </p:cNvSpPr>
          <p:nvPr>
            <p:ph type="body" idx="3"/>
          </p:nvPr>
        </p:nvSpPr>
        <p:spPr>
          <a:xfrm>
            <a:off x="6502400" y="3941763"/>
            <a:ext cx="5080000" cy="2189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81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2pPr>
            <a:lvl3pPr marL="1371600" lvl="2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1" name="Google Shape;521;p48"/>
          <p:cNvSpPr txBox="1">
            <a:spLocks noGrp="1"/>
          </p:cNvSpPr>
          <p:nvPr>
            <p:ph type="sldNum" idx="12"/>
          </p:nvPr>
        </p:nvSpPr>
        <p:spPr>
          <a:xfrm>
            <a:off x="199614" y="6204269"/>
            <a:ext cx="704028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5081A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5081A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5081A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5081A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5081A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5081A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5081A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5081A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5081A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22" name="Google Shape;522;p48"/>
          <p:cNvSpPr txBox="1">
            <a:spLocks noGrp="1"/>
          </p:cNvSpPr>
          <p:nvPr>
            <p:ph type="ftr" idx="11"/>
          </p:nvPr>
        </p:nvSpPr>
        <p:spPr>
          <a:xfrm>
            <a:off x="9521004" y="6377158"/>
            <a:ext cx="1972235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, Text, and 2 Content">
  <p:cSld name="4_Title, Text, and 2 Content"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49"/>
          <p:cNvSpPr/>
          <p:nvPr/>
        </p:nvSpPr>
        <p:spPr>
          <a:xfrm>
            <a:off x="203201" y="150814"/>
            <a:ext cx="11775017" cy="65563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5" name="Google Shape;525;p49"/>
          <p:cNvSpPr txBox="1">
            <a:spLocks noGrp="1"/>
          </p:cNvSpPr>
          <p:nvPr>
            <p:ph type="title"/>
          </p:nvPr>
        </p:nvSpPr>
        <p:spPr>
          <a:xfrm>
            <a:off x="434340" y="441326"/>
            <a:ext cx="11148060" cy="684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6" name="Google Shape;526;p49"/>
          <p:cNvSpPr txBox="1">
            <a:spLocks noGrp="1"/>
          </p:cNvSpPr>
          <p:nvPr>
            <p:ph type="body" idx="1"/>
          </p:nvPr>
        </p:nvSpPr>
        <p:spPr>
          <a:xfrm>
            <a:off x="434340" y="1600201"/>
            <a:ext cx="5864860" cy="453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7" name="Google Shape;527;p49"/>
          <p:cNvSpPr txBox="1">
            <a:spLocks noGrp="1"/>
          </p:cNvSpPr>
          <p:nvPr>
            <p:ph type="body" idx="2"/>
          </p:nvPr>
        </p:nvSpPr>
        <p:spPr>
          <a:xfrm>
            <a:off x="6502400" y="1600201"/>
            <a:ext cx="5080000" cy="2189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81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2pPr>
            <a:lvl3pPr marL="1371600" lvl="2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8" name="Google Shape;528;p49"/>
          <p:cNvSpPr txBox="1">
            <a:spLocks noGrp="1"/>
          </p:cNvSpPr>
          <p:nvPr>
            <p:ph type="body" idx="3"/>
          </p:nvPr>
        </p:nvSpPr>
        <p:spPr>
          <a:xfrm>
            <a:off x="6502400" y="3941763"/>
            <a:ext cx="5080000" cy="2189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81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2pPr>
            <a:lvl3pPr marL="1371600" lvl="2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9" name="Google Shape;529;p49"/>
          <p:cNvSpPr txBox="1">
            <a:spLocks noGrp="1"/>
          </p:cNvSpPr>
          <p:nvPr>
            <p:ph type="sldNum" idx="12"/>
          </p:nvPr>
        </p:nvSpPr>
        <p:spPr>
          <a:xfrm>
            <a:off x="199614" y="6204269"/>
            <a:ext cx="704028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5081A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5081A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5081A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5081A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5081A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5081A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5081A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5081A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5081A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30" name="Google Shape;530;p49"/>
          <p:cNvSpPr txBox="1">
            <a:spLocks noGrp="1"/>
          </p:cNvSpPr>
          <p:nvPr>
            <p:ph type="ftr" idx="11"/>
          </p:nvPr>
        </p:nvSpPr>
        <p:spPr>
          <a:xfrm>
            <a:off x="9521004" y="6377158"/>
            <a:ext cx="1972235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50"/>
          <p:cNvSpPr txBox="1">
            <a:spLocks noGrp="1"/>
          </p:cNvSpPr>
          <p:nvPr>
            <p:ph type="title"/>
          </p:nvPr>
        </p:nvSpPr>
        <p:spPr>
          <a:xfrm>
            <a:off x="605790" y="685800"/>
            <a:ext cx="4114799" cy="1017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3" name="Google Shape;533;p50"/>
          <p:cNvSpPr txBox="1">
            <a:spLocks noGrp="1"/>
          </p:cNvSpPr>
          <p:nvPr>
            <p:ph type="body" idx="1"/>
          </p:nvPr>
        </p:nvSpPr>
        <p:spPr>
          <a:xfrm>
            <a:off x="4949190" y="685800"/>
            <a:ext cx="6637018" cy="5486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34" name="Google Shape;534;p50"/>
          <p:cNvSpPr txBox="1">
            <a:spLocks noGrp="1"/>
          </p:cNvSpPr>
          <p:nvPr>
            <p:ph type="body" idx="2"/>
          </p:nvPr>
        </p:nvSpPr>
        <p:spPr>
          <a:xfrm>
            <a:off x="605792" y="1955801"/>
            <a:ext cx="4114797" cy="4216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35" name="Google Shape;535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7" name="Google Shape;537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Content with Caption">
  <p:cSld name="10_Content with Caption"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5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9724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0" name="Google Shape;540;p51"/>
          <p:cNvSpPr txBox="1">
            <a:spLocks noGrp="1"/>
          </p:cNvSpPr>
          <p:nvPr>
            <p:ph type="title"/>
          </p:nvPr>
        </p:nvSpPr>
        <p:spPr>
          <a:xfrm>
            <a:off x="605790" y="685800"/>
            <a:ext cx="4114799" cy="1017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1" name="Google Shape;541;p51"/>
          <p:cNvSpPr txBox="1">
            <a:spLocks noGrp="1"/>
          </p:cNvSpPr>
          <p:nvPr>
            <p:ph type="body" idx="1"/>
          </p:nvPr>
        </p:nvSpPr>
        <p:spPr>
          <a:xfrm>
            <a:off x="4949190" y="685800"/>
            <a:ext cx="6637018" cy="5486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42" name="Google Shape;542;p51"/>
          <p:cNvSpPr txBox="1">
            <a:spLocks noGrp="1"/>
          </p:cNvSpPr>
          <p:nvPr>
            <p:ph type="body" idx="2"/>
          </p:nvPr>
        </p:nvSpPr>
        <p:spPr>
          <a:xfrm>
            <a:off x="605792" y="1955801"/>
            <a:ext cx="4114797" cy="4216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43" name="Google Shape;543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4" name="Google Shape;544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Picture with Caption">
  <p:cSld name="3_Picture with Ca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>
            <a:spLocks noGrp="1"/>
          </p:cNvSpPr>
          <p:nvPr>
            <p:ph type="pic" idx="2"/>
          </p:nvPr>
        </p:nvSpPr>
        <p:spPr>
          <a:xfrm>
            <a:off x="0" y="0"/>
            <a:ext cx="5800299" cy="6857999"/>
          </a:xfrm>
          <a:prstGeom prst="rect">
            <a:avLst/>
          </a:prstGeom>
          <a:noFill/>
          <a:ln>
            <a:noFill/>
          </a:ln>
        </p:spPr>
      </p:sp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6260412" y="694368"/>
            <a:ext cx="4588247" cy="9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body" idx="1"/>
          </p:nvPr>
        </p:nvSpPr>
        <p:spPr>
          <a:xfrm>
            <a:off x="6260411" y="1822778"/>
            <a:ext cx="4588248" cy="4328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51" name="Google Shape;5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52" name="Google Shape;5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3" name="Google Shape;53;p6"/>
          <p:cNvSpPr/>
          <p:nvPr/>
        </p:nvSpPr>
        <p:spPr>
          <a:xfrm flipH="1">
            <a:off x="11086872" y="4544"/>
            <a:ext cx="1091820" cy="6858000"/>
          </a:xfrm>
          <a:custGeom>
            <a:avLst/>
            <a:gdLst/>
            <a:ahLst/>
            <a:cxnLst/>
            <a:rect l="l" t="t" r="r" b="b"/>
            <a:pathLst>
              <a:path w="1091820" h="6858000" extrusionOk="0">
                <a:moveTo>
                  <a:pt x="0" y="0"/>
                </a:moveTo>
                <a:lnTo>
                  <a:pt x="211540" y="0"/>
                </a:lnTo>
                <a:cubicBezTo>
                  <a:pt x="328370" y="0"/>
                  <a:pt x="1091820" y="1548864"/>
                  <a:pt x="1091820" y="3442648"/>
                </a:cubicBezTo>
                <a:cubicBezTo>
                  <a:pt x="1091820" y="5336432"/>
                  <a:pt x="328370" y="6858000"/>
                  <a:pt x="211540" y="6858000"/>
                </a:cubicBez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Verdana Pro" panose="020B060403050404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6"/>
          <p:cNvSpPr/>
          <p:nvPr/>
        </p:nvSpPr>
        <p:spPr>
          <a:xfrm flipH="1">
            <a:off x="11266568" y="4544"/>
            <a:ext cx="1091820" cy="6858000"/>
          </a:xfrm>
          <a:custGeom>
            <a:avLst/>
            <a:gdLst/>
            <a:ahLst/>
            <a:cxnLst/>
            <a:rect l="l" t="t" r="r" b="b"/>
            <a:pathLst>
              <a:path w="1091820" h="6858000" extrusionOk="0">
                <a:moveTo>
                  <a:pt x="0" y="0"/>
                </a:moveTo>
                <a:lnTo>
                  <a:pt x="211540" y="0"/>
                </a:lnTo>
                <a:cubicBezTo>
                  <a:pt x="328370" y="0"/>
                  <a:pt x="1091820" y="1548864"/>
                  <a:pt x="1091820" y="3442648"/>
                </a:cubicBezTo>
                <a:cubicBezTo>
                  <a:pt x="1091820" y="5336432"/>
                  <a:pt x="328370" y="6858000"/>
                  <a:pt x="211540" y="6858000"/>
                </a:cubicBez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Verdana Pro" panose="020B060403050404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6"/>
          <p:cNvSpPr/>
          <p:nvPr/>
        </p:nvSpPr>
        <p:spPr>
          <a:xfrm flipH="1">
            <a:off x="11446264" y="4544"/>
            <a:ext cx="1091820" cy="6858000"/>
          </a:xfrm>
          <a:custGeom>
            <a:avLst/>
            <a:gdLst/>
            <a:ahLst/>
            <a:cxnLst/>
            <a:rect l="l" t="t" r="r" b="b"/>
            <a:pathLst>
              <a:path w="1091820" h="6858000" extrusionOk="0">
                <a:moveTo>
                  <a:pt x="0" y="0"/>
                </a:moveTo>
                <a:lnTo>
                  <a:pt x="211540" y="0"/>
                </a:lnTo>
                <a:cubicBezTo>
                  <a:pt x="328370" y="0"/>
                  <a:pt x="1091820" y="1548864"/>
                  <a:pt x="1091820" y="3442648"/>
                </a:cubicBezTo>
                <a:cubicBezTo>
                  <a:pt x="1091820" y="5336432"/>
                  <a:pt x="328370" y="6858000"/>
                  <a:pt x="211540" y="6858000"/>
                </a:cubicBez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Verdana Pro" panose="020B0604030504040204" pitchFamily="34" charset="0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Content with Caption">
  <p:cSld name="12_Content with Caption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5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AA6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8" name="Google Shape;548;p52"/>
          <p:cNvSpPr txBox="1">
            <a:spLocks noGrp="1"/>
          </p:cNvSpPr>
          <p:nvPr>
            <p:ph type="title"/>
          </p:nvPr>
        </p:nvSpPr>
        <p:spPr>
          <a:xfrm>
            <a:off x="605790" y="685800"/>
            <a:ext cx="4114799" cy="1017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9" name="Google Shape;549;p52"/>
          <p:cNvSpPr txBox="1">
            <a:spLocks noGrp="1"/>
          </p:cNvSpPr>
          <p:nvPr>
            <p:ph type="body" idx="1"/>
          </p:nvPr>
        </p:nvSpPr>
        <p:spPr>
          <a:xfrm>
            <a:off x="4949190" y="685800"/>
            <a:ext cx="6637018" cy="5486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50" name="Google Shape;550;p52"/>
          <p:cNvSpPr txBox="1">
            <a:spLocks noGrp="1"/>
          </p:cNvSpPr>
          <p:nvPr>
            <p:ph type="body" idx="2"/>
          </p:nvPr>
        </p:nvSpPr>
        <p:spPr>
          <a:xfrm>
            <a:off x="605792" y="1955801"/>
            <a:ext cx="4114797" cy="4216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51" name="Google Shape;551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2" name="Google Shape;552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Content with Caption">
  <p:cSld name="11_Content with Caption"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5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07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Google Shape;556;p53"/>
          <p:cNvSpPr txBox="1">
            <a:spLocks noGrp="1"/>
          </p:cNvSpPr>
          <p:nvPr>
            <p:ph type="title"/>
          </p:nvPr>
        </p:nvSpPr>
        <p:spPr>
          <a:xfrm>
            <a:off x="605790" y="685800"/>
            <a:ext cx="4114799" cy="1017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7" name="Google Shape;557;p53"/>
          <p:cNvSpPr txBox="1">
            <a:spLocks noGrp="1"/>
          </p:cNvSpPr>
          <p:nvPr>
            <p:ph type="body" idx="1"/>
          </p:nvPr>
        </p:nvSpPr>
        <p:spPr>
          <a:xfrm>
            <a:off x="4949190" y="685800"/>
            <a:ext cx="6637018" cy="5486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58" name="Google Shape;558;p53"/>
          <p:cNvSpPr txBox="1">
            <a:spLocks noGrp="1"/>
          </p:cNvSpPr>
          <p:nvPr>
            <p:ph type="body" idx="2"/>
          </p:nvPr>
        </p:nvSpPr>
        <p:spPr>
          <a:xfrm>
            <a:off x="605792" y="1955801"/>
            <a:ext cx="4114797" cy="4216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59" name="Google Shape;559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1" name="Google Shape;561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ontent with Caption">
  <p:cSld name="3_Content with Caption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54"/>
          <p:cNvSpPr txBox="1">
            <a:spLocks noGrp="1"/>
          </p:cNvSpPr>
          <p:nvPr>
            <p:ph type="title"/>
          </p:nvPr>
        </p:nvSpPr>
        <p:spPr>
          <a:xfrm>
            <a:off x="7475220" y="685800"/>
            <a:ext cx="4114799" cy="1017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54"/>
          <p:cNvSpPr txBox="1">
            <a:spLocks noGrp="1"/>
          </p:cNvSpPr>
          <p:nvPr>
            <p:ph type="body" idx="1"/>
          </p:nvPr>
        </p:nvSpPr>
        <p:spPr>
          <a:xfrm>
            <a:off x="617220" y="685800"/>
            <a:ext cx="6637018" cy="5486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65" name="Google Shape;565;p54"/>
          <p:cNvSpPr txBox="1">
            <a:spLocks noGrp="1"/>
          </p:cNvSpPr>
          <p:nvPr>
            <p:ph type="body" idx="2"/>
          </p:nvPr>
        </p:nvSpPr>
        <p:spPr>
          <a:xfrm>
            <a:off x="7475222" y="1955801"/>
            <a:ext cx="4114797" cy="4216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66" name="Google Shape;566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7" name="Google Shape;567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8" name="Google Shape;568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ontent with Caption">
  <p:cSld name="7_Content with Caption"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5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9724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1" name="Google Shape;571;p55"/>
          <p:cNvSpPr txBox="1">
            <a:spLocks noGrp="1"/>
          </p:cNvSpPr>
          <p:nvPr>
            <p:ph type="title"/>
          </p:nvPr>
        </p:nvSpPr>
        <p:spPr>
          <a:xfrm>
            <a:off x="7475220" y="685800"/>
            <a:ext cx="4114799" cy="1017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55"/>
          <p:cNvSpPr txBox="1">
            <a:spLocks noGrp="1"/>
          </p:cNvSpPr>
          <p:nvPr>
            <p:ph type="body" idx="1"/>
          </p:nvPr>
        </p:nvSpPr>
        <p:spPr>
          <a:xfrm>
            <a:off x="617220" y="685800"/>
            <a:ext cx="6637018" cy="5486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3" name="Google Shape;573;p55"/>
          <p:cNvSpPr txBox="1">
            <a:spLocks noGrp="1"/>
          </p:cNvSpPr>
          <p:nvPr>
            <p:ph type="body" idx="2"/>
          </p:nvPr>
        </p:nvSpPr>
        <p:spPr>
          <a:xfrm>
            <a:off x="7475222" y="1955801"/>
            <a:ext cx="4114797" cy="4216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74" name="Google Shape;574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5" name="Google Shape;575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ontent with Caption">
  <p:cSld name="9_Content with Caption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5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AA6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9" name="Google Shape;579;p56"/>
          <p:cNvSpPr txBox="1">
            <a:spLocks noGrp="1"/>
          </p:cNvSpPr>
          <p:nvPr>
            <p:ph type="title"/>
          </p:nvPr>
        </p:nvSpPr>
        <p:spPr>
          <a:xfrm>
            <a:off x="7475220" y="685800"/>
            <a:ext cx="4114799" cy="1017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0" name="Google Shape;580;p56"/>
          <p:cNvSpPr txBox="1">
            <a:spLocks noGrp="1"/>
          </p:cNvSpPr>
          <p:nvPr>
            <p:ph type="body" idx="1"/>
          </p:nvPr>
        </p:nvSpPr>
        <p:spPr>
          <a:xfrm>
            <a:off x="617220" y="685800"/>
            <a:ext cx="6637018" cy="5486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81" name="Google Shape;581;p56"/>
          <p:cNvSpPr txBox="1">
            <a:spLocks noGrp="1"/>
          </p:cNvSpPr>
          <p:nvPr>
            <p:ph type="body" idx="2"/>
          </p:nvPr>
        </p:nvSpPr>
        <p:spPr>
          <a:xfrm>
            <a:off x="7475222" y="1955801"/>
            <a:ext cx="4114797" cy="4216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2" name="Google Shape;582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4" name="Google Shape;584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ontent with Caption">
  <p:cSld name="8_Content with Caption"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5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07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7" name="Google Shape;587;p57"/>
          <p:cNvSpPr txBox="1">
            <a:spLocks noGrp="1"/>
          </p:cNvSpPr>
          <p:nvPr>
            <p:ph type="title"/>
          </p:nvPr>
        </p:nvSpPr>
        <p:spPr>
          <a:xfrm>
            <a:off x="7475220" y="685800"/>
            <a:ext cx="4114799" cy="1017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8" name="Google Shape;588;p57"/>
          <p:cNvSpPr txBox="1">
            <a:spLocks noGrp="1"/>
          </p:cNvSpPr>
          <p:nvPr>
            <p:ph type="body" idx="1"/>
          </p:nvPr>
        </p:nvSpPr>
        <p:spPr>
          <a:xfrm>
            <a:off x="617220" y="685800"/>
            <a:ext cx="6637018" cy="5486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89" name="Google Shape;589;p57"/>
          <p:cNvSpPr txBox="1">
            <a:spLocks noGrp="1"/>
          </p:cNvSpPr>
          <p:nvPr>
            <p:ph type="body" idx="2"/>
          </p:nvPr>
        </p:nvSpPr>
        <p:spPr>
          <a:xfrm>
            <a:off x="7475222" y="1955801"/>
            <a:ext cx="4114797" cy="4216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90" name="Google Shape;590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ntent with Caption">
  <p:cSld name="2_Content with Caption"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5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5" name="Google Shape;595;p5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96" name="Google Shape;596;p5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97" name="Google Shape;597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8" name="Google Shape;598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9" name="Google Shape;599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5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2" name="Google Shape;602;p5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03" name="Google Shape;603;p5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04" name="Google Shape;604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5" name="Google Shape;605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6" name="Google Shape;606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6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9" name="Google Shape;609;p6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0" name="Google Shape;610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1" name="Google Shape;611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2" name="Google Shape;612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6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5" name="Google Shape;615;p6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6" name="Google Shape;616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7" name="Google Shape;617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Picture with Caption">
  <p:cSld name="4_Picture with Caption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7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sp>
      <p:sp>
        <p:nvSpPr>
          <p:cNvPr id="58" name="Google Shape;58;p7"/>
          <p:cNvSpPr/>
          <p:nvPr/>
        </p:nvSpPr>
        <p:spPr>
          <a:xfrm flipH="1">
            <a:off x="0" y="0"/>
            <a:ext cx="7642746" cy="6858000"/>
          </a:xfrm>
          <a:prstGeom prst="flowChartInputOutput">
            <a:avLst/>
          </a:prstGeom>
          <a:solidFill>
            <a:srgbClr val="E7E6E6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Verdana Pro" panose="020B060403050404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60" name="Google Shape;60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61" name="Google Shape;61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2" name="Google Shape;62;p7"/>
          <p:cNvCxnSpPr>
            <a:stCxn id="57" idx="0"/>
          </p:cNvCxnSpPr>
          <p:nvPr/>
        </p:nvCxnSpPr>
        <p:spPr>
          <a:xfrm>
            <a:off x="6096000" y="0"/>
            <a:ext cx="1546800" cy="6858000"/>
          </a:xfrm>
          <a:prstGeom prst="straightConnector1">
            <a:avLst/>
          </a:prstGeom>
          <a:noFill/>
          <a:ln w="1206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3" name="Google Shape;63;p7"/>
          <p:cNvSpPr txBox="1">
            <a:spLocks noGrp="1"/>
          </p:cNvSpPr>
          <p:nvPr>
            <p:ph type="body" idx="1"/>
          </p:nvPr>
        </p:nvSpPr>
        <p:spPr>
          <a:xfrm>
            <a:off x="1678675" y="1828801"/>
            <a:ext cx="4417324" cy="4328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" name="Google Shape;64;p7"/>
          <p:cNvSpPr txBox="1">
            <a:spLocks noGrp="1"/>
          </p:cNvSpPr>
          <p:nvPr>
            <p:ph type="title"/>
          </p:nvPr>
        </p:nvSpPr>
        <p:spPr>
          <a:xfrm>
            <a:off x="838200" y="700391"/>
            <a:ext cx="4907507" cy="9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 type="obj">
  <p:cSld name="OBJECT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6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AA6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7" name="Google Shape;627;p63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47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erdana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8" name="Google Shape;628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9" name="Google Shape;629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0" name="Google Shape;630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6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07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4" name="Google Shape;634;p64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47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6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6" name="Google Shape;636;p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8" name="Google Shape;638;p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Only-Yellow" type="titleOnly">
  <p:cSld name="TITLE_ONLY"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6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AA6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1" name="Google Shape;641;p65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47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3" name="Google Shape;643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4" name="Google Shape;644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Only-Yellow">
  <p:cSld name="2_Title Only-Yellow"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6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07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7" name="Google Shape;647;p66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47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8" name="Google Shape;648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9" name="Google Shape;649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0" name="Google Shape;650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-Orange">
  <p:cSld name="1_Title Only-Orange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6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9724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3" name="Google Shape;653;p67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47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5" name="Google Shape;655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6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Verdan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9" name="Google Shape;659;p6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60" name="Google Shape;660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1" name="Google Shape;661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69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47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6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6" name="Google Shape;666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7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9724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1" name="Google Shape;671;p70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47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2" name="Google Shape;672;p7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3" name="Google Shape;67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7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43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71"/>
          <p:cNvSpPr txBox="1">
            <a:spLocks noGrp="1"/>
          </p:cNvSpPr>
          <p:nvPr>
            <p:ph type="body" idx="1"/>
          </p:nvPr>
        </p:nvSpPr>
        <p:spPr>
          <a:xfrm>
            <a:off x="838200" y="1348740"/>
            <a:ext cx="10515600" cy="4828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9" name="Google Shape;679;p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0" name="Google Shape;680;p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1" name="Google Shape;681;p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7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Verdan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4" name="Google Shape;684;p7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85" name="Google Shape;685;p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6" name="Google Shape;686;p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Picture with Caption">
  <p:cSld name="5_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8"/>
          <p:cNvSpPr/>
          <p:nvPr/>
        </p:nvSpPr>
        <p:spPr>
          <a:xfrm rot="10800000">
            <a:off x="5686560" y="0"/>
            <a:ext cx="6214299" cy="6858000"/>
          </a:xfrm>
          <a:custGeom>
            <a:avLst/>
            <a:gdLst/>
            <a:ahLst/>
            <a:cxnLst/>
            <a:rect l="l" t="t" r="r" b="b"/>
            <a:pathLst>
              <a:path w="10018" h="10000" extrusionOk="0">
                <a:moveTo>
                  <a:pt x="18" y="10000"/>
                </a:moveTo>
                <a:cubicBezTo>
                  <a:pt x="12" y="6667"/>
                  <a:pt x="6" y="3333"/>
                  <a:pt x="0" y="0"/>
                </a:cubicBezTo>
                <a:lnTo>
                  <a:pt x="10018" y="0"/>
                </a:lnTo>
                <a:lnTo>
                  <a:pt x="7490" y="9980"/>
                </a:lnTo>
                <a:lnTo>
                  <a:pt x="18" y="10000"/>
                </a:lnTo>
                <a:close/>
              </a:path>
            </a:pathLst>
          </a:custGeom>
          <a:solidFill>
            <a:srgbClr val="E7E6E6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Verdana Pro" panose="020B060403050404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69" name="Google Shape;69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70" name="Google Shape;70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1" name="Google Shape;71;p8"/>
          <p:cNvCxnSpPr/>
          <p:nvPr/>
        </p:nvCxnSpPr>
        <p:spPr>
          <a:xfrm flipH="1">
            <a:off x="5618321" y="0"/>
            <a:ext cx="1645920" cy="6858000"/>
          </a:xfrm>
          <a:prstGeom prst="straightConnector1">
            <a:avLst/>
          </a:prstGeom>
          <a:noFill/>
          <a:ln w="1206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2" name="Google Shape;72;p8"/>
          <p:cNvSpPr txBox="1">
            <a:spLocks noGrp="1"/>
          </p:cNvSpPr>
          <p:nvPr>
            <p:ph type="body" idx="1"/>
          </p:nvPr>
        </p:nvSpPr>
        <p:spPr>
          <a:xfrm>
            <a:off x="7165087" y="1828801"/>
            <a:ext cx="4417324" cy="4328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3" name="Google Shape;73;p8"/>
          <p:cNvSpPr txBox="1">
            <a:spLocks noGrp="1"/>
          </p:cNvSpPr>
          <p:nvPr>
            <p:ph type="title"/>
          </p:nvPr>
        </p:nvSpPr>
        <p:spPr>
          <a:xfrm>
            <a:off x="7492621" y="691098"/>
            <a:ext cx="4089790" cy="9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73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47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7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1" name="Google Shape;691;p7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2" name="Google Shape;692;p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4" name="Google Shape;694;p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7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7" name="Google Shape;697;p7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98" name="Google Shape;698;p7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9" name="Google Shape;699;p7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0" name="Google Shape;700;p7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1" name="Google Shape;701;p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2" name="Google Shape;702;p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3" name="Google Shape;703;p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75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47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6" name="Google Shape;706;p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8" name="Google Shape;708;p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7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1" name="Google Shape;711;p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2" name="Google Shape;712;p7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77"/>
          <p:cNvSpPr txBox="1">
            <a:spLocks noGrp="1"/>
          </p:cNvSpPr>
          <p:nvPr>
            <p:ph type="title"/>
          </p:nvPr>
        </p:nvSpPr>
        <p:spPr>
          <a:xfrm>
            <a:off x="605790" y="685800"/>
            <a:ext cx="4114799" cy="1017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77"/>
          <p:cNvSpPr txBox="1">
            <a:spLocks noGrp="1"/>
          </p:cNvSpPr>
          <p:nvPr>
            <p:ph type="body" idx="1"/>
          </p:nvPr>
        </p:nvSpPr>
        <p:spPr>
          <a:xfrm>
            <a:off x="4949190" y="685800"/>
            <a:ext cx="6637018" cy="5486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16" name="Google Shape;716;p77"/>
          <p:cNvSpPr txBox="1">
            <a:spLocks noGrp="1"/>
          </p:cNvSpPr>
          <p:nvPr>
            <p:ph type="body" idx="2"/>
          </p:nvPr>
        </p:nvSpPr>
        <p:spPr>
          <a:xfrm>
            <a:off x="605792" y="1955801"/>
            <a:ext cx="4114797" cy="4216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7" name="Google Shape;717;p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8" name="Google Shape;718;p7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9" name="Google Shape;719;p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ontent with Caption">
  <p:cSld name="3_Content with Caption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78"/>
          <p:cNvSpPr txBox="1">
            <a:spLocks noGrp="1"/>
          </p:cNvSpPr>
          <p:nvPr>
            <p:ph type="title"/>
          </p:nvPr>
        </p:nvSpPr>
        <p:spPr>
          <a:xfrm>
            <a:off x="7475220" y="685800"/>
            <a:ext cx="4114799" cy="1017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2" name="Google Shape;722;p78"/>
          <p:cNvSpPr txBox="1">
            <a:spLocks noGrp="1"/>
          </p:cNvSpPr>
          <p:nvPr>
            <p:ph type="body" idx="1"/>
          </p:nvPr>
        </p:nvSpPr>
        <p:spPr>
          <a:xfrm>
            <a:off x="617220" y="685800"/>
            <a:ext cx="6637018" cy="5486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23" name="Google Shape;723;p78"/>
          <p:cNvSpPr txBox="1">
            <a:spLocks noGrp="1"/>
          </p:cNvSpPr>
          <p:nvPr>
            <p:ph type="body" idx="2"/>
          </p:nvPr>
        </p:nvSpPr>
        <p:spPr>
          <a:xfrm>
            <a:off x="7475222" y="1955801"/>
            <a:ext cx="4114797" cy="4216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4" name="Google Shape;724;p7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6" name="Google Shape;726;p7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 with Caption">
  <p:cSld name="1_Content with Caption"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79"/>
          <p:cNvSpPr txBox="1">
            <a:spLocks noGrp="1"/>
          </p:cNvSpPr>
          <p:nvPr>
            <p:ph type="title"/>
          </p:nvPr>
        </p:nvSpPr>
        <p:spPr>
          <a:xfrm>
            <a:off x="605790" y="685800"/>
            <a:ext cx="4114799" cy="1017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9" name="Google Shape;729;p79"/>
          <p:cNvSpPr txBox="1">
            <a:spLocks noGrp="1"/>
          </p:cNvSpPr>
          <p:nvPr>
            <p:ph type="body" idx="1"/>
          </p:nvPr>
        </p:nvSpPr>
        <p:spPr>
          <a:xfrm>
            <a:off x="605792" y="1852931"/>
            <a:ext cx="10972798" cy="1280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30" name="Google Shape;730;p7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1" name="Google Shape;731;p7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2" name="Google Shape;732;p7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33" name="Google Shape;733;p79"/>
          <p:cNvSpPr txBox="1">
            <a:spLocks noGrp="1"/>
          </p:cNvSpPr>
          <p:nvPr>
            <p:ph type="body" idx="2"/>
          </p:nvPr>
        </p:nvSpPr>
        <p:spPr>
          <a:xfrm>
            <a:off x="605790" y="3291205"/>
            <a:ext cx="10972798" cy="1280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34" name="Google Shape;734;p79"/>
          <p:cNvSpPr txBox="1">
            <a:spLocks noGrp="1"/>
          </p:cNvSpPr>
          <p:nvPr>
            <p:ph type="body" idx="3"/>
          </p:nvPr>
        </p:nvSpPr>
        <p:spPr>
          <a:xfrm>
            <a:off x="605790" y="4729480"/>
            <a:ext cx="10972798" cy="1280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ntent with Caption">
  <p:cSld name="2_Content with Caption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8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7" name="Google Shape;737;p8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38" name="Google Shape;738;p8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39" name="Google Shape;739;p8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0" name="Google Shape;740;p8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8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8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4" name="Google Shape;744;p8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45" name="Google Shape;745;p8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46" name="Google Shape;746;p8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7" name="Google Shape;747;p8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8" name="Google Shape;748;p8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82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47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1" name="Google Shape;751;p8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2" name="Google Shape;752;p8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8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8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icture with Caption">
  <p:cSld name="1_Picture with Caption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9"/>
          <p:cNvSpPr txBox="1">
            <a:spLocks noGrp="1"/>
          </p:cNvSpPr>
          <p:nvPr>
            <p:ph type="title"/>
          </p:nvPr>
        </p:nvSpPr>
        <p:spPr>
          <a:xfrm>
            <a:off x="6535991" y="700391"/>
            <a:ext cx="5047072" cy="9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9"/>
          <p:cNvSpPr>
            <a:spLocks noGrp="1"/>
          </p:cNvSpPr>
          <p:nvPr>
            <p:ph type="pic" idx="2"/>
          </p:nvPr>
        </p:nvSpPr>
        <p:spPr>
          <a:xfrm>
            <a:off x="0" y="0"/>
            <a:ext cx="5184843" cy="6857999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9"/>
          <p:cNvSpPr txBox="1">
            <a:spLocks noGrp="1"/>
          </p:cNvSpPr>
          <p:nvPr>
            <p:ph type="body" idx="1"/>
          </p:nvPr>
        </p:nvSpPr>
        <p:spPr>
          <a:xfrm>
            <a:off x="6997414" y="1828801"/>
            <a:ext cx="4588248" cy="4328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8" name="Google Shape;7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79" name="Google Shape;7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80" name="Google Shape;8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1" name="Google Shape;81;p9"/>
          <p:cNvCxnSpPr/>
          <p:nvPr/>
        </p:nvCxnSpPr>
        <p:spPr>
          <a:xfrm>
            <a:off x="5254386" y="0"/>
            <a:ext cx="0" cy="6858000"/>
          </a:xfrm>
          <a:prstGeom prst="straightConnector1">
            <a:avLst/>
          </a:prstGeom>
          <a:noFill/>
          <a:ln w="1270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2" name="Google Shape;82;p9"/>
          <p:cNvSpPr txBox="1">
            <a:spLocks noGrp="1"/>
          </p:cNvSpPr>
          <p:nvPr>
            <p:ph type="body" idx="3"/>
          </p:nvPr>
        </p:nvSpPr>
        <p:spPr>
          <a:xfrm>
            <a:off x="606338" y="4312692"/>
            <a:ext cx="5489662" cy="1869601"/>
          </a:xfrm>
          <a:prstGeom prst="rect">
            <a:avLst/>
          </a:prstGeom>
          <a:solidFill>
            <a:srgbClr val="FAAA6C">
              <a:alpha val="8549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8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7" name="Google Shape;757;p8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8" name="Google Shape;758;p8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9" name="Google Shape;759;p8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0" name="Google Shape;760;p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8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Verdan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1" name="Google Shape;771;p8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772" name="Google Shape;772;p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773" name="Google Shape;773;p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774" name="Google Shape;774;p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8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Verdan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7" name="Google Shape;777;p8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78" name="Google Shape;778;p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779" name="Google Shape;779;p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780" name="Google Shape;780;p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8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827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87"/>
          <p:cNvSpPr txBox="1">
            <a:spLocks noGrp="1"/>
          </p:cNvSpPr>
          <p:nvPr>
            <p:ph type="body" idx="1"/>
          </p:nvPr>
        </p:nvSpPr>
        <p:spPr>
          <a:xfrm>
            <a:off x="838200" y="1371589"/>
            <a:ext cx="10515600" cy="4805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/>
            </a:lvl1pPr>
            <a:lvl2pPr marL="914400" lvl="1" indent="-381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4" name="Google Shape;784;p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785" name="Google Shape;785;p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786" name="Google Shape;786;p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>
  <p:cSld name="1_Section Header"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8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6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Verdana Pro" panose="020B060403050404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789" name="Google Shape;789;p8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Verdan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0" name="Google Shape;790;p8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791" name="Google Shape;791;p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792" name="Google Shape;792;p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793" name="Google Shape;793;p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94" name="Google Shape;794;p8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705589" y="1371589"/>
            <a:ext cx="5486411" cy="5486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" name="Google Shape;795;p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4" cy="18288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8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827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8" name="Google Shape;798;p8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/>
            </a:lvl1pPr>
            <a:lvl2pPr marL="914400" lvl="1" indent="-381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9" name="Google Shape;799;p8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/>
            </a:lvl1pPr>
            <a:lvl2pPr marL="914400" lvl="1" indent="-381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0" name="Google Shape;800;p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801" name="Google Shape;801;p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802" name="Google Shape;802;p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9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5" name="Google Shape;805;p9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06" name="Google Shape;806;p9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/>
            </a:lvl1pPr>
            <a:lvl2pPr marL="914400" lvl="1" indent="-381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7" name="Google Shape;807;p9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08" name="Google Shape;808;p9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/>
            </a:lvl1pPr>
            <a:lvl2pPr marL="914400" lvl="1" indent="-381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9" name="Google Shape;809;p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810" name="Google Shape;810;p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811" name="Google Shape;811;p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9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827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4" name="Google Shape;814;p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815" name="Google Shape;815;p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816" name="Google Shape;816;p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9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819" name="Google Shape;819;p9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820" name="Google Shape;820;p9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9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3" name="Google Shape;823;p9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4" name="Google Shape;824;p9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25" name="Google Shape;825;p9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826" name="Google Shape;826;p9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827" name="Google Shape;827;p9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hree Column Photo Layout">
  <p:cSld name="1_Three Column Photo Layou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0"/>
          <p:cNvSpPr txBox="1">
            <a:spLocks noGrp="1"/>
          </p:cNvSpPr>
          <p:nvPr>
            <p:ph type="title"/>
          </p:nvPr>
        </p:nvSpPr>
        <p:spPr>
          <a:xfrm>
            <a:off x="4616380" y="526777"/>
            <a:ext cx="6953840" cy="869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erdana"/>
              <a:buNone/>
              <a:defRPr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85" name="Google Shape;85;p10"/>
          <p:cNvCxnSpPr/>
          <p:nvPr/>
        </p:nvCxnSpPr>
        <p:spPr>
          <a:xfrm>
            <a:off x="4041147" y="504971"/>
            <a:ext cx="0" cy="2935224"/>
          </a:xfrm>
          <a:prstGeom prst="straightConnector1">
            <a:avLst/>
          </a:prstGeom>
          <a:noFill/>
          <a:ln w="635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6" name="Google Shape;86;p10"/>
          <p:cNvSpPr>
            <a:spLocks noGrp="1"/>
          </p:cNvSpPr>
          <p:nvPr>
            <p:ph type="pic" idx="2"/>
          </p:nvPr>
        </p:nvSpPr>
        <p:spPr>
          <a:xfrm>
            <a:off x="621779" y="492918"/>
            <a:ext cx="3170238" cy="2936082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87" name="Google Shape;87;p10"/>
          <p:cNvCxnSpPr/>
          <p:nvPr/>
        </p:nvCxnSpPr>
        <p:spPr>
          <a:xfrm>
            <a:off x="4376691" y="1679383"/>
            <a:ext cx="0" cy="4264218"/>
          </a:xfrm>
          <a:prstGeom prst="straightConnector1">
            <a:avLst/>
          </a:prstGeom>
          <a:noFill/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8" name="Google Shape;88;p10"/>
          <p:cNvSpPr>
            <a:spLocks noGrp="1"/>
          </p:cNvSpPr>
          <p:nvPr>
            <p:ph type="pic" idx="3"/>
          </p:nvPr>
        </p:nvSpPr>
        <p:spPr>
          <a:xfrm>
            <a:off x="621779" y="3809999"/>
            <a:ext cx="3994601" cy="2642387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89" name="Google Shape;89;p10"/>
          <p:cNvCxnSpPr/>
          <p:nvPr/>
        </p:nvCxnSpPr>
        <p:spPr>
          <a:xfrm>
            <a:off x="7806430" y="1679383"/>
            <a:ext cx="0" cy="4264218"/>
          </a:xfrm>
          <a:prstGeom prst="straightConnector1">
            <a:avLst/>
          </a:prstGeom>
          <a:noFill/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0" name="Google Shape;90;p10"/>
          <p:cNvSpPr txBox="1">
            <a:spLocks noGrp="1"/>
          </p:cNvSpPr>
          <p:nvPr>
            <p:ph type="body" idx="1"/>
          </p:nvPr>
        </p:nvSpPr>
        <p:spPr>
          <a:xfrm>
            <a:off x="5046553" y="1679383"/>
            <a:ext cx="3108960" cy="4264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10"/>
              <a:buFont typeface="Arial"/>
              <a:buNone/>
              <a:defRPr sz="1800" b="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10"/>
          <p:cNvSpPr txBox="1">
            <a:spLocks noGrp="1"/>
          </p:cNvSpPr>
          <p:nvPr>
            <p:ph type="body" idx="4"/>
          </p:nvPr>
        </p:nvSpPr>
        <p:spPr>
          <a:xfrm>
            <a:off x="8471720" y="1660307"/>
            <a:ext cx="3108960" cy="4264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10"/>
              <a:buFont typeface="Arial"/>
              <a:buNone/>
              <a:defRPr sz="1800" b="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98">
          <p15:clr>
            <a:srgbClr val="FBAE40"/>
          </p15:clr>
        </p15:guide>
        <p15:guide id="2" pos="7080">
          <p15:clr>
            <a:srgbClr val="FBAE40"/>
          </p15:clr>
        </p15:guide>
        <p15:guide id="3" pos="3840">
          <p15:clr>
            <a:srgbClr val="FBAE40"/>
          </p15:clr>
        </p15:guide>
        <p15:guide id="4" orient="horz" pos="1054">
          <p15:clr>
            <a:srgbClr val="FBAE40"/>
          </p15:clr>
        </p15:guide>
        <p15:guide id="5" orient="horz" pos="3744">
          <p15:clr>
            <a:srgbClr val="FBAE40"/>
          </p15:clr>
        </p15:guide>
        <p15:guide id="6" orient="horz" pos="697">
          <p15:clr>
            <a:srgbClr val="FBAE40"/>
          </p15:clr>
        </p15:guide>
        <p15:guide id="7" orient="horz" pos="2400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9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0" name="Google Shape;830;p9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31" name="Google Shape;831;p9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2" name="Google Shape;832;p9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833" name="Google Shape;833;p9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834" name="Google Shape;834;p9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icture with Caption">
  <p:cSld name="1_Picture with Caption"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95"/>
          <p:cNvSpPr txBox="1">
            <a:spLocks noGrp="1"/>
          </p:cNvSpPr>
          <p:nvPr>
            <p:ph type="title"/>
          </p:nvPr>
        </p:nvSpPr>
        <p:spPr>
          <a:xfrm>
            <a:off x="596596" y="700391"/>
            <a:ext cx="4588247" cy="9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7" name="Google Shape;837;p95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6000" cy="6857999"/>
          </a:xfrm>
          <a:prstGeom prst="rect">
            <a:avLst/>
          </a:prstGeom>
          <a:noFill/>
          <a:ln>
            <a:noFill/>
          </a:ln>
        </p:spPr>
      </p:sp>
      <p:sp>
        <p:nvSpPr>
          <p:cNvPr id="838" name="Google Shape;838;p95"/>
          <p:cNvSpPr txBox="1">
            <a:spLocks noGrp="1"/>
          </p:cNvSpPr>
          <p:nvPr>
            <p:ph type="body" idx="1"/>
          </p:nvPr>
        </p:nvSpPr>
        <p:spPr>
          <a:xfrm>
            <a:off x="596595" y="1828801"/>
            <a:ext cx="4588248" cy="4328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9" name="Google Shape;839;p9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840" name="Google Shape;840;p9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841" name="Google Shape;841;p9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9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827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4" name="Google Shape;844;p96"/>
          <p:cNvSpPr txBox="1">
            <a:spLocks noGrp="1"/>
          </p:cNvSpPr>
          <p:nvPr>
            <p:ph type="body" idx="1"/>
          </p:nvPr>
        </p:nvSpPr>
        <p:spPr>
          <a:xfrm rot="5400000">
            <a:off x="3693313" y="-1483524"/>
            <a:ext cx="4805374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5" name="Google Shape;845;p9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846" name="Google Shape;846;p9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847" name="Google Shape;847;p9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9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0" name="Google Shape;850;p9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1" name="Google Shape;851;p9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852" name="Google Shape;852;p9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853" name="Google Shape;853;p9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99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>
                <a:latin typeface="Verdana Pro" panose="020B060403050404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62" name="Google Shape;862;p9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Verdana Pro" panose="020B0604030504040204" pitchFamily="34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863" name="Google Shape;863;p9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864" name="Google Shape;864;p9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865" name="Google Shape;865;p9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100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Verdana Pro" panose="020B060403050404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68" name="Google Shape;868;p10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Verdana Pro" panose="020B060403050404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869" name="Google Shape;869;p10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870" name="Google Shape;870;p10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871" name="Google Shape;871;p10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101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>
                <a:latin typeface="Verdana Pro" panose="020B060403050404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74" name="Google Shape;874;p101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  <a:latin typeface="Verdana Pro" panose="020B060403050404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 dirty="0"/>
          </a:p>
        </p:txBody>
      </p:sp>
      <p:sp>
        <p:nvSpPr>
          <p:cNvPr id="875" name="Google Shape;875;p10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876" name="Google Shape;876;p10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877" name="Google Shape;877;p10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0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Verdana Pro" panose="020B060403050404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0" name="Google Shape;880;p10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Verdana Pro" panose="020B060403050404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881" name="Google Shape;881;p10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Verdana Pro" panose="020B060403050404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882" name="Google Shape;882;p10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883" name="Google Shape;883;p10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884" name="Google Shape;884;p10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3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Verdana Pro" panose="020B060403050404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7" name="Google Shape;887;p103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Verdana Pro" panose="020B060403050404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888" name="Google Shape;888;p103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Verdana Pro" panose="020B060403050404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889" name="Google Shape;889;p103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Verdana Pro" panose="020B060403050404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890" name="Google Shape;890;p103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Verdana Pro" panose="020B060403050404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891" name="Google Shape;891;p10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892" name="Google Shape;892;p10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893" name="Google Shape;893;p10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10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Verdana Pro" panose="020B060403050404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96" name="Google Shape;896;p10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897" name="Google Shape;897;p10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898" name="Google Shape;898;p10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57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3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52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32" Type="http://schemas.openxmlformats.org/officeDocument/2006/relationships/slideLayout" Target="../slideLayouts/slideLayout55.xml"/><Relationship Id="rId37" Type="http://schemas.openxmlformats.org/officeDocument/2006/relationships/theme" Target="../theme/theme2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36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5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30" Type="http://schemas.openxmlformats.org/officeDocument/2006/relationships/slideLayout" Target="../slideLayouts/slideLayout53.xml"/><Relationship Id="rId35" Type="http://schemas.openxmlformats.org/officeDocument/2006/relationships/slideLayout" Target="../slideLayouts/slideLayout58.xml"/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80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79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erdana"/>
              <a:buNone/>
              <a:defRPr sz="4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810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429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429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Verdana Pro" panose="020B0604030504040204" pitchFamily="34" charset="0"/>
                <a:ea typeface="Verdana Pro" panose="020B0604030504040204" pitchFamily="34" charset="0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Verdana Pro" panose="020B0604030504040204" pitchFamily="34" charset="0"/>
                <a:ea typeface="Verdana Pro" panose="020B0604030504040204" pitchFamily="34" charset="0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Verdana Pro" panose="020B0604030504040204" pitchFamily="34" charset="0"/>
                <a:ea typeface="Verdana Pro" panose="020B0604030504040204" pitchFamily="34" charset="0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erdana"/>
              <a:buNone/>
              <a:defRPr sz="4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39" name="Google Shape;339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810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429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429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0" name="Google Shape;34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1" name="Google Shape;34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2" name="Google Shape;34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  <p:sldLayoutId id="2147483691" r:id="rId21"/>
    <p:sldLayoutId id="2147483692" r:id="rId22"/>
    <p:sldLayoutId id="2147483693" r:id="rId23"/>
    <p:sldLayoutId id="2147483694" r:id="rId24"/>
    <p:sldLayoutId id="2147483695" r:id="rId25"/>
    <p:sldLayoutId id="2147483696" r:id="rId26"/>
    <p:sldLayoutId id="2147483697" r:id="rId27"/>
    <p:sldLayoutId id="2147483698" r:id="rId28"/>
    <p:sldLayoutId id="2147483699" r:id="rId29"/>
    <p:sldLayoutId id="2147483700" r:id="rId30"/>
    <p:sldLayoutId id="2147483701" r:id="rId31"/>
    <p:sldLayoutId id="2147483702" r:id="rId32"/>
    <p:sldLayoutId id="2147483703" r:id="rId33"/>
    <p:sldLayoutId id="2147483704" r:id="rId34"/>
    <p:sldLayoutId id="2147483705" r:id="rId35"/>
    <p:sldLayoutId id="2147483706" r:id="rId3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62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47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erdana"/>
              <a:buNone/>
              <a:defRPr sz="4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21" name="Google Shape;621;p6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810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429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429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2" name="Google Shape;622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3" name="Google Shape;623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4" name="Google Shape;624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  <p:sldLayoutId id="2147483726" r:id="rId20"/>
    <p:sldLayoutId id="2147483727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2" name="Google Shape;762;p84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705589" y="1371589"/>
            <a:ext cx="5486411" cy="5486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3" name="Google Shape;763;p8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0" y="0"/>
            <a:ext cx="1828804" cy="1828804"/>
          </a:xfrm>
          <a:prstGeom prst="rect">
            <a:avLst/>
          </a:prstGeom>
          <a:noFill/>
          <a:ln>
            <a:noFill/>
          </a:ln>
        </p:spPr>
      </p:pic>
      <p:sp>
        <p:nvSpPr>
          <p:cNvPr id="764" name="Google Shape;764;p8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827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erdana"/>
              <a:buNone/>
              <a:defRPr sz="4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65" name="Google Shape;765;p84"/>
          <p:cNvSpPr txBox="1">
            <a:spLocks noGrp="1"/>
          </p:cNvSpPr>
          <p:nvPr>
            <p:ph type="body" idx="1"/>
          </p:nvPr>
        </p:nvSpPr>
        <p:spPr>
          <a:xfrm>
            <a:off x="838200" y="1371589"/>
            <a:ext cx="10515600" cy="4805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810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429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429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6" name="Google Shape;766;p8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Verdana Pro" panose="020B0604030504040204" pitchFamily="34" charset="0"/>
                <a:ea typeface="Verdana Pro" panose="020B0604030504040204" pitchFamily="34" charset="0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767" name="Google Shape;767;p8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Verdana Pro" panose="020B0604030504040204" pitchFamily="34" charset="0"/>
                <a:ea typeface="Verdana Pro" panose="020B0604030504040204" pitchFamily="34" charset="0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768" name="Google Shape;768;p8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Verdana Pro" panose="020B0604030504040204" pitchFamily="34" charset="0"/>
                <a:ea typeface="Verdana Pro" panose="020B0604030504040204" pitchFamily="34" charset="0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9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856" name="Google Shape;856;p9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57" name="Google Shape;857;p9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Verdana Pro" panose="020B0604030504040204" pitchFamily="34" charset="0"/>
                <a:ea typeface="Verdana Pro" panose="020B0604030504040204" pitchFamily="34" charset="0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858" name="Google Shape;858;p9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Verdana Pro" panose="020B0604030504040204" pitchFamily="34" charset="0"/>
                <a:ea typeface="Verdana Pro" panose="020B0604030504040204" pitchFamily="34" charset="0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859" name="Google Shape;859;p9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Verdana Pro" panose="020B0604030504040204" pitchFamily="34" charset="0"/>
                <a:ea typeface="Verdana Pro" panose="020B0604030504040204" pitchFamily="34" charset="0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Verdana Pro" panose="020B0604030504040204" pitchFamily="34" charset="0"/>
          <a:ea typeface="Verdana Pro" panose="020B060403050404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Verdana Pro" panose="020B0604030504040204" pitchFamily="34" charset="0"/>
          <a:ea typeface="Verdana Pro" panose="020B060403050404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11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12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4.xml"/><Relationship Id="rId1" Type="http://schemas.openxmlformats.org/officeDocument/2006/relationships/tags" Target="../tags/tag13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4.xml"/><Relationship Id="rId1" Type="http://schemas.openxmlformats.org/officeDocument/2006/relationships/tags" Target="../tags/tag14.xml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81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18.xml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19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81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21.xml"/><Relationship Id="rId4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2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81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24.xml"/><Relationship Id="rId4" Type="http://schemas.openxmlformats.org/officeDocument/2006/relationships/image" Target="../media/image3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25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26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27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94.xml"/><Relationship Id="rId1" Type="http://schemas.openxmlformats.org/officeDocument/2006/relationships/tags" Target="../tags/tag28.xml"/><Relationship Id="rId4" Type="http://schemas.openxmlformats.org/officeDocument/2006/relationships/image" Target="../media/image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4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5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6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7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81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9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10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1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3357797" cy="6858000"/>
          </a:xfrm>
          <a:prstGeom prst="rect">
            <a:avLst/>
          </a:prstGeom>
          <a:solidFill>
            <a:srgbClr val="E97243"/>
          </a:solidFill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Verdana Pro" panose="020B0604030504040204" pitchFamily="34" charset="0"/>
              <a:sym typeface="Arial"/>
            </a:endParaRPr>
          </a:p>
        </p:txBody>
      </p:sp>
      <p:sp>
        <p:nvSpPr>
          <p:cNvPr id="935" name="Google Shape;935;p110" descr="Cómo instalar la línea limpia-sucia "/>
          <p:cNvSpPr txBox="1">
            <a:spLocks noGrp="1"/>
          </p:cNvSpPr>
          <p:nvPr>
            <p:ph type="ctrTitle"/>
          </p:nvPr>
        </p:nvSpPr>
        <p:spPr>
          <a:xfrm>
            <a:off x="4004477" y="2220140"/>
            <a:ext cx="7330191" cy="2673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Verdana"/>
              <a:buNone/>
            </a:pPr>
            <a:r>
              <a:rPr lang="en-US" b="1" dirty="0" err="1"/>
              <a:t>Cómo</a:t>
            </a:r>
            <a:r>
              <a:rPr lang="en-US" b="1" dirty="0"/>
              <a:t> </a:t>
            </a:r>
            <a:r>
              <a:rPr lang="en-US" b="1" dirty="0" err="1"/>
              <a:t>instalar</a:t>
            </a:r>
            <a:br>
              <a:rPr lang="en-US" b="1" dirty="0"/>
            </a:br>
            <a:r>
              <a:rPr lang="en-US" b="1" dirty="0"/>
              <a:t>la </a:t>
            </a:r>
            <a:r>
              <a:rPr lang="en-US" b="1" dirty="0" err="1"/>
              <a:t>línea</a:t>
            </a:r>
            <a:r>
              <a:rPr lang="en-US" b="1" dirty="0"/>
              <a:t> </a:t>
            </a:r>
            <a:br>
              <a:rPr lang="en-US" b="1" dirty="0"/>
            </a:br>
            <a:r>
              <a:rPr lang="en-US" b="1" dirty="0" err="1"/>
              <a:t>limpia-sucia</a:t>
            </a:r>
            <a:r>
              <a:rPr lang="en-US" b="1" dirty="0"/>
              <a:t> </a:t>
            </a:r>
            <a:endParaRPr b="1" dirty="0"/>
          </a:p>
        </p:txBody>
      </p:sp>
      <p:pic>
        <p:nvPicPr>
          <p:cNvPr id="936" name="Google Shape;936;p110" descr="El logotipo de la formación justo a tiemp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62343"/>
            <a:ext cx="3357797" cy="3366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7" name="Google Shape;937;p110" descr="El logotipo del Centro para la Seguridad Alimentaria y la Salud Pública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4811" y="4522394"/>
            <a:ext cx="2603221" cy="1470812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119"/>
          <p:cNvSpPr txBox="1">
            <a:spLocks noGrp="1"/>
          </p:cNvSpPr>
          <p:nvPr>
            <p:ph type="title"/>
          </p:nvPr>
        </p:nvSpPr>
        <p:spPr>
          <a:xfrm>
            <a:off x="405199" y="365126"/>
            <a:ext cx="6277989" cy="1625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erdana"/>
              <a:buNone/>
            </a:pPr>
            <a:r>
              <a:rPr lang="en-US" sz="4000" b="1" dirty="0" err="1"/>
              <a:t>Identifica</a:t>
            </a:r>
            <a:r>
              <a:rPr lang="en-US" sz="4000" b="1" dirty="0"/>
              <a:t> y </a:t>
            </a:r>
            <a:r>
              <a:rPr lang="en-US" sz="4000" b="1" dirty="0" err="1"/>
              <a:t>marca</a:t>
            </a:r>
            <a:r>
              <a:rPr lang="en-US" sz="4000" b="1" dirty="0"/>
              <a:t> un </a:t>
            </a:r>
            <a:r>
              <a:rPr lang="en-US" sz="4000" b="1" dirty="0" err="1"/>
              <a:t>lugar</a:t>
            </a:r>
            <a:r>
              <a:rPr lang="en-US" sz="4000" b="1" dirty="0"/>
              <a:t> para la </a:t>
            </a:r>
            <a:r>
              <a:rPr lang="en-US" sz="4000" b="1" dirty="0" err="1"/>
              <a:t>línea</a:t>
            </a:r>
            <a:r>
              <a:rPr lang="en-US" sz="4000" b="1" dirty="0"/>
              <a:t> </a:t>
            </a:r>
            <a:r>
              <a:rPr lang="en-US" sz="4000" b="1" dirty="0" err="1"/>
              <a:t>limpia-sucia</a:t>
            </a:r>
            <a:r>
              <a:rPr lang="en-US" sz="4000" b="1" dirty="0"/>
              <a:t>. </a:t>
            </a:r>
            <a:endParaRPr sz="4000" b="1" dirty="0"/>
          </a:p>
        </p:txBody>
      </p:sp>
      <p:pic>
        <p:nvPicPr>
          <p:cNvPr id="1020" name="Google Shape;1020;p119" descr="Personal de respuesta  con el EPP colocando una lona sobre un camino de grava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2327" y="2290204"/>
            <a:ext cx="6063731" cy="4042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1" name="Google Shape;1021;p119" descr="Una línea limpia-sucia con  conos, baños para los botas y un contenedor de basura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6174955" y="840955"/>
            <a:ext cx="6890590" cy="514350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p120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47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None/>
            </a:pPr>
            <a:r>
              <a:rPr lang="en-US" b="1" dirty="0" err="1"/>
              <a:t>Ubicación</a:t>
            </a:r>
            <a:r>
              <a:rPr lang="en-US" b="1" dirty="0"/>
              <a:t> de la </a:t>
            </a:r>
            <a:r>
              <a:rPr lang="en-US" b="1" dirty="0" err="1"/>
              <a:t>línea</a:t>
            </a:r>
            <a:r>
              <a:rPr lang="en-US" b="1" dirty="0"/>
              <a:t> </a:t>
            </a:r>
            <a:r>
              <a:rPr lang="en-US" b="1" dirty="0" err="1"/>
              <a:t>limpia-sucia</a:t>
            </a:r>
            <a:endParaRPr b="1" dirty="0"/>
          </a:p>
        </p:txBody>
      </p:sp>
      <p:pic>
        <p:nvPicPr>
          <p:cNvPr id="1028" name="Google Shape;1028;p120" descr="Un camino de grava en una granja."/>
          <p:cNvPicPr preferRelativeResize="0"/>
          <p:nvPr/>
        </p:nvPicPr>
        <p:blipFill rotWithShape="1">
          <a:blip r:embed="rId4">
            <a:alphaModFix/>
          </a:blip>
          <a:srcRect t="19727" b="2600"/>
          <a:stretch/>
        </p:blipFill>
        <p:spPr>
          <a:xfrm>
            <a:off x="1371600" y="1452283"/>
            <a:ext cx="9448800" cy="4892674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p121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47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97243"/>
              </a:buClr>
              <a:buSzPts val="4400"/>
              <a:buFont typeface="Verdana"/>
              <a:buNone/>
            </a:pPr>
            <a:r>
              <a:rPr lang="en-US">
                <a:solidFill>
                  <a:srgbClr val="E97243"/>
                </a:solidFill>
              </a:rPr>
              <a:t>Marking a Clean-Dirty Line</a:t>
            </a:r>
            <a:endParaRPr/>
          </a:p>
        </p:txBody>
      </p:sp>
      <p:pic>
        <p:nvPicPr>
          <p:cNvPr id="1035" name="Google Shape;1035;p121" descr="Un camino de entrada a una granja bloqueado por una verja metálica cerrada con un letrero de «No entrar». "/>
          <p:cNvPicPr preferRelativeResize="0"/>
          <p:nvPr/>
        </p:nvPicPr>
        <p:blipFill rotWithShape="1">
          <a:blip r:embed="rId4">
            <a:alphaModFix/>
          </a:blip>
          <a:srcRect l="13335" t="33845" r="13129"/>
          <a:stretch/>
        </p:blipFill>
        <p:spPr>
          <a:xfrm>
            <a:off x="584497" y="839056"/>
            <a:ext cx="7905391" cy="5333802"/>
          </a:xfrm>
          <a:prstGeom prst="rect">
            <a:avLst/>
          </a:prstGeom>
          <a:noFill/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36" name="Google Shape;1036;p121" descr="Un letrero de &quot;No entrar&quot;."/>
          <p:cNvPicPr preferRelativeResize="0"/>
          <p:nvPr/>
        </p:nvPicPr>
        <p:blipFill rotWithShape="1">
          <a:blip r:embed="rId5">
            <a:alphaModFix/>
          </a:blip>
          <a:srcRect l="20475" t="1240" r="9135" b="11801"/>
          <a:stretch/>
        </p:blipFill>
        <p:spPr>
          <a:xfrm>
            <a:off x="7893631" y="2018617"/>
            <a:ext cx="3713872" cy="3058732"/>
          </a:xfrm>
          <a:prstGeom prst="rect">
            <a:avLst/>
          </a:prstGeom>
          <a:noFill/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122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47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None/>
            </a:pPr>
            <a:r>
              <a:rPr lang="en-US" b="1" dirty="0" err="1">
                <a:solidFill>
                  <a:schemeClr val="tx1"/>
                </a:solidFill>
              </a:rPr>
              <a:t>Cómo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marcar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/>
              <a:t>la </a:t>
            </a:r>
            <a:r>
              <a:rPr lang="en-US" b="1" dirty="0" err="1"/>
              <a:t>línea</a:t>
            </a:r>
            <a:r>
              <a:rPr lang="en-US" b="1" dirty="0"/>
              <a:t> </a:t>
            </a:r>
            <a:r>
              <a:rPr lang="en-US" b="1" dirty="0" err="1"/>
              <a:t>limpia-sucia</a:t>
            </a:r>
            <a:endParaRPr b="1" dirty="0"/>
          </a:p>
        </p:txBody>
      </p:sp>
      <p:pic>
        <p:nvPicPr>
          <p:cNvPr id="1043" name="Google Shape;1043;p122" descr="Una línea limpia-sucia marcada con cinta de precaución en la nieve."/>
          <p:cNvPicPr preferRelativeResize="0"/>
          <p:nvPr/>
        </p:nvPicPr>
        <p:blipFill rotWithShape="1">
          <a:blip r:embed="rId4">
            <a:alphaModFix/>
          </a:blip>
          <a:srcRect b="17371"/>
          <a:stretch/>
        </p:blipFill>
        <p:spPr>
          <a:xfrm>
            <a:off x="1680883" y="1585432"/>
            <a:ext cx="8830235" cy="4519534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123"/>
          <p:cNvSpPr txBox="1">
            <a:spLocks noGrp="1"/>
          </p:cNvSpPr>
          <p:nvPr>
            <p:ph type="title"/>
          </p:nvPr>
        </p:nvSpPr>
        <p:spPr>
          <a:xfrm>
            <a:off x="838200" y="2502134"/>
            <a:ext cx="10515600" cy="1853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Verdana"/>
              <a:buNone/>
            </a:pPr>
            <a:r>
              <a:rPr lang="en-US" b="1" dirty="0" err="1"/>
              <a:t>Cómo</a:t>
            </a:r>
            <a:r>
              <a:rPr lang="en-US" b="1" dirty="0"/>
              <a:t> </a:t>
            </a:r>
            <a:r>
              <a:rPr lang="en-US" b="1" dirty="0" err="1"/>
              <a:t>instalar</a:t>
            </a:r>
            <a:r>
              <a:rPr lang="en-US" b="1" dirty="0"/>
              <a:t> la </a:t>
            </a:r>
            <a:r>
              <a:rPr lang="en-US" b="1" dirty="0" err="1"/>
              <a:t>línea</a:t>
            </a:r>
            <a:r>
              <a:rPr lang="en-US" b="1" dirty="0"/>
              <a:t> </a:t>
            </a:r>
            <a:r>
              <a:rPr lang="en-US" b="1" dirty="0" err="1"/>
              <a:t>limpia-sucia</a:t>
            </a:r>
            <a:endParaRPr b="1" dirty="0"/>
          </a:p>
        </p:txBody>
      </p:sp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124"/>
          <p:cNvSpPr txBox="1"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erdana"/>
              <a:buNone/>
            </a:pPr>
            <a:r>
              <a:rPr lang="en-US"/>
              <a:t>Setup Diagram for a Clean-Dirty Line</a:t>
            </a:r>
            <a:endParaRPr/>
          </a:p>
        </p:txBody>
      </p:sp>
      <p:sp>
        <p:nvSpPr>
          <p:cNvPr id="1056" name="Google Shape;1056;p1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7" name="Google Shape;1057;p1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7295" y="0"/>
            <a:ext cx="1774208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8" name="Google Shape;1058;p1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445087" y="0"/>
            <a:ext cx="1774208" cy="6858000"/>
          </a:xfrm>
          <a:prstGeom prst="rect">
            <a:avLst/>
          </a:prstGeom>
          <a:solidFill>
            <a:srgbClr val="9C2B0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59" name="Google Shape;1059;p1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7296" y="0"/>
            <a:ext cx="12246590" cy="6858000"/>
            <a:chOff x="-30405" y="208430"/>
            <a:chExt cx="13641279" cy="6441141"/>
          </a:xfrm>
        </p:grpSpPr>
        <p:sp>
          <p:nvSpPr>
            <p:cNvPr id="1060" name="Google Shape;1060;p124"/>
            <p:cNvSpPr/>
            <p:nvPr/>
          </p:nvSpPr>
          <p:spPr>
            <a:xfrm rot="10800000" flipH="1">
              <a:off x="-30405" y="208430"/>
              <a:ext cx="7333452" cy="6441141"/>
            </a:xfrm>
            <a:prstGeom prst="parallelogram">
              <a:avLst>
                <a:gd name="adj" fmla="val 25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1" name="Google Shape;1061;p124"/>
            <p:cNvSpPr/>
            <p:nvPr/>
          </p:nvSpPr>
          <p:spPr>
            <a:xfrm rot="10800000" flipH="1">
              <a:off x="5415936" y="208430"/>
              <a:ext cx="8194938" cy="6441141"/>
            </a:xfrm>
            <a:prstGeom prst="parallelogram">
              <a:avLst>
                <a:gd name="adj" fmla="val 24693"/>
              </a:avLst>
            </a:prstGeom>
            <a:solidFill>
              <a:srgbClr val="9C2B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062" name="Google Shape;1062;p1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862210" y="-97536"/>
            <a:ext cx="1694172" cy="7132320"/>
          </a:xfrm>
          <a:prstGeom prst="straightConnector1">
            <a:avLst/>
          </a:prstGeom>
          <a:noFill/>
          <a:ln w="517525" cap="flat" cmpd="sng">
            <a:solidFill>
              <a:srgbClr val="FFD07D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63" name="Google Shape;1063;p124"/>
          <p:cNvSpPr txBox="1"/>
          <p:nvPr/>
        </p:nvSpPr>
        <p:spPr>
          <a:xfrm>
            <a:off x="128610" y="231144"/>
            <a:ext cx="4488643" cy="677108"/>
          </a:xfrm>
          <a:prstGeom prst="rect">
            <a:avLst/>
          </a:prstGeom>
          <a:solidFill>
            <a:srgbClr val="128943">
              <a:alpha val="69803"/>
            </a:srgbClr>
          </a:solidFill>
          <a:ln w="38100" cap="flat" cmpd="sng">
            <a:solidFill>
              <a:srgbClr val="1289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27425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/>
                <a:sym typeface="Helvetica Neue"/>
              </a:rPr>
              <a:t>LADO LIMPIO</a:t>
            </a:r>
            <a:endParaRPr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64" name="Google Shape;1064;p124" descr="Silueta de una camioneta pickup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674" y="5023112"/>
            <a:ext cx="3256547" cy="1282187"/>
          </a:xfrm>
          <a:prstGeom prst="rect">
            <a:avLst/>
          </a:prstGeom>
          <a:noFill/>
          <a:ln>
            <a:noFill/>
          </a:ln>
        </p:spPr>
      </p:pic>
      <p:sp>
        <p:nvSpPr>
          <p:cNvPr id="1065" name="Google Shape;1065;p124"/>
          <p:cNvSpPr txBox="1"/>
          <p:nvPr/>
        </p:nvSpPr>
        <p:spPr>
          <a:xfrm>
            <a:off x="6892451" y="231144"/>
            <a:ext cx="4663440" cy="677108"/>
          </a:xfrm>
          <a:prstGeom prst="rect">
            <a:avLst/>
          </a:prstGeom>
          <a:solidFill>
            <a:srgbClr val="8A191B">
              <a:alpha val="69803"/>
            </a:srgbClr>
          </a:solidFill>
          <a:ln w="38100" cap="flat" cmpd="sng">
            <a:solidFill>
              <a:srgbClr val="8A191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27425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/>
                <a:sym typeface="Helvetica Neue"/>
              </a:rPr>
              <a:t>LADO SUCIO</a:t>
            </a:r>
            <a:endParaRPr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66" name="Google Shape;1066;p124" descr="Silueta de un granero y un silo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24171" y="1231392"/>
            <a:ext cx="2791366" cy="2616877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p125"/>
          <p:cNvSpPr txBox="1"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erdana"/>
              <a:buNone/>
            </a:pPr>
            <a:r>
              <a:rPr lang="en-US"/>
              <a:t>Clean and Dirty Line Item Setup</a:t>
            </a:r>
            <a:endParaRPr/>
          </a:p>
        </p:txBody>
      </p:sp>
      <p:sp>
        <p:nvSpPr>
          <p:cNvPr id="1073" name="Google Shape;1073;p1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4" name="Google Shape;1074;p1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7295" y="0"/>
            <a:ext cx="1774208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5" name="Google Shape;1075;p1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445087" y="0"/>
            <a:ext cx="1774208" cy="6858000"/>
          </a:xfrm>
          <a:prstGeom prst="rect">
            <a:avLst/>
          </a:prstGeom>
          <a:solidFill>
            <a:srgbClr val="9C2B0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76" name="Google Shape;1076;p1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7296" y="0"/>
            <a:ext cx="12246590" cy="6858000"/>
            <a:chOff x="-30405" y="208430"/>
            <a:chExt cx="13641279" cy="6441141"/>
          </a:xfrm>
        </p:grpSpPr>
        <p:sp>
          <p:nvSpPr>
            <p:cNvPr id="1077" name="Google Shape;1077;p125"/>
            <p:cNvSpPr/>
            <p:nvPr/>
          </p:nvSpPr>
          <p:spPr>
            <a:xfrm rot="10800000" flipH="1">
              <a:off x="-30405" y="208430"/>
              <a:ext cx="7333452" cy="6441141"/>
            </a:xfrm>
            <a:prstGeom prst="parallelogram">
              <a:avLst>
                <a:gd name="adj" fmla="val 25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8" name="Google Shape;1078;p125"/>
            <p:cNvSpPr/>
            <p:nvPr/>
          </p:nvSpPr>
          <p:spPr>
            <a:xfrm rot="10800000" flipH="1">
              <a:off x="5415936" y="208430"/>
              <a:ext cx="8194938" cy="6441141"/>
            </a:xfrm>
            <a:prstGeom prst="parallelogram">
              <a:avLst>
                <a:gd name="adj" fmla="val 24693"/>
              </a:avLst>
            </a:prstGeom>
            <a:solidFill>
              <a:srgbClr val="9C2B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079" name="Google Shape;1079;p1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862210" y="-97536"/>
            <a:ext cx="1694172" cy="7132320"/>
          </a:xfrm>
          <a:prstGeom prst="straightConnector1">
            <a:avLst/>
          </a:prstGeom>
          <a:noFill/>
          <a:ln w="517525" cap="flat" cmpd="sng">
            <a:solidFill>
              <a:srgbClr val="FFD07D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" name="Google Shape;1063;p124">
            <a:extLst>
              <a:ext uri="{FF2B5EF4-FFF2-40B4-BE49-F238E27FC236}">
                <a16:creationId xmlns:a16="http://schemas.microsoft.com/office/drawing/2014/main" id="{922FDA05-0D6A-1750-2379-5DC50B511837}"/>
              </a:ext>
            </a:extLst>
          </p:cNvPr>
          <p:cNvSpPr txBox="1"/>
          <p:nvPr/>
        </p:nvSpPr>
        <p:spPr>
          <a:xfrm>
            <a:off x="128610" y="231144"/>
            <a:ext cx="4488643" cy="677108"/>
          </a:xfrm>
          <a:prstGeom prst="rect">
            <a:avLst/>
          </a:prstGeom>
          <a:solidFill>
            <a:srgbClr val="128943">
              <a:alpha val="69803"/>
            </a:srgbClr>
          </a:solidFill>
          <a:ln w="38100" cap="flat" cmpd="sng">
            <a:solidFill>
              <a:srgbClr val="1289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27425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/>
                <a:sym typeface="Helvetica Neue"/>
              </a:rPr>
              <a:t>LADO LIMPIO</a:t>
            </a:r>
            <a:endParaRPr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Google Shape;1065;p124">
            <a:extLst>
              <a:ext uri="{FF2B5EF4-FFF2-40B4-BE49-F238E27FC236}">
                <a16:creationId xmlns:a16="http://schemas.microsoft.com/office/drawing/2014/main" id="{63B91B19-4BDC-95C3-395A-4FB59780D389}"/>
              </a:ext>
            </a:extLst>
          </p:cNvPr>
          <p:cNvSpPr txBox="1"/>
          <p:nvPr/>
        </p:nvSpPr>
        <p:spPr>
          <a:xfrm>
            <a:off x="6892451" y="231144"/>
            <a:ext cx="4663440" cy="677108"/>
          </a:xfrm>
          <a:prstGeom prst="rect">
            <a:avLst/>
          </a:prstGeom>
          <a:solidFill>
            <a:srgbClr val="8A191B">
              <a:alpha val="69803"/>
            </a:srgbClr>
          </a:solidFill>
          <a:ln w="38100" cap="flat" cmpd="sng">
            <a:solidFill>
              <a:srgbClr val="8A191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27425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/>
                <a:sym typeface="Helvetica Neue"/>
              </a:rPr>
              <a:t>LADO SUCIO</a:t>
            </a:r>
            <a:endParaRPr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82" name="Google Shape;1082;p125" descr="Silueta de un pulverizador de jardín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77330" y="966279"/>
            <a:ext cx="1656364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1" name="Google Shape;1081;p125" descr="Una recipiente  para el baño de botas y un cepillo para frotar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91365" y="2996530"/>
            <a:ext cx="2760050" cy="12801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83" name="Google Shape;1083;p125" descr="Silueta de dos bolsas de basura."/>
          <p:cNvGrpSpPr/>
          <p:nvPr/>
        </p:nvGrpSpPr>
        <p:grpSpPr>
          <a:xfrm>
            <a:off x="7006145" y="4668254"/>
            <a:ext cx="1846573" cy="1798182"/>
            <a:chOff x="7006145" y="4828674"/>
            <a:chExt cx="1846573" cy="1798182"/>
          </a:xfrm>
        </p:grpSpPr>
        <p:pic>
          <p:nvPicPr>
            <p:cNvPr id="1084" name="Google Shape;1084;p125" descr="A white egg with black background&#10;&#10;AI-generated content may be incorrect.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006145" y="4828674"/>
              <a:ext cx="1112373" cy="17981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5" name="Google Shape;1085;p125" descr="A white egg with black background&#10;&#10;AI-generated content may be incorrect.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740345" y="4828674"/>
              <a:ext cx="1112373" cy="179818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87" name="Google Shape;1087;p125" descr="Silueta de un pulverizador manual lleno de desinfectante.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465531" y="1263849"/>
            <a:ext cx="796811" cy="1749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8" name="Google Shape;1088;p125" descr="Un contenedor blanco con un asa.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850460" y="4668254"/>
            <a:ext cx="1655572" cy="144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9" name="Google Shape;1089;p125" descr="Un contenedor blanco con un asa.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736936" y="4955292"/>
            <a:ext cx="1655572" cy="1445256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p126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461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D07D"/>
              </a:buClr>
              <a:buSzPct val="100000"/>
              <a:buFont typeface="Verdana"/>
              <a:buNone/>
            </a:pPr>
            <a:r>
              <a:rPr lang="en-US">
                <a:solidFill>
                  <a:srgbClr val="FFD07D"/>
                </a:solidFill>
              </a:rPr>
              <a:t>Examples of Clean and Dirty Lines</a:t>
            </a:r>
            <a:endParaRPr/>
          </a:p>
        </p:txBody>
      </p:sp>
      <p:pic>
        <p:nvPicPr>
          <p:cNvPr id="1096" name="Google Shape;1096;p126" descr="Una línea limpia-sucia en la entrada a una granja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3685" y="1005419"/>
            <a:ext cx="6466606" cy="484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7" name="Google Shape;1097;p126" descr="Una persona con un traje Tyvek en el lado sucio de una línea limpia-sucia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70897" y="1005419"/>
            <a:ext cx="3867418" cy="4847163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p127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47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D07D"/>
              </a:buClr>
              <a:buSzPts val="4400"/>
              <a:buFont typeface="Verdana"/>
              <a:buNone/>
            </a:pPr>
            <a:r>
              <a:rPr lang="en-US">
                <a:solidFill>
                  <a:srgbClr val="FFD07D"/>
                </a:solidFill>
              </a:rPr>
              <a:t>Examples of Clean-Dirty Lines</a:t>
            </a:r>
            <a:endParaRPr/>
          </a:p>
        </p:txBody>
      </p:sp>
      <p:pic>
        <p:nvPicPr>
          <p:cNvPr id="1104" name="Google Shape;1104;p127" descr="Una configuración de línea limpia y sucia con tapetes, cubos y bolsas de basura."/>
          <p:cNvPicPr preferRelativeResize="0"/>
          <p:nvPr/>
        </p:nvPicPr>
        <p:blipFill rotWithShape="1">
          <a:blip r:embed="rId4">
            <a:alphaModFix/>
          </a:blip>
          <a:srcRect l="9908" t="6999" r="14375"/>
          <a:stretch/>
        </p:blipFill>
        <p:spPr>
          <a:xfrm>
            <a:off x="161291" y="685800"/>
            <a:ext cx="6722109" cy="5486399"/>
          </a:xfrm>
          <a:prstGeom prst="rect">
            <a:avLst/>
          </a:prstGeom>
          <a:noFill/>
          <a:ln w="19050" cap="flat" cmpd="sng">
            <a:solidFill>
              <a:srgbClr val="E9724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05" name="Google Shape;1105;p127" descr="Un grupo de socorristas con EPI en una estación de limpieza y desinfección "/>
          <p:cNvPicPr preferRelativeResize="0"/>
          <p:nvPr/>
        </p:nvPicPr>
        <p:blipFill rotWithShape="1">
          <a:blip r:embed="rId5">
            <a:alphaModFix/>
          </a:blip>
          <a:srcRect l="29839" r="2748"/>
          <a:stretch/>
        </p:blipFill>
        <p:spPr>
          <a:xfrm>
            <a:off x="7099299" y="685800"/>
            <a:ext cx="4931409" cy="5486399"/>
          </a:xfrm>
          <a:prstGeom prst="rect">
            <a:avLst/>
          </a:prstGeom>
          <a:noFill/>
          <a:ln w="19050" cap="flat" cmpd="sng">
            <a:solidFill>
              <a:srgbClr val="E97243"/>
            </a:solidFill>
            <a:prstDash val="solid"/>
            <a:round/>
            <a:headEnd type="none" w="sm" len="sm"/>
            <a:tailEnd type="none" w="sm" len="sm"/>
          </a:ln>
        </p:spPr>
      </p:pic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128"/>
          <p:cNvSpPr txBox="1">
            <a:spLocks noGrp="1"/>
          </p:cNvSpPr>
          <p:nvPr>
            <p:ph type="title"/>
          </p:nvPr>
        </p:nvSpPr>
        <p:spPr>
          <a:xfrm>
            <a:off x="838200" y="2502134"/>
            <a:ext cx="10515600" cy="1853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Verdana"/>
              <a:buNone/>
            </a:pPr>
            <a:r>
              <a:rPr lang="en-US" b="1" dirty="0" err="1">
                <a:solidFill>
                  <a:schemeClr val="tx1"/>
                </a:solidFill>
              </a:rPr>
              <a:t>Cómo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entrar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/>
              <a:t>por la </a:t>
            </a:r>
            <a:r>
              <a:rPr lang="en-US" b="1" dirty="0" err="1"/>
              <a:t>línea</a:t>
            </a:r>
            <a:r>
              <a:rPr lang="en-US" b="1" dirty="0"/>
              <a:t> </a:t>
            </a:r>
            <a:r>
              <a:rPr lang="en-US" b="1" dirty="0" err="1"/>
              <a:t>limpia-sucia</a:t>
            </a:r>
            <a:endParaRPr b="1" dirty="0"/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111"/>
          <p:cNvSpPr txBox="1">
            <a:spLocks noGrp="1"/>
          </p:cNvSpPr>
          <p:nvPr>
            <p:ph type="ctrTitle"/>
          </p:nvPr>
        </p:nvSpPr>
        <p:spPr>
          <a:xfrm>
            <a:off x="1524000" y="3136220"/>
            <a:ext cx="1103086" cy="292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Verdana"/>
              <a:buNone/>
            </a:pPr>
            <a:r>
              <a:rPr lang="en-US" sz="800"/>
              <a:t>Hide</a:t>
            </a:r>
            <a:endParaRPr/>
          </a:p>
        </p:txBody>
      </p:sp>
      <p:sp>
        <p:nvSpPr>
          <p:cNvPr id="944" name="Google Shape;944;p11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sp>
        <p:nvSpPr>
          <p:cNvPr id="945" name="Google Shape;945;p1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6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6" name="Google Shape;946;p1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7" name="Google Shape;947;p111" descr="Texto que dice Entrenamiento Just in Tim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12373" y="1600200"/>
            <a:ext cx="5748887" cy="3932113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p129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47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erdana"/>
              <a:buNone/>
            </a:pPr>
            <a:r>
              <a:rPr lang="en-US" dirty="0" err="1"/>
              <a:t>Artículos</a:t>
            </a:r>
            <a:r>
              <a:rPr lang="en-US" dirty="0"/>
              <a:t> de </a:t>
            </a:r>
            <a:r>
              <a:rPr lang="en-US" dirty="0" err="1"/>
              <a:t>muestreo</a:t>
            </a:r>
            <a:endParaRPr b="1" dirty="0"/>
          </a:p>
        </p:txBody>
      </p:sp>
      <p:sp>
        <p:nvSpPr>
          <p:cNvPr id="1118" name="Google Shape;1118;p1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257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 err="1"/>
              <a:t>agujas</a:t>
            </a:r>
            <a:r>
              <a:rPr lang="en-US" dirty="0"/>
              <a:t> y </a:t>
            </a:r>
            <a:r>
              <a:rPr lang="en-US" dirty="0" err="1"/>
              <a:t>jeringas</a:t>
            </a:r>
            <a:endParaRPr dirty="0"/>
          </a:p>
          <a:p>
            <a:pPr marL="2286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 err="1"/>
              <a:t>contenedores</a:t>
            </a:r>
            <a:r>
              <a:rPr lang="en-US" dirty="0"/>
              <a:t> para </a:t>
            </a:r>
            <a:r>
              <a:rPr lang="en-US" dirty="0" err="1"/>
              <a:t>recolección</a:t>
            </a:r>
            <a:r>
              <a:rPr lang="en-US" dirty="0"/>
              <a:t> de </a:t>
            </a:r>
            <a:r>
              <a:rPr lang="en-US" dirty="0" err="1"/>
              <a:t>muestras</a:t>
            </a:r>
            <a:endParaRPr dirty="0"/>
          </a:p>
          <a:p>
            <a:pPr marL="2286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 err="1"/>
              <a:t>contenedor</a:t>
            </a:r>
            <a:r>
              <a:rPr lang="en-US" dirty="0"/>
              <a:t> para </a:t>
            </a:r>
            <a:r>
              <a:rPr lang="en-US" dirty="0" err="1"/>
              <a:t>objetos</a:t>
            </a:r>
            <a:r>
              <a:rPr lang="en-US" dirty="0"/>
              <a:t> </a:t>
            </a:r>
            <a:r>
              <a:rPr lang="en-US" dirty="0" err="1"/>
              <a:t>punzantes</a:t>
            </a:r>
            <a:endParaRPr dirty="0"/>
          </a:p>
          <a:p>
            <a:pPr marL="2286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 err="1"/>
              <a:t>c</a:t>
            </a:r>
            <a:r>
              <a:rPr lang="en-US" sz="3200" dirty="0" err="1"/>
              <a:t>ontenedores</a:t>
            </a:r>
            <a:r>
              <a:rPr lang="en-US" sz="3200" dirty="0"/>
              <a:t> para </a:t>
            </a:r>
            <a:r>
              <a:rPr lang="en-US" sz="3200" dirty="0" err="1"/>
              <a:t>toma</a:t>
            </a:r>
            <a:r>
              <a:rPr lang="en-US" sz="3200" dirty="0"/>
              <a:t> de </a:t>
            </a:r>
            <a:r>
              <a:rPr lang="en-US" sz="3200" dirty="0" err="1"/>
              <a:t>muestras</a:t>
            </a:r>
            <a:endParaRPr dirty="0"/>
          </a:p>
          <a:p>
            <a:pPr marL="2286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 err="1"/>
              <a:t>m</a:t>
            </a:r>
            <a:r>
              <a:rPr lang="en-US" sz="3200" dirty="0" err="1"/>
              <a:t>arcador</a:t>
            </a:r>
            <a:r>
              <a:rPr lang="en-US" sz="3200" dirty="0"/>
              <a:t> </a:t>
            </a:r>
            <a:r>
              <a:rPr lang="en-US" sz="3200" dirty="0" err="1"/>
              <a:t>permanente</a:t>
            </a:r>
            <a:r>
              <a:rPr lang="en-US" sz="3200" dirty="0"/>
              <a:t> </a:t>
            </a:r>
            <a:endParaRPr sz="3200" dirty="0"/>
          </a:p>
        </p:txBody>
      </p:sp>
      <p:pic>
        <p:nvPicPr>
          <p:cNvPr id="1119" name="Google Shape;1119;p129" descr="Un contenedor de plástico con artículos para tomar muestras, como agujas y jeringas."/>
          <p:cNvPicPr preferRelativeResize="0"/>
          <p:nvPr/>
        </p:nvPicPr>
        <p:blipFill rotWithShape="1">
          <a:blip r:embed="rId4">
            <a:alphaModFix/>
          </a:blip>
          <a:srcRect l="15182" t="12601" r="10694" b="9465"/>
          <a:stretch/>
        </p:blipFill>
        <p:spPr>
          <a:xfrm>
            <a:off x="6509083" y="2004670"/>
            <a:ext cx="4844717" cy="3820282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1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AA6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6" name="Google Shape;1126;p130"/>
          <p:cNvSpPr txBox="1">
            <a:spLocks noGrp="1"/>
          </p:cNvSpPr>
          <p:nvPr>
            <p:ph type="title"/>
          </p:nvPr>
        </p:nvSpPr>
        <p:spPr>
          <a:xfrm>
            <a:off x="838200" y="307973"/>
            <a:ext cx="10515600" cy="741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erdana"/>
              <a:buNone/>
            </a:pPr>
            <a:r>
              <a:rPr lang="en-US" b="1" dirty="0" err="1"/>
              <a:t>Otros</a:t>
            </a:r>
            <a:r>
              <a:rPr lang="en-US" b="1" dirty="0"/>
              <a:t> </a:t>
            </a:r>
            <a:r>
              <a:rPr lang="en-US" b="1" dirty="0" err="1"/>
              <a:t>materiales</a:t>
            </a:r>
            <a:endParaRPr b="1" dirty="0"/>
          </a:p>
        </p:txBody>
      </p:sp>
      <p:sp>
        <p:nvSpPr>
          <p:cNvPr id="1127" name="Google Shape;1127;p130"/>
          <p:cNvSpPr txBox="1">
            <a:spLocks noGrp="1"/>
          </p:cNvSpPr>
          <p:nvPr>
            <p:ph type="body" idx="3"/>
          </p:nvPr>
        </p:nvSpPr>
        <p:spPr>
          <a:xfrm>
            <a:off x="560126" y="1049624"/>
            <a:ext cx="3616696" cy="1348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400" dirty="0" err="1">
                <a:solidFill>
                  <a:schemeClr val="tx1"/>
                </a:solidFill>
              </a:rPr>
              <a:t>materiales</a:t>
            </a:r>
            <a:r>
              <a:rPr lang="en-US" sz="2400" dirty="0">
                <a:solidFill>
                  <a:schemeClr val="tx1"/>
                </a:solidFill>
              </a:rPr>
              <a:t> para </a:t>
            </a:r>
            <a:r>
              <a:rPr lang="en-US" sz="2400" dirty="0" err="1">
                <a:solidFill>
                  <a:schemeClr val="dk1"/>
                </a:solidFill>
              </a:rPr>
              <a:t>reparar</a:t>
            </a:r>
            <a:r>
              <a:rPr lang="en-US" sz="2400" dirty="0">
                <a:solidFill>
                  <a:schemeClr val="dk1"/>
                </a:solidFill>
              </a:rPr>
              <a:t> </a:t>
            </a:r>
            <a:r>
              <a:rPr lang="en-US" sz="2400" dirty="0" err="1">
                <a:solidFill>
                  <a:schemeClr val="dk1"/>
                </a:solidFill>
              </a:rPr>
              <a:t>cualquier</a:t>
            </a:r>
            <a:r>
              <a:rPr lang="en-US" sz="2400" dirty="0">
                <a:solidFill>
                  <a:schemeClr val="dk1"/>
                </a:solidFill>
              </a:rPr>
              <a:t> </a:t>
            </a:r>
            <a:r>
              <a:rPr lang="en-US" sz="2400" dirty="0" err="1">
                <a:solidFill>
                  <a:schemeClr val="dk1"/>
                </a:solidFill>
              </a:rPr>
              <a:t>rotura</a:t>
            </a:r>
            <a:r>
              <a:rPr lang="en-US" sz="2400" dirty="0">
                <a:solidFill>
                  <a:schemeClr val="dk1"/>
                </a:solidFill>
              </a:rPr>
              <a:t> del EPP</a:t>
            </a:r>
            <a:endParaRPr sz="2400" dirty="0">
              <a:solidFill>
                <a:schemeClr val="dk1"/>
              </a:solidFill>
            </a:endParaRPr>
          </a:p>
        </p:txBody>
      </p:sp>
      <p:pic>
        <p:nvPicPr>
          <p:cNvPr id="1128" name="Google Shape;1128;p130" descr="Un par de guantes de nitrilo y una mascarilla N-95."/>
          <p:cNvPicPr preferRelativeResize="0"/>
          <p:nvPr/>
        </p:nvPicPr>
        <p:blipFill rotWithShape="1">
          <a:blip r:embed="rId4">
            <a:alphaModFix/>
          </a:blip>
          <a:srcRect l="15820" t="25586" r="14734" b="15209"/>
          <a:stretch/>
        </p:blipFill>
        <p:spPr>
          <a:xfrm>
            <a:off x="742874" y="2514597"/>
            <a:ext cx="3251200" cy="3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9" name="Google Shape;1129;p130"/>
          <p:cNvSpPr txBox="1">
            <a:spLocks noGrp="1"/>
          </p:cNvSpPr>
          <p:nvPr>
            <p:ph type="body" idx="1"/>
          </p:nvPr>
        </p:nvSpPr>
        <p:spPr>
          <a:xfrm>
            <a:off x="4453333" y="1049624"/>
            <a:ext cx="3616696" cy="1348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400" dirty="0" err="1">
                <a:solidFill>
                  <a:schemeClr val="dk1"/>
                </a:solidFill>
              </a:rPr>
              <a:t>cinta</a:t>
            </a:r>
            <a:r>
              <a:rPr lang="en-US" sz="2400" dirty="0">
                <a:solidFill>
                  <a:schemeClr val="dk1"/>
                </a:solidFill>
              </a:rPr>
              <a:t> </a:t>
            </a:r>
            <a:r>
              <a:rPr lang="en-US" sz="2400" dirty="0" err="1">
                <a:solidFill>
                  <a:schemeClr val="dk1"/>
                </a:solidFill>
              </a:rPr>
              <a:t>adhesiva</a:t>
            </a:r>
            <a:r>
              <a:rPr lang="en-US" sz="2400" dirty="0">
                <a:solidFill>
                  <a:schemeClr val="dk1"/>
                </a:solidFill>
              </a:rPr>
              <a:t> para </a:t>
            </a:r>
            <a:r>
              <a:rPr lang="en-US" sz="2400" dirty="0" err="1">
                <a:solidFill>
                  <a:schemeClr val="dk1"/>
                </a:solidFill>
              </a:rPr>
              <a:t>reparar</a:t>
            </a:r>
            <a:r>
              <a:rPr lang="en-US" sz="2400" dirty="0">
                <a:solidFill>
                  <a:schemeClr val="dk1"/>
                </a:solidFill>
              </a:rPr>
              <a:t> </a:t>
            </a:r>
            <a:r>
              <a:rPr lang="en-US" sz="2400" dirty="0" err="1">
                <a:solidFill>
                  <a:schemeClr val="dk1"/>
                </a:solidFill>
              </a:rPr>
              <a:t>roturas</a:t>
            </a:r>
            <a:endParaRPr sz="2400" dirty="0">
              <a:solidFill>
                <a:schemeClr val="dk1"/>
              </a:solidFill>
            </a:endParaRPr>
          </a:p>
        </p:txBody>
      </p:sp>
      <p:pic>
        <p:nvPicPr>
          <p:cNvPr id="1130" name="Google Shape;1130;p130" descr="Cinta adhesiva.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5">
            <a:alphaModFix/>
          </a:blip>
          <a:srcRect l="14583" r="16154"/>
          <a:stretch/>
        </p:blipFill>
        <p:spPr>
          <a:xfrm>
            <a:off x="4758228" y="2803681"/>
            <a:ext cx="3084622" cy="3117532"/>
          </a:xfrm>
          <a:prstGeom prst="rect">
            <a:avLst/>
          </a:prstGeom>
          <a:noFill/>
          <a:ln>
            <a:noFill/>
          </a:ln>
        </p:spPr>
      </p:pic>
      <p:sp>
        <p:nvSpPr>
          <p:cNvPr id="1131" name="Google Shape;1131;p130"/>
          <p:cNvSpPr txBox="1">
            <a:spLocks noGrp="1"/>
          </p:cNvSpPr>
          <p:nvPr>
            <p:ph type="body" idx="5"/>
          </p:nvPr>
        </p:nvSpPr>
        <p:spPr>
          <a:xfrm>
            <a:off x="8346539" y="1049624"/>
            <a:ext cx="3616696" cy="1348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400" dirty="0" err="1">
                <a:solidFill>
                  <a:schemeClr val="dk1"/>
                </a:solidFill>
              </a:rPr>
              <a:t>teléfono</a:t>
            </a:r>
            <a:r>
              <a:rPr lang="en-US" sz="2400" dirty="0">
                <a:solidFill>
                  <a:schemeClr val="dk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celular</a:t>
            </a:r>
            <a:r>
              <a:rPr lang="en-US" sz="2400" dirty="0">
                <a:solidFill>
                  <a:schemeClr val="dk1"/>
                </a:solidFill>
              </a:rPr>
              <a:t> en </a:t>
            </a:r>
            <a:r>
              <a:rPr lang="en-US" sz="2400" dirty="0" err="1">
                <a:solidFill>
                  <a:schemeClr val="dk1"/>
                </a:solidFill>
              </a:rPr>
              <a:t>bolsa</a:t>
            </a:r>
            <a:r>
              <a:rPr lang="en-US" sz="2400" dirty="0">
                <a:solidFill>
                  <a:schemeClr val="dk1"/>
                </a:solidFill>
              </a:rPr>
              <a:t> de </a:t>
            </a:r>
            <a:r>
              <a:rPr lang="en-US" sz="2400" dirty="0" err="1">
                <a:solidFill>
                  <a:schemeClr val="dk1"/>
                </a:solidFill>
              </a:rPr>
              <a:t>plástico</a:t>
            </a:r>
            <a:r>
              <a:rPr lang="en-US" sz="2400" dirty="0">
                <a:solidFill>
                  <a:schemeClr val="dk1"/>
                </a:solidFill>
              </a:rPr>
              <a:t> impermeable</a:t>
            </a:r>
            <a:endParaRPr sz="2400" dirty="0">
              <a:solidFill>
                <a:schemeClr val="dk1"/>
              </a:solidFill>
            </a:endParaRPr>
          </a:p>
        </p:txBody>
      </p:sp>
      <p:pic>
        <p:nvPicPr>
          <p:cNvPr id="1132" name="Google Shape;1132;p130" descr="Un teléfono celular dentro de una bolsa de plástico."/>
          <p:cNvPicPr preferRelativeResize="0"/>
          <p:nvPr/>
        </p:nvPicPr>
        <p:blipFill rotWithShape="1">
          <a:blip r:embed="rId6">
            <a:alphaModFix/>
          </a:blip>
          <a:srcRect l="25538" t="14967" r="8807" b="17567"/>
          <a:stretch/>
        </p:blipFill>
        <p:spPr>
          <a:xfrm rot="-5400000">
            <a:off x="8184184" y="2941387"/>
            <a:ext cx="3687762" cy="2842121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Google Shape;1138;p131"/>
          <p:cNvSpPr txBox="1">
            <a:spLocks noGrp="1"/>
          </p:cNvSpPr>
          <p:nvPr>
            <p:ph type="title"/>
          </p:nvPr>
        </p:nvSpPr>
        <p:spPr>
          <a:xfrm>
            <a:off x="838200" y="2502134"/>
            <a:ext cx="10515600" cy="1853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Verdana"/>
              <a:buNone/>
            </a:pPr>
            <a:r>
              <a:rPr lang="en-US" b="1" dirty="0" err="1">
                <a:solidFill>
                  <a:schemeClr val="tx1"/>
                </a:solidFill>
              </a:rPr>
              <a:t>Cómo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salir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/>
              <a:t>por la </a:t>
            </a:r>
            <a:r>
              <a:rPr lang="en-US" b="1" dirty="0" err="1"/>
              <a:t>línea</a:t>
            </a:r>
            <a:r>
              <a:rPr lang="en-US" b="1" dirty="0"/>
              <a:t> </a:t>
            </a:r>
            <a:r>
              <a:rPr lang="en-US" b="1" dirty="0" err="1"/>
              <a:t>limpia-sucia</a:t>
            </a:r>
            <a:endParaRPr b="1" dirty="0"/>
          </a:p>
        </p:txBody>
      </p:sp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p132"/>
          <p:cNvSpPr txBox="1">
            <a:spLocks noGrp="1"/>
          </p:cNvSpPr>
          <p:nvPr>
            <p:ph type="title"/>
          </p:nvPr>
        </p:nvSpPr>
        <p:spPr>
          <a:xfrm>
            <a:off x="208547" y="365126"/>
            <a:ext cx="6769769" cy="675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None/>
            </a:pPr>
            <a:r>
              <a:rPr lang="en-US" dirty="0"/>
              <a:t>Salida</a:t>
            </a:r>
            <a:endParaRPr dirty="0"/>
          </a:p>
        </p:txBody>
      </p:sp>
      <p:sp>
        <p:nvSpPr>
          <p:cNvPr id="1145" name="Google Shape;1145;p132"/>
          <p:cNvSpPr txBox="1">
            <a:spLocks noGrp="1"/>
          </p:cNvSpPr>
          <p:nvPr>
            <p:ph type="body" idx="1"/>
          </p:nvPr>
        </p:nvSpPr>
        <p:spPr>
          <a:xfrm>
            <a:off x="637677" y="1414463"/>
            <a:ext cx="5863140" cy="4360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 b="1" u="sng" dirty="0" err="1"/>
              <a:t>Todos</a:t>
            </a:r>
            <a:r>
              <a:rPr lang="en-US" sz="3600" b="1" dirty="0"/>
              <a:t> los </a:t>
            </a:r>
            <a:r>
              <a:rPr lang="en-US" sz="3600" b="1" dirty="0" err="1"/>
              <a:t>objetos</a:t>
            </a:r>
            <a:r>
              <a:rPr lang="en-US" sz="3600" b="1" dirty="0"/>
              <a:t> que se </a:t>
            </a:r>
            <a:r>
              <a:rPr lang="en-US" sz="3600" b="1" dirty="0" err="1">
                <a:solidFill>
                  <a:schemeClr val="tx1"/>
                </a:solidFill>
              </a:rPr>
              <a:t>hayan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llevado</a:t>
            </a:r>
            <a:r>
              <a:rPr lang="en-US" sz="3600" b="1" dirty="0">
                <a:solidFill>
                  <a:schemeClr val="tx1"/>
                </a:solidFill>
              </a:rPr>
              <a:t> al </a:t>
            </a:r>
            <a:r>
              <a:rPr lang="en-US" sz="3600" b="1" dirty="0" err="1"/>
              <a:t>lugar</a:t>
            </a:r>
            <a:r>
              <a:rPr lang="en-US" sz="3600" b="1" dirty="0"/>
              <a:t>, </a:t>
            </a:r>
            <a:r>
              <a:rPr lang="en-US" sz="3600" b="1" dirty="0" err="1"/>
              <a:t>incluidos</a:t>
            </a:r>
            <a:r>
              <a:rPr lang="en-US" sz="3600" b="1" dirty="0"/>
              <a:t> el EPP </a:t>
            </a:r>
            <a:r>
              <a:rPr lang="en-US" sz="3600" b="1" dirty="0" err="1"/>
              <a:t>puesto</a:t>
            </a:r>
            <a:r>
              <a:rPr lang="en-US" sz="3600" b="1" dirty="0"/>
              <a:t>, se </a:t>
            </a:r>
            <a:r>
              <a:rPr lang="en-US" sz="3600" b="1" dirty="0" err="1"/>
              <a:t>deben</a:t>
            </a:r>
            <a:r>
              <a:rPr lang="en-US" sz="3600" b="1" dirty="0"/>
              <a:t> </a:t>
            </a:r>
            <a:r>
              <a:rPr lang="en-US" sz="3600" b="1" dirty="0" err="1"/>
              <a:t>desinfectar</a:t>
            </a:r>
            <a:r>
              <a:rPr lang="en-US" sz="3600" b="1" dirty="0"/>
              <a:t> o </a:t>
            </a:r>
            <a:r>
              <a:rPr lang="en-US" sz="3600" b="1" dirty="0" err="1"/>
              <a:t>desechar</a:t>
            </a:r>
            <a:r>
              <a:rPr lang="en-US" sz="3600" b="1" dirty="0"/>
              <a:t> en el </a:t>
            </a:r>
            <a:r>
              <a:rPr lang="en-US" sz="3600" b="1" dirty="0" err="1"/>
              <a:t>lado</a:t>
            </a:r>
            <a:r>
              <a:rPr lang="en-US" sz="3600" b="1" dirty="0"/>
              <a:t> </a:t>
            </a:r>
            <a:r>
              <a:rPr lang="en-US" sz="3600" b="1" dirty="0" err="1"/>
              <a:t>sucio</a:t>
            </a:r>
            <a:r>
              <a:rPr lang="en-US" sz="3600" b="1" dirty="0"/>
              <a:t> antes de </a:t>
            </a:r>
            <a:r>
              <a:rPr lang="en-US" sz="3600" b="1" dirty="0" err="1"/>
              <a:t>salir</a:t>
            </a:r>
            <a:r>
              <a:rPr lang="en-US" sz="3600" b="1" dirty="0"/>
              <a:t>. </a:t>
            </a:r>
            <a:r>
              <a:rPr lang="en-US" sz="3600" dirty="0"/>
              <a:t> </a:t>
            </a:r>
            <a:endParaRPr sz="5400" dirty="0"/>
          </a:p>
        </p:txBody>
      </p:sp>
      <p:pic>
        <p:nvPicPr>
          <p:cNvPr id="1146" name="Google Shape;1146;p132" descr="Personal de respuesta con EPP saliendo de un área de galpones de aves de corral. "/>
          <p:cNvPicPr preferRelativeResize="0"/>
          <p:nvPr/>
        </p:nvPicPr>
        <p:blipFill rotWithShape="1">
          <a:blip r:embed="rId4">
            <a:alphaModFix/>
          </a:blip>
          <a:srcRect l="2359"/>
          <a:stretch/>
        </p:blipFill>
        <p:spPr>
          <a:xfrm>
            <a:off x="7169836" y="0"/>
            <a:ext cx="5022164" cy="685800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p133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835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None/>
            </a:pPr>
            <a:r>
              <a:rPr lang="en-US" dirty="0" err="1">
                <a:solidFill>
                  <a:schemeClr val="tx1"/>
                </a:solidFill>
              </a:rPr>
              <a:t>Cómo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desinfectar</a:t>
            </a:r>
            <a:r>
              <a:rPr lang="en-US" dirty="0">
                <a:solidFill>
                  <a:schemeClr val="tx1"/>
                </a:solidFill>
              </a:rPr>
              <a:t> el EPP y los </a:t>
            </a:r>
            <a:r>
              <a:rPr lang="en-US" dirty="0" err="1">
                <a:solidFill>
                  <a:schemeClr val="tx1"/>
                </a:solidFill>
              </a:rPr>
              <a:t>suministros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1153" name="Google Shape;1153;p133" descr="Personal de respuesta con EPP frotando las botas a un compañero."/>
          <p:cNvPicPr preferRelativeResize="0"/>
          <p:nvPr/>
        </p:nvPicPr>
        <p:blipFill rotWithShape="1">
          <a:blip r:embed="rId4">
            <a:alphaModFix/>
          </a:blip>
          <a:srcRect l="6410" t="10908" r="20974" b="4688"/>
          <a:stretch/>
        </p:blipFill>
        <p:spPr>
          <a:xfrm>
            <a:off x="641685" y="1585914"/>
            <a:ext cx="5260974" cy="4586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4" name="Google Shape;1154;p133" descr="Una botella pulverizadora con desinfectante se utiliza para desinfectar los suministros que se encuentran en una bolsa de plástico."/>
          <p:cNvPicPr preferRelativeResize="0"/>
          <p:nvPr/>
        </p:nvPicPr>
        <p:blipFill rotWithShape="1">
          <a:blip r:embed="rId5">
            <a:alphaModFix/>
          </a:blip>
          <a:srcRect t="11014" r="28324" b="18498"/>
          <a:stretch/>
        </p:blipFill>
        <p:spPr>
          <a:xfrm>
            <a:off x="6186382" y="1900933"/>
            <a:ext cx="5363933" cy="395625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134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47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None/>
            </a:pPr>
            <a:r>
              <a:rPr lang="en-US" dirty="0" err="1"/>
              <a:t>Coloca</a:t>
            </a:r>
            <a:r>
              <a:rPr lang="en-US" dirty="0"/>
              <a:t> los </a:t>
            </a:r>
            <a:r>
              <a:rPr lang="en-US" dirty="0" err="1"/>
              <a:t>artículos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bolsas</a:t>
            </a:r>
            <a:r>
              <a:rPr lang="en-US" dirty="0"/>
              <a:t>  y </a:t>
            </a:r>
            <a:r>
              <a:rPr lang="en-US" dirty="0" err="1"/>
              <a:t>desinféctalos</a:t>
            </a:r>
            <a:r>
              <a:rPr lang="en-US" dirty="0"/>
              <a:t>.</a:t>
            </a:r>
            <a:endParaRPr dirty="0"/>
          </a:p>
        </p:txBody>
      </p:sp>
      <p:pic>
        <p:nvPicPr>
          <p:cNvPr id="1161" name="Google Shape;1161;p134" descr="Una bolsa de basura roja con unos anteojos protectores dentro. &#10;"/>
          <p:cNvPicPr preferRelativeResize="0"/>
          <p:nvPr/>
        </p:nvPicPr>
        <p:blipFill rotWithShape="1">
          <a:blip r:embed="rId4">
            <a:alphaModFix/>
          </a:blip>
          <a:srcRect r="52103" b="20255"/>
          <a:stretch/>
        </p:blipFill>
        <p:spPr>
          <a:xfrm rot="-5400000">
            <a:off x="1084254" y="1555060"/>
            <a:ext cx="4476935" cy="4969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Google Shape;1162;p134" descr="Un contenedor de 5 galones forrado  con una bolsa de basura negra."/>
          <p:cNvPicPr preferRelativeResize="0"/>
          <p:nvPr/>
        </p:nvPicPr>
        <p:blipFill rotWithShape="1">
          <a:blip r:embed="rId5">
            <a:alphaModFix/>
          </a:blip>
          <a:srcRect l="14769" t="8609" r="33949" b="14628"/>
          <a:stretch/>
        </p:blipFill>
        <p:spPr>
          <a:xfrm rot="5400000">
            <a:off x="6628999" y="1555061"/>
            <a:ext cx="4480560" cy="4969044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p135"/>
          <p:cNvSpPr txBox="1">
            <a:spLocks noGrp="1"/>
          </p:cNvSpPr>
          <p:nvPr>
            <p:ph type="title"/>
          </p:nvPr>
        </p:nvSpPr>
        <p:spPr>
          <a:xfrm>
            <a:off x="449179" y="365126"/>
            <a:ext cx="11293641" cy="947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None/>
            </a:pPr>
            <a:r>
              <a:rPr lang="en-US" dirty="0" err="1">
                <a:solidFill>
                  <a:schemeClr val="tx1"/>
                </a:solidFill>
              </a:rPr>
              <a:t>Cómo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recolectar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/>
              <a:t>las </a:t>
            </a:r>
            <a:r>
              <a:rPr lang="en-US" dirty="0" err="1"/>
              <a:t>aguas</a:t>
            </a:r>
            <a:r>
              <a:rPr lang="en-US" dirty="0"/>
              <a:t> </a:t>
            </a:r>
            <a:r>
              <a:rPr lang="en-US" dirty="0" err="1"/>
              <a:t>residuales</a:t>
            </a:r>
            <a:r>
              <a:rPr lang="en-US" dirty="0"/>
              <a:t> del </a:t>
            </a:r>
            <a:r>
              <a:rPr lang="en-US" dirty="0" err="1"/>
              <a:t>proceso</a:t>
            </a:r>
            <a:r>
              <a:rPr lang="en-US" dirty="0"/>
              <a:t> de </a:t>
            </a:r>
            <a:r>
              <a:rPr lang="en-US" dirty="0" err="1"/>
              <a:t>desinfección</a:t>
            </a:r>
            <a:endParaRPr dirty="0"/>
          </a:p>
        </p:txBody>
      </p:sp>
      <p:pic>
        <p:nvPicPr>
          <p:cNvPr id="1169" name="Google Shape;1169;p135" descr="Las ruedas de un semirremolque sobre con una lona azul están siendo desinfectadas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9179" y="1535905"/>
            <a:ext cx="7020425" cy="4680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0" name="Google Shape;1170;p135" descr="Un contenedor de 5 galones con agujeros en el fondo, utilizado para bombear aguas residuales desinfectadas de una área cubierta con una lona.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 l="18294" r="24193"/>
          <a:stretch/>
        </p:blipFill>
        <p:spPr>
          <a:xfrm>
            <a:off x="7988969" y="1700377"/>
            <a:ext cx="3753852" cy="4351338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136"/>
          <p:cNvSpPr txBox="1">
            <a:spLocks noGrp="1"/>
          </p:cNvSpPr>
          <p:nvPr>
            <p:ph type="ctrTitle"/>
          </p:nvPr>
        </p:nvSpPr>
        <p:spPr>
          <a:xfrm>
            <a:off x="1152395" y="133309"/>
            <a:ext cx="10363200" cy="791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None/>
            </a:pPr>
            <a:r>
              <a:rPr lang="en-US" dirty="0"/>
              <a:t>A Clean-Dirty Line</a:t>
            </a:r>
            <a:endParaRPr dirty="0"/>
          </a:p>
        </p:txBody>
      </p:sp>
      <p:pic>
        <p:nvPicPr>
          <p:cNvPr id="1177" name="Google Shape;1177;p136" descr="A clean-dirty line setup on a gravel drive of a farm. A tarp is placed across the drive to mark the clean-dirty line."/>
          <p:cNvPicPr preferRelativeResize="0"/>
          <p:nvPr/>
        </p:nvPicPr>
        <p:blipFill rotWithShape="1">
          <a:blip r:embed="rId4">
            <a:alphaModFix/>
          </a:blip>
          <a:srcRect l="3511" t="12477" b="6184"/>
          <a:stretch/>
        </p:blipFill>
        <p:spPr>
          <a:xfrm>
            <a:off x="0" y="-1"/>
            <a:ext cx="12203047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79" name="Google Shape;1179;p1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 flipH="1">
            <a:off x="-1674" y="-1"/>
            <a:ext cx="12208842" cy="2407838"/>
          </a:xfrm>
          <a:prstGeom prst="trapezoid">
            <a:avLst>
              <a:gd name="adj" fmla="val 0"/>
            </a:avLst>
          </a:prstGeom>
          <a:solidFill>
            <a:srgbClr val="8A191B">
              <a:alpha val="3686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Verdana Pro" panose="020B0604030504040204" pitchFamily="34" charset="0"/>
              <a:sym typeface="Arial"/>
            </a:endParaRPr>
          </a:p>
        </p:txBody>
      </p:sp>
      <p:sp>
        <p:nvSpPr>
          <p:cNvPr id="1180" name="Google Shape;1180;p1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 flipH="1">
            <a:off x="-1674" y="2407838"/>
            <a:ext cx="12208842" cy="2748624"/>
          </a:xfrm>
          <a:prstGeom prst="trapezoid">
            <a:avLst>
              <a:gd name="adj" fmla="val 0"/>
            </a:avLst>
          </a:prstGeom>
          <a:solidFill>
            <a:srgbClr val="FFD07D">
              <a:alpha val="4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Verdana Pro" panose="020B0604030504040204" pitchFamily="34" charset="0"/>
              <a:sym typeface="Arial"/>
            </a:endParaRPr>
          </a:p>
        </p:txBody>
      </p:sp>
      <p:sp>
        <p:nvSpPr>
          <p:cNvPr id="1181" name="Google Shape;1181;p1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 flipH="1">
            <a:off x="-1675" y="5156462"/>
            <a:ext cx="12208844" cy="1701537"/>
          </a:xfrm>
          <a:prstGeom prst="trapezoid">
            <a:avLst>
              <a:gd name="adj" fmla="val 0"/>
            </a:avLst>
          </a:prstGeom>
          <a:solidFill>
            <a:srgbClr val="128943">
              <a:alpha val="3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Verdana Pro" panose="020B0604030504040204" pitchFamily="34" charset="0"/>
              <a:sym typeface="Arial"/>
            </a:endParaRPr>
          </a:p>
        </p:txBody>
      </p:sp>
      <p:sp>
        <p:nvSpPr>
          <p:cNvPr id="1178" name="Google Shape;1178;p136"/>
          <p:cNvSpPr/>
          <p:nvPr/>
        </p:nvSpPr>
        <p:spPr>
          <a:xfrm>
            <a:off x="-35989" y="-1"/>
            <a:ext cx="12203047" cy="677108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Recuerda</a:t>
            </a:r>
            <a:endParaRPr sz="32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82" name="Google Shape;1182;p136"/>
          <p:cNvSpPr txBox="1"/>
          <p:nvPr/>
        </p:nvSpPr>
        <p:spPr>
          <a:xfrm>
            <a:off x="3687112" y="1068018"/>
            <a:ext cx="4831271" cy="825705"/>
          </a:xfrm>
          <a:prstGeom prst="rect">
            <a:avLst/>
          </a:prstGeom>
          <a:solidFill>
            <a:srgbClr val="8A191B">
              <a:alpha val="69803"/>
            </a:srgbClr>
          </a:solidFill>
          <a:ln w="38100" cap="flat" cmpd="sng">
            <a:solidFill>
              <a:srgbClr val="8A191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27425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Helvetica Neue"/>
              <a:buNone/>
            </a:pPr>
            <a:r>
              <a:rPr lang="en-US" sz="4400" b="1" i="0" u="none" strike="noStrike" cap="none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/>
                <a:sym typeface="Helvetica Neue"/>
              </a:rPr>
              <a:t>LADO SUCIO </a:t>
            </a:r>
            <a:endParaRPr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83" name="Google Shape;1183;p136"/>
          <p:cNvSpPr txBox="1"/>
          <p:nvPr/>
        </p:nvSpPr>
        <p:spPr>
          <a:xfrm>
            <a:off x="3687112" y="5686439"/>
            <a:ext cx="4831271" cy="825705"/>
          </a:xfrm>
          <a:prstGeom prst="rect">
            <a:avLst/>
          </a:prstGeom>
          <a:solidFill>
            <a:srgbClr val="128943">
              <a:alpha val="69803"/>
            </a:srgbClr>
          </a:solidFill>
          <a:ln w="38100" cap="flat" cmpd="sng">
            <a:solidFill>
              <a:srgbClr val="1289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27425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Helvetica Neue"/>
              <a:buNone/>
            </a:pPr>
            <a:r>
              <a:rPr lang="en-US" sz="4400" b="1" i="0" u="none" strike="noStrike" cap="none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/>
                <a:sym typeface="Helvetica Neue"/>
              </a:rPr>
              <a:t>LADO LIMPIO</a:t>
            </a:r>
            <a:endParaRPr sz="4400" b="1" i="0" u="none" strike="noStrike" cap="none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Helvetica Neue"/>
              <a:sym typeface="Helvetica Neue"/>
            </a:endParaRPr>
          </a:p>
        </p:txBody>
      </p:sp>
      <p:sp>
        <p:nvSpPr>
          <p:cNvPr id="1184" name="Google Shape;1184;p136"/>
          <p:cNvSpPr txBox="1"/>
          <p:nvPr/>
        </p:nvSpPr>
        <p:spPr>
          <a:xfrm>
            <a:off x="2116915" y="3377228"/>
            <a:ext cx="7971664" cy="780435"/>
          </a:xfrm>
          <a:prstGeom prst="rect">
            <a:avLst/>
          </a:prstGeom>
          <a:solidFill>
            <a:srgbClr val="FFD07D">
              <a:alpha val="69803"/>
            </a:srgbClr>
          </a:solidFill>
          <a:ln w="38100" cap="flat" cmpd="sng">
            <a:solidFill>
              <a:srgbClr val="FFD0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27425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/>
                <a:sym typeface="Helvetica Neue"/>
              </a:rPr>
              <a:t>LÍNEA LIMPIA-SUCIA</a:t>
            </a:r>
            <a:endParaRPr sz="4400" b="1" i="0" u="none" strike="noStrike" cap="none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Helvetica Neue"/>
              <a:sym typeface="Helvetica Neue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Google Shape;1190;p137"/>
          <p:cNvSpPr txBox="1">
            <a:spLocks noGrp="1"/>
          </p:cNvSpPr>
          <p:nvPr>
            <p:ph type="title"/>
          </p:nvPr>
        </p:nvSpPr>
        <p:spPr>
          <a:xfrm>
            <a:off x="7000875" y="342900"/>
            <a:ext cx="4543426" cy="1770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None/>
            </a:pPr>
            <a:r>
              <a:rPr lang="en-US" sz="4000" b="1" dirty="0"/>
              <a:t>Más </a:t>
            </a:r>
            <a:r>
              <a:rPr lang="en-US" sz="4000" b="1" dirty="0" err="1"/>
              <a:t>información</a:t>
            </a:r>
            <a:r>
              <a:rPr lang="en-US" sz="4000" b="1" dirty="0"/>
              <a:t> </a:t>
            </a:r>
            <a:r>
              <a:rPr lang="en-US" sz="4000" b="1" dirty="0" err="1"/>
              <a:t>sobre</a:t>
            </a:r>
            <a:r>
              <a:rPr lang="en-US" sz="4000" b="1" dirty="0"/>
              <a:t> EPP </a:t>
            </a:r>
            <a:r>
              <a:rPr lang="en-US" sz="4000" b="1" dirty="0" err="1"/>
              <a:t>en</a:t>
            </a:r>
            <a:r>
              <a:rPr lang="en-US" sz="4000" b="1" dirty="0"/>
              <a:t> </a:t>
            </a:r>
            <a:br>
              <a:rPr lang="en-US" sz="4000" b="1" dirty="0"/>
            </a:br>
            <a:r>
              <a:rPr lang="en-US" sz="4000" b="1" dirty="0"/>
              <a:t>videos:</a:t>
            </a:r>
            <a:endParaRPr sz="40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91" name="Google Shape;1191;p1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868531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2" name="Google Shape;1192;p137" descr="Texto que dice Entrenamiento Just in Tim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6673" y="2196298"/>
            <a:ext cx="3474858" cy="2494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3" name="Google Shape;1193;p137" descr="Un código QR para acceder a los recursos de capacitación Justo-a-Tiempo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20764" y="2586037"/>
            <a:ext cx="3593675" cy="359367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p138"/>
          <p:cNvSpPr txBox="1">
            <a:spLocks noGrp="1"/>
          </p:cNvSpPr>
          <p:nvPr>
            <p:ph type="title"/>
          </p:nvPr>
        </p:nvSpPr>
        <p:spPr>
          <a:xfrm>
            <a:off x="6737684" y="390191"/>
            <a:ext cx="4995626" cy="547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Verdana"/>
              <a:buNone/>
            </a:pPr>
            <a:r>
              <a:rPr lang="en-US" b="1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Agradecimientos</a:t>
            </a:r>
            <a:endParaRPr b="1" dirty="0">
              <a:solidFill>
                <a:srgbClr val="000000"/>
              </a:solidFill>
              <a:latin typeface="Verdana Pro" panose="020B060403050404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00" name="Google Shape;1200;p138"/>
          <p:cNvSpPr txBox="1"/>
          <p:nvPr/>
        </p:nvSpPr>
        <p:spPr>
          <a:xfrm>
            <a:off x="6910466" y="1165651"/>
            <a:ext cx="4822844" cy="506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Verdana"/>
              <a:buNone/>
            </a:pPr>
            <a:r>
              <a:rPr lang="en-US" sz="2100" b="0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El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desarrollo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este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material ha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sido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posible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gracias a una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subvención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concedida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a al Centro de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Seguridad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Alimentaria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y Salud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Pública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de la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Facultad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Medicina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Veterinaria de la Universidad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Estatal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de Iowa por el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el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Servicio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Inspección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Sanidad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Animal y Vegetal del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Departamento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de Agricultura de EE.UU. (USDA, a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través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del Programa Nacional de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Preparación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y Respuesta a las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Enfermedades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Animales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(NADPRP</a:t>
            </a:r>
            <a:r>
              <a:rPr lang="en-US" sz="2100" dirty="0">
                <a:latin typeface="Verdana"/>
                <a:ea typeface="Verdana"/>
                <a:cs typeface="Verdana"/>
                <a:sym typeface="Verdana"/>
              </a:rPr>
              <a:t>).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2100" b="1" i="0" u="none" strike="noStrike" cap="none" dirty="0">
              <a:solidFill>
                <a:srgbClr val="000000"/>
              </a:solidFill>
              <a:latin typeface="Verdana Pro" panose="020B0604030504040204" pitchFamily="34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201" name="Google Shape;1201;p1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868531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2" name="Google Shape;1202;p138" descr="Texto que dice Entrenamiento Just in Tim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6673" y="2196298"/>
            <a:ext cx="3474858" cy="249477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112"/>
          <p:cNvSpPr txBox="1">
            <a:spLocks noGrp="1"/>
          </p:cNvSpPr>
          <p:nvPr>
            <p:ph type="title"/>
          </p:nvPr>
        </p:nvSpPr>
        <p:spPr>
          <a:xfrm>
            <a:off x="147919" y="365125"/>
            <a:ext cx="3039034" cy="6146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Verdana"/>
              <a:buNone/>
            </a:pPr>
            <a:r>
              <a:rPr lang="en-US" sz="3600" b="1" dirty="0" err="1"/>
              <a:t>Ejemplo</a:t>
            </a:r>
            <a:r>
              <a:rPr lang="en-US" sz="3600" b="1" dirty="0"/>
              <a:t> de </a:t>
            </a:r>
            <a:r>
              <a:rPr lang="en-US" sz="3600" b="1" dirty="0" err="1"/>
              <a:t>áreas</a:t>
            </a:r>
            <a:r>
              <a:rPr lang="en-US" sz="3600" b="1" dirty="0"/>
              <a:t> </a:t>
            </a:r>
            <a:br>
              <a:rPr lang="en-US" sz="3600" b="1" dirty="0"/>
            </a:br>
            <a:r>
              <a:rPr lang="en-US" sz="3600" dirty="0" err="1"/>
              <a:t>limpias</a:t>
            </a:r>
            <a:r>
              <a:rPr lang="en-US" sz="3600" b="1" dirty="0" err="1"/>
              <a:t>-sucias</a:t>
            </a:r>
            <a:r>
              <a:rPr lang="en-US" sz="3600" b="1" dirty="0"/>
              <a:t> y de la </a:t>
            </a:r>
            <a:r>
              <a:rPr lang="en-US" sz="3600" b="1" dirty="0" err="1"/>
              <a:t>línea</a:t>
            </a:r>
            <a:endParaRPr dirty="0"/>
          </a:p>
        </p:txBody>
      </p:sp>
      <p:pic>
        <p:nvPicPr>
          <p:cNvPr id="954" name="Google Shape;954;p112" descr="Una línea limpia- sucia en el camino de grava de una granja. Se coloca una lona a lo largo del camino para marcar la línea que separa lo limpio de lo sucio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24514" y="-1"/>
            <a:ext cx="8771966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955" name="Google Shape;955;p112" descr="Texto que dice &quot;lado sucio&quot;."/>
          <p:cNvSpPr txBox="1"/>
          <p:nvPr/>
        </p:nvSpPr>
        <p:spPr>
          <a:xfrm>
            <a:off x="5478777" y="793558"/>
            <a:ext cx="4663440" cy="878080"/>
          </a:xfrm>
          <a:prstGeom prst="rect">
            <a:avLst/>
          </a:prstGeom>
          <a:solidFill>
            <a:srgbClr val="8A191B">
              <a:alpha val="69803"/>
            </a:srgbClr>
          </a:solidFill>
          <a:ln w="38100" cap="flat" cmpd="sng">
            <a:solidFill>
              <a:srgbClr val="8A191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27425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/>
                <a:sym typeface="Helvetica Neue"/>
              </a:rPr>
              <a:t> </a:t>
            </a:r>
            <a:r>
              <a:rPr lang="en-US" sz="4400" b="1" i="0" u="none" strike="noStrike" cap="none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/>
                <a:sym typeface="Helvetica Neue"/>
              </a:rPr>
              <a:t>LADO SUCIO</a:t>
            </a:r>
            <a:endParaRPr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56" name="Google Shape;956;p112" descr="Texto que dice &quot;lado limpio&quot;."/>
          <p:cNvSpPr txBox="1"/>
          <p:nvPr/>
        </p:nvSpPr>
        <p:spPr>
          <a:xfrm>
            <a:off x="5478777" y="5411979"/>
            <a:ext cx="4663440" cy="860234"/>
          </a:xfrm>
          <a:prstGeom prst="rect">
            <a:avLst/>
          </a:prstGeom>
          <a:solidFill>
            <a:srgbClr val="128943">
              <a:alpha val="69803"/>
            </a:srgbClr>
          </a:solidFill>
          <a:ln w="38100" cap="flat" cmpd="sng">
            <a:solidFill>
              <a:srgbClr val="1289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27425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/>
                <a:sym typeface="Helvetica Neue"/>
              </a:rPr>
              <a:t>LADO LIMPIO</a:t>
            </a:r>
            <a:endParaRPr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57" name="Google Shape;957;p112" descr="Texto que indica &quot;línea limpia-sucia&quot;."/>
          <p:cNvSpPr txBox="1"/>
          <p:nvPr/>
        </p:nvSpPr>
        <p:spPr>
          <a:xfrm>
            <a:off x="3995735" y="3102768"/>
            <a:ext cx="7629525" cy="677108"/>
          </a:xfrm>
          <a:prstGeom prst="rect">
            <a:avLst/>
          </a:prstGeom>
          <a:solidFill>
            <a:srgbClr val="FFD07D">
              <a:alpha val="69803"/>
            </a:srgbClr>
          </a:solidFill>
          <a:ln w="38100" cap="flat" cmpd="sng">
            <a:solidFill>
              <a:srgbClr val="FFD0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27425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/>
                <a:sym typeface="Helvetica Neue"/>
              </a:rPr>
              <a:t>LÍNEA LIMPIA-SUCIA</a:t>
            </a:r>
            <a:endParaRPr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p113" descr="Nombres alternativos"/>
          <p:cNvSpPr txBox="1">
            <a:spLocks noGrp="1"/>
          </p:cNvSpPr>
          <p:nvPr>
            <p:ph type="title"/>
          </p:nvPr>
        </p:nvSpPr>
        <p:spPr>
          <a:xfrm>
            <a:off x="147918" y="365125"/>
            <a:ext cx="3276595" cy="6146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Verdana"/>
              <a:buNone/>
            </a:pPr>
            <a:r>
              <a:rPr lang="en-US" sz="3600" dirty="0" err="1"/>
              <a:t>Nombres</a:t>
            </a:r>
            <a:r>
              <a:rPr lang="en-US" sz="3600" dirty="0"/>
              <a:t> </a:t>
            </a:r>
            <a:r>
              <a:rPr lang="en-US" sz="3600" dirty="0" err="1"/>
              <a:t>alternativos</a:t>
            </a:r>
            <a:endParaRPr sz="3600" b="1" dirty="0"/>
          </a:p>
        </p:txBody>
      </p:sp>
      <p:pic>
        <p:nvPicPr>
          <p:cNvPr id="964" name="Google Shape;964;p113" descr="Una línea limpia- sucia en el camino de grava de una granja. Se coloca una lona a lo largo del camino para marcar la línea que separa lo limpio de lo sucio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24514" y="0"/>
            <a:ext cx="8771966" cy="6871447"/>
          </a:xfrm>
          <a:prstGeom prst="rect">
            <a:avLst/>
          </a:prstGeom>
          <a:noFill/>
          <a:ln>
            <a:noFill/>
          </a:ln>
        </p:spPr>
      </p:pic>
      <p:sp>
        <p:nvSpPr>
          <p:cNvPr id="965" name="Google Shape;965;p113" descr="LADO SUCIO ( zona caliente)&#10;"/>
          <p:cNvSpPr txBox="1"/>
          <p:nvPr/>
        </p:nvSpPr>
        <p:spPr>
          <a:xfrm>
            <a:off x="5044437" y="395463"/>
            <a:ext cx="5532120" cy="1421741"/>
          </a:xfrm>
          <a:prstGeom prst="rect">
            <a:avLst/>
          </a:prstGeom>
          <a:solidFill>
            <a:srgbClr val="8A191B">
              <a:alpha val="69803"/>
            </a:srgbClr>
          </a:solidFill>
          <a:ln w="38100" cap="flat" cmpd="sng">
            <a:solidFill>
              <a:srgbClr val="8A191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27425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Helvetica Neue"/>
              <a:buNone/>
            </a:pPr>
            <a:r>
              <a:rPr lang="en-US" sz="4400" b="1" i="0" u="none" strike="noStrike" cap="none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/>
                <a:sym typeface="Helvetica Neue"/>
              </a:rPr>
              <a:t>LADO SUCIO</a:t>
            </a:r>
            <a:endParaRPr sz="4400" b="1" i="0" u="none" strike="noStrike" cap="none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Helvetica Neue"/>
              <a:buNone/>
            </a:pPr>
            <a:r>
              <a:rPr lang="en-US" sz="4400" b="1" i="0" u="none" strike="noStrike" cap="none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/>
                <a:sym typeface="Helvetica Neue"/>
              </a:rPr>
              <a:t>( zona caliente)</a:t>
            </a:r>
            <a:endParaRPr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66" name="Google Shape;966;p113" descr="LADO LIMPIO (zona fría)&#10;"/>
          <p:cNvSpPr txBox="1"/>
          <p:nvPr/>
        </p:nvSpPr>
        <p:spPr>
          <a:xfrm>
            <a:off x="5044437" y="5166881"/>
            <a:ext cx="5532120" cy="1446021"/>
          </a:xfrm>
          <a:prstGeom prst="rect">
            <a:avLst/>
          </a:prstGeom>
          <a:solidFill>
            <a:srgbClr val="128943">
              <a:alpha val="69803"/>
            </a:srgbClr>
          </a:solidFill>
          <a:ln w="38100" cap="flat" cmpd="sng">
            <a:solidFill>
              <a:srgbClr val="1289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27425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/>
                <a:sym typeface="Helvetica Neue"/>
              </a:rPr>
              <a:t>LADO LIMPIO</a:t>
            </a:r>
            <a:endParaRPr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Helvetica Neue"/>
              <a:buNone/>
            </a:pPr>
            <a:r>
              <a:rPr lang="en-US" sz="4400" b="1" i="0" u="none" strike="noStrike" cap="none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/>
                <a:sym typeface="Helvetica Neue"/>
              </a:rPr>
              <a:t>(zona </a:t>
            </a:r>
            <a:r>
              <a:rPr lang="en-US" sz="4400" b="1" i="0" u="none" strike="noStrike" cap="none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/>
                <a:sym typeface="Helvetica Neue"/>
              </a:rPr>
              <a:t>fría</a:t>
            </a:r>
            <a:r>
              <a:rPr lang="en-US" sz="4400" b="1" i="0" u="none" strike="noStrike" cap="none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/>
                <a:sym typeface="Helvetica Neue"/>
              </a:rPr>
              <a:t>)</a:t>
            </a:r>
            <a:endParaRPr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67" name="Google Shape;967;p113" descr="LÍNEA LIMPIA-SUCIA (zona tibia )&#10;"/>
          <p:cNvSpPr txBox="1"/>
          <p:nvPr/>
        </p:nvSpPr>
        <p:spPr>
          <a:xfrm>
            <a:off x="4200521" y="2690030"/>
            <a:ext cx="7219953" cy="1421741"/>
          </a:xfrm>
          <a:prstGeom prst="rect">
            <a:avLst/>
          </a:prstGeom>
          <a:solidFill>
            <a:srgbClr val="FFD07D">
              <a:alpha val="69803"/>
            </a:srgbClr>
          </a:solidFill>
          <a:ln w="38100" cap="flat" cmpd="sng">
            <a:solidFill>
              <a:srgbClr val="FFD0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27425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/>
                <a:sym typeface="Helvetica Neue"/>
              </a:rPr>
              <a:t>LÍNEA LIMPIA-SUCIA</a:t>
            </a:r>
            <a:endParaRPr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</a:pPr>
            <a:r>
              <a:rPr lang="en-US" sz="4400" b="1" i="0" u="none" strike="noStrike" cap="none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/>
                <a:sym typeface="Helvetica Neue"/>
              </a:rPr>
              <a:t>(zona tibia )</a:t>
            </a:r>
            <a:endParaRPr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1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47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erdana"/>
              <a:buNone/>
            </a:pPr>
            <a:r>
              <a:rPr lang="en-US"/>
              <a:t>Clean and Dirty Line</a:t>
            </a:r>
            <a:endParaRPr/>
          </a:p>
        </p:txBody>
      </p:sp>
      <p:pic>
        <p:nvPicPr>
          <p:cNvPr id="974" name="Google Shape;974;p114" descr="Una línea limpia- sucia en el camino de grava de una granja. Se coloca una lona a lo largo del camino para marcar la línea que separa lo limpio de lo sucio."/>
          <p:cNvPicPr preferRelativeResize="0"/>
          <p:nvPr/>
        </p:nvPicPr>
        <p:blipFill rotWithShape="1">
          <a:blip r:embed="rId4">
            <a:alphaModFix/>
          </a:blip>
          <a:srcRect l="3511" t="13200" b="6827"/>
          <a:stretch/>
        </p:blipFill>
        <p:spPr>
          <a:xfrm>
            <a:off x="-210208" y="0"/>
            <a:ext cx="1241146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9" name="Google Shape;979;p114" descr="Entrada&#10;"/>
          <p:cNvSpPr/>
          <p:nvPr/>
        </p:nvSpPr>
        <p:spPr>
          <a:xfrm>
            <a:off x="685431" y="5266127"/>
            <a:ext cx="2651760" cy="8229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Entra</a:t>
            </a:r>
            <a:r>
              <a:rPr lang="en-US" sz="36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da</a:t>
            </a:r>
            <a:endParaRPr sz="3600" b="1" i="0" u="none" strike="noStrike" cap="none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5" name="Google Shape;975;p114" descr="LADO SUCIO&#10;"/>
          <p:cNvSpPr txBox="1"/>
          <p:nvPr/>
        </p:nvSpPr>
        <p:spPr>
          <a:xfrm>
            <a:off x="7015163" y="793558"/>
            <a:ext cx="4924207" cy="694944"/>
          </a:xfrm>
          <a:prstGeom prst="rect">
            <a:avLst/>
          </a:prstGeom>
          <a:solidFill>
            <a:srgbClr val="8A191B">
              <a:alpha val="69803"/>
            </a:srgbClr>
          </a:solidFill>
          <a:ln w="38100" cap="flat" cmpd="sng">
            <a:solidFill>
              <a:srgbClr val="8A191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27425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/>
                <a:sym typeface="Helvetica Neue"/>
              </a:rPr>
              <a:t>LADO SUCIO</a:t>
            </a:r>
            <a:endParaRPr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76" name="Google Shape;976;p114" descr="LADO LIMPIO&#10;"/>
          <p:cNvSpPr txBox="1"/>
          <p:nvPr/>
        </p:nvSpPr>
        <p:spPr>
          <a:xfrm>
            <a:off x="7015163" y="5411979"/>
            <a:ext cx="4924207" cy="694944"/>
          </a:xfrm>
          <a:prstGeom prst="rect">
            <a:avLst/>
          </a:prstGeom>
          <a:solidFill>
            <a:srgbClr val="128943">
              <a:alpha val="69803"/>
            </a:srgbClr>
          </a:solidFill>
          <a:ln w="38100" cap="flat" cmpd="sng">
            <a:solidFill>
              <a:srgbClr val="1289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27425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/>
                <a:sym typeface="Helvetica Neue"/>
              </a:rPr>
              <a:t>LADO LIMPIO</a:t>
            </a:r>
            <a:endParaRPr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77" name="Google Shape;977;p114" descr="LÍNEA LIMPIA-SUCIA&#10;"/>
          <p:cNvSpPr txBox="1"/>
          <p:nvPr/>
        </p:nvSpPr>
        <p:spPr>
          <a:xfrm>
            <a:off x="7015162" y="3102767"/>
            <a:ext cx="4924207" cy="1397795"/>
          </a:xfrm>
          <a:prstGeom prst="rect">
            <a:avLst/>
          </a:prstGeom>
          <a:solidFill>
            <a:srgbClr val="FFD07D">
              <a:alpha val="69803"/>
            </a:srgbClr>
          </a:solidFill>
          <a:ln w="38100" cap="flat" cmpd="sng">
            <a:solidFill>
              <a:srgbClr val="FFD0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27425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/>
                <a:sym typeface="Helvetica Neue"/>
              </a:rPr>
              <a:t>LÍNEA LIMPIA-SUCIA</a:t>
            </a:r>
            <a:endParaRPr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78" name="Google Shape;978;p1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08884" y="1030262"/>
            <a:ext cx="2069473" cy="5499228"/>
          </a:xfrm>
          <a:prstGeom prst="up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762208"/>
              </a:gs>
              <a:gs pos="20000">
                <a:srgbClr val="B8350C"/>
              </a:gs>
              <a:gs pos="42000">
                <a:srgbClr val="FFD966"/>
              </a:gs>
              <a:gs pos="68000">
                <a:srgbClr val="FFD966"/>
              </a:gs>
              <a:gs pos="84000">
                <a:srgbClr val="009A46"/>
              </a:gs>
              <a:gs pos="100000">
                <a:srgbClr val="00823B"/>
              </a:gs>
            </a:gsLst>
            <a:lin ang="5400000" scaled="0"/>
          </a:gra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115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47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erdana"/>
              <a:buNone/>
            </a:pPr>
            <a:r>
              <a:rPr lang="en-US"/>
              <a:t>Exiting the Clean-Dirty Line</a:t>
            </a:r>
            <a:endParaRPr/>
          </a:p>
        </p:txBody>
      </p:sp>
      <p:pic>
        <p:nvPicPr>
          <p:cNvPr id="986" name="Google Shape;986;p115" descr="Una línea limpia- sucia en el camino de grava de una granja. Se coloca una lona a lo largo del camino para marcar la línea que separa lo limpio de lo sucio."/>
          <p:cNvPicPr preferRelativeResize="0"/>
          <p:nvPr/>
        </p:nvPicPr>
        <p:blipFill rotWithShape="1">
          <a:blip r:embed="rId4">
            <a:alphaModFix/>
          </a:blip>
          <a:srcRect l="3511" t="13200" b="6827"/>
          <a:stretch/>
        </p:blipFill>
        <p:spPr>
          <a:xfrm>
            <a:off x="-210208" y="0"/>
            <a:ext cx="1241146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91" name="Google Shape;991;p115" descr="Salida&#10;"/>
          <p:cNvSpPr/>
          <p:nvPr/>
        </p:nvSpPr>
        <p:spPr>
          <a:xfrm>
            <a:off x="252630" y="1312486"/>
            <a:ext cx="2651760" cy="8229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Sali</a:t>
            </a:r>
            <a:r>
              <a:rPr lang="en-US" sz="36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da</a:t>
            </a:r>
            <a:endParaRPr sz="3600" b="1" i="0" u="none" strike="noStrike" cap="none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87" name="Google Shape;987;p115" descr="LADO SUCIO&#10;"/>
          <p:cNvSpPr txBox="1"/>
          <p:nvPr/>
        </p:nvSpPr>
        <p:spPr>
          <a:xfrm>
            <a:off x="6818445" y="793558"/>
            <a:ext cx="5120925" cy="677108"/>
          </a:xfrm>
          <a:prstGeom prst="rect">
            <a:avLst/>
          </a:prstGeom>
          <a:solidFill>
            <a:srgbClr val="8A191B">
              <a:alpha val="69803"/>
            </a:srgbClr>
          </a:solidFill>
          <a:ln w="38100" cap="flat" cmpd="sng">
            <a:solidFill>
              <a:srgbClr val="8A191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27425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/>
                <a:sym typeface="Helvetica Neue"/>
              </a:rPr>
              <a:t>LADO SUCIO</a:t>
            </a:r>
            <a:endParaRPr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88" name="Google Shape;988;p115" descr="LADO LIMPIO&#10;"/>
          <p:cNvSpPr txBox="1"/>
          <p:nvPr/>
        </p:nvSpPr>
        <p:spPr>
          <a:xfrm>
            <a:off x="6818445" y="5411979"/>
            <a:ext cx="5120925" cy="677108"/>
          </a:xfrm>
          <a:prstGeom prst="rect">
            <a:avLst/>
          </a:prstGeom>
          <a:solidFill>
            <a:srgbClr val="128943">
              <a:alpha val="69803"/>
            </a:srgbClr>
          </a:solidFill>
          <a:ln w="38100" cap="flat" cmpd="sng">
            <a:solidFill>
              <a:srgbClr val="1289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27425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/>
                <a:sym typeface="Helvetica Neue"/>
              </a:rPr>
              <a:t>LADO LIMPIO</a:t>
            </a:r>
            <a:endParaRPr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89" name="Google Shape;989;p115" descr="LÍNEA LIMPIA-SUCIA&#10;"/>
          <p:cNvSpPr txBox="1"/>
          <p:nvPr/>
        </p:nvSpPr>
        <p:spPr>
          <a:xfrm>
            <a:off x="6818444" y="3102768"/>
            <a:ext cx="5120926" cy="1412082"/>
          </a:xfrm>
          <a:prstGeom prst="rect">
            <a:avLst/>
          </a:prstGeom>
          <a:solidFill>
            <a:srgbClr val="FFD07D">
              <a:alpha val="69803"/>
            </a:srgbClr>
          </a:solidFill>
          <a:ln w="38100" cap="flat" cmpd="sng">
            <a:solidFill>
              <a:srgbClr val="FFD0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27425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/>
                <a:sym typeface="Helvetica Neue"/>
              </a:rPr>
              <a:t>LÍNEA LIMPIA-SUCIA</a:t>
            </a:r>
            <a:endParaRPr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90" name="Google Shape;990;p1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3304084" y="1143589"/>
            <a:ext cx="2069473" cy="5499228"/>
          </a:xfrm>
          <a:prstGeom prst="up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0823B"/>
              </a:gs>
              <a:gs pos="17000">
                <a:srgbClr val="009A46"/>
              </a:gs>
              <a:gs pos="35000">
                <a:srgbClr val="FFD966"/>
              </a:gs>
              <a:gs pos="67000">
                <a:srgbClr val="FFD966"/>
              </a:gs>
              <a:gs pos="84000">
                <a:srgbClr val="B8350C"/>
              </a:gs>
              <a:gs pos="100000">
                <a:srgbClr val="762208"/>
              </a:gs>
            </a:gsLst>
            <a:lin ang="5400000" scaled="0"/>
          </a:gra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116"/>
          <p:cNvSpPr txBox="1">
            <a:spLocks noGrp="1"/>
          </p:cNvSpPr>
          <p:nvPr>
            <p:ph type="title"/>
          </p:nvPr>
        </p:nvSpPr>
        <p:spPr>
          <a:xfrm>
            <a:off x="838200" y="2502134"/>
            <a:ext cx="10515600" cy="1853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Verdana"/>
              <a:buNone/>
            </a:pPr>
            <a:r>
              <a:rPr lang="en-US" b="1" dirty="0" err="1"/>
              <a:t>Llegada</a:t>
            </a:r>
            <a:r>
              <a:rPr lang="en-US" b="1" dirty="0"/>
              <a:t> a la </a:t>
            </a:r>
            <a:r>
              <a:rPr lang="en-US" b="1" dirty="0" err="1"/>
              <a:t>granja</a:t>
            </a:r>
            <a:endParaRPr b="1" dirty="0"/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117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863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erdana"/>
              <a:buNone/>
            </a:pPr>
            <a:r>
              <a:rPr lang="en-US" b="1" dirty="0" err="1"/>
              <a:t>Llegada</a:t>
            </a:r>
            <a:r>
              <a:rPr lang="en-US" b="1" dirty="0"/>
              <a:t> a la </a:t>
            </a:r>
            <a:r>
              <a:rPr lang="en-US" b="1" dirty="0" err="1"/>
              <a:t>granja</a:t>
            </a:r>
            <a:endParaRPr b="1" dirty="0"/>
          </a:p>
        </p:txBody>
      </p:sp>
      <p:pic>
        <p:nvPicPr>
          <p:cNvPr id="1004" name="Google Shape;1004;p117" descr="Una camioneta pickup en la entrada una granja."/>
          <p:cNvPicPr preferRelativeResize="0"/>
          <p:nvPr/>
        </p:nvPicPr>
        <p:blipFill rotWithShape="1">
          <a:blip r:embed="rId4">
            <a:alphaModFix/>
          </a:blip>
          <a:srcRect t="12160" r="10855" b="6637"/>
          <a:stretch/>
        </p:blipFill>
        <p:spPr>
          <a:xfrm>
            <a:off x="508554" y="1731731"/>
            <a:ext cx="6373189" cy="4354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17" descr="Letrero de &quot;Personal autorizado&quot; en la entrada de una granja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04605" y="2245659"/>
            <a:ext cx="4578841" cy="3326264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p118"/>
          <p:cNvSpPr txBox="1">
            <a:spLocks noGrp="1"/>
          </p:cNvSpPr>
          <p:nvPr>
            <p:ph type="title"/>
          </p:nvPr>
        </p:nvSpPr>
        <p:spPr>
          <a:xfrm>
            <a:off x="0" y="365126"/>
            <a:ext cx="12192000" cy="947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None/>
            </a:pPr>
            <a:r>
              <a:rPr lang="en-US" b="1" dirty="0" err="1"/>
              <a:t>Equipo</a:t>
            </a:r>
            <a:r>
              <a:rPr lang="en-US" b="1" dirty="0"/>
              <a:t> de </a:t>
            </a:r>
            <a:r>
              <a:rPr lang="es-AR" b="1" dirty="0"/>
              <a:t>protección</a:t>
            </a:r>
            <a:r>
              <a:rPr lang="en-US" b="1" dirty="0"/>
              <a:t> personal </a:t>
            </a:r>
            <a:r>
              <a:rPr lang="en-US" b="1" dirty="0">
                <a:solidFill>
                  <a:schemeClr val="tx1"/>
                </a:solidFill>
              </a:rPr>
              <a:t>(EPP) 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1013" name="Google Shape;1013;p118" descr="Personal de respuesta se pone el equipo de protección persona en la zona limpia."/>
          <p:cNvPicPr preferRelativeResize="0"/>
          <p:nvPr/>
        </p:nvPicPr>
        <p:blipFill rotWithShape="1">
          <a:blip r:embed="rId4">
            <a:alphaModFix/>
          </a:blip>
          <a:srcRect l="14607" r="18909"/>
          <a:stretch/>
        </p:blipFill>
        <p:spPr>
          <a:xfrm>
            <a:off x="838200" y="1468625"/>
            <a:ext cx="4578212" cy="4590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2" name="Google Shape;1012;p118" descr="Equipo de protección personal  sobre una mesa."/>
          <p:cNvPicPr preferRelativeResize="0"/>
          <p:nvPr/>
        </p:nvPicPr>
        <p:blipFill rotWithShape="1">
          <a:blip r:embed="rId5">
            <a:alphaModFix/>
          </a:blip>
          <a:srcRect r="7744"/>
          <a:stretch/>
        </p:blipFill>
        <p:spPr>
          <a:xfrm>
            <a:off x="5831507" y="1664764"/>
            <a:ext cx="5522293" cy="4198512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2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ColorPop">
  <a:themeElements>
    <a:clrScheme name="2024-11-JIT">
      <a:dk1>
        <a:srgbClr val="000000"/>
      </a:dk1>
      <a:lt1>
        <a:srgbClr val="FFFFFF"/>
      </a:lt1>
      <a:dk2>
        <a:srgbClr val="58595B"/>
      </a:dk2>
      <a:lt2>
        <a:srgbClr val="E7E6E6"/>
      </a:lt2>
      <a:accent1>
        <a:srgbClr val="E97243"/>
      </a:accent1>
      <a:accent2>
        <a:srgbClr val="FAAA6C"/>
      </a:accent2>
      <a:accent3>
        <a:srgbClr val="FFD07D"/>
      </a:accent3>
      <a:accent4>
        <a:srgbClr val="FFECC9"/>
      </a:accent4>
      <a:accent5>
        <a:srgbClr val="679973"/>
      </a:accent5>
      <a:accent6>
        <a:srgbClr val="4BACC6"/>
      </a:accent6>
      <a:hlink>
        <a:srgbClr val="0202A6"/>
      </a:hlink>
      <a:folHlink>
        <a:srgbClr val="8F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JIT 2024">
  <a:themeElements>
    <a:clrScheme name="JIT 2024 test">
      <a:dk1>
        <a:srgbClr val="000000"/>
      </a:dk1>
      <a:lt1>
        <a:srgbClr val="FFFFFF"/>
      </a:lt1>
      <a:dk2>
        <a:srgbClr val="58595B"/>
      </a:dk2>
      <a:lt2>
        <a:srgbClr val="E7E6E6"/>
      </a:lt2>
      <a:accent1>
        <a:srgbClr val="F47D5A"/>
      </a:accent1>
      <a:accent2>
        <a:srgbClr val="FAAA6C"/>
      </a:accent2>
      <a:accent3>
        <a:srgbClr val="FFD07D"/>
      </a:accent3>
      <a:accent4>
        <a:srgbClr val="FFECC9"/>
      </a:accent4>
      <a:accent5>
        <a:srgbClr val="679973"/>
      </a:accent5>
      <a:accent6>
        <a:srgbClr val="4BACC6"/>
      </a:accent6>
      <a:hlink>
        <a:srgbClr val="0202A6"/>
      </a:hlink>
      <a:folHlink>
        <a:srgbClr val="8F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ide Verdana Whi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JIT Corners">
  <a:themeElements>
    <a:clrScheme name="JIT new 2024">
      <a:dk1>
        <a:srgbClr val="000000"/>
      </a:dk1>
      <a:lt1>
        <a:srgbClr val="FFFFFF"/>
      </a:lt1>
      <a:dk2>
        <a:srgbClr val="58595B"/>
      </a:dk2>
      <a:lt2>
        <a:srgbClr val="E7E6E6"/>
      </a:lt2>
      <a:accent1>
        <a:srgbClr val="E97243"/>
      </a:accent1>
      <a:accent2>
        <a:srgbClr val="FAAA6C"/>
      </a:accent2>
      <a:accent3>
        <a:srgbClr val="FFD07D"/>
      </a:accent3>
      <a:accent4>
        <a:srgbClr val="FFECC9"/>
      </a:accent4>
      <a:accent5>
        <a:srgbClr val="679973"/>
      </a:accent5>
      <a:accent6>
        <a:srgbClr val="4BACC6"/>
      </a:accent6>
      <a:hlink>
        <a:srgbClr val="0202A6"/>
      </a:hlink>
      <a:folHlink>
        <a:srgbClr val="8F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1546</TotalTime>
  <Words>1668</Words>
  <Application>Microsoft Office PowerPoint</Application>
  <PresentationFormat>Widescreen</PresentationFormat>
  <Paragraphs>158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Arial</vt:lpstr>
      <vt:lpstr>Calibri</vt:lpstr>
      <vt:lpstr>Noto Sans Symbols</vt:lpstr>
      <vt:lpstr>Play</vt:lpstr>
      <vt:lpstr>Helvetica Neue</vt:lpstr>
      <vt:lpstr>Verdana Pro</vt:lpstr>
      <vt:lpstr>Roboto</vt:lpstr>
      <vt:lpstr>Verdana</vt:lpstr>
      <vt:lpstr>ColorPop</vt:lpstr>
      <vt:lpstr>JIT 2024</vt:lpstr>
      <vt:lpstr>Wide Verdana White</vt:lpstr>
      <vt:lpstr>1_JIT Corners</vt:lpstr>
      <vt:lpstr>Office Theme</vt:lpstr>
      <vt:lpstr>Cómo instalar la línea  limpia-sucia </vt:lpstr>
      <vt:lpstr>Hide</vt:lpstr>
      <vt:lpstr>Ejemplo de áreas  limpias-sucias y de la línea</vt:lpstr>
      <vt:lpstr>Nombres alternativos</vt:lpstr>
      <vt:lpstr>Clean and Dirty Line</vt:lpstr>
      <vt:lpstr>Exiting the Clean-Dirty Line</vt:lpstr>
      <vt:lpstr>Llegada a la granja</vt:lpstr>
      <vt:lpstr>Llegada a la granja</vt:lpstr>
      <vt:lpstr>Equipo de protección personal (EPP) </vt:lpstr>
      <vt:lpstr>Identifica y marca un lugar para la línea limpia-sucia. </vt:lpstr>
      <vt:lpstr>Ubicación de la línea limpia-sucia</vt:lpstr>
      <vt:lpstr>Marking a Clean-Dirty Line</vt:lpstr>
      <vt:lpstr>Cómo marcar la línea limpia-sucia</vt:lpstr>
      <vt:lpstr>Cómo instalar la línea limpia-sucia</vt:lpstr>
      <vt:lpstr>Setup Diagram for a Clean-Dirty Line</vt:lpstr>
      <vt:lpstr>Clean and Dirty Line Item Setup</vt:lpstr>
      <vt:lpstr>Examples of Clean and Dirty Lines</vt:lpstr>
      <vt:lpstr>Examples of Clean-Dirty Lines</vt:lpstr>
      <vt:lpstr>Cómo entrar por la línea limpia-sucia</vt:lpstr>
      <vt:lpstr>Artículos de muestreo</vt:lpstr>
      <vt:lpstr>Otros materiales</vt:lpstr>
      <vt:lpstr>Cómo salir por la línea limpia-sucia</vt:lpstr>
      <vt:lpstr>Salida</vt:lpstr>
      <vt:lpstr>Cómo desinfectar el EPP y los suministros</vt:lpstr>
      <vt:lpstr>Coloca los artículos en bolsas  y desinféctalos.</vt:lpstr>
      <vt:lpstr>Cómo recolectar las aguas residuales del proceso de desinfección</vt:lpstr>
      <vt:lpstr>A Clean-Dirty Line</vt:lpstr>
      <vt:lpstr>Más información sobre EPP en  videos:</vt:lpstr>
      <vt:lpstr>Agradecimientos</vt:lpstr>
    </vt:vector>
  </TitlesOfParts>
  <Company>Center for Food Security and Public Health, Iowa State University, College of Veterinary Medicine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Setting Up a Clean-Dirty Line-Cómo instalar la línea limpia-sucia</dc:title>
  <dc:creator>Lenardon, Maria V [CFSPH]</dc:creator>
  <cp:lastModifiedBy>Dvorak, Glenda D [CFSPH]</cp:lastModifiedBy>
  <cp:revision>40</cp:revision>
  <dcterms:modified xsi:type="dcterms:W3CDTF">2025-08-05T20:10:46Z</dcterms:modified>
  <cp:category>Just in Time Training for Animal Health Responders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5D6BFADE-D837-4D08-931B-B88B705AC1DC</vt:lpwstr>
  </property>
  <property fmtid="{D5CDD505-2E9C-101B-9397-08002B2CF9AE}" pid="3" name="ArticulatePath">
    <vt:lpwstr>Setting-Up-Clean-Dirty-Line_FINAL 0803.es</vt:lpwstr>
  </property>
</Properties>
</file>