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6.xml" ContentType="application/vnd.openxmlformats-officedocument.them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heme/theme7.xml" ContentType="application/vnd.openxmlformats-officedocument.theme+xml"/>
  <Override PartName="/ppt/tags/tag95.xml" ContentType="application/vnd.openxmlformats-officedocument.presentationml.tags+xml"/>
  <Override PartName="/ppt/notesSlides/notesSlide1.xml" ContentType="application/vnd.openxmlformats-officedocument.presentationml.notesSlide+xml"/>
  <Override PartName="/ppt/tags/tag96.xml" ContentType="application/vnd.openxmlformats-officedocument.presentationml.tags+xml"/>
  <Override PartName="/ppt/notesSlides/notesSlide2.xml" ContentType="application/vnd.openxmlformats-officedocument.presentationml.notesSlide+xml"/>
  <Override PartName="/ppt/tags/tag97.xml" ContentType="application/vnd.openxmlformats-officedocument.presentationml.tags+xml"/>
  <Override PartName="/ppt/notesSlides/notesSlide3.xml" ContentType="application/vnd.openxmlformats-officedocument.presentationml.notesSlide+xml"/>
  <Override PartName="/ppt/tags/tag98.xml" ContentType="application/vnd.openxmlformats-officedocument.presentationml.tags+xml"/>
  <Override PartName="/ppt/notesSlides/notesSlide4.xml" ContentType="application/vnd.openxmlformats-officedocument.presentationml.notesSlide+xml"/>
  <Override PartName="/ppt/tags/tag99.xml" ContentType="application/vnd.openxmlformats-officedocument.presentationml.tags+xml"/>
  <Override PartName="/ppt/notesSlides/notesSlide5.xml" ContentType="application/vnd.openxmlformats-officedocument.presentationml.notesSlide+xml"/>
  <Override PartName="/ppt/tags/tag100.xml" ContentType="application/vnd.openxmlformats-officedocument.presentationml.tags+xml"/>
  <Override PartName="/ppt/notesSlides/notesSlide6.xml" ContentType="application/vnd.openxmlformats-officedocument.presentationml.notesSlide+xml"/>
  <Override PartName="/ppt/tags/tag101.xml" ContentType="application/vnd.openxmlformats-officedocument.presentationml.tags+xml"/>
  <Override PartName="/ppt/notesSlides/notesSlide7.xml" ContentType="application/vnd.openxmlformats-officedocument.presentationml.notesSlide+xml"/>
  <Override PartName="/ppt/tags/tag102.xml" ContentType="application/vnd.openxmlformats-officedocument.presentationml.tags+xml"/>
  <Override PartName="/ppt/notesSlides/notesSlide8.xml" ContentType="application/vnd.openxmlformats-officedocument.presentationml.notesSlide+xml"/>
  <Override PartName="/ppt/tags/tag103.xml" ContentType="application/vnd.openxmlformats-officedocument.presentationml.tags+xml"/>
  <Override PartName="/ppt/notesSlides/notesSlide9.xml" ContentType="application/vnd.openxmlformats-officedocument.presentationml.notesSlide+xml"/>
  <Override PartName="/ppt/tags/tag104.xml" ContentType="application/vnd.openxmlformats-officedocument.presentationml.tags+xml"/>
  <Override PartName="/ppt/notesSlides/notesSlide10.xml" ContentType="application/vnd.openxmlformats-officedocument.presentationml.notesSlide+xml"/>
  <Override PartName="/ppt/tags/tag105.xml" ContentType="application/vnd.openxmlformats-officedocument.presentationml.tags+xml"/>
  <Override PartName="/ppt/notesSlides/notesSlide11.xml" ContentType="application/vnd.openxmlformats-officedocument.presentationml.notesSlide+xml"/>
  <Override PartName="/ppt/tags/tag106.xml" ContentType="application/vnd.openxmlformats-officedocument.presentationml.tags+xml"/>
  <Override PartName="/ppt/notesSlides/notesSlide12.xml" ContentType="application/vnd.openxmlformats-officedocument.presentationml.notesSlide+xml"/>
  <Override PartName="/ppt/tags/tag107.xml" ContentType="application/vnd.openxmlformats-officedocument.presentationml.tags+xml"/>
  <Override PartName="/ppt/notesSlides/notesSlide13.xml" ContentType="application/vnd.openxmlformats-officedocument.presentationml.notesSlide+xml"/>
  <Override PartName="/ppt/tags/tag108.xml" ContentType="application/vnd.openxmlformats-officedocument.presentationml.tags+xml"/>
  <Override PartName="/ppt/notesSlides/notesSlide14.xml" ContentType="application/vnd.openxmlformats-officedocument.presentationml.notesSlide+xml"/>
  <Override PartName="/ppt/tags/tag109.xml" ContentType="application/vnd.openxmlformats-officedocument.presentationml.tags+xml"/>
  <Override PartName="/ppt/notesSlides/notesSlide15.xml" ContentType="application/vnd.openxmlformats-officedocument.presentationml.notesSlide+xml"/>
  <Override PartName="/ppt/tags/tag110.xml" ContentType="application/vnd.openxmlformats-officedocument.presentationml.tags+xml"/>
  <Override PartName="/ppt/notesSlides/notesSlide16.xml" ContentType="application/vnd.openxmlformats-officedocument.presentationml.notesSlide+xml"/>
  <Override PartName="/ppt/tags/tag111.xml" ContentType="application/vnd.openxmlformats-officedocument.presentationml.tags+xml"/>
  <Override PartName="/ppt/notesSlides/notesSlide17.xml" ContentType="application/vnd.openxmlformats-officedocument.presentationml.notesSlide+xml"/>
  <Override PartName="/ppt/tags/tag112.xml" ContentType="application/vnd.openxmlformats-officedocument.presentationml.tags+xml"/>
  <Override PartName="/ppt/notesSlides/notesSlide18.xml" ContentType="application/vnd.openxmlformats-officedocument.presentationml.notesSlide+xml"/>
  <Override PartName="/ppt/tags/tag113.xml" ContentType="application/vnd.openxmlformats-officedocument.presentationml.tags+xml"/>
  <Override PartName="/ppt/notesSlides/notesSlide19.xml" ContentType="application/vnd.openxmlformats-officedocument.presentationml.notesSlide+xml"/>
  <Override PartName="/ppt/tags/tag114.xml" ContentType="application/vnd.openxmlformats-officedocument.presentationml.tags+xml"/>
  <Override PartName="/ppt/notesSlides/notesSlide20.xml" ContentType="application/vnd.openxmlformats-officedocument.presentationml.notesSlide+xml"/>
  <Override PartName="/ppt/tags/tag115.xml" ContentType="application/vnd.openxmlformats-officedocument.presentationml.tags+xml"/>
  <Override PartName="/ppt/notesSlides/notesSlide21.xml" ContentType="application/vnd.openxmlformats-officedocument.presentationml.notesSlide+xml"/>
  <Override PartName="/ppt/tags/tag116.xml" ContentType="application/vnd.openxmlformats-officedocument.presentationml.tags+xml"/>
  <Override PartName="/ppt/notesSlides/notesSlide22.xml" ContentType="application/vnd.openxmlformats-officedocument.presentationml.notesSlide+xml"/>
  <Override PartName="/ppt/tags/tag117.xml" ContentType="application/vnd.openxmlformats-officedocument.presentationml.tags+xml"/>
  <Override PartName="/ppt/notesSlides/notesSlide23.xml" ContentType="application/vnd.openxmlformats-officedocument.presentationml.notesSlide+xml"/>
  <Override PartName="/ppt/tags/tag118.xml" ContentType="application/vnd.openxmlformats-officedocument.presentationml.tags+xml"/>
  <Override PartName="/ppt/notesSlides/notesSlide24.xml" ContentType="application/vnd.openxmlformats-officedocument.presentationml.notesSlide+xml"/>
  <Override PartName="/ppt/tags/tag119.xml" ContentType="application/vnd.openxmlformats-officedocument.presentationml.tags+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711" r:id="rId4"/>
    <p:sldMasterId id="2147483724" r:id="rId5"/>
    <p:sldMasterId id="2147483751" r:id="rId6"/>
  </p:sldMasterIdLst>
  <p:notesMasterIdLst>
    <p:notesMasterId r:id="rId32"/>
  </p:notesMasterIdLst>
  <p:sldIdLst>
    <p:sldId id="259" r:id="rId7"/>
    <p:sldId id="330" r:id="rId8"/>
    <p:sldId id="273" r:id="rId9"/>
    <p:sldId id="316" r:id="rId10"/>
    <p:sldId id="300" r:id="rId11"/>
    <p:sldId id="317" r:id="rId12"/>
    <p:sldId id="318" r:id="rId13"/>
    <p:sldId id="331" r:id="rId14"/>
    <p:sldId id="319" r:id="rId15"/>
    <p:sldId id="328" r:id="rId16"/>
    <p:sldId id="329" r:id="rId17"/>
    <p:sldId id="332" r:id="rId18"/>
    <p:sldId id="320" r:id="rId19"/>
    <p:sldId id="321" r:id="rId20"/>
    <p:sldId id="327" r:id="rId21"/>
    <p:sldId id="333" r:id="rId22"/>
    <p:sldId id="334" r:id="rId23"/>
    <p:sldId id="335" r:id="rId24"/>
    <p:sldId id="346" r:id="rId25"/>
    <p:sldId id="341" r:id="rId26"/>
    <p:sldId id="343" r:id="rId27"/>
    <p:sldId id="344" r:id="rId28"/>
    <p:sldId id="345" r:id="rId29"/>
    <p:sldId id="297" r:id="rId30"/>
    <p:sldId id="298"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AA6C"/>
    <a:srgbClr val="E97243"/>
    <a:srgbClr val="FFD07D"/>
    <a:srgbClr val="FFFBF3"/>
    <a:srgbClr val="FFF1D9"/>
    <a:srgbClr val="FFF6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0" autoAdjust="0"/>
    <p:restoredTop sz="77544" autoAdjust="0"/>
  </p:normalViewPr>
  <p:slideViewPr>
    <p:cSldViewPr snapToGrid="0">
      <p:cViewPr varScale="1">
        <p:scale>
          <a:sx n="77" d="100"/>
          <a:sy n="77" d="100"/>
        </p:scale>
        <p:origin x="1080" y="78"/>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gs" Target="tags/tag1.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lenda Dvorak" userId="200155727_tp_box_2" providerId="OAuth2" clId="{C0A3C87D-DB78-4E93-8081-9867E074E657}"/>
    <pc:docChg chg="undo custSel modSld">
      <pc:chgData name="Glenda Dvorak" userId="200155727_tp_box_2" providerId="OAuth2" clId="{C0A3C87D-DB78-4E93-8081-9867E074E657}" dt="2025-04-25T11:40:04.981" v="196" actId="790"/>
      <pc:docMkLst>
        <pc:docMk/>
      </pc:docMkLst>
      <pc:sldChg chg="modSp mod">
        <pc:chgData name="Glenda Dvorak" userId="200155727_tp_box_2" providerId="OAuth2" clId="{C0A3C87D-DB78-4E93-8081-9867E074E657}" dt="2025-04-25T11:40:04.981" v="196" actId="790"/>
        <pc:sldMkLst>
          <pc:docMk/>
          <pc:sldMk cId="3073876056" sldId="259"/>
        </pc:sldMkLst>
        <pc:spChg chg="mod">
          <ac:chgData name="Glenda Dvorak" userId="200155727_tp_box_2" providerId="OAuth2" clId="{C0A3C87D-DB78-4E93-8081-9867E074E657}" dt="2025-04-25T11:40:04.981" v="196" actId="790"/>
          <ac:spMkLst>
            <pc:docMk/>
            <pc:sldMk cId="3073876056" sldId="259"/>
            <ac:spMk id="4" creationId="{597E2397-082B-231F-C344-451C5135B804}"/>
          </ac:spMkLst>
        </pc:spChg>
        <pc:spChg chg="mod">
          <ac:chgData name="Glenda Dvorak" userId="200155727_tp_box_2" providerId="OAuth2" clId="{C0A3C87D-DB78-4E93-8081-9867E074E657}" dt="2025-04-25T11:40:04.981" v="196" actId="790"/>
          <ac:spMkLst>
            <pc:docMk/>
            <pc:sldMk cId="3073876056" sldId="259"/>
            <ac:spMk id="5" creationId="{B42506F4-0D1C-8587-7C51-C37572DE1D0A}"/>
          </ac:spMkLst>
        </pc:spChg>
        <pc:spChg chg="mod">
          <ac:chgData name="Glenda Dvorak" userId="200155727_tp_box_2" providerId="OAuth2" clId="{C0A3C87D-DB78-4E93-8081-9867E074E657}" dt="2025-04-25T11:40:04.981" v="196" actId="790"/>
          <ac:spMkLst>
            <pc:docMk/>
            <pc:sldMk cId="3073876056" sldId="259"/>
            <ac:spMk id="6" creationId="{A12D1C0A-CC50-51B4-C583-2D8B8847F3A7}"/>
          </ac:spMkLst>
        </pc:spChg>
        <pc:spChg chg="mod">
          <ac:chgData name="Glenda Dvorak" userId="200155727_tp_box_2" providerId="OAuth2" clId="{C0A3C87D-DB78-4E93-8081-9867E074E657}" dt="2025-04-25T11:40:04.981" v="196" actId="790"/>
          <ac:spMkLst>
            <pc:docMk/>
            <pc:sldMk cId="3073876056" sldId="259"/>
            <ac:spMk id="14" creationId="{98A84D47-B68A-046A-594E-393CC36A8677}"/>
          </ac:spMkLst>
        </pc:spChg>
      </pc:sldChg>
      <pc:sldChg chg="modSp mod">
        <pc:chgData name="Glenda Dvorak" userId="200155727_tp_box_2" providerId="OAuth2" clId="{C0A3C87D-DB78-4E93-8081-9867E074E657}" dt="2025-04-25T11:40:04.981" v="196" actId="790"/>
        <pc:sldMkLst>
          <pc:docMk/>
          <pc:sldMk cId="3181231388" sldId="273"/>
        </pc:sldMkLst>
        <pc:spChg chg="mod">
          <ac:chgData name="Glenda Dvorak" userId="200155727_tp_box_2" providerId="OAuth2" clId="{C0A3C87D-DB78-4E93-8081-9867E074E657}" dt="2025-04-25T11:40:04.981" v="196" actId="790"/>
          <ac:spMkLst>
            <pc:docMk/>
            <pc:sldMk cId="3181231388" sldId="273"/>
            <ac:spMk id="2" creationId="{B81B0159-FDD4-6B34-0F55-39AD887F944D}"/>
          </ac:spMkLst>
        </pc:spChg>
        <pc:spChg chg="mod">
          <ac:chgData name="Glenda Dvorak" userId="200155727_tp_box_2" providerId="OAuth2" clId="{C0A3C87D-DB78-4E93-8081-9867E074E657}" dt="2025-04-25T11:40:04.981" v="196" actId="790"/>
          <ac:spMkLst>
            <pc:docMk/>
            <pc:sldMk cId="3181231388" sldId="273"/>
            <ac:spMk id="3" creationId="{8629F426-F166-C84A-592B-E8D7DAF28365}"/>
          </ac:spMkLst>
        </pc:spChg>
        <pc:spChg chg="mod">
          <ac:chgData name="Glenda Dvorak" userId="200155727_tp_box_2" providerId="OAuth2" clId="{C0A3C87D-DB78-4E93-8081-9867E074E657}" dt="2025-04-25T11:40:04.981" v="196" actId="790"/>
          <ac:spMkLst>
            <pc:docMk/>
            <pc:sldMk cId="3181231388" sldId="273"/>
            <ac:spMk id="4" creationId="{1554B1A1-898B-B375-47D7-47EF2C67A54C}"/>
          </ac:spMkLst>
        </pc:spChg>
        <pc:spChg chg="mod">
          <ac:chgData name="Glenda Dvorak" userId="200155727_tp_box_2" providerId="OAuth2" clId="{C0A3C87D-DB78-4E93-8081-9867E074E657}" dt="2025-04-25T11:40:04.981" v="196" actId="790"/>
          <ac:spMkLst>
            <pc:docMk/>
            <pc:sldMk cId="3181231388" sldId="273"/>
            <ac:spMk id="5" creationId="{E5CB0878-CC45-77E8-0D79-20AB6D3FACA1}"/>
          </ac:spMkLst>
        </pc:spChg>
        <pc:spChg chg="mod">
          <ac:chgData name="Glenda Dvorak" userId="200155727_tp_box_2" providerId="OAuth2" clId="{C0A3C87D-DB78-4E93-8081-9867E074E657}" dt="2025-04-25T11:40:04.981" v="196" actId="790"/>
          <ac:spMkLst>
            <pc:docMk/>
            <pc:sldMk cId="3181231388" sldId="273"/>
            <ac:spMk id="7" creationId="{B08C64E6-BC97-F1F9-43A3-0CA4A621BB78}"/>
          </ac:spMkLst>
        </pc:spChg>
      </pc:sldChg>
      <pc:sldChg chg="modSp mod">
        <pc:chgData name="Glenda Dvorak" userId="200155727_tp_box_2" providerId="OAuth2" clId="{C0A3C87D-DB78-4E93-8081-9867E074E657}" dt="2025-04-25T11:40:04.981" v="196" actId="790"/>
        <pc:sldMkLst>
          <pc:docMk/>
          <pc:sldMk cId="769024626" sldId="297"/>
        </pc:sldMkLst>
        <pc:spChg chg="mod">
          <ac:chgData name="Glenda Dvorak" userId="200155727_tp_box_2" providerId="OAuth2" clId="{C0A3C87D-DB78-4E93-8081-9867E074E657}" dt="2025-04-25T11:40:04.981" v="196" actId="790"/>
          <ac:spMkLst>
            <pc:docMk/>
            <pc:sldMk cId="769024626" sldId="297"/>
            <ac:spMk id="8" creationId="{8AB8E2DD-7042-D8C0-B993-502C7AAF5996}"/>
          </ac:spMkLst>
        </pc:spChg>
        <pc:picChg chg="mod">
          <ac:chgData name="Glenda Dvorak" userId="200155727_tp_box_2" providerId="OAuth2" clId="{C0A3C87D-DB78-4E93-8081-9867E074E657}" dt="2025-04-25T11:29:29.088" v="61" actId="962"/>
          <ac:picMkLst>
            <pc:docMk/>
            <pc:sldMk cId="769024626" sldId="297"/>
            <ac:picMk id="14" creationId="{A16795DD-5C24-4A7D-80DE-5F84347F3A8C}"/>
          </ac:picMkLst>
        </pc:picChg>
        <pc:picChg chg="mod">
          <ac:chgData name="Glenda Dvorak" userId="200155727_tp_box_2" providerId="OAuth2" clId="{C0A3C87D-DB78-4E93-8081-9867E074E657}" dt="2025-04-25T11:31:52.303" v="114" actId="14826"/>
          <ac:picMkLst>
            <pc:docMk/>
            <pc:sldMk cId="769024626" sldId="297"/>
            <ac:picMk id="18" creationId="{4E5E2812-B4D7-FE36-75DC-CD181C21ED2D}"/>
          </ac:picMkLst>
        </pc:picChg>
        <pc:picChg chg="mod">
          <ac:chgData name="Glenda Dvorak" userId="200155727_tp_box_2" providerId="OAuth2" clId="{C0A3C87D-DB78-4E93-8081-9867E074E657}" dt="2025-04-25T11:32:00.235" v="117" actId="962"/>
          <ac:picMkLst>
            <pc:docMk/>
            <pc:sldMk cId="769024626" sldId="297"/>
            <ac:picMk id="20" creationId="{96188C39-81A7-6899-7440-CAD587C99247}"/>
          </ac:picMkLst>
        </pc:picChg>
      </pc:sldChg>
      <pc:sldChg chg="modSp mod">
        <pc:chgData name="Glenda Dvorak" userId="200155727_tp_box_2" providerId="OAuth2" clId="{C0A3C87D-DB78-4E93-8081-9867E074E657}" dt="2025-04-25T11:40:04.981" v="196" actId="790"/>
        <pc:sldMkLst>
          <pc:docMk/>
          <pc:sldMk cId="56625529" sldId="298"/>
        </pc:sldMkLst>
        <pc:spChg chg="mod">
          <ac:chgData name="Glenda Dvorak" userId="200155727_tp_box_2" providerId="OAuth2" clId="{C0A3C87D-DB78-4E93-8081-9867E074E657}" dt="2025-04-25T11:40:04.981" v="196" actId="790"/>
          <ac:spMkLst>
            <pc:docMk/>
            <pc:sldMk cId="56625529" sldId="298"/>
            <ac:spMk id="3" creationId="{9F75E4EC-0802-AF02-8330-FE91FD313436}"/>
          </ac:spMkLst>
        </pc:spChg>
        <pc:spChg chg="mod">
          <ac:chgData name="Glenda Dvorak" userId="200155727_tp_box_2" providerId="OAuth2" clId="{C0A3C87D-DB78-4E93-8081-9867E074E657}" dt="2025-04-25T11:40:04.981" v="196" actId="790"/>
          <ac:spMkLst>
            <pc:docMk/>
            <pc:sldMk cId="56625529" sldId="298"/>
            <ac:spMk id="8" creationId="{8AB8E2DD-7042-D8C0-B993-502C7AAF5996}"/>
          </ac:spMkLst>
        </pc:spChg>
        <pc:picChg chg="mod">
          <ac:chgData name="Glenda Dvorak" userId="200155727_tp_box_2" providerId="OAuth2" clId="{C0A3C87D-DB78-4E93-8081-9867E074E657}" dt="2025-04-25T11:29:40.515" v="64" actId="962"/>
          <ac:picMkLst>
            <pc:docMk/>
            <pc:sldMk cId="56625529" sldId="298"/>
            <ac:picMk id="14" creationId="{A16795DD-5C24-4A7D-80DE-5F84347F3A8C}"/>
          </ac:picMkLst>
        </pc:picChg>
      </pc:sldChg>
      <pc:sldChg chg="modSp mod">
        <pc:chgData name="Glenda Dvorak" userId="200155727_tp_box_2" providerId="OAuth2" clId="{C0A3C87D-DB78-4E93-8081-9867E074E657}" dt="2025-04-25T11:40:04.981" v="196" actId="790"/>
        <pc:sldMkLst>
          <pc:docMk/>
          <pc:sldMk cId="467077399" sldId="300"/>
        </pc:sldMkLst>
        <pc:spChg chg="mod">
          <ac:chgData name="Glenda Dvorak" userId="200155727_tp_box_2" providerId="OAuth2" clId="{C0A3C87D-DB78-4E93-8081-9867E074E657}" dt="2025-04-25T11:40:04.981" v="196" actId="790"/>
          <ac:spMkLst>
            <pc:docMk/>
            <pc:sldMk cId="467077399" sldId="300"/>
            <ac:spMk id="2" creationId="{E7E23639-3659-A387-CCC0-6A23E050EBCB}"/>
          </ac:spMkLst>
        </pc:spChg>
        <pc:spChg chg="mod">
          <ac:chgData name="Glenda Dvorak" userId="200155727_tp_box_2" providerId="OAuth2" clId="{C0A3C87D-DB78-4E93-8081-9867E074E657}" dt="2025-04-25T11:40:04.981" v="196" actId="790"/>
          <ac:spMkLst>
            <pc:docMk/>
            <pc:sldMk cId="467077399" sldId="300"/>
            <ac:spMk id="14" creationId="{22BD4F00-C5F0-1BFF-FD78-E46062B61528}"/>
          </ac:spMkLst>
        </pc:spChg>
      </pc:sldChg>
      <pc:sldChg chg="modSp mod">
        <pc:chgData name="Glenda Dvorak" userId="200155727_tp_box_2" providerId="OAuth2" clId="{C0A3C87D-DB78-4E93-8081-9867E074E657}" dt="2025-04-25T11:40:04.981" v="196" actId="790"/>
        <pc:sldMkLst>
          <pc:docMk/>
          <pc:sldMk cId="1159532095" sldId="316"/>
        </pc:sldMkLst>
        <pc:spChg chg="mod">
          <ac:chgData name="Glenda Dvorak" userId="200155727_tp_box_2" providerId="OAuth2" clId="{C0A3C87D-DB78-4E93-8081-9867E074E657}" dt="2025-04-25T11:40:04.981" v="196" actId="790"/>
          <ac:spMkLst>
            <pc:docMk/>
            <pc:sldMk cId="1159532095" sldId="316"/>
            <ac:spMk id="9" creationId="{92A58A0C-6839-B52E-551A-C99C8F579202}"/>
          </ac:spMkLst>
        </pc:spChg>
      </pc:sldChg>
      <pc:sldChg chg="modSp mod">
        <pc:chgData name="Glenda Dvorak" userId="200155727_tp_box_2" providerId="OAuth2" clId="{C0A3C87D-DB78-4E93-8081-9867E074E657}" dt="2025-04-25T11:40:04.981" v="196" actId="790"/>
        <pc:sldMkLst>
          <pc:docMk/>
          <pc:sldMk cId="1928680829" sldId="317"/>
        </pc:sldMkLst>
        <pc:spChg chg="mod">
          <ac:chgData name="Glenda Dvorak" userId="200155727_tp_box_2" providerId="OAuth2" clId="{C0A3C87D-DB78-4E93-8081-9867E074E657}" dt="2025-04-25T11:40:04.981" v="196" actId="790"/>
          <ac:spMkLst>
            <pc:docMk/>
            <pc:sldMk cId="1928680829" sldId="317"/>
            <ac:spMk id="2" creationId="{679A7606-CA73-1743-8D72-3B08CA0A84D9}"/>
          </ac:spMkLst>
        </pc:spChg>
        <pc:spChg chg="mod">
          <ac:chgData name="Glenda Dvorak" userId="200155727_tp_box_2" providerId="OAuth2" clId="{C0A3C87D-DB78-4E93-8081-9867E074E657}" dt="2025-04-25T11:40:04.981" v="196" actId="790"/>
          <ac:spMkLst>
            <pc:docMk/>
            <pc:sldMk cId="1928680829" sldId="317"/>
            <ac:spMk id="4" creationId="{3C3F1279-E617-D4A5-A42B-4F14F1166BA5}"/>
          </ac:spMkLst>
        </pc:spChg>
      </pc:sldChg>
      <pc:sldChg chg="modSp mod">
        <pc:chgData name="Glenda Dvorak" userId="200155727_tp_box_2" providerId="OAuth2" clId="{C0A3C87D-DB78-4E93-8081-9867E074E657}" dt="2025-04-25T11:40:04.981" v="196" actId="790"/>
        <pc:sldMkLst>
          <pc:docMk/>
          <pc:sldMk cId="1320744923" sldId="318"/>
        </pc:sldMkLst>
        <pc:spChg chg="mod">
          <ac:chgData name="Glenda Dvorak" userId="200155727_tp_box_2" providerId="OAuth2" clId="{C0A3C87D-DB78-4E93-8081-9867E074E657}" dt="2025-04-25T11:40:04.981" v="196" actId="790"/>
          <ac:spMkLst>
            <pc:docMk/>
            <pc:sldMk cId="1320744923" sldId="318"/>
            <ac:spMk id="2" creationId="{D4D3010C-BF27-EF8D-128F-5B2B18BEF874}"/>
          </ac:spMkLst>
        </pc:spChg>
        <pc:spChg chg="mod">
          <ac:chgData name="Glenda Dvorak" userId="200155727_tp_box_2" providerId="OAuth2" clId="{C0A3C87D-DB78-4E93-8081-9867E074E657}" dt="2025-04-25T11:40:04.981" v="196" actId="790"/>
          <ac:spMkLst>
            <pc:docMk/>
            <pc:sldMk cId="1320744923" sldId="318"/>
            <ac:spMk id="4" creationId="{F1E47835-EDD9-D6D3-E9BB-B8EC779967BC}"/>
          </ac:spMkLst>
        </pc:spChg>
        <pc:picChg chg="mod">
          <ac:chgData name="Glenda Dvorak" userId="200155727_tp_box_2" providerId="OAuth2" clId="{C0A3C87D-DB78-4E93-8081-9867E074E657}" dt="2025-04-25T11:33:49.797" v="120" actId="14100"/>
          <ac:picMkLst>
            <pc:docMk/>
            <pc:sldMk cId="1320744923" sldId="318"/>
            <ac:picMk id="5" creationId="{4EEEDCFD-D413-610D-FA2D-113EBDFE17DA}"/>
          </ac:picMkLst>
        </pc:picChg>
      </pc:sldChg>
      <pc:sldChg chg="modSp mod">
        <pc:chgData name="Glenda Dvorak" userId="200155727_tp_box_2" providerId="OAuth2" clId="{C0A3C87D-DB78-4E93-8081-9867E074E657}" dt="2025-04-25T11:40:04.981" v="196" actId="790"/>
        <pc:sldMkLst>
          <pc:docMk/>
          <pc:sldMk cId="1779811627" sldId="319"/>
        </pc:sldMkLst>
        <pc:spChg chg="mod">
          <ac:chgData name="Glenda Dvorak" userId="200155727_tp_box_2" providerId="OAuth2" clId="{C0A3C87D-DB78-4E93-8081-9867E074E657}" dt="2025-04-25T11:40:04.981" v="196" actId="790"/>
          <ac:spMkLst>
            <pc:docMk/>
            <pc:sldMk cId="1779811627" sldId="319"/>
            <ac:spMk id="5" creationId="{CE903BFA-2699-5B47-DEB2-DD0E2F5550C7}"/>
          </ac:spMkLst>
        </pc:spChg>
        <pc:spChg chg="mod">
          <ac:chgData name="Glenda Dvorak" userId="200155727_tp_box_2" providerId="OAuth2" clId="{C0A3C87D-DB78-4E93-8081-9867E074E657}" dt="2025-04-25T11:40:04.981" v="196" actId="790"/>
          <ac:spMkLst>
            <pc:docMk/>
            <pc:sldMk cId="1779811627" sldId="319"/>
            <ac:spMk id="6" creationId="{B39D64C6-7B32-81AC-43F9-71D5B199E881}"/>
          </ac:spMkLst>
        </pc:spChg>
        <pc:spChg chg="mod">
          <ac:chgData name="Glenda Dvorak" userId="200155727_tp_box_2" providerId="OAuth2" clId="{C0A3C87D-DB78-4E93-8081-9867E074E657}" dt="2025-04-25T11:40:04.981" v="196" actId="790"/>
          <ac:spMkLst>
            <pc:docMk/>
            <pc:sldMk cId="1779811627" sldId="319"/>
            <ac:spMk id="7" creationId="{41823877-16CA-CF4F-B2CA-D5372DC9F317}"/>
          </ac:spMkLst>
        </pc:spChg>
        <pc:spChg chg="mod">
          <ac:chgData name="Glenda Dvorak" userId="200155727_tp_box_2" providerId="OAuth2" clId="{C0A3C87D-DB78-4E93-8081-9867E074E657}" dt="2025-04-25T11:40:04.981" v="196" actId="790"/>
          <ac:spMkLst>
            <pc:docMk/>
            <pc:sldMk cId="1779811627" sldId="319"/>
            <ac:spMk id="8" creationId="{5393F9DF-B8A5-B79F-66A4-9A02CD5F0D5F}"/>
          </ac:spMkLst>
        </pc:spChg>
        <pc:spChg chg="mod">
          <ac:chgData name="Glenda Dvorak" userId="200155727_tp_box_2" providerId="OAuth2" clId="{C0A3C87D-DB78-4E93-8081-9867E074E657}" dt="2025-04-25T11:40:04.981" v="196" actId="790"/>
          <ac:spMkLst>
            <pc:docMk/>
            <pc:sldMk cId="1779811627" sldId="319"/>
            <ac:spMk id="9" creationId="{8F30678F-EEA3-354E-61F0-EAF63FF84621}"/>
          </ac:spMkLst>
        </pc:spChg>
      </pc:sldChg>
      <pc:sldChg chg="modSp mod">
        <pc:chgData name="Glenda Dvorak" userId="200155727_tp_box_2" providerId="OAuth2" clId="{C0A3C87D-DB78-4E93-8081-9867E074E657}" dt="2025-04-25T11:40:04.981" v="196" actId="790"/>
        <pc:sldMkLst>
          <pc:docMk/>
          <pc:sldMk cId="2910384375" sldId="320"/>
        </pc:sldMkLst>
        <pc:spChg chg="mod">
          <ac:chgData name="Glenda Dvorak" userId="200155727_tp_box_2" providerId="OAuth2" clId="{C0A3C87D-DB78-4E93-8081-9867E074E657}" dt="2025-04-25T11:40:04.981" v="196" actId="790"/>
          <ac:spMkLst>
            <pc:docMk/>
            <pc:sldMk cId="2910384375" sldId="320"/>
            <ac:spMk id="9" creationId="{4A8E80B2-BDB9-BD77-04C3-FAA5ECD30192}"/>
          </ac:spMkLst>
        </pc:spChg>
      </pc:sldChg>
      <pc:sldChg chg="modSp mod">
        <pc:chgData name="Glenda Dvorak" userId="200155727_tp_box_2" providerId="OAuth2" clId="{C0A3C87D-DB78-4E93-8081-9867E074E657}" dt="2025-04-25T11:40:04.981" v="196" actId="790"/>
        <pc:sldMkLst>
          <pc:docMk/>
          <pc:sldMk cId="2752480376" sldId="321"/>
        </pc:sldMkLst>
        <pc:spChg chg="mod">
          <ac:chgData name="Glenda Dvorak" userId="200155727_tp_box_2" providerId="OAuth2" clId="{C0A3C87D-DB78-4E93-8081-9867E074E657}" dt="2025-04-25T11:40:04.981" v="196" actId="790"/>
          <ac:spMkLst>
            <pc:docMk/>
            <pc:sldMk cId="2752480376" sldId="321"/>
            <ac:spMk id="2" creationId="{486C6479-2940-BCDD-793C-41C7EE81B202}"/>
          </ac:spMkLst>
        </pc:spChg>
        <pc:spChg chg="mod">
          <ac:chgData name="Glenda Dvorak" userId="200155727_tp_box_2" providerId="OAuth2" clId="{C0A3C87D-DB78-4E93-8081-9867E074E657}" dt="2025-04-25T11:40:04.981" v="196" actId="790"/>
          <ac:spMkLst>
            <pc:docMk/>
            <pc:sldMk cId="2752480376" sldId="321"/>
            <ac:spMk id="14" creationId="{2F2D93AC-CB48-D51A-A8EE-D319B2CDB47F}"/>
          </ac:spMkLst>
        </pc:spChg>
        <pc:cxnChg chg="mod">
          <ac:chgData name="Glenda Dvorak" userId="200155727_tp_box_2" providerId="OAuth2" clId="{C0A3C87D-DB78-4E93-8081-9867E074E657}" dt="2025-04-25T11:35:52.077" v="160" actId="1035"/>
          <ac:cxnSpMkLst>
            <pc:docMk/>
            <pc:sldMk cId="2752480376" sldId="321"/>
            <ac:cxnSpMk id="17" creationId="{C09B52D9-53F9-B411-8E16-3F2040DE8A3D}"/>
          </ac:cxnSpMkLst>
        </pc:cxnChg>
      </pc:sldChg>
      <pc:sldChg chg="modSp mod">
        <pc:chgData name="Glenda Dvorak" userId="200155727_tp_box_2" providerId="OAuth2" clId="{C0A3C87D-DB78-4E93-8081-9867E074E657}" dt="2025-04-25T11:40:04.981" v="196" actId="790"/>
        <pc:sldMkLst>
          <pc:docMk/>
          <pc:sldMk cId="3327604976" sldId="327"/>
        </pc:sldMkLst>
        <pc:spChg chg="mod">
          <ac:chgData name="Glenda Dvorak" userId="200155727_tp_box_2" providerId="OAuth2" clId="{C0A3C87D-DB78-4E93-8081-9867E074E657}" dt="2025-04-25T11:40:04.981" v="196" actId="790"/>
          <ac:spMkLst>
            <pc:docMk/>
            <pc:sldMk cId="3327604976" sldId="327"/>
            <ac:spMk id="5" creationId="{47DD1158-91F1-0BD4-CFA5-B912BE668080}"/>
          </ac:spMkLst>
        </pc:spChg>
        <pc:spChg chg="mod">
          <ac:chgData name="Glenda Dvorak" userId="200155727_tp_box_2" providerId="OAuth2" clId="{C0A3C87D-DB78-4E93-8081-9867E074E657}" dt="2025-04-25T11:40:04.981" v="196" actId="790"/>
          <ac:spMkLst>
            <pc:docMk/>
            <pc:sldMk cId="3327604976" sldId="327"/>
            <ac:spMk id="15" creationId="{D249DE2A-5FD1-076A-5C42-598A26618504}"/>
          </ac:spMkLst>
        </pc:spChg>
        <pc:spChg chg="mod">
          <ac:chgData name="Glenda Dvorak" userId="200155727_tp_box_2" providerId="OAuth2" clId="{C0A3C87D-DB78-4E93-8081-9867E074E657}" dt="2025-04-25T11:40:04.981" v="196" actId="790"/>
          <ac:spMkLst>
            <pc:docMk/>
            <pc:sldMk cId="3327604976" sldId="327"/>
            <ac:spMk id="17" creationId="{613BA02D-4965-D798-E50A-2E0B1D63086E}"/>
          </ac:spMkLst>
        </pc:spChg>
        <pc:spChg chg="mod">
          <ac:chgData name="Glenda Dvorak" userId="200155727_tp_box_2" providerId="OAuth2" clId="{C0A3C87D-DB78-4E93-8081-9867E074E657}" dt="2025-04-25T11:40:04.981" v="196" actId="790"/>
          <ac:spMkLst>
            <pc:docMk/>
            <pc:sldMk cId="3327604976" sldId="327"/>
            <ac:spMk id="19" creationId="{860D2C9F-CA95-46D9-DB71-407625F1FDDA}"/>
          </ac:spMkLst>
        </pc:spChg>
      </pc:sldChg>
      <pc:sldChg chg="modSp mod">
        <pc:chgData name="Glenda Dvorak" userId="200155727_tp_box_2" providerId="OAuth2" clId="{C0A3C87D-DB78-4E93-8081-9867E074E657}" dt="2025-04-25T11:40:04.981" v="196" actId="790"/>
        <pc:sldMkLst>
          <pc:docMk/>
          <pc:sldMk cId="3366436531" sldId="328"/>
        </pc:sldMkLst>
        <pc:spChg chg="mod">
          <ac:chgData name="Glenda Dvorak" userId="200155727_tp_box_2" providerId="OAuth2" clId="{C0A3C87D-DB78-4E93-8081-9867E074E657}" dt="2025-04-25T11:40:04.981" v="196" actId="790"/>
          <ac:spMkLst>
            <pc:docMk/>
            <pc:sldMk cId="3366436531" sldId="328"/>
            <ac:spMk id="9" creationId="{41F1901B-FD43-CAF6-FACE-B64D7E33A5D2}"/>
          </ac:spMkLst>
        </pc:spChg>
      </pc:sldChg>
      <pc:sldChg chg="modSp mod">
        <pc:chgData name="Glenda Dvorak" userId="200155727_tp_box_2" providerId="OAuth2" clId="{C0A3C87D-DB78-4E93-8081-9867E074E657}" dt="2025-04-25T11:40:04.981" v="196" actId="790"/>
        <pc:sldMkLst>
          <pc:docMk/>
          <pc:sldMk cId="838705139" sldId="329"/>
        </pc:sldMkLst>
        <pc:spChg chg="mod">
          <ac:chgData name="Glenda Dvorak" userId="200155727_tp_box_2" providerId="OAuth2" clId="{C0A3C87D-DB78-4E93-8081-9867E074E657}" dt="2025-04-25T11:40:04.981" v="196" actId="790"/>
          <ac:spMkLst>
            <pc:docMk/>
            <pc:sldMk cId="838705139" sldId="329"/>
            <ac:spMk id="2" creationId="{0FEF193E-5A0F-445A-29F0-FD5D8D7B81C9}"/>
          </ac:spMkLst>
        </pc:spChg>
        <pc:spChg chg="mod">
          <ac:chgData name="Glenda Dvorak" userId="200155727_tp_box_2" providerId="OAuth2" clId="{C0A3C87D-DB78-4E93-8081-9867E074E657}" dt="2025-04-25T11:40:04.981" v="196" actId="790"/>
          <ac:spMkLst>
            <pc:docMk/>
            <pc:sldMk cId="838705139" sldId="329"/>
            <ac:spMk id="14" creationId="{DD19F3C1-0768-540C-C402-1923663A7CDB}"/>
          </ac:spMkLst>
        </pc:spChg>
      </pc:sldChg>
      <pc:sldChg chg="modSp mod">
        <pc:chgData name="Glenda Dvorak" userId="200155727_tp_box_2" providerId="OAuth2" clId="{C0A3C87D-DB78-4E93-8081-9867E074E657}" dt="2025-04-25T11:40:04.981" v="196" actId="790"/>
        <pc:sldMkLst>
          <pc:docMk/>
          <pc:sldMk cId="1913737635" sldId="330"/>
        </pc:sldMkLst>
        <pc:spChg chg="mod">
          <ac:chgData name="Glenda Dvorak" userId="200155727_tp_box_2" providerId="OAuth2" clId="{C0A3C87D-DB78-4E93-8081-9867E074E657}" dt="2025-04-25T11:40:04.981" v="196" actId="790"/>
          <ac:spMkLst>
            <pc:docMk/>
            <pc:sldMk cId="1913737635" sldId="330"/>
            <ac:spMk id="22" creationId="{D344FC8C-8D82-99C2-3F81-52C03FCFEBB3}"/>
          </ac:spMkLst>
        </pc:spChg>
        <pc:spChg chg="mod">
          <ac:chgData name="Glenda Dvorak" userId="200155727_tp_box_2" providerId="OAuth2" clId="{C0A3C87D-DB78-4E93-8081-9867E074E657}" dt="2025-04-25T11:40:04.981" v="196" actId="790"/>
          <ac:spMkLst>
            <pc:docMk/>
            <pc:sldMk cId="1913737635" sldId="330"/>
            <ac:spMk id="25" creationId="{79ADCA3D-7E9B-9995-FD05-2B1FF41A6422}"/>
          </ac:spMkLst>
        </pc:spChg>
      </pc:sldChg>
      <pc:sldChg chg="modSp mod">
        <pc:chgData name="Glenda Dvorak" userId="200155727_tp_box_2" providerId="OAuth2" clId="{C0A3C87D-DB78-4E93-8081-9867E074E657}" dt="2025-04-25T11:40:04.981" v="196" actId="790"/>
        <pc:sldMkLst>
          <pc:docMk/>
          <pc:sldMk cId="4009411705" sldId="331"/>
        </pc:sldMkLst>
        <pc:spChg chg="mod">
          <ac:chgData name="Glenda Dvorak" userId="200155727_tp_box_2" providerId="OAuth2" clId="{C0A3C87D-DB78-4E93-8081-9867E074E657}" dt="2025-04-25T11:40:04.981" v="196" actId="790"/>
          <ac:spMkLst>
            <pc:docMk/>
            <pc:sldMk cId="4009411705" sldId="331"/>
            <ac:spMk id="2" creationId="{0F4A656F-7F9A-E93E-CAB3-BC1982C89DF3}"/>
          </ac:spMkLst>
        </pc:spChg>
      </pc:sldChg>
      <pc:sldChg chg="modSp mod">
        <pc:chgData name="Glenda Dvorak" userId="200155727_tp_box_2" providerId="OAuth2" clId="{C0A3C87D-DB78-4E93-8081-9867E074E657}" dt="2025-04-25T11:40:04.981" v="196" actId="790"/>
        <pc:sldMkLst>
          <pc:docMk/>
          <pc:sldMk cId="2121077979" sldId="332"/>
        </pc:sldMkLst>
        <pc:spChg chg="mod">
          <ac:chgData name="Glenda Dvorak" userId="200155727_tp_box_2" providerId="OAuth2" clId="{C0A3C87D-DB78-4E93-8081-9867E074E657}" dt="2025-04-25T11:40:04.981" v="196" actId="790"/>
          <ac:spMkLst>
            <pc:docMk/>
            <pc:sldMk cId="2121077979" sldId="332"/>
            <ac:spMk id="9" creationId="{E3B7F68F-3174-FE09-90F5-9A3E4633F05B}"/>
          </ac:spMkLst>
        </pc:spChg>
        <pc:spChg chg="mod">
          <ac:chgData name="Glenda Dvorak" userId="200155727_tp_box_2" providerId="OAuth2" clId="{C0A3C87D-DB78-4E93-8081-9867E074E657}" dt="2025-04-25T11:40:04.981" v="196" actId="790"/>
          <ac:spMkLst>
            <pc:docMk/>
            <pc:sldMk cId="2121077979" sldId="332"/>
            <ac:spMk id="10" creationId="{97EA021E-3D41-B126-8EC6-C22867C3164B}"/>
          </ac:spMkLst>
        </pc:spChg>
        <pc:spChg chg="mod">
          <ac:chgData name="Glenda Dvorak" userId="200155727_tp_box_2" providerId="OAuth2" clId="{C0A3C87D-DB78-4E93-8081-9867E074E657}" dt="2025-04-25T11:40:04.981" v="196" actId="790"/>
          <ac:spMkLst>
            <pc:docMk/>
            <pc:sldMk cId="2121077979" sldId="332"/>
            <ac:spMk id="11" creationId="{F0A9B821-9417-FAA5-5845-5DB0973848A2}"/>
          </ac:spMkLst>
        </pc:spChg>
        <pc:spChg chg="mod">
          <ac:chgData name="Glenda Dvorak" userId="200155727_tp_box_2" providerId="OAuth2" clId="{C0A3C87D-DB78-4E93-8081-9867E074E657}" dt="2025-04-25T11:40:04.981" v="196" actId="790"/>
          <ac:spMkLst>
            <pc:docMk/>
            <pc:sldMk cId="2121077979" sldId="332"/>
            <ac:spMk id="12" creationId="{00F9187A-8413-3BD9-2C96-8A83768E7D02}"/>
          </ac:spMkLst>
        </pc:spChg>
        <pc:spChg chg="mod">
          <ac:chgData name="Glenda Dvorak" userId="200155727_tp_box_2" providerId="OAuth2" clId="{C0A3C87D-DB78-4E93-8081-9867E074E657}" dt="2025-04-25T11:40:04.981" v="196" actId="790"/>
          <ac:spMkLst>
            <pc:docMk/>
            <pc:sldMk cId="2121077979" sldId="332"/>
            <ac:spMk id="13" creationId="{3F00F372-FE4E-7073-3986-0A0F560714FC}"/>
          </ac:spMkLst>
        </pc:spChg>
      </pc:sldChg>
      <pc:sldChg chg="modSp mod">
        <pc:chgData name="Glenda Dvorak" userId="200155727_tp_box_2" providerId="OAuth2" clId="{C0A3C87D-DB78-4E93-8081-9867E074E657}" dt="2025-04-25T11:40:04.981" v="196" actId="790"/>
        <pc:sldMkLst>
          <pc:docMk/>
          <pc:sldMk cId="1096295587" sldId="333"/>
        </pc:sldMkLst>
        <pc:spChg chg="mod">
          <ac:chgData name="Glenda Dvorak" userId="200155727_tp_box_2" providerId="OAuth2" clId="{C0A3C87D-DB78-4E93-8081-9867E074E657}" dt="2025-04-25T11:40:04.981" v="196" actId="790"/>
          <ac:spMkLst>
            <pc:docMk/>
            <pc:sldMk cId="1096295587" sldId="333"/>
            <ac:spMk id="9" creationId="{B1B0CB0A-4DE9-2BA0-E81C-58186F372DE1}"/>
          </ac:spMkLst>
        </pc:spChg>
      </pc:sldChg>
      <pc:sldChg chg="modSp mod">
        <pc:chgData name="Glenda Dvorak" userId="200155727_tp_box_2" providerId="OAuth2" clId="{C0A3C87D-DB78-4E93-8081-9867E074E657}" dt="2025-04-25T11:40:04.981" v="196" actId="790"/>
        <pc:sldMkLst>
          <pc:docMk/>
          <pc:sldMk cId="4189960822" sldId="334"/>
        </pc:sldMkLst>
        <pc:spChg chg="mod">
          <ac:chgData name="Glenda Dvorak" userId="200155727_tp_box_2" providerId="OAuth2" clId="{C0A3C87D-DB78-4E93-8081-9867E074E657}" dt="2025-04-25T11:40:04.981" v="196" actId="790"/>
          <ac:spMkLst>
            <pc:docMk/>
            <pc:sldMk cId="4189960822" sldId="334"/>
            <ac:spMk id="2" creationId="{3A2300BC-F3AB-4C5F-3F51-79EE0D48A8AB}"/>
          </ac:spMkLst>
        </pc:spChg>
        <pc:spChg chg="mod">
          <ac:chgData name="Glenda Dvorak" userId="200155727_tp_box_2" providerId="OAuth2" clId="{C0A3C87D-DB78-4E93-8081-9867E074E657}" dt="2025-04-25T11:40:04.981" v="196" actId="790"/>
          <ac:spMkLst>
            <pc:docMk/>
            <pc:sldMk cId="4189960822" sldId="334"/>
            <ac:spMk id="14" creationId="{863208BE-9F6E-D126-9857-91D57384B786}"/>
          </ac:spMkLst>
        </pc:spChg>
        <pc:cxnChg chg="mod">
          <ac:chgData name="Glenda Dvorak" userId="200155727_tp_box_2" providerId="OAuth2" clId="{C0A3C87D-DB78-4E93-8081-9867E074E657}" dt="2025-04-25T11:37:18.152" v="189" actId="1076"/>
          <ac:cxnSpMkLst>
            <pc:docMk/>
            <pc:sldMk cId="4189960822" sldId="334"/>
            <ac:cxnSpMk id="17" creationId="{2F74D3C0-9E03-B552-EC72-53A37806A8AA}"/>
          </ac:cxnSpMkLst>
        </pc:cxnChg>
      </pc:sldChg>
      <pc:sldChg chg="modSp mod">
        <pc:chgData name="Glenda Dvorak" userId="200155727_tp_box_2" providerId="OAuth2" clId="{C0A3C87D-DB78-4E93-8081-9867E074E657}" dt="2025-04-25T11:40:04.981" v="196" actId="790"/>
        <pc:sldMkLst>
          <pc:docMk/>
          <pc:sldMk cId="1337337144" sldId="335"/>
        </pc:sldMkLst>
        <pc:spChg chg="mod">
          <ac:chgData name="Glenda Dvorak" userId="200155727_tp_box_2" providerId="OAuth2" clId="{C0A3C87D-DB78-4E93-8081-9867E074E657}" dt="2025-04-25T11:40:04.981" v="196" actId="790"/>
          <ac:spMkLst>
            <pc:docMk/>
            <pc:sldMk cId="1337337144" sldId="335"/>
            <ac:spMk id="9" creationId="{48C7CFEF-40FE-F393-94D6-9F8235957EC8}"/>
          </ac:spMkLst>
        </pc:spChg>
        <pc:spChg chg="mod">
          <ac:chgData name="Glenda Dvorak" userId="200155727_tp_box_2" providerId="OAuth2" clId="{C0A3C87D-DB78-4E93-8081-9867E074E657}" dt="2025-04-25T11:40:04.981" v="196" actId="790"/>
          <ac:spMkLst>
            <pc:docMk/>
            <pc:sldMk cId="1337337144" sldId="335"/>
            <ac:spMk id="10" creationId="{331C32C5-C701-6AA3-A1AC-EEA33B03C7F0}"/>
          </ac:spMkLst>
        </pc:spChg>
      </pc:sldChg>
      <pc:sldChg chg="modSp mod">
        <pc:chgData name="Glenda Dvorak" userId="200155727_tp_box_2" providerId="OAuth2" clId="{C0A3C87D-DB78-4E93-8081-9867E074E657}" dt="2025-04-25T11:40:04.981" v="196" actId="790"/>
        <pc:sldMkLst>
          <pc:docMk/>
          <pc:sldMk cId="750071470" sldId="341"/>
        </pc:sldMkLst>
        <pc:spChg chg="mod">
          <ac:chgData name="Glenda Dvorak" userId="200155727_tp_box_2" providerId="OAuth2" clId="{C0A3C87D-DB78-4E93-8081-9867E074E657}" dt="2025-04-25T11:40:04.981" v="196" actId="790"/>
          <ac:spMkLst>
            <pc:docMk/>
            <pc:sldMk cId="750071470" sldId="341"/>
            <ac:spMk id="2" creationId="{C86EDA86-6B1E-6478-55AF-27CA1539363A}"/>
          </ac:spMkLst>
        </pc:spChg>
        <pc:spChg chg="mod">
          <ac:chgData name="Glenda Dvorak" userId="200155727_tp_box_2" providerId="OAuth2" clId="{C0A3C87D-DB78-4E93-8081-9867E074E657}" dt="2025-04-25T11:40:04.981" v="196" actId="790"/>
          <ac:spMkLst>
            <pc:docMk/>
            <pc:sldMk cId="750071470" sldId="341"/>
            <ac:spMk id="10" creationId="{42F9A68C-B842-DCC1-19C5-E4D0E4CDA77E}"/>
          </ac:spMkLst>
        </pc:spChg>
        <pc:spChg chg="mod">
          <ac:chgData name="Glenda Dvorak" userId="200155727_tp_box_2" providerId="OAuth2" clId="{C0A3C87D-DB78-4E93-8081-9867E074E657}" dt="2025-04-25T11:40:04.981" v="196" actId="790"/>
          <ac:spMkLst>
            <pc:docMk/>
            <pc:sldMk cId="750071470" sldId="341"/>
            <ac:spMk id="12" creationId="{E73072FF-6D68-53A7-AF1A-B28DDA5864D5}"/>
          </ac:spMkLst>
        </pc:spChg>
      </pc:sldChg>
      <pc:sldChg chg="modSp mod">
        <pc:chgData name="Glenda Dvorak" userId="200155727_tp_box_2" providerId="OAuth2" clId="{C0A3C87D-DB78-4E93-8081-9867E074E657}" dt="2025-04-25T11:40:04.981" v="196" actId="790"/>
        <pc:sldMkLst>
          <pc:docMk/>
          <pc:sldMk cId="1865231679" sldId="343"/>
        </pc:sldMkLst>
        <pc:spChg chg="mod">
          <ac:chgData name="Glenda Dvorak" userId="200155727_tp_box_2" providerId="OAuth2" clId="{C0A3C87D-DB78-4E93-8081-9867E074E657}" dt="2025-04-25T11:40:04.981" v="196" actId="790"/>
          <ac:spMkLst>
            <pc:docMk/>
            <pc:sldMk cId="1865231679" sldId="343"/>
            <ac:spMk id="10" creationId="{DE6C982D-1F79-56D2-6A65-80701D0461B9}"/>
          </ac:spMkLst>
        </pc:spChg>
        <pc:spChg chg="mod">
          <ac:chgData name="Glenda Dvorak" userId="200155727_tp_box_2" providerId="OAuth2" clId="{C0A3C87D-DB78-4E93-8081-9867E074E657}" dt="2025-04-25T11:40:04.981" v="196" actId="790"/>
          <ac:spMkLst>
            <pc:docMk/>
            <pc:sldMk cId="1865231679" sldId="343"/>
            <ac:spMk id="12" creationId="{428BE327-AB5F-832F-673E-C198FA9A0602}"/>
          </ac:spMkLst>
        </pc:spChg>
      </pc:sldChg>
      <pc:sldChg chg="modSp mod">
        <pc:chgData name="Glenda Dvorak" userId="200155727_tp_box_2" providerId="OAuth2" clId="{C0A3C87D-DB78-4E93-8081-9867E074E657}" dt="2025-04-25T11:40:04.981" v="196" actId="790"/>
        <pc:sldMkLst>
          <pc:docMk/>
          <pc:sldMk cId="3039858384" sldId="344"/>
        </pc:sldMkLst>
        <pc:spChg chg="mod">
          <ac:chgData name="Glenda Dvorak" userId="200155727_tp_box_2" providerId="OAuth2" clId="{C0A3C87D-DB78-4E93-8081-9867E074E657}" dt="2025-04-25T11:40:04.981" v="196" actId="790"/>
          <ac:spMkLst>
            <pc:docMk/>
            <pc:sldMk cId="3039858384" sldId="344"/>
            <ac:spMk id="2" creationId="{8044E86A-6884-BCEC-065C-27A31CCE76DE}"/>
          </ac:spMkLst>
        </pc:spChg>
        <pc:spChg chg="mod">
          <ac:chgData name="Glenda Dvorak" userId="200155727_tp_box_2" providerId="OAuth2" clId="{C0A3C87D-DB78-4E93-8081-9867E074E657}" dt="2025-04-25T11:40:04.981" v="196" actId="790"/>
          <ac:spMkLst>
            <pc:docMk/>
            <pc:sldMk cId="3039858384" sldId="344"/>
            <ac:spMk id="10" creationId="{100C41F4-83E8-88E1-AC6D-FF8587A1BFD8}"/>
          </ac:spMkLst>
        </pc:spChg>
        <pc:spChg chg="mod">
          <ac:chgData name="Glenda Dvorak" userId="200155727_tp_box_2" providerId="OAuth2" clId="{C0A3C87D-DB78-4E93-8081-9867E074E657}" dt="2025-04-25T11:40:04.981" v="196" actId="790"/>
          <ac:spMkLst>
            <pc:docMk/>
            <pc:sldMk cId="3039858384" sldId="344"/>
            <ac:spMk id="12" creationId="{13BC157E-6B25-A14E-2B40-AF2E430487FD}"/>
          </ac:spMkLst>
        </pc:spChg>
      </pc:sldChg>
      <pc:sldChg chg="modSp mod">
        <pc:chgData name="Glenda Dvorak" userId="200155727_tp_box_2" providerId="OAuth2" clId="{C0A3C87D-DB78-4E93-8081-9867E074E657}" dt="2025-04-25T11:40:04.981" v="196" actId="790"/>
        <pc:sldMkLst>
          <pc:docMk/>
          <pc:sldMk cId="2409701788" sldId="345"/>
        </pc:sldMkLst>
        <pc:spChg chg="mod">
          <ac:chgData name="Glenda Dvorak" userId="200155727_tp_box_2" providerId="OAuth2" clId="{C0A3C87D-DB78-4E93-8081-9867E074E657}" dt="2025-04-25T11:40:04.981" v="196" actId="790"/>
          <ac:spMkLst>
            <pc:docMk/>
            <pc:sldMk cId="2409701788" sldId="345"/>
            <ac:spMk id="6" creationId="{C2E2C3DF-44FA-7BEC-0E42-F1374C563047}"/>
          </ac:spMkLst>
        </pc:spChg>
        <pc:spChg chg="mod">
          <ac:chgData name="Glenda Dvorak" userId="200155727_tp_box_2" providerId="OAuth2" clId="{C0A3C87D-DB78-4E93-8081-9867E074E657}" dt="2025-04-25T11:40:04.981" v="196" actId="790"/>
          <ac:spMkLst>
            <pc:docMk/>
            <pc:sldMk cId="2409701788" sldId="345"/>
            <ac:spMk id="7" creationId="{69870AD8-9335-CAA3-9D19-B3ACD3B561DF}"/>
          </ac:spMkLst>
        </pc:spChg>
        <pc:spChg chg="mod">
          <ac:chgData name="Glenda Dvorak" userId="200155727_tp_box_2" providerId="OAuth2" clId="{C0A3C87D-DB78-4E93-8081-9867E074E657}" dt="2025-04-25T11:40:04.981" v="196" actId="790"/>
          <ac:spMkLst>
            <pc:docMk/>
            <pc:sldMk cId="2409701788" sldId="345"/>
            <ac:spMk id="8" creationId="{7648D33D-5F1A-1116-C678-159771894492}"/>
          </ac:spMkLst>
        </pc:spChg>
        <pc:cxnChg chg="mod">
          <ac:chgData name="Glenda Dvorak" userId="200155727_tp_box_2" providerId="OAuth2" clId="{C0A3C87D-DB78-4E93-8081-9867E074E657}" dt="2025-04-25T11:29:03.661" v="58" actId="1035"/>
          <ac:cxnSpMkLst>
            <pc:docMk/>
            <pc:sldMk cId="2409701788" sldId="345"/>
            <ac:cxnSpMk id="10" creationId="{67E030B1-052A-6D32-7D0A-2068600A0A07}"/>
          </ac:cxnSpMkLst>
        </pc:cxnChg>
      </pc:sldChg>
      <pc:sldChg chg="modSp mod">
        <pc:chgData name="Glenda Dvorak" userId="200155727_tp_box_2" providerId="OAuth2" clId="{C0A3C87D-DB78-4E93-8081-9867E074E657}" dt="2025-04-25T11:40:04.981" v="196" actId="790"/>
        <pc:sldMkLst>
          <pc:docMk/>
          <pc:sldMk cId="2037789797" sldId="346"/>
        </pc:sldMkLst>
        <pc:spChg chg="mod">
          <ac:chgData name="Glenda Dvorak" userId="200155727_tp_box_2" providerId="OAuth2" clId="{C0A3C87D-DB78-4E93-8081-9867E074E657}" dt="2025-04-25T11:40:04.981" v="196" actId="790"/>
          <ac:spMkLst>
            <pc:docMk/>
            <pc:sldMk cId="2037789797" sldId="346"/>
            <ac:spMk id="10" creationId="{054E6A79-3DE0-74D3-7739-3ACD0723C082}"/>
          </ac:spMkLst>
        </pc:spChg>
        <pc:spChg chg="mod">
          <ac:chgData name="Glenda Dvorak" userId="200155727_tp_box_2" providerId="OAuth2" clId="{C0A3C87D-DB78-4E93-8081-9867E074E657}" dt="2025-04-25T11:40:04.981" v="196" actId="790"/>
          <ac:spMkLst>
            <pc:docMk/>
            <pc:sldMk cId="2037789797" sldId="346"/>
            <ac:spMk id="12" creationId="{A0EA43AD-0747-16D6-900A-D03DC32FFBCC}"/>
          </ac:spMkLst>
        </pc:spChg>
      </pc:sldChg>
    </pc:docChg>
  </pc:docChgLst>
  <pc:docChgLst>
    <pc:chgData name="Glenda Dvorak" userId="200155727_tp_box_2" providerId="OAuth2" clId="{3766AA56-F469-48BB-8659-B320BEE09DFB}"/>
    <pc:docChg chg="undo custSel modSld">
      <pc:chgData name="Glenda Dvorak" userId="200155727_tp_box_2" providerId="OAuth2" clId="{3766AA56-F469-48BB-8659-B320BEE09DFB}" dt="2025-05-04T14:56:59.625" v="31" actId="1035"/>
      <pc:docMkLst>
        <pc:docMk/>
      </pc:docMkLst>
      <pc:sldChg chg="modSp mod">
        <pc:chgData name="Glenda Dvorak" userId="200155727_tp_box_2" providerId="OAuth2" clId="{3766AA56-F469-48BB-8659-B320BEE09DFB}" dt="2025-05-04T14:56:00.779" v="16" actId="255"/>
        <pc:sldMkLst>
          <pc:docMk/>
          <pc:sldMk cId="750071470" sldId="341"/>
        </pc:sldMkLst>
        <pc:spChg chg="mod">
          <ac:chgData name="Glenda Dvorak" userId="200155727_tp_box_2" providerId="OAuth2" clId="{3766AA56-F469-48BB-8659-B320BEE09DFB}" dt="2025-05-04T14:56:00.779" v="16" actId="255"/>
          <ac:spMkLst>
            <pc:docMk/>
            <pc:sldMk cId="750071470" sldId="341"/>
            <ac:spMk id="12" creationId="{E73072FF-6D68-53A7-AF1A-B28DDA5864D5}"/>
          </ac:spMkLst>
        </pc:spChg>
      </pc:sldChg>
      <pc:sldChg chg="modSp mod">
        <pc:chgData name="Glenda Dvorak" userId="200155727_tp_box_2" providerId="OAuth2" clId="{3766AA56-F469-48BB-8659-B320BEE09DFB}" dt="2025-05-04T14:55:16.285" v="8" actId="1036"/>
        <pc:sldMkLst>
          <pc:docMk/>
          <pc:sldMk cId="1865231679" sldId="343"/>
        </pc:sldMkLst>
        <pc:spChg chg="mod">
          <ac:chgData name="Glenda Dvorak" userId="200155727_tp_box_2" providerId="OAuth2" clId="{3766AA56-F469-48BB-8659-B320BEE09DFB}" dt="2025-05-04T14:55:16.285" v="8" actId="1036"/>
          <ac:spMkLst>
            <pc:docMk/>
            <pc:sldMk cId="1865231679" sldId="343"/>
            <ac:spMk id="10" creationId="{DE6C982D-1F79-56D2-6A65-80701D0461B9}"/>
          </ac:spMkLst>
        </pc:spChg>
      </pc:sldChg>
      <pc:sldChg chg="modSp mod">
        <pc:chgData name="Glenda Dvorak" userId="200155727_tp_box_2" providerId="OAuth2" clId="{3766AA56-F469-48BB-8659-B320BEE09DFB}" dt="2025-05-04T14:56:59.625" v="31" actId="1035"/>
        <pc:sldMkLst>
          <pc:docMk/>
          <pc:sldMk cId="2409701788" sldId="345"/>
        </pc:sldMkLst>
        <pc:spChg chg="mod">
          <ac:chgData name="Glenda Dvorak" userId="200155727_tp_box_2" providerId="OAuth2" clId="{3766AA56-F469-48BB-8659-B320BEE09DFB}" dt="2025-05-04T14:56:59.625" v="31" actId="1035"/>
          <ac:spMkLst>
            <pc:docMk/>
            <pc:sldMk cId="2409701788" sldId="345"/>
            <ac:spMk id="7" creationId="{69870AD8-9335-CAA3-9D19-B3ACD3B561DF}"/>
          </ac:spMkLst>
        </pc:spChg>
      </pc:sldChg>
      <pc:sldChg chg="modSp mod">
        <pc:chgData name="Glenda Dvorak" userId="200155727_tp_box_2" providerId="OAuth2" clId="{3766AA56-F469-48BB-8659-B320BEE09DFB}" dt="2025-05-04T14:55:26.002" v="12" actId="1036"/>
        <pc:sldMkLst>
          <pc:docMk/>
          <pc:sldMk cId="2037789797" sldId="346"/>
        </pc:sldMkLst>
        <pc:spChg chg="mod">
          <ac:chgData name="Glenda Dvorak" userId="200155727_tp_box_2" providerId="OAuth2" clId="{3766AA56-F469-48BB-8659-B320BEE09DFB}" dt="2025-05-04T14:55:26.002" v="12" actId="1036"/>
          <ac:spMkLst>
            <pc:docMk/>
            <pc:sldMk cId="2037789797" sldId="346"/>
            <ac:spMk id="10" creationId="{054E6A79-3DE0-74D3-7739-3ACD0723C08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3811D-C1BE-4AA7-A1CD-16CA8379B884}" type="datetimeFigureOut">
              <a:rPr lang="en-US" smtClean="0"/>
              <a:t>5/4/2025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Haga clic para editar los estilos de texto maestro</a:t>
            </a:r>
          </a:p>
          <a:p>
            <a:pPr lvl="1"/>
            <a:r>
              <a:rPr lang="en-US"/>
              <a:t>Segundo nivel</a:t>
            </a:r>
          </a:p>
          <a:p>
            <a:pPr lvl="2"/>
            <a:r>
              <a:rPr lang="en-US"/>
              <a:t>Tercer nivel</a:t>
            </a:r>
          </a:p>
          <a:p>
            <a:pPr lvl="3"/>
            <a:r>
              <a:rPr lang="en-US"/>
              <a:t>Cuarto nivel</a:t>
            </a:r>
          </a:p>
          <a:p>
            <a:pPr lvl="4"/>
            <a:r>
              <a:rPr lang="en-US"/>
              <a:t>Quinto nivel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A4114D-3529-4EEF-8458-4B289B3BB6AF}" type="slidenum">
              <a:rPr lang="en-US" smtClean="0"/>
              <a:t>‹#›</a:t>
            </a:fld>
            <a:endParaRPr lang="en-US"/>
          </a:p>
        </p:txBody>
      </p:sp>
    </p:spTree>
    <p:extLst>
      <p:ext uri="{BB962C8B-B14F-4D97-AF65-F5344CB8AC3E}">
        <p14:creationId xmlns:p14="http://schemas.microsoft.com/office/powerpoint/2010/main" val="1626189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a:effectLst/>
                <a:latin typeface="Calibri" panose="020F0502020204030204" pitchFamily="34" charset="0"/>
                <a:ea typeface="Aptos" panose="020B0004020202020204" pitchFamily="34" charset="0"/>
                <a:cs typeface="Calibri" panose="020F0502020204030204" pitchFamily="34" charset="0"/>
              </a:rPr>
              <a:t>El uso del equipo de protección personal (EPP) durante las emergencias de enfermedades animales es fundamental para la protección de las personas que responden. Sin embargo, hay varias precauciones de seguridad que se deben tener en cuenta cuando se utiliza el EPP.</a:t>
            </a:r>
            <a:endParaRPr lang="en-US" sz="105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8A4114D-3529-4EEF-8458-4B289B3BB6AF}" type="slidenum">
              <a:rPr lang="en-US" smtClean="0"/>
              <a:t>1</a:t>
            </a:fld>
            <a:endParaRPr lang="en-US"/>
          </a:p>
        </p:txBody>
      </p:sp>
    </p:spTree>
    <p:extLst>
      <p:ext uri="{BB962C8B-B14F-4D97-AF65-F5344CB8AC3E}">
        <p14:creationId xmlns:p14="http://schemas.microsoft.com/office/powerpoint/2010/main" val="4169171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20306-7B0C-B871-DBBE-58A3A03FB7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DD3616-2D01-8739-5068-3A0CBCF6E9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404A0F-499B-23C6-3EB9-0ED0113A9C8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a:latin typeface="Calibri" panose="020F0502020204030204" pitchFamily="34" charset="0"/>
                <a:cs typeface="Calibri" panose="020F0502020204030204" pitchFamily="34" charset="0"/>
              </a:rPr>
              <a:t>Las situaciones de respuesta a enfermedades animales pueden ser estresantes y algunas tareas pueden causar estrés mental. </a:t>
            </a:r>
            <a:endParaRPr lang="en-US" sz="1400" kern="1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6E55DA7E-CCF1-43FA-5458-F8435E1D70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9914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D2A18-C1D8-B228-A199-2A9732031A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098B63-0E46-205F-2898-3ACC669607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5E1446-1D0A-57A9-E6B2-B2A04B8AFCF5}"/>
              </a:ext>
            </a:extLst>
          </p:cNvPr>
          <p:cNvSpPr>
            <a:spLocks noGrp="1"/>
          </p:cNvSpPr>
          <p:nvPr>
            <p:ph type="body" idx="1"/>
          </p:nvPr>
        </p:nvSpPr>
        <p:spPr/>
        <p:txBody>
          <a:bodyPr/>
          <a:lstStyle/>
          <a:p>
            <a:r>
              <a:rPr lang="es-ES" sz="1400" dirty="0">
                <a:latin typeface="Calibri" panose="020F0502020204030204" pitchFamily="34" charset="0"/>
                <a:cs typeface="Calibri" panose="020F0502020204030204" pitchFamily="34" charset="0"/>
              </a:rPr>
              <a:t>Durante y después de una respuesta se pueden producir una serie de síntomas físicos, cognitivos y emocionales. </a:t>
            </a:r>
          </a:p>
          <a:p>
            <a:r>
              <a:rPr lang="es-ES" sz="1400" dirty="0">
                <a:latin typeface="Calibri" panose="020F0502020204030204" pitchFamily="34" charset="0"/>
                <a:cs typeface="Calibri" panose="020F0502020204030204" pitchFamily="34" charset="0"/>
              </a:rPr>
              <a:t>También se puede ver afectada la capacidad de funcionamiento y contribuir a problemas de seguridad mientras usas el EPP. El EPP es ajustado y cerrado y puede provocar la sensación de claustrofobia y estrés psicológico. </a:t>
            </a:r>
            <a:endParaRPr lang="en-US" sz="1400" dirty="0">
              <a:latin typeface="Calibri" panose="020F0502020204030204" pitchFamily="34" charset="0"/>
              <a:cs typeface="Calibri" panose="020F0502020204030204" pitchFamily="34" charset="0"/>
            </a:endParaRPr>
          </a:p>
          <a:p>
            <a:pPr marL="0" marR="0">
              <a:lnSpc>
                <a:spcPct val="110000"/>
              </a:lnSpc>
              <a:spcBef>
                <a:spcPts val="800"/>
              </a:spcBef>
              <a:spcAft>
                <a:spcPts val="400"/>
              </a:spcAft>
            </a:pPr>
            <a:endParaRPr lang="en-US" sz="1400" kern="100" dirty="0">
              <a:effectLst/>
              <a:latin typeface="Calibri" panose="020F0502020204030204" pitchFamily="34" charset="0"/>
              <a:ea typeface="Aptos" panose="020B000402020202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Foto con licencia de Adobe Stock</a:t>
            </a:r>
          </a:p>
        </p:txBody>
      </p:sp>
      <p:sp>
        <p:nvSpPr>
          <p:cNvPr id="4" name="Slide Number Placeholder 3">
            <a:extLst>
              <a:ext uri="{FF2B5EF4-FFF2-40B4-BE49-F238E27FC236}">
                <a16:creationId xmlns:a16="http://schemas.microsoft.com/office/drawing/2014/main" id="{30073BF1-CDE6-3248-1BEF-E873F34138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1687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Calibri" panose="020F0502020204030204" pitchFamily="34" charset="0"/>
                <a:cs typeface="Calibri" panose="020F0502020204030204" pitchFamily="34" charset="0"/>
              </a:rPr>
              <a:t>Para minimizar los impactos mentales y </a:t>
            </a:r>
            <a:r>
              <a:rPr lang="en-US" sz="1400" dirty="0" err="1">
                <a:latin typeface="Calibri" panose="020F0502020204030204" pitchFamily="34" charset="0"/>
                <a:cs typeface="Calibri" panose="020F0502020204030204" pitchFamily="34" charset="0"/>
              </a:rPr>
              <a:t>psicológicos</a:t>
            </a:r>
            <a:r>
              <a:rPr lang="en-US" sz="1400" dirty="0">
                <a:latin typeface="Calibri" panose="020F0502020204030204" pitchFamily="34" charset="0"/>
                <a:cs typeface="Calibri" panose="020F0502020204030204" pitchFamily="34" charset="0"/>
              </a:rPr>
              <a:t>, a</a:t>
            </a:r>
            <a:r>
              <a:rPr lang="es-ES" sz="1400" dirty="0">
                <a:latin typeface="Calibri" panose="020F0502020204030204" pitchFamily="34" charset="0"/>
                <a:cs typeface="Calibri" panose="020F0502020204030204" pitchFamily="34" charset="0"/>
              </a:rPr>
              <a:t>prende técnicas para el control del estrés que te ayudarán a mantener la calma y la concentración en condiciones de alto riesgo y/o emergencia. Sé capaz de reconocer los síntomas del estrés emocional. Obsérvate a ti mismo/a y a tus compañeros para detectar cualquiera de estos signos. Cuídate siempre adecuadamente. Busca ayuda y apoyo cuando lo necesites.</a:t>
            </a:r>
            <a:endParaRPr lang="en-US" sz="14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8A4114D-3529-4EEF-8458-4B289B3BB6AF}" type="slidenum">
              <a:rPr lang="en-US" smtClean="0"/>
              <a:t>12</a:t>
            </a:fld>
            <a:endParaRPr lang="en-US"/>
          </a:p>
        </p:txBody>
      </p:sp>
    </p:spTree>
    <p:extLst>
      <p:ext uri="{BB962C8B-B14F-4D97-AF65-F5344CB8AC3E}">
        <p14:creationId xmlns:p14="http://schemas.microsoft.com/office/powerpoint/2010/main" val="3589336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DDA70-0C49-84C8-E9BF-C57D505736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1CEAA3-F34A-8E96-D23D-7E217DBE2A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C76C97-E652-E044-0FCB-0E2246582E1A}"/>
              </a:ext>
            </a:extLst>
          </p:cNvPr>
          <p:cNvSpPr>
            <a:spLocks noGrp="1"/>
          </p:cNvSpPr>
          <p:nvPr>
            <p:ph type="body" idx="1"/>
          </p:nvPr>
        </p:nvSpPr>
        <p:spPr/>
        <p:txBody>
          <a:bodyPr/>
          <a:lstStyle/>
          <a:p>
            <a:pPr marL="0" marR="0">
              <a:lnSpc>
                <a:spcPct val="110000"/>
              </a:lnSpc>
              <a:spcBef>
                <a:spcPts val="800"/>
              </a:spcBef>
              <a:spcAft>
                <a:spcPts val="400"/>
              </a:spcAft>
            </a:pPr>
            <a:r>
              <a:rPr lang="en-US" sz="1400" kern="100" dirty="0">
                <a:effectLst/>
                <a:latin typeface="Calibri" panose="020F0502020204030204" pitchFamily="34" charset="0"/>
                <a:ea typeface="Aptos" panose="020B0004020202020204" pitchFamily="34" charset="0"/>
                <a:cs typeface="Calibri" panose="020F0502020204030204" pitchFamily="34" charset="0"/>
              </a:rPr>
              <a:t>Algunas enfermedades animales pueden causar infecciones y </a:t>
            </a:r>
            <a:r>
              <a:rPr lang="en-US" sz="1400" kern="100" dirty="0" err="1">
                <a:effectLst/>
                <a:latin typeface="Calibri" panose="020F0502020204030204" pitchFamily="34" charset="0"/>
                <a:ea typeface="Aptos" panose="020B0004020202020204" pitchFamily="34" charset="0"/>
                <a:cs typeface="Calibri" panose="020F0502020204030204" pitchFamily="34" charset="0"/>
              </a:rPr>
              <a:t>enfermedades</a:t>
            </a:r>
            <a:r>
              <a:rPr lang="en-US" sz="1400" kern="100" dirty="0">
                <a:effectLst/>
                <a:latin typeface="Calibri" panose="020F0502020204030204" pitchFamily="34" charset="0"/>
                <a:ea typeface="Aptos" panose="020B0004020202020204" pitchFamily="34" charset="0"/>
                <a:cs typeface="Calibri" panose="020F0502020204030204" pitchFamily="34" charset="0"/>
              </a:rPr>
              <a:t> a los  </a:t>
            </a:r>
            <a:r>
              <a:rPr lang="en-US" sz="1400" kern="100" dirty="0" err="1">
                <a:effectLst/>
                <a:latin typeface="Calibri" panose="020F0502020204030204" pitchFamily="34" charset="0"/>
                <a:ea typeface="Aptos" panose="020B0004020202020204" pitchFamily="34" charset="0"/>
                <a:cs typeface="Calibri" panose="020F0502020204030204" pitchFamily="34" charset="0"/>
              </a:rPr>
              <a:t>humanos</a:t>
            </a:r>
            <a:r>
              <a:rPr lang="en-US" sz="1400" kern="100" dirty="0">
                <a:effectLst/>
                <a:latin typeface="Calibri" panose="020F0502020204030204" pitchFamily="34" charset="0"/>
                <a:ea typeface="Aptos" panose="020B0004020202020204" pitchFamily="34" charset="0"/>
                <a:cs typeface="Calibri" panose="020F0502020204030204" pitchFamily="34" charset="0"/>
              </a:rPr>
              <a:t>. </a:t>
            </a:r>
          </a:p>
          <a:p>
            <a:endParaRPr lang="en-US" sz="14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CE315B72-926D-1861-4748-1F0E942083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5669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DEA7A-21C4-4201-55C6-C0325DD582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8FF65E-1DEC-1EA3-A119-1E5A7734B2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96F785-5531-3370-7D1B-EF7E0B2D345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kern="100" dirty="0">
                <a:effectLst/>
                <a:latin typeface="Calibri" panose="020F0502020204030204" pitchFamily="34" charset="0"/>
                <a:ea typeface="Aptos" panose="020B0004020202020204" pitchFamily="34" charset="0"/>
                <a:cs typeface="Calibri" panose="020F0502020204030204" pitchFamily="34" charset="0"/>
              </a:rPr>
              <a:t>Las enfermedades zoonóticas, también llamadas zoonosis, incluyen enfermedades que se pueden transmitir entre animales y personas. La exposición se puede producir a través de la piel, los ojos, la boca o las vías respiratorias.</a:t>
            </a:r>
            <a:r>
              <a:rPr lang="en-US" sz="1400" kern="100" dirty="0">
                <a:effectLst/>
                <a:latin typeface="Calibri" panose="020F0502020204030204" pitchFamily="34" charset="0"/>
                <a:ea typeface="Aptos" panose="020B0004020202020204" pitchFamily="34" charset="0"/>
                <a:cs typeface="Calibri" panose="020F0502020204030204" pitchFamily="34" charset="0"/>
              </a:rPr>
              <a:t> </a:t>
            </a:r>
            <a:r>
              <a:rPr lang="es-ES" sz="1400" kern="100" dirty="0">
                <a:effectLst/>
                <a:latin typeface="Calibri" panose="020F0502020204030204" pitchFamily="34" charset="0"/>
                <a:ea typeface="Aptos" panose="020B0004020202020204" pitchFamily="34" charset="0"/>
                <a:cs typeface="Calibri" panose="020F0502020204030204" pitchFamily="34" charset="0"/>
              </a:rPr>
              <a:t>Un ejemplo es la gripe aviar.</a:t>
            </a:r>
            <a:endParaRPr lang="en-US" sz="1400" kern="100" dirty="0">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Foto de Jane Galyon/CDP</a:t>
            </a:r>
          </a:p>
        </p:txBody>
      </p:sp>
      <p:sp>
        <p:nvSpPr>
          <p:cNvPr id="4" name="Slide Number Placeholder 3">
            <a:extLst>
              <a:ext uri="{FF2B5EF4-FFF2-40B4-BE49-F238E27FC236}">
                <a16:creationId xmlns:a16="http://schemas.microsoft.com/office/drawing/2014/main" id="{E9D00978-3730-9604-C0B7-1560B7632F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25395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EC316-1719-3832-50D8-84BB67A32B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8A694B-0A1C-EBE7-6780-779E9ABC22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41AD9B-0C8D-62F5-9E4E-88D6064071B7}"/>
              </a:ext>
            </a:extLst>
          </p:cNvPr>
          <p:cNvSpPr>
            <a:spLocks noGrp="1"/>
          </p:cNvSpPr>
          <p:nvPr>
            <p:ph type="body" idx="1"/>
          </p:nvPr>
        </p:nvSpPr>
        <p:spPr/>
        <p:txBody>
          <a:bodyPr/>
          <a:lstStyle/>
          <a:p>
            <a:r>
              <a:rPr lang="en-US" sz="1400" dirty="0">
                <a:latin typeface="Calibri" panose="020F0502020204030204" pitchFamily="34" charset="0"/>
                <a:cs typeface="Calibri" panose="020F0502020204030204" pitchFamily="34" charset="0"/>
              </a:rPr>
              <a:t>Para protegerse de las enfermedades zoonóticas, </a:t>
            </a:r>
            <a:r>
              <a:rPr lang="es-ES" sz="1400" dirty="0">
                <a:latin typeface="Calibri" panose="020F0502020204030204" pitchFamily="34" charset="0"/>
                <a:cs typeface="Calibri" panose="020F0502020204030204" pitchFamily="34" charset="0"/>
              </a:rPr>
              <a:t>utiliza adecuadamente el EPP para reducir la exposición.</a:t>
            </a:r>
            <a:r>
              <a:rPr lang="en-US" sz="1400" dirty="0">
                <a:latin typeface="Calibri" panose="020F0502020204030204" pitchFamily="34" charset="0"/>
                <a:cs typeface="Calibri" panose="020F0502020204030204" pitchFamily="34" charset="0"/>
              </a:rPr>
              <a:t> </a:t>
            </a:r>
            <a:r>
              <a:rPr lang="es-ES" sz="1400" dirty="0">
                <a:latin typeface="Calibri" panose="020F0502020204030204" pitchFamily="34" charset="0"/>
                <a:cs typeface="Calibri" panose="020F0502020204030204" pitchFamily="34" charset="0"/>
              </a:rPr>
              <a:t>Controla continuamente tu EPP. Debes estar atento/a a rasgaduras o roturas de los materiales. Si esto ocurre, reemplaza el equipo dañado. </a:t>
            </a:r>
            <a:r>
              <a:rPr lang="es-ES" sz="1400" b="0" kern="100" dirty="0">
                <a:effectLst/>
                <a:latin typeface="Calibri" panose="020F0502020204030204" pitchFamily="34" charset="0"/>
                <a:ea typeface="Times New Roman" panose="02020603050405020304" pitchFamily="18" charset="0"/>
                <a:cs typeface="Calibri" panose="020F0502020204030204" pitchFamily="34" charset="0"/>
              </a:rPr>
              <a:t>Utiliza el sistema de ayudante. Mantente en estrecho contacto visual con tu compañero/a ayudante. Comprueba periódicamente la integridad de tu EPP. </a:t>
            </a:r>
            <a:r>
              <a:rPr lang="es-ES" sz="1400" dirty="0">
                <a:latin typeface="Calibri" panose="020F0502020204030204" pitchFamily="34" charset="0"/>
                <a:cs typeface="Calibri" panose="020F0502020204030204" pitchFamily="34" charset="0"/>
              </a:rPr>
              <a:t>Lávate siempre bien las manos con agua y jabón después de quitarte el EPP.</a:t>
            </a:r>
            <a:endParaRPr lang="en-US" sz="14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Fotos de Tegwin Taylor y Jane Galyon/CFSPH</a:t>
            </a:r>
          </a:p>
          <a:p>
            <a:endParaRPr lang="en-US" dirty="0"/>
          </a:p>
        </p:txBody>
      </p:sp>
      <p:sp>
        <p:nvSpPr>
          <p:cNvPr id="4" name="Slide Number Placeholder 3">
            <a:extLst>
              <a:ext uri="{FF2B5EF4-FFF2-40B4-BE49-F238E27FC236}">
                <a16:creationId xmlns:a16="http://schemas.microsoft.com/office/drawing/2014/main" id="{BFFAE1B7-1424-FF6C-E044-66B84A6B99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62385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70D55-8A0A-F1FD-0EF0-166419E002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554276-87C5-FB90-54A2-DCD573752D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CFFB22-5452-A939-FD60-BF2EC2D87FCB}"/>
              </a:ext>
            </a:extLst>
          </p:cNvPr>
          <p:cNvSpPr>
            <a:spLocks noGrp="1"/>
          </p:cNvSpPr>
          <p:nvPr>
            <p:ph type="body" idx="1"/>
          </p:nvPr>
        </p:nvSpPr>
        <p:spPr/>
        <p:txBody>
          <a:bodyPr/>
          <a:lstStyle/>
          <a:p>
            <a:pPr marL="0" marR="0">
              <a:lnSpc>
                <a:spcPct val="110000"/>
              </a:lnSpc>
              <a:spcBef>
                <a:spcPts val="800"/>
              </a:spcBef>
              <a:spcAft>
                <a:spcPts val="400"/>
              </a:spcAft>
            </a:pPr>
            <a:r>
              <a:rPr lang="es-ES" sz="1400" kern="100" dirty="0">
                <a:effectLst/>
                <a:latin typeface="Calibri" panose="020F0502020204030204" pitchFamily="34" charset="0"/>
                <a:ea typeface="Aptos" panose="020B0004020202020204" pitchFamily="34" charset="0"/>
                <a:cs typeface="Calibri" panose="020F0502020204030204" pitchFamily="34" charset="0"/>
              </a:rPr>
              <a:t>Dependiendo del lugar o de la época del año, las condiciones ambientales pueden afectar la salud y la seguridad de las personas que responden mientras llevan puesto el EPP. </a:t>
            </a:r>
            <a:endParaRPr lang="en-US" sz="14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94E212CB-C4B9-E496-FA67-DBA114CE97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61684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463BB-3418-3DC8-6C8F-D4E37A41F8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CADAA7-8818-DDC9-2767-9A8B329841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71871F-08A7-A8A8-F439-121F2FA56E0D}"/>
              </a:ext>
            </a:extLst>
          </p:cNvPr>
          <p:cNvSpPr>
            <a:spLocks noGrp="1"/>
          </p:cNvSpPr>
          <p:nvPr>
            <p:ph type="body" idx="1"/>
          </p:nvPr>
        </p:nvSpPr>
        <p:spPr/>
        <p:txBody>
          <a:bodyPr/>
          <a:lstStyle/>
          <a:p>
            <a:pPr marL="0" marR="22860" lvl="0" indent="0">
              <a:buClr>
                <a:srgbClr val="E97243"/>
              </a:buClr>
              <a:buSzPts val="1400"/>
              <a:buFont typeface="Wingdings" panose="05000000000000000000" pitchFamily="2" charset="2"/>
              <a:buNone/>
              <a:tabLst>
                <a:tab pos="228600" algn="l"/>
                <a:tab pos="457200" algn="l"/>
              </a:tabLst>
            </a:pPr>
            <a:r>
              <a:rPr lang="es-ES" sz="1400" b="0" kern="100" dirty="0">
                <a:effectLst/>
                <a:latin typeface="Calibri" panose="020F0502020204030204" pitchFamily="34" charset="0"/>
                <a:ea typeface="Times New Roman" panose="02020603050405020304" pitchFamily="18" charset="0"/>
                <a:cs typeface="Calibri" panose="020F0502020204030204" pitchFamily="34" charset="0"/>
              </a:rPr>
              <a:t>Las superficies del suelo desiguales o resbaladizas dificultan las tareas de respuesta. La lluvia, el barro y la nieve pueden contribuir a crear superficies no seguras para caminar. Los resbalones, tropiezos y caídas pueden ser frecuentes. </a:t>
            </a:r>
          </a:p>
          <a:p>
            <a:pPr marL="0" marR="22860" lvl="0" indent="0">
              <a:buClr>
                <a:srgbClr val="E97243"/>
              </a:buClr>
              <a:buSzPts val="1400"/>
              <a:buFont typeface="Wingdings" panose="05000000000000000000" pitchFamily="2" charset="2"/>
              <a:buNone/>
              <a:tabLst>
                <a:tab pos="228600" algn="l"/>
                <a:tab pos="457200" algn="l"/>
              </a:tabLst>
            </a:pPr>
            <a:r>
              <a:rPr lang="es-ES" sz="1400" b="0" kern="100" dirty="0">
                <a:effectLst/>
                <a:latin typeface="Calibri" panose="020F0502020204030204" pitchFamily="34" charset="0"/>
                <a:ea typeface="Times New Roman" panose="02020603050405020304" pitchFamily="18" charset="0"/>
                <a:cs typeface="Calibri" panose="020F0502020204030204" pitchFamily="34" charset="0"/>
              </a:rPr>
              <a:t>La oscuridad dentro de los galpones o las actividades de respuesta que ocurren por la noche pueden limitar la capacidad visual. </a:t>
            </a:r>
          </a:p>
          <a:p>
            <a:pPr marL="0" marR="0">
              <a:lnSpc>
                <a:spcPct val="110000"/>
              </a:lnSpc>
              <a:spcBef>
                <a:spcPts val="800"/>
              </a:spcBef>
              <a:spcAft>
                <a:spcPts val="400"/>
              </a:spcAft>
            </a:pPr>
            <a:endParaRPr lang="en-US" sz="1400" b="0" kern="100" dirty="0">
              <a:effectLst/>
              <a:latin typeface="Calibri" panose="020F0502020204030204" pitchFamily="34" charset="0"/>
              <a:ea typeface="Aptos" panose="020B0004020202020204" pitchFamily="34" charset="0"/>
              <a:cs typeface="Calibri" panose="020F0502020204030204" pitchFamily="34" charset="0"/>
            </a:endParaRPr>
          </a:p>
          <a:p>
            <a:r>
              <a:rPr lang="en-US" sz="1200" b="0" dirty="0">
                <a:latin typeface="Calibri" panose="020F0502020204030204" pitchFamily="34" charset="0"/>
                <a:cs typeface="Calibri" panose="020F0502020204030204" pitchFamily="34" charset="0"/>
              </a:rPr>
              <a:t>Foto de Andrew Kingsbury/CFSPH</a:t>
            </a:r>
          </a:p>
        </p:txBody>
      </p:sp>
      <p:sp>
        <p:nvSpPr>
          <p:cNvPr id="4" name="Slide Number Placeholder 3">
            <a:extLst>
              <a:ext uri="{FF2B5EF4-FFF2-40B4-BE49-F238E27FC236}">
                <a16:creationId xmlns:a16="http://schemas.microsoft.com/office/drawing/2014/main" id="{8296602C-050E-0746-0EDC-245071B13D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65811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2860" lvl="0" indent="0">
              <a:buClr>
                <a:srgbClr val="E97243"/>
              </a:buClr>
              <a:buSzPts val="1400"/>
              <a:buFont typeface="Wingdings" panose="05000000000000000000" pitchFamily="2" charset="2"/>
              <a:buNone/>
              <a:tabLst>
                <a:tab pos="228600" algn="l"/>
                <a:tab pos="457200" algn="l"/>
              </a:tabLst>
            </a:pP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Para </a:t>
            </a:r>
            <a:r>
              <a:rPr lang="en-US" sz="1400" kern="100" dirty="0" err="1">
                <a:effectLst/>
                <a:latin typeface="Calibri" panose="020F0502020204030204" pitchFamily="34" charset="0"/>
                <a:ea typeface="Times New Roman" panose="02020603050405020304" pitchFamily="18" charset="0"/>
                <a:cs typeface="Calibri" panose="020F0502020204030204" pitchFamily="34" charset="0"/>
              </a:rPr>
              <a:t>protegerte</a:t>
            </a: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 a </a:t>
            </a:r>
            <a:r>
              <a:rPr lang="en-US" sz="1400" kern="100" dirty="0" err="1">
                <a:effectLst/>
                <a:latin typeface="Calibri" panose="020F0502020204030204" pitchFamily="34" charset="0"/>
                <a:ea typeface="Times New Roman" panose="02020603050405020304" pitchFamily="18" charset="0"/>
                <a:cs typeface="Calibri" panose="020F0502020204030204" pitchFamily="34" charset="0"/>
              </a:rPr>
              <a:t>ti</a:t>
            </a: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 </a:t>
            </a:r>
            <a:r>
              <a:rPr lang="en-US" sz="1400" kern="100" dirty="0" err="1">
                <a:effectLst/>
                <a:latin typeface="Calibri" panose="020F0502020204030204" pitchFamily="34" charset="0"/>
                <a:ea typeface="Times New Roman" panose="02020603050405020304" pitchFamily="18" charset="0"/>
                <a:cs typeface="Calibri" panose="020F0502020204030204" pitchFamily="34" charset="0"/>
              </a:rPr>
              <a:t>mismo</a:t>
            </a: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 y a los demás, </a:t>
            </a:r>
            <a:r>
              <a:rPr lang="es-ES" sz="1400" kern="100" dirty="0">
                <a:effectLst/>
                <a:latin typeface="Calibri" panose="020F0502020204030204" pitchFamily="34" charset="0"/>
                <a:ea typeface="Times New Roman" panose="02020603050405020304" pitchFamily="18" charset="0"/>
                <a:cs typeface="Calibri" panose="020F0502020204030204" pitchFamily="34" charset="0"/>
              </a:rPr>
              <a:t>recibe la capacitación adecuada sobre el uso correcto del EPP antes de realizar cualquier actividad de respuesta. Permanece alerto/a. Ten cuidado con las mangueras, cables, cuerdas y lugares resbaladizos. Asegúrate de que dispones de la iluminación adecuada para realizar tus tareas. Marca las áreas peligrosas para advertir a los demás de los riesgos para la seguridad. </a:t>
            </a:r>
          </a:p>
          <a:p>
            <a:pPr marL="0" marR="22860" lvl="0" indent="0">
              <a:buClr>
                <a:srgbClr val="E97243"/>
              </a:buClr>
              <a:buSzPts val="1400"/>
              <a:buFont typeface="Wingdings" panose="05000000000000000000" pitchFamily="2" charset="2"/>
              <a:buNone/>
              <a:tabLst>
                <a:tab pos="228600" algn="l"/>
                <a:tab pos="457200" algn="l"/>
              </a:tabLst>
            </a:pPr>
            <a:endParaRPr lang="en-US" sz="1400" kern="10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dirty="0"/>
          </a:p>
          <a:p>
            <a:r>
              <a:rPr lang="en-US" dirty="0">
                <a:latin typeface="Calibri" panose="020F0502020204030204" pitchFamily="34" charset="0"/>
                <a:cs typeface="Calibri" panose="020F0502020204030204" pitchFamily="34" charset="0"/>
              </a:rPr>
              <a:t>Foto de Andrew Kingsbury/CFSPH</a:t>
            </a:r>
          </a:p>
        </p:txBody>
      </p:sp>
      <p:sp>
        <p:nvSpPr>
          <p:cNvPr id="4" name="Slide Number Placeholder 3"/>
          <p:cNvSpPr>
            <a:spLocks noGrp="1"/>
          </p:cNvSpPr>
          <p:nvPr>
            <p:ph type="sldNum" sz="quarter" idx="5"/>
          </p:nvPr>
        </p:nvSpPr>
        <p:spPr/>
        <p:txBody>
          <a:bodyPr/>
          <a:lstStyle/>
          <a:p>
            <a:fld id="{68A4114D-3529-4EEF-8458-4B289B3BB6AF}" type="slidenum">
              <a:rPr lang="en-US" smtClean="0"/>
              <a:t>18</a:t>
            </a:fld>
            <a:endParaRPr lang="en-US"/>
          </a:p>
        </p:txBody>
      </p:sp>
    </p:spTree>
    <p:extLst>
      <p:ext uri="{BB962C8B-B14F-4D97-AF65-F5344CB8AC3E}">
        <p14:creationId xmlns:p14="http://schemas.microsoft.com/office/powerpoint/2010/main" val="809247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F4A2D-2241-431A-A576-5585E24FB9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6C046F-5ED5-2DC5-CED8-99CFECD431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983D34-1293-BDC0-7835-A93D95566F3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00" dirty="0">
                <a:effectLst/>
                <a:latin typeface="Calibri" panose="020F0502020204030204" pitchFamily="34" charset="0"/>
                <a:ea typeface="Times New Roman" panose="02020603050405020304" pitchFamily="18" charset="0"/>
                <a:cs typeface="Calibri" panose="020F0502020204030204" pitchFamily="34" charset="0"/>
              </a:rPr>
              <a:t>Las temperaturas extremas también pueden aumentar el riesgo de </a:t>
            </a:r>
            <a:r>
              <a:rPr lang="en-US" sz="1400" b="0" kern="100" dirty="0" err="1">
                <a:effectLst/>
                <a:latin typeface="Calibri" panose="020F0502020204030204" pitchFamily="34" charset="0"/>
                <a:ea typeface="Times New Roman" panose="02020603050405020304" pitchFamily="18" charset="0"/>
                <a:cs typeface="Calibri" panose="020F0502020204030204" pitchFamily="34" charset="0"/>
              </a:rPr>
              <a:t>padecer</a:t>
            </a:r>
            <a:r>
              <a:rPr lang="en-US" sz="1400" b="0" kern="100" dirty="0">
                <a:effectLst/>
                <a:latin typeface="Calibri" panose="020F0502020204030204" pitchFamily="34" charset="0"/>
                <a:ea typeface="Times New Roman" panose="02020603050405020304" pitchFamily="18" charset="0"/>
                <a:cs typeface="Calibri" panose="020F0502020204030204" pitchFamily="34" charset="0"/>
              </a:rPr>
              <a:t> </a:t>
            </a:r>
            <a:r>
              <a:rPr lang="es-ES" sz="1400" b="0" kern="100" dirty="0">
                <a:effectLst/>
                <a:latin typeface="Calibri" panose="020F0502020204030204" pitchFamily="34" charset="0"/>
                <a:ea typeface="Times New Roman" panose="02020603050405020304" pitchFamily="18" charset="0"/>
                <a:cs typeface="Calibri" panose="020F0502020204030204" pitchFamily="34" charset="0"/>
              </a:rPr>
              <a:t>ciertas condiciones médicas o que afectan la salud. Las prendas y guantes del EPP limitan o impiden la evaporación del sudor, lo que puede provocar sobrecalentamiento</a:t>
            </a:r>
            <a:r>
              <a:rPr lang="en-US" sz="1400" b="0" kern="100" dirty="0">
                <a:effectLst/>
                <a:latin typeface="Calibri" panose="020F0502020204030204" pitchFamily="34" charset="0"/>
                <a:ea typeface="Times New Roman" panose="02020603050405020304" pitchFamily="18" charset="0"/>
                <a:cs typeface="Calibri" panose="020F0502020204030204" pitchFamily="34" charset="0"/>
              </a:rPr>
              <a:t>. </a:t>
            </a:r>
            <a:r>
              <a:rPr lang="es-ES" sz="1400" b="0" kern="100" dirty="0">
                <a:effectLst/>
                <a:latin typeface="Calibri" panose="020F0502020204030204" pitchFamily="34" charset="0"/>
                <a:ea typeface="Times New Roman" panose="02020603050405020304" pitchFamily="18" charset="0"/>
                <a:cs typeface="Calibri" panose="020F0502020204030204" pitchFamily="34" charset="0"/>
              </a:rPr>
              <a:t>Cuando esto se combina con temperaturas elevadas, humedad y trabajo bajo la luz solar directa, puede provocar rápidamente enfermedades relacionadas con el calor, como calambres por calor, estrés térmico, agotamiento por calor o, posiblemente, golpe de calor-una emergencia médica potencialmente mortal- cuando no se toman las precauciones adecuadas. </a:t>
            </a:r>
            <a:endParaRPr lang="en-US" sz="1400" b="0" kern="1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565395B-3296-7458-F332-E06CA99FB89E}"/>
              </a:ext>
            </a:extLst>
          </p:cNvPr>
          <p:cNvSpPr>
            <a:spLocks noGrp="1"/>
          </p:cNvSpPr>
          <p:nvPr>
            <p:ph type="sldNum" sz="quarter" idx="5"/>
          </p:nvPr>
        </p:nvSpPr>
        <p:spPr/>
        <p:txBody>
          <a:bodyPr/>
          <a:lstStyle/>
          <a:p>
            <a:fld id="{68A4114D-3529-4EEF-8458-4B289B3BB6AF}" type="slidenum">
              <a:rPr lang="en-US" smtClean="0"/>
              <a:t>19</a:t>
            </a:fld>
            <a:endParaRPr lang="en-US"/>
          </a:p>
        </p:txBody>
      </p:sp>
    </p:spTree>
    <p:extLst>
      <p:ext uri="{BB962C8B-B14F-4D97-AF65-F5344CB8AC3E}">
        <p14:creationId xmlns:p14="http://schemas.microsoft.com/office/powerpoint/2010/main" val="3580169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256B-AF3D-BDAC-B606-4FA2CC40D1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A75E30-66D7-DA6B-D3D5-53E2BF2867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6B44AF-A8A0-8832-7914-CD14FFF71C68}"/>
              </a:ext>
            </a:extLst>
          </p:cNvPr>
          <p:cNvSpPr>
            <a:spLocks noGrp="1"/>
          </p:cNvSpPr>
          <p:nvPr>
            <p:ph type="body" idx="1"/>
          </p:nvPr>
        </p:nvSpPr>
        <p:spPr/>
        <p:txBody>
          <a:bodyPr/>
          <a:lstStyle/>
          <a:p>
            <a:pPr marL="0" marR="0">
              <a:lnSpc>
                <a:spcPct val="110000"/>
              </a:lnSpc>
              <a:spcAft>
                <a:spcPts val="600"/>
              </a:spcAft>
            </a:pPr>
            <a:r>
              <a:rPr lang="en-US" sz="1400" kern="100" dirty="0" err="1">
                <a:effectLst/>
                <a:latin typeface="Calibri" panose="020F0502020204030204" pitchFamily="34" charset="0"/>
                <a:ea typeface="Aptos" panose="020B0004020202020204" pitchFamily="34" charset="0"/>
                <a:cs typeface="Calibri" panose="020F0502020204030204" pitchFamily="34" charset="0"/>
              </a:rPr>
              <a:t>Esta</a:t>
            </a:r>
            <a:r>
              <a:rPr lang="en-US" sz="1400" kern="100" dirty="0">
                <a:effectLst/>
                <a:latin typeface="Calibri" panose="020F0502020204030204" pitchFamily="34" charset="0"/>
                <a:ea typeface="Aptos" panose="020B0004020202020204" pitchFamily="34" charset="0"/>
                <a:cs typeface="Calibri" panose="020F0502020204030204" pitchFamily="34" charset="0"/>
              </a:rPr>
              <a:t> </a:t>
            </a:r>
            <a:r>
              <a:rPr lang="en-US" sz="1400" kern="100" dirty="0" err="1">
                <a:effectLst/>
                <a:latin typeface="Calibri" panose="020F0502020204030204" pitchFamily="34" charset="0"/>
                <a:ea typeface="Aptos" panose="020B0004020202020204" pitchFamily="34" charset="0"/>
                <a:cs typeface="Calibri" panose="020F0502020204030204" pitchFamily="34" charset="0"/>
              </a:rPr>
              <a:t>capacitación</a:t>
            </a:r>
            <a:r>
              <a:rPr lang="en-US" sz="1400" kern="100" dirty="0">
                <a:effectLst/>
                <a:latin typeface="Calibri" panose="020F0502020204030204" pitchFamily="34" charset="0"/>
                <a:ea typeface="Aptos" panose="020B0004020202020204" pitchFamily="34" charset="0"/>
                <a:cs typeface="Calibri" panose="020F0502020204030204" pitchFamily="34" charset="0"/>
              </a:rPr>
              <a:t> Justo a </a:t>
            </a:r>
            <a:r>
              <a:rPr lang="en-US" sz="1400" kern="100" dirty="0" err="1">
                <a:effectLst/>
                <a:latin typeface="Calibri" panose="020F0502020204030204" pitchFamily="34" charset="0"/>
                <a:ea typeface="Aptos" panose="020B0004020202020204" pitchFamily="34" charset="0"/>
                <a:cs typeface="Calibri" panose="020F0502020204030204" pitchFamily="34" charset="0"/>
              </a:rPr>
              <a:t>timpo</a:t>
            </a:r>
            <a:r>
              <a:rPr lang="en-US" sz="1400" kern="100" dirty="0">
                <a:effectLst/>
                <a:latin typeface="Calibri" panose="020F0502020204030204" pitchFamily="34" charset="0"/>
                <a:ea typeface="Aptos" panose="020B0004020202020204" pitchFamily="34" charset="0"/>
                <a:cs typeface="Calibri" panose="020F0502020204030204" pitchFamily="34" charset="0"/>
              </a:rPr>
              <a:t> </a:t>
            </a:r>
            <a:r>
              <a:rPr lang="en-US" sz="1400" kern="100" dirty="0" err="1">
                <a:effectLst/>
                <a:latin typeface="Calibri" panose="020F0502020204030204" pitchFamily="34" charset="0"/>
                <a:ea typeface="Aptos" panose="020B0004020202020204" pitchFamily="34" charset="0"/>
                <a:cs typeface="Calibri" panose="020F0502020204030204" pitchFamily="34" charset="0"/>
              </a:rPr>
              <a:t>repasa</a:t>
            </a:r>
            <a:r>
              <a:rPr lang="en-US" sz="1400" kern="100" dirty="0">
                <a:effectLst/>
                <a:latin typeface="Calibri" panose="020F0502020204030204" pitchFamily="34" charset="0"/>
                <a:ea typeface="Aptos" panose="020B0004020202020204" pitchFamily="34" charset="0"/>
                <a:cs typeface="Calibri" panose="020F0502020204030204" pitchFamily="34" charset="0"/>
              </a:rPr>
              <a:t>...</a:t>
            </a:r>
          </a:p>
        </p:txBody>
      </p:sp>
      <p:sp>
        <p:nvSpPr>
          <p:cNvPr id="4" name="Slide Number Placeholder 3">
            <a:extLst>
              <a:ext uri="{FF2B5EF4-FFF2-40B4-BE49-F238E27FC236}">
                <a16:creationId xmlns:a16="http://schemas.microsoft.com/office/drawing/2014/main" id="{E14F9EEC-D412-19D3-DB8F-924CAFAF39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8970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B5DCC-2780-4098-0D06-EA038A95DB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8C4BAA-0912-7C03-0CD4-EB4FC3FD8E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20B984-918D-332F-EE88-ACA9FE2618D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Para evitar las enfermedades relacionadas con el calor, </a:t>
            </a:r>
            <a:r>
              <a:rPr lang="es-ES" sz="1400" kern="100" dirty="0">
                <a:effectLst/>
                <a:latin typeface="Calibri" panose="020F0502020204030204" pitchFamily="34" charset="0"/>
                <a:ea typeface="Times New Roman" panose="02020603050405020304" pitchFamily="18" charset="0"/>
                <a:cs typeface="Calibri" panose="020F0502020204030204" pitchFamily="34" charset="0"/>
              </a:rPr>
              <a:t>bebe mucho líquido y repone electrolitos </a:t>
            </a: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 </a:t>
            </a:r>
            <a:r>
              <a:rPr lang="en-US" sz="1400" kern="100" dirty="0" err="1">
                <a:effectLst/>
                <a:latin typeface="Calibri" panose="020F0502020204030204" pitchFamily="34" charset="0"/>
                <a:ea typeface="Times New Roman" panose="02020603050405020304" pitchFamily="18" charset="0"/>
                <a:cs typeface="Calibri" panose="020F0502020204030204" pitchFamily="34" charset="0"/>
              </a:rPr>
              <a:t>Descansa</a:t>
            </a: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 con </a:t>
            </a:r>
            <a:r>
              <a:rPr lang="en-US" sz="1400" kern="100" dirty="0" err="1">
                <a:effectLst/>
                <a:latin typeface="Calibri" panose="020F0502020204030204" pitchFamily="34" charset="0"/>
                <a:ea typeface="Times New Roman" panose="02020603050405020304" pitchFamily="18" charset="0"/>
                <a:cs typeface="Calibri" panose="020F0502020204030204" pitchFamily="34" charset="0"/>
              </a:rPr>
              <a:t>frecuencia</a:t>
            </a: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 </a:t>
            </a:r>
            <a:r>
              <a:rPr lang="es-ES" sz="1400" kern="100" dirty="0">
                <a:effectLst/>
                <a:latin typeface="Calibri" panose="020F0502020204030204" pitchFamily="34" charset="0"/>
                <a:ea typeface="Times New Roman" panose="02020603050405020304" pitchFamily="18" charset="0"/>
                <a:cs typeface="Calibri" panose="020F0502020204030204" pitchFamily="34" charset="0"/>
              </a:rPr>
              <a:t>Cuando sea posible, realiza las tareas en las horas más frescas del día</a:t>
            </a: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 y </a:t>
            </a:r>
            <a:r>
              <a:rPr lang="en-US" sz="1400" kern="100" dirty="0" err="1">
                <a:effectLst/>
                <a:latin typeface="Calibri" panose="020F0502020204030204" pitchFamily="34" charset="0"/>
                <a:ea typeface="Times New Roman" panose="02020603050405020304" pitchFamily="18" charset="0"/>
                <a:cs typeface="Calibri" panose="020F0502020204030204" pitchFamily="34" charset="0"/>
              </a:rPr>
              <a:t>lleva</a:t>
            </a: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 </a:t>
            </a:r>
            <a:r>
              <a:rPr lang="en-US" sz="1400" kern="100" dirty="0" err="1">
                <a:effectLst/>
                <a:latin typeface="Calibri" panose="020F0502020204030204" pitchFamily="34" charset="0"/>
                <a:ea typeface="Times New Roman" panose="02020603050405020304" pitchFamily="18" charset="0"/>
                <a:cs typeface="Calibri" panose="020F0502020204030204" pitchFamily="34" charset="0"/>
              </a:rPr>
              <a:t>ropa</a:t>
            </a: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 </a:t>
            </a:r>
            <a:r>
              <a:rPr lang="en-US" sz="1400" kern="100" dirty="0" err="1">
                <a:effectLst/>
                <a:latin typeface="Calibri" panose="020F0502020204030204" pitchFamily="34" charset="0"/>
                <a:ea typeface="Times New Roman" panose="02020603050405020304" pitchFamily="18" charset="0"/>
                <a:cs typeface="Calibri" panose="020F0502020204030204" pitchFamily="34" charset="0"/>
              </a:rPr>
              <a:t>como</a:t>
            </a: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 </a:t>
            </a:r>
            <a:r>
              <a:rPr lang="en-US" sz="1400" kern="100" dirty="0" err="1">
                <a:effectLst/>
                <a:latin typeface="Calibri" panose="020F0502020204030204" pitchFamily="34" charset="0"/>
                <a:ea typeface="Times New Roman" panose="02020603050405020304" pitchFamily="18" charset="0"/>
                <a:cs typeface="Calibri" panose="020F0502020204030204" pitchFamily="34" charset="0"/>
              </a:rPr>
              <a:t>chaquetas</a:t>
            </a: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 o </a:t>
            </a:r>
            <a:r>
              <a:rPr lang="en-US" sz="1400" kern="100" dirty="0" err="1">
                <a:effectLst/>
                <a:latin typeface="Calibri" panose="020F0502020204030204" pitchFamily="34" charset="0"/>
                <a:ea typeface="Times New Roman" panose="02020603050405020304" pitchFamily="18" charset="0"/>
                <a:cs typeface="Calibri" panose="020F0502020204030204" pitchFamily="34" charset="0"/>
              </a:rPr>
              <a:t>chalecos</a:t>
            </a: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 </a:t>
            </a:r>
            <a:r>
              <a:rPr lang="en-US" sz="1400" kern="100" dirty="0" err="1">
                <a:effectLst/>
                <a:latin typeface="Calibri" panose="020F0502020204030204" pitchFamily="34" charset="0"/>
                <a:ea typeface="Times New Roman" panose="02020603050405020304" pitchFamily="18" charset="0"/>
                <a:cs typeface="Calibri" panose="020F0502020204030204" pitchFamily="34" charset="0"/>
              </a:rPr>
              <a:t>refrigerantes</a:t>
            </a: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 o </a:t>
            </a:r>
            <a:r>
              <a:rPr lang="en-US" sz="1400" kern="100" dirty="0" err="1">
                <a:effectLst/>
                <a:latin typeface="Calibri" panose="020F0502020204030204" pitchFamily="34" charset="0"/>
                <a:ea typeface="Times New Roman" panose="02020603050405020304" pitchFamily="18" charset="0"/>
                <a:cs typeface="Calibri" panose="020F0502020204030204" pitchFamily="34" charset="0"/>
              </a:rPr>
              <a:t>utiliza</a:t>
            </a: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 </a:t>
            </a:r>
            <a:r>
              <a:rPr lang="en-US" sz="1400" kern="100" dirty="0" err="1">
                <a:effectLst/>
                <a:latin typeface="Calibri" panose="020F0502020204030204" pitchFamily="34" charset="0"/>
                <a:ea typeface="Times New Roman" panose="02020603050405020304" pitchFamily="18" charset="0"/>
                <a:cs typeface="Calibri" panose="020F0502020204030204" pitchFamily="34" charset="0"/>
              </a:rPr>
              <a:t>duchas</a:t>
            </a: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 </a:t>
            </a:r>
            <a:r>
              <a:rPr lang="en-US" sz="1400" kern="100" dirty="0" err="1">
                <a:effectLst/>
                <a:latin typeface="Calibri" panose="020F0502020204030204" pitchFamily="34" charset="0"/>
                <a:ea typeface="Times New Roman" panose="02020603050405020304" pitchFamily="18" charset="0"/>
                <a:cs typeface="Calibri" panose="020F0502020204030204" pitchFamily="34" charset="0"/>
              </a:rPr>
              <a:t>afuera</a:t>
            </a: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 o </a:t>
            </a:r>
            <a:r>
              <a:rPr lang="en-US" sz="1400" kern="100" dirty="0" err="1">
                <a:effectLst/>
                <a:latin typeface="Calibri" panose="020F0502020204030204" pitchFamily="34" charset="0"/>
                <a:ea typeface="Times New Roman" panose="02020603050405020304" pitchFamily="18" charset="0"/>
                <a:cs typeface="Calibri" panose="020F0502020204030204" pitchFamily="34" charset="0"/>
              </a:rPr>
              <a:t>mangueras</a:t>
            </a: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 para </a:t>
            </a:r>
            <a:r>
              <a:rPr lang="en-US" sz="1400" kern="100" dirty="0" err="1">
                <a:effectLst/>
                <a:latin typeface="Calibri" panose="020F0502020204030204" pitchFamily="34" charset="0"/>
                <a:ea typeface="Times New Roman" panose="02020603050405020304" pitchFamily="18" charset="0"/>
                <a:cs typeface="Calibri" panose="020F0502020204030204" pitchFamily="34" charset="0"/>
              </a:rPr>
              <a:t>bajar</a:t>
            </a: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 la </a:t>
            </a:r>
            <a:r>
              <a:rPr lang="en-US" sz="1400" kern="100" dirty="0" err="1">
                <a:effectLst/>
                <a:latin typeface="Calibri" panose="020F0502020204030204" pitchFamily="34" charset="0"/>
                <a:ea typeface="Times New Roman" panose="02020603050405020304" pitchFamily="18" charset="0"/>
                <a:cs typeface="Calibri" panose="020F0502020204030204" pitchFamily="34" charset="0"/>
              </a:rPr>
              <a:t>temperatura</a:t>
            </a: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 corporal. </a:t>
            </a:r>
            <a:endParaRPr lang="en-US" dirty="0"/>
          </a:p>
        </p:txBody>
      </p:sp>
      <p:sp>
        <p:nvSpPr>
          <p:cNvPr id="4" name="Slide Number Placeholder 3">
            <a:extLst>
              <a:ext uri="{FF2B5EF4-FFF2-40B4-BE49-F238E27FC236}">
                <a16:creationId xmlns:a16="http://schemas.microsoft.com/office/drawing/2014/main" id="{07B6F6F3-8179-1ADE-61B5-2A8567E93B77}"/>
              </a:ext>
            </a:extLst>
          </p:cNvPr>
          <p:cNvSpPr>
            <a:spLocks noGrp="1"/>
          </p:cNvSpPr>
          <p:nvPr>
            <p:ph type="sldNum" sz="quarter" idx="5"/>
          </p:nvPr>
        </p:nvSpPr>
        <p:spPr/>
        <p:txBody>
          <a:bodyPr/>
          <a:lstStyle/>
          <a:p>
            <a:fld id="{68A4114D-3529-4EEF-8458-4B289B3BB6AF}" type="slidenum">
              <a:rPr lang="en-US" smtClean="0"/>
              <a:t>20</a:t>
            </a:fld>
            <a:endParaRPr lang="en-US"/>
          </a:p>
        </p:txBody>
      </p:sp>
    </p:spTree>
    <p:extLst>
      <p:ext uri="{BB962C8B-B14F-4D97-AF65-F5344CB8AC3E}">
        <p14:creationId xmlns:p14="http://schemas.microsoft.com/office/powerpoint/2010/main" val="2135914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FFA8F-6824-D4B2-8520-9FECE96411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D63775-C10D-2EBB-4384-EC8399DB6C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145B62-1791-8A28-DB67-7177D1C82D77}"/>
              </a:ext>
            </a:extLst>
          </p:cNvPr>
          <p:cNvSpPr>
            <a:spLocks noGrp="1"/>
          </p:cNvSpPr>
          <p:nvPr>
            <p:ph type="body" idx="1"/>
          </p:nvPr>
        </p:nvSpPr>
        <p:spPr/>
        <p:txBody>
          <a:bodyPr/>
          <a:lstStyle/>
          <a:p>
            <a:r>
              <a:rPr lang="es-419" sz="1400" noProof="0" dirty="0">
                <a:effectLst/>
                <a:latin typeface="Calibri" panose="020F0502020204030204" pitchFamily="34" charset="0"/>
                <a:ea typeface="Aptos" panose="020B0004020202020204" pitchFamily="34" charset="0"/>
                <a:cs typeface="Calibri" panose="020F0502020204030204" pitchFamily="34" charset="0"/>
              </a:rPr>
              <a:t>En el extremo opuesto, la exposición prolongada al frío, el viento y la humedad sin la ropa adecuada puede provocar quemadura por frío o hipotermia, otra urgencia médica potencialmente mortal.</a:t>
            </a:r>
            <a:endParaRPr lang="es-419" noProof="0" dirty="0"/>
          </a:p>
        </p:txBody>
      </p:sp>
      <p:sp>
        <p:nvSpPr>
          <p:cNvPr id="4" name="Slide Number Placeholder 3">
            <a:extLst>
              <a:ext uri="{FF2B5EF4-FFF2-40B4-BE49-F238E27FC236}">
                <a16:creationId xmlns:a16="http://schemas.microsoft.com/office/drawing/2014/main" id="{0690DA1D-3498-97E0-4560-2C60DB3CFAC0}"/>
              </a:ext>
            </a:extLst>
          </p:cNvPr>
          <p:cNvSpPr>
            <a:spLocks noGrp="1"/>
          </p:cNvSpPr>
          <p:nvPr>
            <p:ph type="sldNum" sz="quarter" idx="5"/>
          </p:nvPr>
        </p:nvSpPr>
        <p:spPr/>
        <p:txBody>
          <a:bodyPr/>
          <a:lstStyle/>
          <a:p>
            <a:fld id="{68A4114D-3529-4EEF-8458-4B289B3BB6AF}" type="slidenum">
              <a:rPr lang="en-US" smtClean="0"/>
              <a:t>21</a:t>
            </a:fld>
            <a:endParaRPr lang="en-US"/>
          </a:p>
        </p:txBody>
      </p:sp>
    </p:spTree>
    <p:extLst>
      <p:ext uri="{BB962C8B-B14F-4D97-AF65-F5344CB8AC3E}">
        <p14:creationId xmlns:p14="http://schemas.microsoft.com/office/powerpoint/2010/main" val="645957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7F6A6-5A52-2461-B789-DA4854A971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E4DD0A-7D64-899C-B9E4-D8965BAD5F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D07098-E920-A625-E63A-C42877ACE2D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err="1">
                <a:effectLst/>
                <a:latin typeface="Calibri" panose="020F0502020204030204" pitchFamily="34" charset="0"/>
                <a:ea typeface="Times New Roman" panose="02020603050405020304" pitchFamily="18" charset="0"/>
                <a:cs typeface="Calibri" panose="020F0502020204030204" pitchFamily="34" charset="0"/>
              </a:rPr>
              <a:t>Debes</a:t>
            </a: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 </a:t>
            </a:r>
            <a:r>
              <a:rPr lang="en-US" sz="1400" kern="100" dirty="0" err="1">
                <a:effectLst/>
                <a:latin typeface="Calibri" panose="020F0502020204030204" pitchFamily="34" charset="0"/>
                <a:ea typeface="Times New Roman" panose="02020603050405020304" pitchFamily="18" charset="0"/>
                <a:cs typeface="Calibri" panose="020F0502020204030204" pitchFamily="34" charset="0"/>
              </a:rPr>
              <a:t>prevenir</a:t>
            </a: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 las enfermedades relacionadas con el frío manteniendo las manos, la cabeza, la cara y el cuello cubiertos para evitar la pérdida de calor. </a:t>
            </a:r>
            <a:r>
              <a:rPr lang="en-US" sz="1400" kern="100" dirty="0" err="1">
                <a:effectLst/>
                <a:latin typeface="Calibri" panose="020F0502020204030204" pitchFamily="34" charset="0"/>
                <a:ea typeface="Times New Roman" panose="02020603050405020304" pitchFamily="18" charset="0"/>
                <a:cs typeface="Calibri" panose="020F0502020204030204" pitchFamily="34" charset="0"/>
              </a:rPr>
              <a:t>Vístete</a:t>
            </a: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 con capas de ropa holgada y ligera. Evita el esfuerzo excesivo, ya que la transpiración puede humedecer la ropa. </a:t>
            </a:r>
            <a:r>
              <a:rPr lang="en-US" sz="1400" kern="100" dirty="0" err="1">
                <a:effectLst/>
                <a:latin typeface="Calibri" panose="020F0502020204030204" pitchFamily="34" charset="0"/>
                <a:ea typeface="Times New Roman" panose="02020603050405020304" pitchFamily="18" charset="0"/>
                <a:cs typeface="Calibri" panose="020F0502020204030204" pitchFamily="34" charset="0"/>
              </a:rPr>
              <a:t>Mantente</a:t>
            </a:r>
            <a:r>
              <a:rPr lang="en-US" sz="1400" kern="100" dirty="0">
                <a:effectLst/>
                <a:latin typeface="Calibri" panose="020F0502020204030204" pitchFamily="34" charset="0"/>
                <a:ea typeface="Times New Roman" panose="02020603050405020304" pitchFamily="18" charset="0"/>
                <a:cs typeface="Calibri" panose="020F0502020204030204" pitchFamily="34" charset="0"/>
              </a:rPr>
              <a:t> lo más seco posible. </a:t>
            </a:r>
          </a:p>
          <a:p>
            <a:endParaRPr lang="en-US" dirty="0"/>
          </a:p>
        </p:txBody>
      </p:sp>
      <p:sp>
        <p:nvSpPr>
          <p:cNvPr id="4" name="Slide Number Placeholder 3">
            <a:extLst>
              <a:ext uri="{FF2B5EF4-FFF2-40B4-BE49-F238E27FC236}">
                <a16:creationId xmlns:a16="http://schemas.microsoft.com/office/drawing/2014/main" id="{FB2007D3-6A27-937E-B1F3-F3B437ECD05D}"/>
              </a:ext>
            </a:extLst>
          </p:cNvPr>
          <p:cNvSpPr>
            <a:spLocks noGrp="1"/>
          </p:cNvSpPr>
          <p:nvPr>
            <p:ph type="sldNum" sz="quarter" idx="5"/>
          </p:nvPr>
        </p:nvSpPr>
        <p:spPr/>
        <p:txBody>
          <a:bodyPr/>
          <a:lstStyle/>
          <a:p>
            <a:fld id="{68A4114D-3529-4EEF-8458-4B289B3BB6AF}" type="slidenum">
              <a:rPr lang="en-US" smtClean="0"/>
              <a:t>22</a:t>
            </a:fld>
            <a:endParaRPr lang="en-US"/>
          </a:p>
        </p:txBody>
      </p:sp>
    </p:spTree>
    <p:extLst>
      <p:ext uri="{BB962C8B-B14F-4D97-AF65-F5344CB8AC3E}">
        <p14:creationId xmlns:p14="http://schemas.microsoft.com/office/powerpoint/2010/main" val="3618389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2860" lvl="0" indent="0">
              <a:buClr>
                <a:srgbClr val="E97243"/>
              </a:buClr>
              <a:buSzPts val="1400"/>
              <a:buFont typeface="Wingdings" panose="05000000000000000000" pitchFamily="2" charset="2"/>
              <a:buNone/>
              <a:tabLst>
                <a:tab pos="228600" algn="l"/>
                <a:tab pos="457200" algn="l"/>
              </a:tabLst>
            </a:pPr>
            <a:r>
              <a:rPr lang="es-419" sz="1400" kern="100" noProof="0" dirty="0">
                <a:effectLst/>
                <a:latin typeface="Calibri" panose="020F0502020204030204" pitchFamily="34" charset="0"/>
                <a:ea typeface="Times New Roman" panose="02020603050405020304" pitchFamily="18" charset="0"/>
                <a:cs typeface="Calibri" panose="020F0502020204030204" pitchFamily="34" charset="0"/>
              </a:rPr>
              <a:t>En conclusión, mantente alerto/a y monitorea continuamente si tú y los miembros de tu equipo presentan signos de lesiones, fatiga y </a:t>
            </a:r>
            <a:r>
              <a:rPr lang="es-419" sz="1400" noProof="0" dirty="0">
                <a:effectLst/>
                <a:latin typeface="Calibri" panose="020F0502020204030204" pitchFamily="34" charset="0"/>
                <a:ea typeface="Aptos" panose="020B0004020202020204" pitchFamily="34" charset="0"/>
                <a:cs typeface="Calibri" panose="020F0502020204030204" pitchFamily="34" charset="0"/>
              </a:rPr>
              <a:t>enfermedades relacionadas con el calor y el frío.  Conoce y sigue las directrices establecidas, las que incluyen los periodos de descanso, para la respuesta. Aprende el plan de comunicación y los procedimientos para emergencias médicas.</a:t>
            </a:r>
          </a:p>
          <a:p>
            <a:pPr marL="0" marR="22860" lvl="0" indent="0">
              <a:buClr>
                <a:srgbClr val="E97243"/>
              </a:buClr>
              <a:buSzPts val="1400"/>
              <a:buFont typeface="Wingdings" panose="05000000000000000000" pitchFamily="2" charset="2"/>
              <a:buNone/>
              <a:tabLst>
                <a:tab pos="228600" algn="l"/>
                <a:tab pos="457200" algn="l"/>
              </a:tabLst>
            </a:pPr>
            <a:endParaRPr lang="es-419" sz="1400" kern="100" noProof="0" dirty="0">
              <a:effectLst/>
              <a:latin typeface="Calibri" panose="020F0502020204030204" pitchFamily="34" charset="0"/>
              <a:ea typeface="Times New Roman" panose="02020603050405020304" pitchFamily="18" charset="0"/>
              <a:cs typeface="Calibri" panose="020F0502020204030204" pitchFamily="34" charset="0"/>
            </a:endParaRPr>
          </a:p>
          <a:p>
            <a:endParaRPr lang="en-US" sz="14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Times New Roman" panose="02020603050405020304" pitchFamily="18" charset="0"/>
                <a:cs typeface="Calibri" panose="020F0502020204030204" pitchFamily="34" charset="0"/>
              </a:rPr>
              <a:t>Foto de John Wenzel/Universidad Estatal de Nuevo México</a:t>
            </a:r>
          </a:p>
          <a:p>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23</a:t>
            </a:fld>
            <a:endParaRPr lang="en-US"/>
          </a:p>
        </p:txBody>
      </p:sp>
    </p:spTree>
    <p:extLst>
      <p:ext uri="{BB962C8B-B14F-4D97-AF65-F5344CB8AC3E}">
        <p14:creationId xmlns:p14="http://schemas.microsoft.com/office/powerpoint/2010/main" val="212194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400" dirty="0">
                <a:latin typeface="Calibri" panose="020F0502020204030204" pitchFamily="34" charset="0"/>
                <a:cs typeface="Calibri" panose="020F0502020204030204" pitchFamily="34" charset="0"/>
              </a:rPr>
              <a:t>Escanea este código QR para acceder al sitio web de capacitación “Justo-a-Tiempo y para obtener más información sobre el uso seguro de EPP</a:t>
            </a:r>
            <a:r>
              <a:rPr lang="en-US" sz="1400" dirty="0">
                <a:latin typeface="Calibri" panose="020F0502020204030204" pitchFamily="34" charset="0"/>
                <a:cs typeface="Calibri" panose="020F0502020204030204" pitchFamily="34" charset="0"/>
              </a:rPr>
              <a:t>, incluidos los síntomas y los primeros auxilios en caso de enfermedades relacionadas con la </a:t>
            </a:r>
            <a:r>
              <a:rPr lang="en-US" sz="1400" dirty="0" err="1">
                <a:latin typeface="Calibri" panose="020F0502020204030204" pitchFamily="34" charset="0"/>
                <a:cs typeface="Calibri" panose="020F0502020204030204" pitchFamily="34" charset="0"/>
              </a:rPr>
              <a:t>temperatura</a:t>
            </a:r>
            <a:r>
              <a:rPr lang="en-US" sz="1400" dirty="0">
                <a:latin typeface="Calibri" panose="020F0502020204030204" pitchFamily="34"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4223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a:solidFill>
                  <a:srgbClr val="000000"/>
                </a:solidFill>
                <a:latin typeface="Calibri" panose="020F0502020204030204" pitchFamily="34" charset="0"/>
                <a:cs typeface="Calibri" panose="020F0502020204030204" pitchFamily="34" charset="0"/>
              </a:rPr>
              <a:t>El desarrollo de este material ha sido posible gracias a un subsidio concedido al Centro de Seguridad Alimentaria y Salud Pública, de la Facultad de Medicina Veterinaria de la Universidad Estatal de Iowa por el Servicio de Inspección de Sanidad Animal y Vegetal del Departamento de Agricultura de los Estados Unidos a través del Programa Nacional de Preparación y Respuesta a Enfermedades Animales.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08156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kern="100" dirty="0">
                <a:effectLst/>
                <a:latin typeface="Calibri" panose="020F0502020204030204" pitchFamily="34" charset="0"/>
                <a:ea typeface="Aptos" panose="020B0004020202020204" pitchFamily="34" charset="0"/>
                <a:cs typeface="Calibri" panose="020F0502020204030204" pitchFamily="34" charset="0"/>
              </a:rPr>
              <a:t>varios problemas de seguridad físicos, psicológicos, medioambientales y biológicos, y se ofrecen precauciones para minimizar los riesgos cuando se utiliza el EPP.</a:t>
            </a:r>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3</a:t>
            </a:fld>
            <a:endParaRPr lang="en-US"/>
          </a:p>
        </p:txBody>
      </p:sp>
    </p:spTree>
    <p:extLst>
      <p:ext uri="{BB962C8B-B14F-4D97-AF65-F5344CB8AC3E}">
        <p14:creationId xmlns:p14="http://schemas.microsoft.com/office/powerpoint/2010/main" val="2209981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0000"/>
              </a:lnSpc>
              <a:spcBef>
                <a:spcPts val="800"/>
              </a:spcBef>
              <a:spcAft>
                <a:spcPts val="400"/>
              </a:spcAft>
            </a:pPr>
            <a:r>
              <a:rPr lang="en-US" sz="1400" kern="100" dirty="0">
                <a:effectLst/>
                <a:latin typeface="Calibri" panose="020F0502020204030204" pitchFamily="34" charset="0"/>
                <a:ea typeface="Aptos" panose="020B0004020202020204" pitchFamily="34" charset="0"/>
                <a:cs typeface="Calibri" panose="020F0502020204030204" pitchFamily="34" charset="0"/>
              </a:rPr>
              <a:t>Varios </a:t>
            </a:r>
            <a:r>
              <a:rPr lang="en-US" sz="1400" kern="100" dirty="0" err="1">
                <a:effectLst/>
                <a:latin typeface="Calibri" panose="020F0502020204030204" pitchFamily="34" charset="0"/>
                <a:ea typeface="Aptos" panose="020B0004020202020204" pitchFamily="34" charset="0"/>
                <a:cs typeface="Calibri" panose="020F0502020204030204" pitchFamily="34" charset="0"/>
              </a:rPr>
              <a:t>desafíos</a:t>
            </a:r>
            <a:r>
              <a:rPr lang="en-US" sz="1400" kern="100" dirty="0">
                <a:effectLst/>
                <a:latin typeface="Calibri" panose="020F0502020204030204" pitchFamily="34" charset="0"/>
                <a:ea typeface="Aptos" panose="020B0004020202020204" pitchFamily="34" charset="0"/>
                <a:cs typeface="Calibri" panose="020F0502020204030204" pitchFamily="34" charset="0"/>
              </a:rPr>
              <a:t> </a:t>
            </a:r>
            <a:r>
              <a:rPr lang="en-US" sz="1400" kern="100" dirty="0" err="1">
                <a:effectLst/>
                <a:latin typeface="Calibri" panose="020F0502020204030204" pitchFamily="34" charset="0"/>
                <a:ea typeface="Aptos" panose="020B0004020202020204" pitchFamily="34" charset="0"/>
                <a:cs typeface="Calibri" panose="020F0502020204030204" pitchFamily="34" charset="0"/>
              </a:rPr>
              <a:t>físicos</a:t>
            </a:r>
            <a:r>
              <a:rPr lang="en-US" sz="1400" kern="100" dirty="0">
                <a:effectLst/>
                <a:latin typeface="Calibri" panose="020F0502020204030204" pitchFamily="34" charset="0"/>
                <a:ea typeface="Aptos" panose="020B0004020202020204" pitchFamily="34" charset="0"/>
                <a:cs typeface="Calibri" panose="020F0502020204030204" pitchFamily="34" charset="0"/>
              </a:rPr>
              <a:t> </a:t>
            </a:r>
            <a:r>
              <a:rPr lang="es-ES" sz="1400" kern="100" dirty="0">
                <a:effectLst/>
                <a:latin typeface="Calibri" panose="020F0502020204030204" pitchFamily="34" charset="0"/>
                <a:ea typeface="Aptos" panose="020B0004020202020204" pitchFamily="34" charset="0"/>
                <a:cs typeface="Calibri" panose="020F0502020204030204" pitchFamily="34" charset="0"/>
              </a:rPr>
              <a:t>pueden afectar tu capacidad para realizar tareas y aumentar el riesgo de lesiones, mientras usas tu EPP. </a:t>
            </a:r>
            <a:endParaRPr lang="en-US" sz="1400" kern="100" dirty="0">
              <a:effectLst/>
              <a:latin typeface="Calibri" panose="020F0502020204030204" pitchFamily="34" charset="0"/>
              <a:ea typeface="Aptos" panose="020B000402020202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4114D-3529-4EEF-8458-4B289B3BB6A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6712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kern="100" dirty="0">
                <a:effectLst/>
                <a:latin typeface="Calibri" panose="020F0502020204030204" pitchFamily="34" charset="0"/>
                <a:ea typeface="Aptos" panose="020B0004020202020204" pitchFamily="34" charset="0"/>
                <a:cs typeface="Calibri" panose="020F0502020204030204" pitchFamily="34" charset="0"/>
              </a:rPr>
              <a:t>La capas protectoras -overoles y botas- restringen los movimientos, limitan la movilidad y añaden peso y volumen. Esto aumenta el gasto de energía incluso para las tareas más sencillas y puede provocar una rápida fatiga.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400" kern="100" dirty="0">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Calibri" panose="020F0502020204030204" pitchFamily="34" charset="0"/>
                <a:cs typeface="Calibri" panose="020F0502020204030204" pitchFamily="34" charset="0"/>
              </a:rPr>
              <a:t>Foto</a:t>
            </a:r>
            <a:r>
              <a:rPr lang="en-US" sz="1200" dirty="0">
                <a:latin typeface="Calibri" panose="020F0502020204030204" pitchFamily="34" charset="0"/>
                <a:cs typeface="Calibri" panose="020F0502020204030204" pitchFamily="34" charset="0"/>
              </a:rPr>
              <a:t> de Gordon Harman/CDP</a:t>
            </a:r>
          </a:p>
        </p:txBody>
      </p:sp>
      <p:sp>
        <p:nvSpPr>
          <p:cNvPr id="4" name="Slide Number Placeholder 3"/>
          <p:cNvSpPr>
            <a:spLocks noGrp="1"/>
          </p:cNvSpPr>
          <p:nvPr>
            <p:ph type="sldNum" sz="quarter" idx="5"/>
          </p:nvPr>
        </p:nvSpPr>
        <p:spPr/>
        <p:txBody>
          <a:bodyPr/>
          <a:lstStyle/>
          <a:p>
            <a:fld id="{68A4114D-3529-4EEF-8458-4B289B3BB6AF}" type="slidenum">
              <a:rPr lang="en-US" smtClean="0"/>
              <a:t>5</a:t>
            </a:fld>
            <a:endParaRPr lang="en-US"/>
          </a:p>
        </p:txBody>
      </p:sp>
    </p:spTree>
    <p:extLst>
      <p:ext uri="{BB962C8B-B14F-4D97-AF65-F5344CB8AC3E}">
        <p14:creationId xmlns:p14="http://schemas.microsoft.com/office/powerpoint/2010/main" val="422938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400" dirty="0">
                <a:effectLst/>
                <a:latin typeface="Calibri" panose="020F0502020204030204" pitchFamily="34" charset="0"/>
                <a:ea typeface="Aptos" panose="020B0004020202020204" pitchFamily="34" charset="0"/>
                <a:cs typeface="Calibri" panose="020F0502020204030204" pitchFamily="34" charset="0"/>
              </a:rPr>
              <a:t>Los guantes reducen la habilidad y la capacidad para agarrar los objetos, lo que dificulta el manejo de objetos o equipos y puede resultar peligroso si estos se caen. </a:t>
            </a:r>
            <a:endParaRPr lang="en-US" sz="1400" dirty="0">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Calibri" panose="020F0502020204030204" pitchFamily="34" charset="0"/>
                <a:cs typeface="Calibri" panose="020F0502020204030204" pitchFamily="34" charset="0"/>
              </a:rPr>
              <a:t>Foto</a:t>
            </a:r>
            <a:r>
              <a:rPr lang="en-US" sz="1200" dirty="0">
                <a:latin typeface="Calibri" panose="020F0502020204030204" pitchFamily="34" charset="0"/>
                <a:cs typeface="Calibri" panose="020F0502020204030204" pitchFamily="34" charset="0"/>
              </a:rPr>
              <a:t> de Jane Galyon/CFSPH</a:t>
            </a:r>
          </a:p>
          <a:p>
            <a:endParaRPr lang="en-US" sz="14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8A4114D-3529-4EEF-8458-4B289B3BB6AF}" type="slidenum">
              <a:rPr lang="en-US" smtClean="0"/>
              <a:t>6</a:t>
            </a:fld>
            <a:endParaRPr lang="en-US"/>
          </a:p>
        </p:txBody>
      </p:sp>
    </p:spTree>
    <p:extLst>
      <p:ext uri="{BB962C8B-B14F-4D97-AF65-F5344CB8AC3E}">
        <p14:creationId xmlns:p14="http://schemas.microsoft.com/office/powerpoint/2010/main" val="3618982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kern="100" dirty="0">
                <a:effectLst/>
                <a:latin typeface="Calibri" panose="020F0502020204030204" pitchFamily="34" charset="0"/>
                <a:ea typeface="Times New Roman" panose="02020603050405020304" pitchFamily="18" charset="0"/>
                <a:cs typeface="Calibri" panose="020F0502020204030204" pitchFamily="34" charset="0"/>
              </a:rPr>
              <a:t>Las capuchas limitan la capacidad de oír. Los anteojos o máscaras reducen la línea de visión; estos elementos también se pueden empañar o rayar con facilidad, lo que disminuye aún más la visibilidad. El uso de máscaras o respiradores dificulta la comunicación con las otras personas que responden a la emergencia.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Calibri" panose="020F0502020204030204" pitchFamily="34" charset="0"/>
                <a:cs typeface="Calibri" panose="020F0502020204030204" pitchFamily="34" charset="0"/>
              </a:rPr>
              <a:t>Foto</a:t>
            </a:r>
            <a:r>
              <a:rPr lang="en-US" sz="1200" dirty="0">
                <a:latin typeface="Calibri" panose="020F0502020204030204" pitchFamily="34" charset="0"/>
                <a:cs typeface="Calibri" panose="020F0502020204030204" pitchFamily="34" charset="0"/>
              </a:rPr>
              <a:t> de Tegwin Taylor/CFSPH</a:t>
            </a:r>
            <a:endParaRPr lang="en-US" dirty="0"/>
          </a:p>
        </p:txBody>
      </p:sp>
      <p:sp>
        <p:nvSpPr>
          <p:cNvPr id="4" name="Slide Number Placeholder 3"/>
          <p:cNvSpPr>
            <a:spLocks noGrp="1"/>
          </p:cNvSpPr>
          <p:nvPr>
            <p:ph type="sldNum" sz="quarter" idx="5"/>
          </p:nvPr>
        </p:nvSpPr>
        <p:spPr/>
        <p:txBody>
          <a:bodyPr/>
          <a:lstStyle/>
          <a:p>
            <a:fld id="{68A4114D-3529-4EEF-8458-4B289B3BB6AF}" type="slidenum">
              <a:rPr lang="en-US" smtClean="0"/>
              <a:t>7</a:t>
            </a:fld>
            <a:endParaRPr lang="en-US"/>
          </a:p>
        </p:txBody>
      </p:sp>
    </p:spTree>
    <p:extLst>
      <p:ext uri="{BB962C8B-B14F-4D97-AF65-F5344CB8AC3E}">
        <p14:creationId xmlns:p14="http://schemas.microsoft.com/office/powerpoint/2010/main" val="1724506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D756D-0D91-3990-0EB7-61FCC303CE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2212D7-53C2-E987-D6F4-1A1D1B343F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DA3DB2-F1E1-5D7C-7E0A-555C8E1FF702}"/>
              </a:ext>
            </a:extLst>
          </p:cNvPr>
          <p:cNvSpPr>
            <a:spLocks noGrp="1"/>
          </p:cNvSpPr>
          <p:nvPr>
            <p:ph type="body" idx="1"/>
          </p:nvPr>
        </p:nvSpPr>
        <p:spPr/>
        <p:txBody>
          <a:bodyPr/>
          <a:lstStyle/>
          <a:p>
            <a:r>
              <a:rPr lang="es-ES" sz="1400" dirty="0">
                <a:effectLst/>
                <a:latin typeface="Calibri" panose="020F0502020204030204" pitchFamily="34" charset="0"/>
                <a:ea typeface="Aptos" panose="020B0004020202020204" pitchFamily="34" charset="0"/>
                <a:cs typeface="Calibri" panose="020F0502020204030204" pitchFamily="34" charset="0"/>
              </a:rPr>
              <a:t>Algún EPP (por ejemplo, los de látex) puede causar reacciones alérgicas.</a:t>
            </a:r>
          </a:p>
          <a:p>
            <a:endParaRPr lang="en-US" sz="1200" dirty="0">
              <a:latin typeface="Calibri" panose="020F0502020204030204" pitchFamily="34" charset="0"/>
              <a:cs typeface="Calibri" panose="020F0502020204030204" pitchFamily="34" charset="0"/>
            </a:endParaRPr>
          </a:p>
          <a:p>
            <a:r>
              <a:rPr lang="en-US" sz="1200" dirty="0" err="1">
                <a:latin typeface="Calibri" panose="020F0502020204030204" pitchFamily="34" charset="0"/>
                <a:cs typeface="Calibri" panose="020F0502020204030204" pitchFamily="34" charset="0"/>
              </a:rPr>
              <a:t>Foto</a:t>
            </a:r>
            <a:r>
              <a:rPr lang="en-US" sz="1200" dirty="0">
                <a:latin typeface="Calibri" panose="020F0502020204030204" pitchFamily="34" charset="0"/>
                <a:cs typeface="Calibri" panose="020F0502020204030204" pitchFamily="34" charset="0"/>
              </a:rPr>
              <a:t> con licencia de Adobe Stock</a:t>
            </a:r>
          </a:p>
          <a:p>
            <a:endParaRPr lang="en-US" sz="14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69CBE435-A7D7-98EB-8FFA-0E9DE7C17C86}"/>
              </a:ext>
            </a:extLst>
          </p:cNvPr>
          <p:cNvSpPr>
            <a:spLocks noGrp="1"/>
          </p:cNvSpPr>
          <p:nvPr>
            <p:ph type="sldNum" sz="quarter" idx="5"/>
          </p:nvPr>
        </p:nvSpPr>
        <p:spPr/>
        <p:txBody>
          <a:bodyPr/>
          <a:lstStyle/>
          <a:p>
            <a:fld id="{68A4114D-3529-4EEF-8458-4B289B3BB6AF}" type="slidenum">
              <a:rPr lang="en-US" smtClean="0"/>
              <a:t>8</a:t>
            </a:fld>
            <a:endParaRPr lang="en-US"/>
          </a:p>
        </p:txBody>
      </p:sp>
    </p:spTree>
    <p:extLst>
      <p:ext uri="{BB962C8B-B14F-4D97-AF65-F5344CB8AC3E}">
        <p14:creationId xmlns:p14="http://schemas.microsoft.com/office/powerpoint/2010/main" val="3845323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400"/>
              </a:spcBef>
              <a:buClr>
                <a:srgbClr val="E97243"/>
              </a:buClr>
              <a:buSzPts val="1200"/>
              <a:buFont typeface="Wingdings 3" panose="05040102010807070707" pitchFamily="18" charset="2"/>
              <a:buNone/>
            </a:pPr>
            <a:r>
              <a:rPr lang="es-ES" sz="1400" b="0" kern="100" dirty="0">
                <a:effectLst/>
                <a:latin typeface="Calibri" panose="020F0502020204030204" pitchFamily="34" charset="0"/>
                <a:ea typeface="Times New Roman" panose="02020603050405020304" pitchFamily="18" charset="0"/>
                <a:cs typeface="Calibri" panose="020F0502020204030204" pitchFamily="34" charset="0"/>
              </a:rPr>
              <a:t>Tómate el tiempo necesario para realizar las tareas. Conoce tus limitaciones; no te esfuerces excesivamente. Reconoce cuándo estás fatigado y toma las medidas adecuadas. Utiliza el sistema de ayudante. Mantente en estrecho contacto visual con tu compañero. Ofrece ayuda cuando se te solicite o sea necesaria. Observa a tu compañero/a en busca de signos de angustia o lesiones. </a:t>
            </a:r>
          </a:p>
          <a:p>
            <a:pPr marL="0" marR="0" lvl="0" indent="0">
              <a:spcBef>
                <a:spcPts val="400"/>
              </a:spcBef>
              <a:buClr>
                <a:srgbClr val="E97243"/>
              </a:buClr>
              <a:buSzPts val="1200"/>
              <a:buFont typeface="Wingdings 3" panose="05040102010807070707" pitchFamily="18" charset="2"/>
              <a:buNone/>
            </a:pPr>
            <a:r>
              <a:rPr lang="en-US" sz="1400" b="0" kern="100" dirty="0">
                <a:effectLst/>
                <a:latin typeface="Calibri" panose="020F0502020204030204" pitchFamily="34" charset="0"/>
                <a:ea typeface="Times New Roman" panose="02020603050405020304" pitchFamily="18" charset="0"/>
                <a:cs typeface="Calibri" panose="020F0502020204030204" pitchFamily="34" charset="0"/>
              </a:rPr>
              <a:t>.</a:t>
            </a:r>
          </a:p>
          <a:p>
            <a:endParaRPr lang="en-US" sz="16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8A4114D-3529-4EEF-8458-4B289B3BB6AF}" type="slidenum">
              <a:rPr lang="en-US" smtClean="0"/>
              <a:t>9</a:t>
            </a:fld>
            <a:endParaRPr lang="en-US"/>
          </a:p>
        </p:txBody>
      </p:sp>
    </p:spTree>
    <p:extLst>
      <p:ext uri="{BB962C8B-B14F-4D97-AF65-F5344CB8AC3E}">
        <p14:creationId xmlns:p14="http://schemas.microsoft.com/office/powerpoint/2010/main" val="2655375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83.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8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6.xml"/><Relationship Id="rId1" Type="http://schemas.openxmlformats.org/officeDocument/2006/relationships/tags" Target="../tags/tag85.xml"/><Relationship Id="rId4" Type="http://schemas.openxmlformats.org/officeDocument/2006/relationships/image" Target="../media/image5.png"/></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86.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87.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88.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89.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0.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1.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3.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9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7.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8.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9.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4.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5.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6.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7.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8.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9.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0.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2.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3.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4.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5.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6.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7.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8.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0.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1.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3.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4.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5.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6.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7.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8.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9.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51.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53.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5.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6.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7.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8.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9.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0.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2.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3.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4.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5.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6.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7.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8.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9.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0.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2.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3.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4.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5.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6.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7.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5.xml"/><Relationship Id="rId1" Type="http://schemas.openxmlformats.org/officeDocument/2006/relationships/tags" Target="../tags/tag7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5.xml"/><Relationship Id="rId1" Type="http://schemas.openxmlformats.org/officeDocument/2006/relationships/tags" Target="../tags/tag80.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8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78893-C521-2D79-BBCF-B1FE9BE2A7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F54BE3-78E7-AFDF-E00F-ED8EC4C3BCB5}"/>
              </a:ext>
            </a:extLst>
          </p:cNvPr>
          <p:cNvSpPr>
            <a:spLocks noGrp="1"/>
          </p:cNvSpPr>
          <p:nvPr>
            <p:ph type="subTitle" idx="1"/>
          </p:nvPr>
        </p:nvSpPr>
        <p:spPr>
          <a:xfrm>
            <a:off x="1524000" y="3602038"/>
            <a:ext cx="9144000" cy="1655762"/>
          </a:xfrm>
        </p:spPr>
        <p:txBody>
          <a:bodyPr/>
          <a:lstStyle>
            <a:lvl1pPr marL="0" indent="0" algn="ctr">
              <a:lnSpc>
                <a:spcPct val="110000"/>
              </a:lnSpc>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0E9CAE-3806-4719-9C65-0E87E6889B41}"/>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AF014B87-AACC-FEBB-6E60-552A509DD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ADA33-C041-A08C-DB88-C87B86193B05}"/>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16031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596596" y="700391"/>
            <a:ext cx="4588247" cy="98249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596595" y="1828801"/>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25617207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6E08-80B4-BFD8-9C4F-4054CD46C9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5B92C0-7713-817A-E549-474CB728F3E5}"/>
              </a:ext>
            </a:extLst>
          </p:cNvPr>
          <p:cNvSpPr>
            <a:spLocks noGrp="1"/>
          </p:cNvSpPr>
          <p:nvPr>
            <p:ph idx="1"/>
          </p:nvPr>
        </p:nvSpPr>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A0D1270-85AC-E1E1-0E54-E6C9A7A775EA}"/>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6095CC98-2DFF-96B7-C3CA-E151BE5EC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9A7EF-FFE2-A3C0-3F83-23189B3C9094}"/>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70949231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E581E-4F8D-8582-C700-600B13C350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B1A2E6-015B-4E39-9BCA-72F5A277F5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FCBBC8-5CBC-94A7-F072-52880D78C865}"/>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AE3C02CE-0B83-A3E1-8BFE-076B2E575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DE2F3-461A-6162-533E-CBB690B7DD76}"/>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2943853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0B366E-7661-7B28-3EF8-C6299F3EA202}"/>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F6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EE581E-4F8D-8582-C700-600B13C350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B1A2E6-015B-4E39-9BCA-72F5A277F5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FCBBC8-5CBC-94A7-F072-52880D78C865}"/>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AE3C02CE-0B83-A3E1-8BFE-076B2E575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DE2F3-461A-6162-533E-CBB690B7DD76}"/>
              </a:ext>
            </a:extLst>
          </p:cNvPr>
          <p:cNvSpPr>
            <a:spLocks noGrp="1"/>
          </p:cNvSpPr>
          <p:nvPr>
            <p:ph type="sldNum" sz="quarter" idx="12"/>
          </p:nvPr>
        </p:nvSpPr>
        <p:spPr/>
        <p:txBody>
          <a:bodyPr/>
          <a:lstStyle/>
          <a:p>
            <a:fld id="{91286947-4569-4C16-8179-52394E009F22}" type="slidenum">
              <a:rPr lang="en-US" smtClean="0"/>
              <a:t>‹#›</a:t>
            </a:fld>
            <a:endParaRPr lang="en-US"/>
          </a:p>
        </p:txBody>
      </p:sp>
      <p:pic>
        <p:nvPicPr>
          <p:cNvPr id="8" name="Picture 7">
            <a:extLst>
              <a:ext uri="{FF2B5EF4-FFF2-40B4-BE49-F238E27FC236}">
                <a16:creationId xmlns:a16="http://schemas.microsoft.com/office/drawing/2014/main" id="{38231928-3603-7A43-CBE3-C5C5AFCD2B56}"/>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05589" y="1371589"/>
            <a:ext cx="5486411" cy="5486411"/>
          </a:xfrm>
          <a:prstGeom prst="rect">
            <a:avLst/>
          </a:prstGeom>
        </p:spPr>
      </p:pic>
      <p:pic>
        <p:nvPicPr>
          <p:cNvPr id="9" name="Content Placeholder 11">
            <a:extLst>
              <a:ext uri="{FF2B5EF4-FFF2-40B4-BE49-F238E27FC236}">
                <a16:creationId xmlns:a16="http://schemas.microsoft.com/office/drawing/2014/main" id="{B5C2DC74-2E8B-1156-B582-D14894F9D5F6}"/>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828804" cy="1828804"/>
          </a:xfrm>
          <a:prstGeom prst="rect">
            <a:avLst/>
          </a:prstGeom>
        </p:spPr>
      </p:pic>
    </p:spTree>
    <p:custDataLst>
      <p:tags r:id="rId1"/>
    </p:custDataLst>
    <p:extLst>
      <p:ext uri="{BB962C8B-B14F-4D97-AF65-F5344CB8AC3E}">
        <p14:creationId xmlns:p14="http://schemas.microsoft.com/office/powerpoint/2010/main" val="146170098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AA5B1-B8C4-D69A-7447-A4CBF39B40D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AD65BE4-ABE7-197C-80E2-862852CE9849}"/>
              </a:ext>
            </a:extLst>
          </p:cNvPr>
          <p:cNvSpPr>
            <a:spLocks noGrp="1"/>
          </p:cNvSpPr>
          <p:nvPr>
            <p:ph sz="half" idx="1"/>
          </p:nvPr>
        </p:nvSpPr>
        <p:spPr>
          <a:xfrm>
            <a:off x="838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3EDA619-B329-3F49-9261-680F1E6A6233}"/>
              </a:ext>
            </a:extLst>
          </p:cNvPr>
          <p:cNvSpPr>
            <a:spLocks noGrp="1"/>
          </p:cNvSpPr>
          <p:nvPr>
            <p:ph sz="half" idx="2"/>
          </p:nvPr>
        </p:nvSpPr>
        <p:spPr>
          <a:xfrm>
            <a:off x="6172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F7F9236-D7DF-4CD8-A156-B3E7E81C3D73}"/>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07B605AA-1401-F045-C004-03A17C8780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C34C2E-D4E6-BC17-D128-B4EEB3EF93B4}"/>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7163006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1441E-D98F-3A5F-DEF0-B3EB64217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610AC3-BCBE-D9D1-11E0-B254287F45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9B5149-5B91-BF4F-1B4B-098C50F3071E}"/>
              </a:ext>
            </a:extLst>
          </p:cNvPr>
          <p:cNvSpPr>
            <a:spLocks noGrp="1"/>
          </p:cNvSpPr>
          <p:nvPr>
            <p:ph sz="half" idx="2"/>
          </p:nvPr>
        </p:nvSpPr>
        <p:spPr>
          <a:xfrm>
            <a:off x="839788" y="2505075"/>
            <a:ext cx="5157787"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19AD482-6F12-D5FD-7E3E-CDD1F21393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A70E93-FC26-6B09-A5B1-26FCE5DB8176}"/>
              </a:ext>
            </a:extLst>
          </p:cNvPr>
          <p:cNvSpPr>
            <a:spLocks noGrp="1"/>
          </p:cNvSpPr>
          <p:nvPr>
            <p:ph sz="quarter" idx="4"/>
          </p:nvPr>
        </p:nvSpPr>
        <p:spPr>
          <a:xfrm>
            <a:off x="6172200" y="2505075"/>
            <a:ext cx="5183188"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0BD5343-F8CA-1B2A-37A2-804615E5FF35}"/>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8" name="Footer Placeholder 7">
            <a:extLst>
              <a:ext uri="{FF2B5EF4-FFF2-40B4-BE49-F238E27FC236}">
                <a16:creationId xmlns:a16="http://schemas.microsoft.com/office/drawing/2014/main" id="{4005C401-3F78-EC37-EBC2-F8439706A3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96B8A0-FA9F-CDFB-6784-35AA3AE83ABB}"/>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36612676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559A7-D932-A14A-C411-2D818CE947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CC9558-12E2-C8BE-5DF5-BB46F7572923}"/>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4" name="Footer Placeholder 3">
            <a:extLst>
              <a:ext uri="{FF2B5EF4-FFF2-40B4-BE49-F238E27FC236}">
                <a16:creationId xmlns:a16="http://schemas.microsoft.com/office/drawing/2014/main" id="{9AAFF15D-397A-C640-83E4-B9161E4D0F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CE1ECA-5685-A3C4-ED90-E0EE31ECB6EE}"/>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2981608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AF904C-1FE1-BC23-5FD4-626056878A56}"/>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3" name="Footer Placeholder 2">
            <a:extLst>
              <a:ext uri="{FF2B5EF4-FFF2-40B4-BE49-F238E27FC236}">
                <a16:creationId xmlns:a16="http://schemas.microsoft.com/office/drawing/2014/main" id="{C273911E-F827-DA21-81B0-3873A6CAAF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2FB0CD-7B25-55ED-D344-4D78A69B927A}"/>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41968487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DD113-7818-E67A-15BD-687F8AF7BF4E}"/>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DD56845F-A190-DB70-06D0-BAEEE8B219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EDF9F7A-352B-CAC6-DD0E-2E19286A7A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6B2F8C-9959-42F4-DA1C-9880853E7E6D}"/>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CEA2F5DC-244B-D010-88E4-943E244487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8E9C6E-6707-B304-8DD2-41872D31D508}"/>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20248077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41922051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596596" y="700391"/>
            <a:ext cx="4588247" cy="98249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596595" y="1828801"/>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13651407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C78BD-86F6-D701-C031-7CE234C2E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196AE5-364D-E353-F945-BEED34F7A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22C0E-380E-C3E9-16E7-0154D0D50C55}"/>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A3ADEA33-AAF4-EAE4-20AE-CD5D0E52E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2F79D-22C2-E5E7-AAA1-318B447DEB2E}"/>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95877189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C78BD-86F6-D701-C031-7CE234C2E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196AE5-364D-E353-F945-BEED34F7A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22C0E-380E-C3E9-16E7-0154D0D50C55}"/>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A3ADEA33-AAF4-EAE4-20AE-CD5D0E52E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2F79D-22C2-E5E7-AAA1-318B447DEB2E}"/>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27438421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6A57E2-F120-4FF5-669B-13CEE4CFE8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9DF2FB-C4BD-E431-A36B-70C685ADC8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C33EA-1B9A-C3CB-9F1F-6D1A0AC04149}"/>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B9754CEE-35D2-F561-A026-C72E15DE26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A52E5-6733-F3EE-0D84-319363E9F8EC}"/>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7644614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6A57E2-F120-4FF5-669B-13CEE4CFE8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9DF2FB-C4BD-E431-A36B-70C685ADC8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C33EA-1B9A-C3CB-9F1F-6D1A0AC04149}"/>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B9754CEE-35D2-F561-A026-C72E15DE26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A52E5-6733-F3EE-0D84-319363E9F8EC}"/>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726465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78893-C521-2D79-BBCF-B1FE9BE2A7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F54BE3-78E7-AFDF-E00F-ED8EC4C3BCB5}"/>
              </a:ext>
            </a:extLst>
          </p:cNvPr>
          <p:cNvSpPr>
            <a:spLocks noGrp="1"/>
          </p:cNvSpPr>
          <p:nvPr>
            <p:ph type="subTitle" idx="1"/>
          </p:nvPr>
        </p:nvSpPr>
        <p:spPr>
          <a:xfrm>
            <a:off x="1524000" y="3602038"/>
            <a:ext cx="9144000" cy="1655762"/>
          </a:xfrm>
        </p:spPr>
        <p:txBody>
          <a:bodyPr/>
          <a:lstStyle>
            <a:lvl1pPr marL="0" indent="0" algn="ctr">
              <a:lnSpc>
                <a:spcPct val="110000"/>
              </a:lnSpc>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0E9CAE-3806-4719-9C65-0E87E6889B41}"/>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AF014B87-AACC-FEBB-6E60-552A509DD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ADA33-C041-A08C-DB88-C87B86193B05}"/>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957424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6E08-80B4-BFD8-9C4F-4054CD46C9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5B92C0-7713-817A-E549-474CB728F3E5}"/>
              </a:ext>
            </a:extLst>
          </p:cNvPr>
          <p:cNvSpPr>
            <a:spLocks noGrp="1"/>
          </p:cNvSpPr>
          <p:nvPr>
            <p:ph idx="1"/>
          </p:nvPr>
        </p:nvSpPr>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A0D1270-85AC-E1E1-0E54-E6C9A7A775EA}"/>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6095CC98-2DFF-96B7-C3CA-E151BE5EC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9A7EF-FFE2-A3C0-3F83-23189B3C9094}"/>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490612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E581E-4F8D-8582-C700-600B13C350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B1A2E6-015B-4E39-9BCA-72F5A277F5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FCBBC8-5CBC-94A7-F072-52880D78C865}"/>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AE3C02CE-0B83-A3E1-8BFE-076B2E575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DE2F3-461A-6162-533E-CBB690B7DD76}"/>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1608657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AA5B1-B8C4-D69A-7447-A4CBF39B40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D65BE4-ABE7-197C-80E2-862852CE9849}"/>
              </a:ext>
            </a:extLst>
          </p:cNvPr>
          <p:cNvSpPr>
            <a:spLocks noGrp="1"/>
          </p:cNvSpPr>
          <p:nvPr>
            <p:ph sz="half" idx="1"/>
          </p:nvPr>
        </p:nvSpPr>
        <p:spPr>
          <a:xfrm>
            <a:off x="838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3EDA619-B329-3F49-9261-680F1E6A6233}"/>
              </a:ext>
            </a:extLst>
          </p:cNvPr>
          <p:cNvSpPr>
            <a:spLocks noGrp="1"/>
          </p:cNvSpPr>
          <p:nvPr>
            <p:ph sz="half" idx="2"/>
          </p:nvPr>
        </p:nvSpPr>
        <p:spPr>
          <a:xfrm>
            <a:off x="6172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F7F9236-D7DF-4CD8-A156-B3E7E81C3D73}"/>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07B605AA-1401-F045-C004-03A17C8780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C34C2E-D4E6-BC17-D128-B4EEB3EF93B4}"/>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8284081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1441E-D98F-3A5F-DEF0-B3EB64217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610AC3-BCBE-D9D1-11E0-B254287F45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9B5149-5B91-BF4F-1B4B-098C50F3071E}"/>
              </a:ext>
            </a:extLst>
          </p:cNvPr>
          <p:cNvSpPr>
            <a:spLocks noGrp="1"/>
          </p:cNvSpPr>
          <p:nvPr>
            <p:ph sz="half" idx="2"/>
          </p:nvPr>
        </p:nvSpPr>
        <p:spPr>
          <a:xfrm>
            <a:off x="839788" y="2505075"/>
            <a:ext cx="5157787"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19AD482-6F12-D5FD-7E3E-CDD1F21393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A70E93-FC26-6B09-A5B1-26FCE5DB8176}"/>
              </a:ext>
            </a:extLst>
          </p:cNvPr>
          <p:cNvSpPr>
            <a:spLocks noGrp="1"/>
          </p:cNvSpPr>
          <p:nvPr>
            <p:ph sz="quarter" idx="4"/>
          </p:nvPr>
        </p:nvSpPr>
        <p:spPr>
          <a:xfrm>
            <a:off x="6172200" y="2505075"/>
            <a:ext cx="5183188"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0BD5343-F8CA-1B2A-37A2-804615E5FF35}"/>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8" name="Footer Placeholder 7">
            <a:extLst>
              <a:ext uri="{FF2B5EF4-FFF2-40B4-BE49-F238E27FC236}">
                <a16:creationId xmlns:a16="http://schemas.microsoft.com/office/drawing/2014/main" id="{4005C401-3F78-EC37-EBC2-F8439706A3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96B8A0-FA9F-CDFB-6784-35AA3AE83ABB}"/>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593282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559A7-D932-A14A-C411-2D818CE947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CC9558-12E2-C8BE-5DF5-BB46F7572923}"/>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4" name="Footer Placeholder 3">
            <a:extLst>
              <a:ext uri="{FF2B5EF4-FFF2-40B4-BE49-F238E27FC236}">
                <a16:creationId xmlns:a16="http://schemas.microsoft.com/office/drawing/2014/main" id="{9AAFF15D-397A-C640-83E4-B9161E4D0F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CE1ECA-5685-A3C4-ED90-E0EE31ECB6EE}"/>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995314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AF904C-1FE1-BC23-5FD4-626056878A56}"/>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3" name="Footer Placeholder 2">
            <a:extLst>
              <a:ext uri="{FF2B5EF4-FFF2-40B4-BE49-F238E27FC236}">
                <a16:creationId xmlns:a16="http://schemas.microsoft.com/office/drawing/2014/main" id="{C273911E-F827-DA21-81B0-3873A6CAAF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2FB0CD-7B25-55ED-D344-4D78A69B927A}"/>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2965962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6E08-80B4-BFD8-9C4F-4054CD46C9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5B92C0-7713-817A-E549-474CB728F3E5}"/>
              </a:ext>
            </a:extLst>
          </p:cNvPr>
          <p:cNvSpPr>
            <a:spLocks noGrp="1"/>
          </p:cNvSpPr>
          <p:nvPr>
            <p:ph idx="1"/>
          </p:nvPr>
        </p:nvSpPr>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A0D1270-85AC-E1E1-0E54-E6C9A7A775EA}"/>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6095CC98-2DFF-96B7-C3CA-E151BE5EC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9A7EF-FFE2-A3C0-3F83-23189B3C9094}"/>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8700147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DD113-7818-E67A-15BD-687F8AF7BF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56845F-A190-DB70-06D0-BAEEE8B219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DF9F7A-352B-CAC6-DD0E-2E19286A7A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6B2F8C-9959-42F4-DA1C-9880853E7E6D}"/>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CEA2F5DC-244B-D010-88E4-943E244487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8E9C6E-6707-B304-8DD2-41872D31D508}"/>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1228064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170231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596596" y="700391"/>
            <a:ext cx="4588247" cy="98249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596595" y="1828801"/>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8479915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C78BD-86F6-D701-C031-7CE234C2E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196AE5-364D-E353-F945-BEED34F7A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22C0E-380E-C3E9-16E7-0154D0D50C55}"/>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A3ADEA33-AAF4-EAE4-20AE-CD5D0E52E9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2F79D-22C2-E5E7-AAA1-318B447DEB2E}"/>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261964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6A57E2-F120-4FF5-669B-13CEE4CFE8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9DF2FB-C4BD-E431-A36B-70C685ADC8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C33EA-1B9A-C3CB-9F1F-6D1A0AC04149}"/>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B9754CEE-35D2-F561-A026-C72E15DE26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A52E5-6733-F3EE-0D84-319363E9F8EC}"/>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26941544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0DE7-C71A-4121-8179-5F7AFEEEBD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E86A75-BD81-4DDA-8D8D-D1AC064CD8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A226A3-3FD2-4064-AE30-6476E0EC129E}"/>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5" name="Footer Placeholder 4">
            <a:extLst>
              <a:ext uri="{FF2B5EF4-FFF2-40B4-BE49-F238E27FC236}">
                <a16:creationId xmlns:a16="http://schemas.microsoft.com/office/drawing/2014/main" id="{7C0C0867-DB39-41D2-AA6C-E24C468B1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468E9A-0E42-46E5-A81B-B0B0188A42FF}"/>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2242656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6522580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3F61-74A7-40E0-8F23-2F002B0106DE}"/>
              </a:ext>
            </a:extLst>
          </p:cNvPr>
          <p:cNvSpPr>
            <a:spLocks noGrp="1"/>
          </p:cNvSpPr>
          <p:nvPr>
            <p:ph type="title"/>
          </p:nvPr>
        </p:nvSpPr>
        <p:spPr>
          <a:xfrm>
            <a:off x="838200" y="365125"/>
            <a:ext cx="10515600" cy="743585"/>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71BA48D-06C2-48A7-A230-41D264A82F4C}"/>
              </a:ext>
            </a:extLst>
          </p:cNvPr>
          <p:cNvSpPr>
            <a:spLocks noGrp="1"/>
          </p:cNvSpPr>
          <p:nvPr>
            <p:ph idx="1"/>
          </p:nvPr>
        </p:nvSpPr>
        <p:spPr>
          <a:xfrm>
            <a:off x="838200" y="1348740"/>
            <a:ext cx="10515600" cy="48282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E1979-B1CA-4F44-B739-B724CDBDFF72}"/>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5" name="Footer Placeholder 4">
            <a:extLst>
              <a:ext uri="{FF2B5EF4-FFF2-40B4-BE49-F238E27FC236}">
                <a16:creationId xmlns:a16="http://schemas.microsoft.com/office/drawing/2014/main" id="{96F64A9E-4A80-44FA-81BD-3C88D05D8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100EE-F314-4FBC-9410-A84A4A1BD544}"/>
              </a:ext>
            </a:extLst>
          </p:cNvPr>
          <p:cNvSpPr>
            <a:spLocks noGrp="1"/>
          </p:cNvSpPr>
          <p:nvPr>
            <p:ph type="sldNum" sz="quarter" idx="12"/>
          </p:nvPr>
        </p:nvSpPr>
        <p:spPr/>
        <p:txBody>
          <a:bodyPr/>
          <a:lstStyle/>
          <a:p>
            <a:fld id="{46775AB8-1768-4EE4-83A3-FB3FA6402523}" type="slidenum">
              <a:rPr lang="en-US" smtClean="0"/>
              <a:t>‹#›</a:t>
            </a:fld>
            <a:endParaRPr lang="en-US"/>
          </a:p>
        </p:txBody>
      </p:sp>
    </p:spTree>
    <p:extLst>
      <p:ext uri="{BB962C8B-B14F-4D97-AF65-F5344CB8AC3E}">
        <p14:creationId xmlns:p14="http://schemas.microsoft.com/office/powerpoint/2010/main" val="11099844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249D1-CAEE-4341-A3CB-29D61733BF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7FE789-2EF3-4F0F-A55A-653D9C1FB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472D249-4FA8-4470-A1B2-D381CF5259F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5" name="Footer Placeholder 4">
            <a:extLst>
              <a:ext uri="{FF2B5EF4-FFF2-40B4-BE49-F238E27FC236}">
                <a16:creationId xmlns:a16="http://schemas.microsoft.com/office/drawing/2014/main" id="{1272CADC-DEFA-4FE2-B1A7-B05DC49D8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A6E9D-87F0-441B-A502-3D4642F910CA}"/>
              </a:ext>
            </a:extLst>
          </p:cNvPr>
          <p:cNvSpPr>
            <a:spLocks noGrp="1"/>
          </p:cNvSpPr>
          <p:nvPr>
            <p:ph type="sldNum" sz="quarter" idx="12"/>
          </p:nvPr>
        </p:nvSpPr>
        <p:spPr/>
        <p:txBody>
          <a:bodyPr/>
          <a:lstStyle/>
          <a:p>
            <a:fld id="{46775AB8-1768-4EE4-83A3-FB3FA6402523}" type="slidenum">
              <a:rPr lang="en-US" smtClean="0"/>
              <a:t>‹#›</a:t>
            </a:fld>
            <a:endParaRPr lang="en-US"/>
          </a:p>
        </p:txBody>
      </p:sp>
    </p:spTree>
    <p:extLst>
      <p:ext uri="{BB962C8B-B14F-4D97-AF65-F5344CB8AC3E}">
        <p14:creationId xmlns:p14="http://schemas.microsoft.com/office/powerpoint/2010/main" val="13651220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903186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E581E-4F8D-8582-C700-600B13C350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B1A2E6-015B-4E39-9BCA-72F5A277F5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FCBBC8-5CBC-94A7-F072-52880D78C865}"/>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AE3C02CE-0B83-A3E1-8BFE-076B2E575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DE2F3-461A-6162-533E-CBB690B7DD76}"/>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5815660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1_Title Only-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6107670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3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5739525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2_Title Only-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7ED73D-4592-4133-BD42-E2EF5EB960F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EB71D-5732-4115-968C-35696F8A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EBB4D-C4F1-4A37-8A27-74F85636AB11}"/>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4" name="Footer Placeholder 3">
            <a:extLst>
              <a:ext uri="{FF2B5EF4-FFF2-40B4-BE49-F238E27FC236}">
                <a16:creationId xmlns:a16="http://schemas.microsoft.com/office/drawing/2014/main" id="{768CF6A0-7A54-4EF5-843D-B6CEADD5EA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1D9A-43AC-4A14-87F5-C71A9CA45F52}"/>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29080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93461A-8CCD-48E4-957B-CD08D6EFC949}"/>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3" name="Footer Placeholder 2">
            <a:extLst>
              <a:ext uri="{FF2B5EF4-FFF2-40B4-BE49-F238E27FC236}">
                <a16:creationId xmlns:a16="http://schemas.microsoft.com/office/drawing/2014/main" id="{B6D74490-F53B-4B3D-8B32-823BC29FD0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35D0C-0034-404A-A403-C6681629416B}"/>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701490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A2D46-7516-4816-A784-503C42E97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CED948-12B3-4ECB-B821-FC17F3B7EAC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6D2FE1-10A8-4446-8659-6B6D489CE7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792C70-79BD-4490-AFD8-D1A64037F227}"/>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F3811E23-3FB9-4072-BCC2-0DB26600EB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76B7B0-4ED8-49A7-840F-377F33181BF5}"/>
              </a:ext>
            </a:extLst>
          </p:cNvPr>
          <p:cNvSpPr>
            <a:spLocks noGrp="1"/>
          </p:cNvSpPr>
          <p:nvPr>
            <p:ph type="sldNum" sz="quarter" idx="12"/>
          </p:nvPr>
        </p:nvSpPr>
        <p:spPr/>
        <p:txBody>
          <a:bodyPr/>
          <a:lstStyle/>
          <a:p>
            <a:fld id="{46775AB8-1768-4EE4-83A3-FB3FA6402523}" type="slidenum">
              <a:rPr lang="en-US" smtClean="0"/>
              <a:t>‹#›</a:t>
            </a:fld>
            <a:endParaRPr lang="en-US"/>
          </a:p>
        </p:txBody>
      </p:sp>
    </p:spTree>
    <p:extLst>
      <p:ext uri="{BB962C8B-B14F-4D97-AF65-F5344CB8AC3E}">
        <p14:creationId xmlns:p14="http://schemas.microsoft.com/office/powerpoint/2010/main" val="42695131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372309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1D00739-61BD-2A99-0C91-9928D3682137}"/>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5300124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56BC28-05BF-3501-8F28-041BD8ECD2F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0850757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3027F6-8B61-9806-00BA-FB190899C4C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8B3DFD5-8A29-4501-B3FB-361ADF244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0500C1-AA15-4123-AD84-3FFCA42F8C0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024EB2-E1A3-4627-AA71-824E52365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94967B-70D1-4321-BDBC-D5DD0FD8427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9626631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3027F6-8B61-9806-00BA-FB190899C4C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D6C23-3466-4D4A-A5BF-AA99B2615044}"/>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7" name="Date Placeholder 6">
            <a:extLst>
              <a:ext uri="{FF2B5EF4-FFF2-40B4-BE49-F238E27FC236}">
                <a16:creationId xmlns:a16="http://schemas.microsoft.com/office/drawing/2014/main" id="{5CF9568C-76F1-4250-B8BD-A01227FBD924}"/>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8" name="Footer Placeholder 7">
            <a:extLst>
              <a:ext uri="{FF2B5EF4-FFF2-40B4-BE49-F238E27FC236}">
                <a16:creationId xmlns:a16="http://schemas.microsoft.com/office/drawing/2014/main" id="{5E772B32-0508-40C4-9F64-2F868DE02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1C04D3-A0CE-4DBD-881C-C515C6DFDDA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17" name="Content Placeholder 7">
            <a:extLst>
              <a:ext uri="{FF2B5EF4-FFF2-40B4-BE49-F238E27FC236}">
                <a16:creationId xmlns:a16="http://schemas.microsoft.com/office/drawing/2014/main" id="{E86C8230-17ED-210D-4E96-AAFB66440D6C}"/>
              </a:ext>
            </a:extLst>
          </p:cNvPr>
          <p:cNvSpPr>
            <a:spLocks noGrp="1"/>
          </p:cNvSpPr>
          <p:nvPr>
            <p:ph idx="1"/>
          </p:nvPr>
        </p:nvSpPr>
        <p:spPr>
          <a:xfrm>
            <a:off x="952500" y="1745750"/>
            <a:ext cx="3166740" cy="754602"/>
          </a:xfrm>
        </p:spPr>
        <p:txBody>
          <a:bodyPr/>
          <a:lstStyle/>
          <a:p>
            <a:endParaRPr lang="en-US" dirty="0"/>
          </a:p>
        </p:txBody>
      </p:sp>
      <p:sp>
        <p:nvSpPr>
          <p:cNvPr id="18" name="Content Placeholder 8">
            <a:extLst>
              <a:ext uri="{FF2B5EF4-FFF2-40B4-BE49-F238E27FC236}">
                <a16:creationId xmlns:a16="http://schemas.microsoft.com/office/drawing/2014/main" id="{5AB25598-9BE6-F119-F62F-F986C5EE0001}"/>
              </a:ext>
            </a:extLst>
          </p:cNvPr>
          <p:cNvSpPr>
            <a:spLocks noGrp="1"/>
          </p:cNvSpPr>
          <p:nvPr>
            <p:ph idx="13"/>
          </p:nvPr>
        </p:nvSpPr>
        <p:spPr>
          <a:xfrm>
            <a:off x="952501" y="2733390"/>
            <a:ext cx="3166740" cy="3269204"/>
          </a:xfrm>
        </p:spPr>
        <p:txBody>
          <a:bodyPr/>
          <a:lstStyle/>
          <a:p>
            <a:endParaRPr lang="en-US"/>
          </a:p>
        </p:txBody>
      </p:sp>
      <p:sp>
        <p:nvSpPr>
          <p:cNvPr id="19" name="Content Placeholder 9">
            <a:extLst>
              <a:ext uri="{FF2B5EF4-FFF2-40B4-BE49-F238E27FC236}">
                <a16:creationId xmlns:a16="http://schemas.microsoft.com/office/drawing/2014/main" id="{BF217389-1C0F-2AF3-AE49-109AD5325078}"/>
              </a:ext>
            </a:extLst>
          </p:cNvPr>
          <p:cNvSpPr>
            <a:spLocks noGrp="1"/>
          </p:cNvSpPr>
          <p:nvPr>
            <p:ph idx="14"/>
          </p:nvPr>
        </p:nvSpPr>
        <p:spPr>
          <a:xfrm>
            <a:off x="4616385" y="1745748"/>
            <a:ext cx="2973372" cy="754602"/>
          </a:xfrm>
        </p:spPr>
        <p:txBody>
          <a:bodyPr/>
          <a:lstStyle/>
          <a:p>
            <a:endParaRPr lang="en-US"/>
          </a:p>
        </p:txBody>
      </p:sp>
      <p:sp>
        <p:nvSpPr>
          <p:cNvPr id="20" name="Content Placeholder 10">
            <a:extLst>
              <a:ext uri="{FF2B5EF4-FFF2-40B4-BE49-F238E27FC236}">
                <a16:creationId xmlns:a16="http://schemas.microsoft.com/office/drawing/2014/main" id="{42684801-9450-50A5-8DB2-A7F911E20BCB}"/>
              </a:ext>
            </a:extLst>
          </p:cNvPr>
          <p:cNvSpPr>
            <a:spLocks noGrp="1"/>
          </p:cNvSpPr>
          <p:nvPr>
            <p:ph idx="15"/>
          </p:nvPr>
        </p:nvSpPr>
        <p:spPr>
          <a:xfrm>
            <a:off x="4616386" y="2733388"/>
            <a:ext cx="2973372" cy="3269204"/>
          </a:xfrm>
        </p:spPr>
        <p:txBody>
          <a:bodyPr/>
          <a:lstStyle/>
          <a:p>
            <a:endParaRPr lang="en-US"/>
          </a:p>
        </p:txBody>
      </p:sp>
      <p:sp>
        <p:nvSpPr>
          <p:cNvPr id="21" name="Content Placeholder 11">
            <a:extLst>
              <a:ext uri="{FF2B5EF4-FFF2-40B4-BE49-F238E27FC236}">
                <a16:creationId xmlns:a16="http://schemas.microsoft.com/office/drawing/2014/main" id="{924EF7FE-03B0-49F1-C27F-61AE0CA4DC98}"/>
              </a:ext>
            </a:extLst>
          </p:cNvPr>
          <p:cNvSpPr>
            <a:spLocks noGrp="1"/>
          </p:cNvSpPr>
          <p:nvPr>
            <p:ph idx="16"/>
          </p:nvPr>
        </p:nvSpPr>
        <p:spPr>
          <a:xfrm>
            <a:off x="8063514" y="1745748"/>
            <a:ext cx="3166740" cy="754602"/>
          </a:xfrm>
        </p:spPr>
        <p:txBody>
          <a:bodyPr/>
          <a:lstStyle/>
          <a:p>
            <a:endParaRPr lang="en-US"/>
          </a:p>
        </p:txBody>
      </p:sp>
      <p:sp>
        <p:nvSpPr>
          <p:cNvPr id="22" name="Content Placeholder 12">
            <a:extLst>
              <a:ext uri="{FF2B5EF4-FFF2-40B4-BE49-F238E27FC236}">
                <a16:creationId xmlns:a16="http://schemas.microsoft.com/office/drawing/2014/main" id="{645482AD-EC4A-C68E-F5C9-2A9F00373849}"/>
              </a:ext>
            </a:extLst>
          </p:cNvPr>
          <p:cNvSpPr>
            <a:spLocks noGrp="1"/>
          </p:cNvSpPr>
          <p:nvPr>
            <p:ph idx="17"/>
          </p:nvPr>
        </p:nvSpPr>
        <p:spPr>
          <a:xfrm>
            <a:off x="8063515" y="2733388"/>
            <a:ext cx="3166740" cy="3269204"/>
          </a:xfrm>
        </p:spPr>
        <p:txBody>
          <a:bodyPr/>
          <a:lstStyle/>
          <a:p>
            <a:endParaRPr lang="en-US"/>
          </a:p>
        </p:txBody>
      </p:sp>
    </p:spTree>
    <p:custDataLst>
      <p:tags r:id="rId1"/>
    </p:custDataLst>
    <p:extLst>
      <p:ext uri="{BB962C8B-B14F-4D97-AF65-F5344CB8AC3E}">
        <p14:creationId xmlns:p14="http://schemas.microsoft.com/office/powerpoint/2010/main" val="201113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AA5B1-B8C4-D69A-7447-A4CBF39B40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D65BE4-ABE7-197C-80E2-862852CE9849}"/>
              </a:ext>
            </a:extLst>
          </p:cNvPr>
          <p:cNvSpPr>
            <a:spLocks noGrp="1"/>
          </p:cNvSpPr>
          <p:nvPr>
            <p:ph sz="half" idx="1"/>
          </p:nvPr>
        </p:nvSpPr>
        <p:spPr>
          <a:xfrm>
            <a:off x="838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3EDA619-B329-3F49-9261-680F1E6A6233}"/>
              </a:ext>
            </a:extLst>
          </p:cNvPr>
          <p:cNvSpPr>
            <a:spLocks noGrp="1"/>
          </p:cNvSpPr>
          <p:nvPr>
            <p:ph sz="half" idx="2"/>
          </p:nvPr>
        </p:nvSpPr>
        <p:spPr>
          <a:xfrm>
            <a:off x="6172200" y="1825625"/>
            <a:ext cx="5181600" cy="435133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F7F9236-D7DF-4CD8-A156-B3E7E81C3D73}"/>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07B605AA-1401-F045-C004-03A17C8780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C34C2E-D4E6-BC17-D128-B4EEB3EF93B4}"/>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5438414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3 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8067304"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8067304"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4287652"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half" idx="14"/>
          </p:nvPr>
        </p:nvSpPr>
        <p:spPr>
          <a:xfrm>
            <a:off x="4287652"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p:nvPr>
        </p:nvSpPr>
        <p:spPr>
          <a:xfrm>
            <a:off x="508000" y="1722438"/>
            <a:ext cx="3616696"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5"/>
          <p:cNvSpPr>
            <a:spLocks noGrp="1"/>
          </p:cNvSpPr>
          <p:nvPr>
            <p:ph sz="quarter" idx="16"/>
          </p:nvPr>
        </p:nvSpPr>
        <p:spPr>
          <a:xfrm>
            <a:off x="508000" y="2438400"/>
            <a:ext cx="3616696"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9880955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8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9030349" y="1722438"/>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9030349" y="2438400"/>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495300" y="6356350"/>
            <a:ext cx="28448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lvl1pPr>
          </a:lstStyle>
          <a:p>
            <a:pPr>
              <a:defRPr/>
            </a:pPr>
            <a:endParaRPr lang="en-US">
              <a:solidFill>
                <a:srgbClr val="5081AE"/>
              </a:solidFill>
            </a:endParaRP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6142883" y="1722439"/>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half" idx="14"/>
          </p:nvPr>
        </p:nvSpPr>
        <p:spPr>
          <a:xfrm>
            <a:off x="6142883" y="2438401"/>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3286042" y="1722439"/>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5"/>
          <p:cNvSpPr>
            <a:spLocks noGrp="1"/>
          </p:cNvSpPr>
          <p:nvPr>
            <p:ph sz="quarter" idx="16"/>
          </p:nvPr>
        </p:nvSpPr>
        <p:spPr>
          <a:xfrm>
            <a:off x="3286042" y="2438401"/>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386853" y="1722440"/>
            <a:ext cx="27432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3"/>
          <p:cNvSpPr>
            <a:spLocks noGrp="1"/>
          </p:cNvSpPr>
          <p:nvPr>
            <p:ph sz="half" idx="18"/>
          </p:nvPr>
        </p:nvSpPr>
        <p:spPr>
          <a:xfrm>
            <a:off x="386853" y="2438402"/>
            <a:ext cx="27432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047805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871565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4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909326-CFBB-B105-D743-4C6DB29D2544}"/>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5607152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6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16D010-8F03-2EC3-BAB7-5576E39265D0}"/>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10972798" cy="1017270"/>
          </a:xfrm>
        </p:spPr>
        <p:txBody>
          <a:bodyPr anchor="b">
            <a:noAutofit/>
          </a:bodyPr>
          <a:lstStyle>
            <a:lvl1pPr>
              <a:defRPr sz="4400" b="1"/>
            </a:lvl1pPr>
          </a:lstStyle>
          <a:p>
            <a:r>
              <a:rPr lang="en-US" dirty="0"/>
              <a:t>Click to edit Master title style</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normAutofit/>
          </a:bodyPr>
          <a:lstStyle>
            <a:lvl1pPr marL="0" indent="0">
              <a:buNone/>
              <a:defRPr sz="36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normAutofit/>
          </a:bodyPr>
          <a:lstStyle>
            <a:lvl1pPr marL="0" indent="0">
              <a:buNone/>
              <a:defRPr sz="36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normAutofit/>
          </a:bodyPr>
          <a:lstStyle>
            <a:lvl1pPr marL="0" indent="0">
              <a:buNone/>
              <a:defRPr sz="36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custDataLst>
      <p:tags r:id="rId1"/>
    </p:custDataLst>
    <p:extLst>
      <p:ext uri="{BB962C8B-B14F-4D97-AF65-F5344CB8AC3E}">
        <p14:creationId xmlns:p14="http://schemas.microsoft.com/office/powerpoint/2010/main" val="18312771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5_Content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06581C-20E2-C1BC-CC1F-6C914AD88DF2}"/>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852931"/>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
        <p:nvSpPr>
          <p:cNvPr id="8" name="Text Placeholder 3">
            <a:extLst>
              <a:ext uri="{FF2B5EF4-FFF2-40B4-BE49-F238E27FC236}">
                <a16:creationId xmlns:a16="http://schemas.microsoft.com/office/drawing/2014/main" id="{91C8924A-394E-4207-8D10-3DD693491E2E}"/>
              </a:ext>
            </a:extLst>
          </p:cNvPr>
          <p:cNvSpPr>
            <a:spLocks noGrp="1"/>
          </p:cNvSpPr>
          <p:nvPr>
            <p:ph type="body" sz="half" idx="13"/>
          </p:nvPr>
        </p:nvSpPr>
        <p:spPr>
          <a:xfrm>
            <a:off x="605790" y="3291205"/>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Text Placeholder 3">
            <a:extLst>
              <a:ext uri="{FF2B5EF4-FFF2-40B4-BE49-F238E27FC236}">
                <a16:creationId xmlns:a16="http://schemas.microsoft.com/office/drawing/2014/main" id="{2CB4A7A0-3193-431E-880B-B2082F4B8146}"/>
              </a:ext>
            </a:extLst>
          </p:cNvPr>
          <p:cNvSpPr>
            <a:spLocks noGrp="1"/>
          </p:cNvSpPr>
          <p:nvPr>
            <p:ph type="body" sz="half" idx="14"/>
          </p:nvPr>
        </p:nvSpPr>
        <p:spPr>
          <a:xfrm>
            <a:off x="605790" y="4729480"/>
            <a:ext cx="10972798" cy="12801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ustDataLst>
      <p:tags r:id="rId1"/>
    </p:custDataLst>
    <p:extLst>
      <p:ext uri="{BB962C8B-B14F-4D97-AF65-F5344CB8AC3E}">
        <p14:creationId xmlns:p14="http://schemas.microsoft.com/office/powerpoint/2010/main" val="44843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xAndTwoObj" preserve="1">
  <p:cSld name="1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2675355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TwoObj" preserve="1">
  <p:cSld name="2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0" y="0"/>
            <a:ext cx="12191999"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0125978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reserve="1">
  <p:cSld name="3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lvl1pPr>
              <a:defRPr sz="320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111584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TwoObj" preserve="1">
  <p:cSld name="4_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499369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1441E-D98F-3A5F-DEF0-B3EB64217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610AC3-BCBE-D9D1-11E0-B254287F45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9B5149-5B91-BF4F-1B4B-098C50F3071E}"/>
              </a:ext>
            </a:extLst>
          </p:cNvPr>
          <p:cNvSpPr>
            <a:spLocks noGrp="1"/>
          </p:cNvSpPr>
          <p:nvPr>
            <p:ph sz="half" idx="2"/>
          </p:nvPr>
        </p:nvSpPr>
        <p:spPr>
          <a:xfrm>
            <a:off x="839788" y="2505075"/>
            <a:ext cx="5157787"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19AD482-6F12-D5FD-7E3E-CDD1F21393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A70E93-FC26-6B09-A5B1-26FCE5DB8176}"/>
              </a:ext>
            </a:extLst>
          </p:cNvPr>
          <p:cNvSpPr>
            <a:spLocks noGrp="1"/>
          </p:cNvSpPr>
          <p:nvPr>
            <p:ph sz="quarter" idx="4"/>
          </p:nvPr>
        </p:nvSpPr>
        <p:spPr>
          <a:xfrm>
            <a:off x="6172200" y="2505075"/>
            <a:ext cx="5183188" cy="3684588"/>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0BD5343-F8CA-1B2A-37A2-804615E5FF35}"/>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8" name="Footer Placeholder 7">
            <a:extLst>
              <a:ext uri="{FF2B5EF4-FFF2-40B4-BE49-F238E27FC236}">
                <a16:creationId xmlns:a16="http://schemas.microsoft.com/office/drawing/2014/main" id="{4005C401-3F78-EC37-EBC2-F8439706A3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96B8A0-FA9F-CDFB-6784-35AA3AE83ABB}"/>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7136125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6290883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10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3F6E3C-D7CB-758B-7148-44B21635BFA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noAutofit/>
          </a:bodyPr>
          <a:lstStyle>
            <a:lvl1pPr>
              <a:defRPr sz="3600" b="1"/>
            </a:lvl1pPr>
          </a:lstStyle>
          <a:p>
            <a:r>
              <a:rPr lang="en-US" dirty="0"/>
              <a:t>Click to edit Master title style</a:t>
            </a:r>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9819636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12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64A2CA4-B29A-6F9F-C7BD-1D857500C0B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noAutofit/>
          </a:bodyPr>
          <a:lstStyle>
            <a:lvl1pPr>
              <a:defRPr sz="3600" b="1"/>
            </a:lvl1pPr>
          </a:lstStyle>
          <a:p>
            <a:r>
              <a:rPr lang="en-US" dirty="0"/>
              <a:t>Click to edit Master title style</a:t>
            </a:r>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9010053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1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C0F2E1-2996-B225-1013-F02F59DA4D0C}"/>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605790" y="685800"/>
            <a:ext cx="4114799" cy="1017270"/>
          </a:xfrm>
        </p:spPr>
        <p:txBody>
          <a:bodyPr anchor="b">
            <a:noAutofit/>
          </a:bodyPr>
          <a:lstStyle>
            <a:lvl1pPr>
              <a:defRPr sz="3600" b="1"/>
            </a:lvl1pPr>
          </a:lstStyle>
          <a:p>
            <a:r>
              <a:rPr lang="en-US" dirty="0"/>
              <a:t>Click to edit Master title style</a:t>
            </a:r>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494919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60579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2727351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42651482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7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367B5C-0931-DB7B-F9EF-E3AE61002EBD}"/>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E97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noAutofit/>
          </a:bodyPr>
          <a:lstStyle>
            <a:lvl1pPr>
              <a:defRPr sz="3600" b="1"/>
            </a:lvl1pPr>
          </a:lstStyle>
          <a:p>
            <a:r>
              <a:rPr lang="en-US" dirty="0"/>
              <a:t>Click to edit Master title style</a:t>
            </a:r>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8277646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9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72E91A-A1E6-799F-2FF6-BDE18189E6DE}"/>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AA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noAutofit/>
          </a:bodyPr>
          <a:lstStyle>
            <a:lvl1pPr>
              <a:defRPr sz="3600" b="1"/>
            </a:lvl1pPr>
          </a:lstStyle>
          <a:p>
            <a:r>
              <a:rPr lang="en-US" dirty="0"/>
              <a:t>Click to edit Master title style</a:t>
            </a:r>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15337276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8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BE9AFE-43D8-CB23-18FD-1A0350F210E7}"/>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FD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7475220" y="685800"/>
            <a:ext cx="4114799" cy="1017270"/>
          </a:xfrm>
        </p:spPr>
        <p:txBody>
          <a:bodyPr anchor="b">
            <a:noAutofit/>
          </a:bodyPr>
          <a:lstStyle>
            <a:lvl1pPr>
              <a:defRPr sz="3600" b="1"/>
            </a:lvl1pPr>
          </a:lstStyle>
          <a:p>
            <a:r>
              <a:rPr lang="en-US" dirty="0"/>
              <a:t>Click to edit Master title style</a:t>
            </a:r>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617220" y="685800"/>
            <a:ext cx="6637018" cy="54863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7475222" y="1955801"/>
            <a:ext cx="4114797" cy="42163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27563335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4381-11CA-437B-BDAF-40FF08CB04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508763-8CF4-4C22-8400-D26FD0572A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912F-27FE-4B0C-B363-E1FC73D6D9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D517F-FB55-444C-9702-AD536AA8ACC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B3CC5912-E4D9-486B-924E-9A001980F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38ADA-A5AB-405E-8F3F-C1E4C3FA4597}"/>
              </a:ext>
            </a:extLst>
          </p:cNvPr>
          <p:cNvSpPr>
            <a:spLocks noGrp="1"/>
          </p:cNvSpPr>
          <p:nvPr>
            <p:ph type="sldNum" sz="quarter" idx="12"/>
          </p:nvPr>
        </p:nvSpPr>
        <p:spPr/>
        <p:txBody>
          <a:bodyPr/>
          <a:lstStyle/>
          <a:p>
            <a:fld id="{46775AB8-1768-4EE4-83A3-FB3FA6402523}" type="slidenum">
              <a:rPr lang="en-US" smtClean="0"/>
              <a:t>‹#›</a:t>
            </a:fld>
            <a:endParaRPr lang="en-US"/>
          </a:p>
        </p:txBody>
      </p:sp>
    </p:spTree>
    <p:extLst>
      <p:ext uri="{BB962C8B-B14F-4D97-AF65-F5344CB8AC3E}">
        <p14:creationId xmlns:p14="http://schemas.microsoft.com/office/powerpoint/2010/main" val="118943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2B48D-2078-46AA-8A28-5966C2CB3B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B574B0-DEC5-45BC-9507-644BF8E667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C08FD04-2AB6-4363-9058-D8D6CF7C40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54C4EA-5586-4936-98D3-A8181F769197}"/>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6" name="Footer Placeholder 5">
            <a:extLst>
              <a:ext uri="{FF2B5EF4-FFF2-40B4-BE49-F238E27FC236}">
                <a16:creationId xmlns:a16="http://schemas.microsoft.com/office/drawing/2014/main" id="{C134B343-8990-4666-8D0E-2318D8493A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4A02-3091-4FD5-B16D-F63CD7E64A09}"/>
              </a:ext>
            </a:extLst>
          </p:cNvPr>
          <p:cNvSpPr>
            <a:spLocks noGrp="1"/>
          </p:cNvSpPr>
          <p:nvPr>
            <p:ph type="sldNum" sz="quarter" idx="12"/>
          </p:nvPr>
        </p:nvSpPr>
        <p:spPr/>
        <p:txBody>
          <a:bodyPr/>
          <a:lstStyle/>
          <a:p>
            <a:fld id="{46775AB8-1768-4EE4-83A3-FB3FA6402523}" type="slidenum">
              <a:rPr lang="en-US" smtClean="0"/>
              <a:t>‹#›</a:t>
            </a:fld>
            <a:endParaRPr lang="en-US"/>
          </a:p>
        </p:txBody>
      </p:sp>
    </p:spTree>
    <p:extLst>
      <p:ext uri="{BB962C8B-B14F-4D97-AF65-F5344CB8AC3E}">
        <p14:creationId xmlns:p14="http://schemas.microsoft.com/office/powerpoint/2010/main" val="3524149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559A7-D932-A14A-C411-2D818CE947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CC9558-12E2-C8BE-5DF5-BB46F7572923}"/>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4" name="Footer Placeholder 3">
            <a:extLst>
              <a:ext uri="{FF2B5EF4-FFF2-40B4-BE49-F238E27FC236}">
                <a16:creationId xmlns:a16="http://schemas.microsoft.com/office/drawing/2014/main" id="{9AAFF15D-397A-C640-83E4-B9161E4D0F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CE1ECA-5685-A3C4-ED90-E0EE31ECB6EE}"/>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25843496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4FB9A-FD18-43AC-899D-0DA7426B8A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039624-46D4-471E-A01A-0DBF4878BA7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C4849C-7844-45C3-848D-7B0F2DFA8C9F}"/>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5" name="Footer Placeholder 4">
            <a:extLst>
              <a:ext uri="{FF2B5EF4-FFF2-40B4-BE49-F238E27FC236}">
                <a16:creationId xmlns:a16="http://schemas.microsoft.com/office/drawing/2014/main" id="{C66FC66B-3AFD-4D21-A7A0-80DE351529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0020E-F8F0-43FF-995A-EB9FDDE6B52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8157702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A4D882-C0AF-451E-9945-945D9B302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C167FC-7F18-41E5-929A-396165F53C5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2A240-BC1D-46EA-A8A4-B06D29253DFD}"/>
              </a:ext>
            </a:extLst>
          </p:cNvPr>
          <p:cNvSpPr>
            <a:spLocks noGrp="1"/>
          </p:cNvSpPr>
          <p:nvPr>
            <p:ph type="dt" sz="half" idx="10"/>
          </p:nvPr>
        </p:nvSpPr>
        <p:spPr/>
        <p:txBody>
          <a:bodyPr/>
          <a:lstStyle/>
          <a:p>
            <a:fld id="{70526139-D7C6-48BE-867E-8AF586D96DF3}" type="datetimeFigureOut">
              <a:rPr lang="en-US" smtClean="0"/>
              <a:t>5/4/2025</a:t>
            </a:fld>
            <a:endParaRPr lang="en-US"/>
          </a:p>
        </p:txBody>
      </p:sp>
      <p:sp>
        <p:nvSpPr>
          <p:cNvPr id="5" name="Footer Placeholder 4">
            <a:extLst>
              <a:ext uri="{FF2B5EF4-FFF2-40B4-BE49-F238E27FC236}">
                <a16:creationId xmlns:a16="http://schemas.microsoft.com/office/drawing/2014/main" id="{237BCF82-ACE4-4F18-B40E-1B1BE72249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06F319-C7B8-43EC-A270-4CE18FEB96DC}"/>
              </a:ext>
            </a:extLst>
          </p:cNvPr>
          <p:cNvSpPr>
            <a:spLocks noGrp="1"/>
          </p:cNvSpPr>
          <p:nvPr>
            <p:ph type="sldNum" sz="quarter" idx="12"/>
          </p:nvPr>
        </p:nvSpPr>
        <p:spPr/>
        <p:txBody>
          <a:bodyPr/>
          <a:lstStyle/>
          <a:p>
            <a:fld id="{46775AB8-1768-4EE4-83A3-FB3FA6402523}" type="slidenum">
              <a:rPr lang="en-US" smtClean="0"/>
              <a:t>‹#›</a:t>
            </a:fld>
            <a:endParaRPr lang="en-US"/>
          </a:p>
        </p:txBody>
      </p:sp>
    </p:spTree>
    <p:custDataLst>
      <p:tags r:id="rId1"/>
    </p:custDataLst>
    <p:extLst>
      <p:ext uri="{BB962C8B-B14F-4D97-AF65-F5344CB8AC3E}">
        <p14:creationId xmlns:p14="http://schemas.microsoft.com/office/powerpoint/2010/main" val="3283461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9347200" y="152400"/>
            <a:ext cx="2641600" cy="65563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203200" y="153988"/>
            <a:ext cx="8940800" cy="6553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9347200" y="2052960"/>
            <a:ext cx="2641600" cy="1828800"/>
          </a:xfrm>
        </p:spPr>
        <p:txBody>
          <a:bodyPr anchor="ctr">
            <a:normAutofit/>
          </a:bodyPr>
          <a:lstStyle>
            <a:lvl1pPr marL="0" indent="0" algn="l">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Title 12"/>
          <p:cNvSpPr>
            <a:spLocks noGrp="1"/>
          </p:cNvSpPr>
          <p:nvPr>
            <p:ph type="title"/>
          </p:nvPr>
        </p:nvSpPr>
        <p:spPr>
          <a:xfrm>
            <a:off x="609600" y="2052960"/>
            <a:ext cx="8432800" cy="1828800"/>
          </a:xfrm>
        </p:spPr>
        <p:txBody>
          <a:bodyPr/>
          <a:lstStyle>
            <a:lvl1pPr algn="l">
              <a:defRPr sz="420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A529D858-9C8D-404D-8BD9-4BB17F638C88}" type="slidenum">
              <a:rPr lang="en-US" altLang="en-US" smtClean="0"/>
              <a:pPr/>
              <a:t>‹#›</a:t>
            </a:fld>
            <a:endParaRPr lang="en-US" altLang="en-US"/>
          </a:p>
        </p:txBody>
      </p:sp>
      <p:sp>
        <p:nvSpPr>
          <p:cNvPr id="8" name="Footer Placeholder 11"/>
          <p:cNvSpPr>
            <a:spLocks noGrp="1"/>
          </p:cNvSpPr>
          <p:nvPr>
            <p:ph type="ftr" sz="quarter" idx="12"/>
          </p:nvPr>
        </p:nvSpPr>
        <p:spPr/>
        <p:txBody>
          <a:bodyPr/>
          <a:lstStyle>
            <a:lvl1pPr>
              <a:defRPr>
                <a:solidFill>
                  <a:schemeClr val="bg2"/>
                </a:solidFill>
              </a:defRPr>
            </a:lvl1pPr>
          </a:lstStyle>
          <a:p>
            <a:pPr>
              <a:defRPr/>
            </a:pPr>
            <a:endParaRPr lang="en-US">
              <a:solidFill>
                <a:srgbClr val="C5D1D7"/>
              </a:solidFill>
            </a:endParaRPr>
          </a:p>
        </p:txBody>
      </p:sp>
    </p:spTree>
    <p:custDataLst>
      <p:tags r:id="rId1"/>
    </p:custDataLst>
    <p:extLst>
      <p:ext uri="{BB962C8B-B14F-4D97-AF65-F5344CB8AC3E}">
        <p14:creationId xmlns:p14="http://schemas.microsoft.com/office/powerpoint/2010/main" val="23525827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203208" y="152400"/>
            <a:ext cx="2641600" cy="65563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35604" y="153988"/>
            <a:ext cx="8940800" cy="6553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203208" y="2052960"/>
            <a:ext cx="2641600" cy="1828800"/>
          </a:xfrm>
          <a:ln>
            <a:noFill/>
          </a:ln>
        </p:spPr>
        <p:txBody>
          <a:bodyPr anchor="ctr">
            <a:normAutofit/>
          </a:bodyPr>
          <a:lstStyle>
            <a:lvl1pPr marL="0" indent="0" algn="l">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Title 12"/>
          <p:cNvSpPr>
            <a:spLocks noGrp="1"/>
          </p:cNvSpPr>
          <p:nvPr>
            <p:ph type="title"/>
          </p:nvPr>
        </p:nvSpPr>
        <p:spPr>
          <a:xfrm>
            <a:off x="3442004" y="2052960"/>
            <a:ext cx="8432800" cy="1828800"/>
          </a:xfrm>
        </p:spPr>
        <p:txBody>
          <a:bodyPr/>
          <a:lstStyle>
            <a:lvl1pPr algn="l">
              <a:defRPr sz="420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pPr fontAlgn="base">
              <a:spcBef>
                <a:spcPct val="0"/>
              </a:spcBef>
              <a:spcAft>
                <a:spcPct val="0"/>
              </a:spcAft>
            </a:pPr>
            <a:fld id="{0BB65364-1216-4999-9622-B9A44EB4FDCD}" type="slidenum">
              <a:rPr lang="en-US" smtClean="0"/>
              <a:pPr fontAlgn="base">
                <a:spcBef>
                  <a:spcPct val="0"/>
                </a:spcBef>
                <a:spcAft>
                  <a:spcPct val="0"/>
                </a:spcAft>
              </a:pPr>
              <a:t>‹#›</a:t>
            </a:fld>
            <a:endParaRPr lang="en-US" dirty="0"/>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fontAlgn="base">
              <a:spcBef>
                <a:spcPct val="0"/>
              </a:spcBef>
              <a:spcAft>
                <a:spcPct val="0"/>
              </a:spcAft>
              <a:defRPr/>
            </a:pPr>
            <a:endParaRPr lang="en-US">
              <a:solidFill>
                <a:srgbClr val="5081AE"/>
              </a:solidFill>
            </a:endParaRPr>
          </a:p>
        </p:txBody>
      </p:sp>
    </p:spTree>
    <p:custDataLst>
      <p:tags r:id="rId1"/>
    </p:custDataLst>
    <p:extLst>
      <p:ext uri="{BB962C8B-B14F-4D97-AF65-F5344CB8AC3E}">
        <p14:creationId xmlns:p14="http://schemas.microsoft.com/office/powerpoint/2010/main" val="6757773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9347200" y="152400"/>
            <a:ext cx="26416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203200" y="153988"/>
            <a:ext cx="8940800" cy="6553200"/>
          </a:xfrm>
          <a:prstGeom prst="rect">
            <a:avLst/>
          </a:prstGeom>
          <a:pattFill prst="dkUp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9550400" y="2892277"/>
            <a:ext cx="2133601" cy="1645920"/>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2" name="Title 11"/>
          <p:cNvSpPr>
            <a:spLocks noGrp="1"/>
          </p:cNvSpPr>
          <p:nvPr>
            <p:ph type="title"/>
          </p:nvPr>
        </p:nvSpPr>
        <p:spPr>
          <a:xfrm>
            <a:off x="508000" y="2892277"/>
            <a:ext cx="8432800" cy="1645920"/>
          </a:xfrm>
        </p:spPr>
        <p:txBody>
          <a:bodyPr/>
          <a:lstStyle>
            <a:lvl1pPr algn="l">
              <a:defRPr sz="4200" b="1" cap="all" spc="150" baseline="0"/>
            </a:lvl1pPr>
          </a:lstStyle>
          <a:p>
            <a:r>
              <a:rPr lang="en-US"/>
              <a:t>Click to edit Master title style</a:t>
            </a:r>
            <a:endParaRPr lang="en-US" dirty="0"/>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28AA0EFE-92BC-489B-99B5-698AF2BA5C5E}" type="slidenum">
              <a:rPr lang="en-US" altLang="en-US" smtClean="0">
                <a:solidFill>
                  <a:srgbClr val="C5D1D7"/>
                </a:solidFill>
              </a:rPr>
              <a:pPr/>
              <a:t>‹#›</a:t>
            </a:fld>
            <a:endParaRPr lang="en-US" altLang="en-US">
              <a:solidFill>
                <a:srgbClr val="C5D1D7"/>
              </a:solidFill>
            </a:endParaRPr>
          </a:p>
        </p:txBody>
      </p:sp>
      <p:sp>
        <p:nvSpPr>
          <p:cNvPr id="11"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a:defRPr/>
            </a:pPr>
            <a:endParaRPr lang="en-US"/>
          </a:p>
        </p:txBody>
      </p:sp>
    </p:spTree>
    <p:custDataLst>
      <p:tags r:id="rId1"/>
    </p:custDataLst>
    <p:extLst>
      <p:ext uri="{BB962C8B-B14F-4D97-AF65-F5344CB8AC3E}">
        <p14:creationId xmlns:p14="http://schemas.microsoft.com/office/powerpoint/2010/main" val="21393986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225516" y="152400"/>
            <a:ext cx="26416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57904" y="153988"/>
            <a:ext cx="8940800" cy="6553200"/>
          </a:xfrm>
          <a:prstGeom prst="rect">
            <a:avLst/>
          </a:prstGeom>
          <a:pattFill prst="dkUp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428716" y="2892277"/>
            <a:ext cx="2133601" cy="1645920"/>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2" name="Title 11"/>
          <p:cNvSpPr>
            <a:spLocks noGrp="1"/>
          </p:cNvSpPr>
          <p:nvPr>
            <p:ph type="title"/>
          </p:nvPr>
        </p:nvSpPr>
        <p:spPr>
          <a:xfrm>
            <a:off x="3362704" y="2892277"/>
            <a:ext cx="8432800" cy="1645920"/>
          </a:xfrm>
        </p:spPr>
        <p:txBody>
          <a:bodyPr/>
          <a:lstStyle>
            <a:lvl1pPr algn="l">
              <a:defRPr sz="4200" b="1" cap="all" spc="150" baseline="0"/>
            </a:lvl1pPr>
          </a:lstStyle>
          <a:p>
            <a:r>
              <a:rPr lang="en-US"/>
              <a:t>Click to edit Master title style</a:t>
            </a:r>
            <a:endParaRPr lang="en-US" dirty="0"/>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smtClean="0"/>
              <a:pPr fontAlgn="base">
                <a:spcBef>
                  <a:spcPct val="0"/>
                </a:spcBef>
                <a:spcAft>
                  <a:spcPct val="0"/>
                </a:spcAft>
              </a:pPr>
              <a:t>‹#›</a:t>
            </a:fld>
            <a:endParaRPr lang="en-US" dirty="0"/>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bg2"/>
                </a:solidFill>
              </a:defRPr>
            </a:lvl1pPr>
          </a:lstStyle>
          <a:p>
            <a:pPr fontAlgn="base">
              <a:spcBef>
                <a:spcPct val="0"/>
              </a:spcBef>
              <a:spcAft>
                <a:spcPct val="0"/>
              </a:spcAft>
              <a:defRPr/>
            </a:pPr>
            <a:endParaRPr lang="en-US">
              <a:solidFill>
                <a:srgbClr val="5081AE"/>
              </a:solidFill>
            </a:endParaRPr>
          </a:p>
        </p:txBody>
      </p:sp>
    </p:spTree>
    <p:custDataLst>
      <p:tags r:id="rId1"/>
    </p:custDataLst>
    <p:extLst>
      <p:ext uri="{BB962C8B-B14F-4D97-AF65-F5344CB8AC3E}">
        <p14:creationId xmlns:p14="http://schemas.microsoft.com/office/powerpoint/2010/main" val="1263710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ectangle 5">
            <a:extLst>
              <a:ext uri="{C183D7F6-B498-43B3-948B-1728B52AA6E4}">
                <adec:decorative xmlns:adec="http://schemas.microsoft.com/office/drawing/2017/decorative" val="1"/>
              </a:ext>
            </a:extLst>
          </p:cNvPr>
          <p:cNvSpPr/>
          <p:nvPr/>
        </p:nvSpPr>
        <p:spPr>
          <a:xfrm>
            <a:off x="9347200" y="150814"/>
            <a:ext cx="26416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7" name="Rectangle 6">
            <a:extLst>
              <a:ext uri="{C183D7F6-B498-43B3-948B-1728B52AA6E4}">
                <adec:decorative xmlns:adec="http://schemas.microsoft.com/office/drawing/2017/decorative" val="1"/>
              </a:ext>
            </a:extLst>
          </p:cNvPr>
          <p:cNvSpPr/>
          <p:nvPr/>
        </p:nvSpPr>
        <p:spPr>
          <a:xfrm>
            <a:off x="203200" y="152400"/>
            <a:ext cx="89408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Content Placeholder 2"/>
          <p:cNvSpPr>
            <a:spLocks noGrp="1"/>
          </p:cNvSpPr>
          <p:nvPr>
            <p:ph idx="1"/>
          </p:nvPr>
        </p:nvSpPr>
        <p:spPr>
          <a:xfrm>
            <a:off x="812800" y="304801"/>
            <a:ext cx="7823200" cy="6051549"/>
          </a:xfrm>
        </p:spPr>
        <p:txBody>
          <a:bodyPr/>
          <a:lstStyle>
            <a:lvl1pPr>
              <a:defRPr sz="3600"/>
            </a:lvl1pPr>
            <a:lvl2pPr>
              <a:defRPr sz="28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546336" y="2130552"/>
            <a:ext cx="2231136" cy="2816352"/>
          </a:xfrm>
        </p:spPr>
        <p:txBody>
          <a:bodyPr tIns="0"/>
          <a:lstStyle>
            <a:lvl1pPr marL="0" indent="0">
              <a:buNone/>
              <a:defRPr sz="32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itle 10"/>
          <p:cNvSpPr>
            <a:spLocks noGrp="1"/>
          </p:cNvSpPr>
          <p:nvPr>
            <p:ph type="title"/>
          </p:nvPr>
        </p:nvSpPr>
        <p:spPr>
          <a:xfrm>
            <a:off x="9546336" y="457200"/>
            <a:ext cx="2234213" cy="1673352"/>
          </a:xfrm>
        </p:spPr>
        <p:txBody>
          <a:bodyPr anchor="b"/>
          <a:lstStyle>
            <a:lvl1pPr algn="l">
              <a:defRPr sz="3600" spc="150" baseline="0"/>
            </a:lvl1pPr>
          </a:lstStyle>
          <a:p>
            <a:r>
              <a:rPr lang="en-US"/>
              <a:t>Click to edit Master title style</a:t>
            </a:r>
            <a:endParaRPr lang="en-US" dirty="0"/>
          </a:p>
        </p:txBody>
      </p:sp>
      <p:sp>
        <p:nvSpPr>
          <p:cNvPr id="10" name="Slide Number Placeholder 6"/>
          <p:cNvSpPr>
            <a:spLocks noGrp="1"/>
          </p:cNvSpPr>
          <p:nvPr>
            <p:ph type="sldNum" sz="quarter" idx="12"/>
          </p:nvPr>
        </p:nvSpPr>
        <p:spPr/>
        <p:txBody>
          <a:bodyPr/>
          <a:lstStyle>
            <a:lvl1pPr>
              <a:defRPr lang="en-US" altLang="en-US" sz="1400" b="1" kern="1200" smtClean="0">
                <a:solidFill>
                  <a:srgbClr val="5081AE"/>
                </a:solidFill>
                <a:latin typeface="Verdana" panose="020B0604030504040204" pitchFamily="34" charset="0"/>
                <a:ea typeface="+mn-ea"/>
                <a:cs typeface="+mn-cs"/>
              </a:defRPr>
            </a:lvl1pPr>
          </a:lstStyle>
          <a:p>
            <a:fld id="{5C6C14FF-F5F8-4688-99D1-C52658825121}" type="slidenum">
              <a:rPr lang="en-US" altLang="en-US" smtClean="0"/>
              <a:pPr/>
              <a:t>‹#›</a:t>
            </a:fld>
            <a:endParaRPr lang="en-US" altLang="en-US"/>
          </a:p>
        </p:txBody>
      </p:sp>
      <p:sp>
        <p:nvSpPr>
          <p:cNvPr id="13"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2965024377"/>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11" name="Rectangle 10">
            <a:extLst>
              <a:ext uri="{C183D7F6-B498-43B3-948B-1728B52AA6E4}">
                <adec:decorative xmlns:adec="http://schemas.microsoft.com/office/drawing/2017/decorative" val="1"/>
              </a:ext>
            </a:extLst>
          </p:cNvPr>
          <p:cNvSpPr/>
          <p:nvPr/>
        </p:nvSpPr>
        <p:spPr>
          <a:xfrm>
            <a:off x="4040070" y="0"/>
            <a:ext cx="8164121" cy="6857999"/>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C183D7F6-B498-43B3-948B-1728B52AA6E4}">
                <adec:decorative xmlns:adec="http://schemas.microsoft.com/office/drawing/2017/decorative" val="1"/>
              </a:ext>
            </a:extLst>
          </p:cNvPr>
          <p:cNvSpPr/>
          <p:nvPr/>
        </p:nvSpPr>
        <p:spPr>
          <a:xfrm>
            <a:off x="16" y="0"/>
            <a:ext cx="4050791"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C183D7F6-B498-43B3-948B-1728B52AA6E4}">
                <adec:decorative xmlns:adec="http://schemas.microsoft.com/office/drawing/2017/decorative" val="1"/>
              </a:ext>
            </a:extLst>
          </p:cNvPr>
          <p:cNvSpPr/>
          <p:nvPr/>
        </p:nvSpPr>
        <p:spPr>
          <a:xfrm>
            <a:off x="4040071" y="0"/>
            <a:ext cx="13716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4507991" y="311972"/>
            <a:ext cx="7336177" cy="5993232"/>
          </a:xfrm>
        </p:spPr>
        <p:txBody>
          <a:bodyPr/>
          <a:lstStyle>
            <a:lvl1pPr>
              <a:defRPr sz="3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sp>
        <p:nvSpPr>
          <p:cNvPr id="13" name="Footer Placeholder 4"/>
          <p:cNvSpPr>
            <a:spLocks noGrp="1"/>
          </p:cNvSpPr>
          <p:nvPr>
            <p:ph type="ftr" sz="quarter" idx="11"/>
          </p:nvPr>
        </p:nvSpPr>
        <p:spPr>
          <a:xfrm>
            <a:off x="9521004" y="6377158"/>
            <a:ext cx="1972235" cy="274638"/>
          </a:xfrm>
          <a:ln/>
        </p:spPr>
        <p:txBody>
          <a:bodyPr/>
          <a:lstStyle>
            <a:lvl1pPr>
              <a:defRPr/>
            </a:lvl1pPr>
          </a:lstStyle>
          <a:p>
            <a:endParaRPr lang="en-US">
              <a:solidFill>
                <a:srgbClr val="1F497D"/>
              </a:solidFill>
            </a:endParaRPr>
          </a:p>
        </p:txBody>
      </p:sp>
    </p:spTree>
    <p:custDataLst>
      <p:tags r:id="rId1"/>
    </p:custDataLst>
    <p:extLst>
      <p:ext uri="{BB962C8B-B14F-4D97-AF65-F5344CB8AC3E}">
        <p14:creationId xmlns:p14="http://schemas.microsoft.com/office/powerpoint/2010/main" val="26111119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2_Content with Caption">
    <p:spTree>
      <p:nvGrpSpPr>
        <p:cNvPr id="1" name=""/>
        <p:cNvGrpSpPr/>
        <p:nvPr/>
      </p:nvGrpSpPr>
      <p:grpSpPr>
        <a:xfrm>
          <a:off x="0" y="0"/>
          <a:ext cx="0" cy="0"/>
          <a:chOff x="0" y="0"/>
          <a:chExt cx="0" cy="0"/>
        </a:xfrm>
      </p:grpSpPr>
      <p:sp>
        <p:nvSpPr>
          <p:cNvPr id="11" name="Rectangle 10">
            <a:extLst>
              <a:ext uri="{C183D7F6-B498-43B3-948B-1728B52AA6E4}">
                <adec:decorative xmlns:adec="http://schemas.microsoft.com/office/drawing/2017/decorative" val="1"/>
              </a:ext>
            </a:extLst>
          </p:cNvPr>
          <p:cNvSpPr/>
          <p:nvPr/>
        </p:nvSpPr>
        <p:spPr>
          <a:xfrm>
            <a:off x="-4397" y="0"/>
            <a:ext cx="8164121" cy="6857999"/>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C183D7F6-B498-43B3-948B-1728B52AA6E4}">
                <adec:decorative xmlns:adec="http://schemas.microsoft.com/office/drawing/2017/decorative" val="1"/>
              </a:ext>
            </a:extLst>
          </p:cNvPr>
          <p:cNvSpPr/>
          <p:nvPr/>
        </p:nvSpPr>
        <p:spPr>
          <a:xfrm>
            <a:off x="8141501" y="0"/>
            <a:ext cx="4050791"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C183D7F6-B498-43B3-948B-1728B52AA6E4}">
                <adec:decorative xmlns:adec="http://schemas.microsoft.com/office/drawing/2017/decorative" val="1"/>
              </a:ext>
            </a:extLst>
          </p:cNvPr>
          <p:cNvSpPr/>
          <p:nvPr/>
        </p:nvSpPr>
        <p:spPr>
          <a:xfrm>
            <a:off x="8006155" y="0"/>
            <a:ext cx="13716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98685"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46384"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98685"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sp>
        <p:nvSpPr>
          <p:cNvPr id="14"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endParaRPr lang="en-US">
              <a:solidFill>
                <a:srgbClr val="1F497D"/>
              </a:solidFill>
            </a:endParaRPr>
          </a:p>
        </p:txBody>
      </p:sp>
    </p:spTree>
    <p:custDataLst>
      <p:tags r:id="rId1"/>
    </p:custDataLst>
    <p:extLst>
      <p:ext uri="{BB962C8B-B14F-4D97-AF65-F5344CB8AC3E}">
        <p14:creationId xmlns:p14="http://schemas.microsoft.com/office/powerpoint/2010/main" val="30105534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6" name="Rectangle 5">
            <a:extLst>
              <a:ext uri="{C183D7F6-B498-43B3-948B-1728B52AA6E4}">
                <adec:decorative xmlns:adec="http://schemas.microsoft.com/office/drawing/2017/decorative" val="1"/>
              </a:ext>
            </a:extLst>
          </p:cNvPr>
          <p:cNvSpPr/>
          <p:nvPr/>
        </p:nvSpPr>
        <p:spPr>
          <a:xfrm>
            <a:off x="9347200" y="150814"/>
            <a:ext cx="2641600" cy="655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Picture Placeholder 2"/>
          <p:cNvSpPr>
            <a:spLocks noGrp="1"/>
          </p:cNvSpPr>
          <p:nvPr>
            <p:ph type="pic" idx="1"/>
          </p:nvPr>
        </p:nvSpPr>
        <p:spPr>
          <a:xfrm>
            <a:off x="203200" y="152400"/>
            <a:ext cx="8940800" cy="6553200"/>
          </a:xfrm>
        </p:spPr>
        <p:txBody>
          <a:bodyPr rtlCol="0" anchor="ctr">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550400" y="2133600"/>
            <a:ext cx="22352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itle 9"/>
          <p:cNvSpPr>
            <a:spLocks noGrp="1"/>
          </p:cNvSpPr>
          <p:nvPr>
            <p:ph type="title"/>
          </p:nvPr>
        </p:nvSpPr>
        <p:spPr>
          <a:xfrm>
            <a:off x="9550400" y="460248"/>
            <a:ext cx="2235200" cy="1673352"/>
          </a:xfrm>
        </p:spPr>
        <p:txBody>
          <a:bodyPr anchor="b"/>
          <a:lstStyle>
            <a:lvl1pPr algn="l">
              <a:defRPr sz="2000" spc="150" baseline="0">
                <a:solidFill>
                  <a:schemeClr val="tx2"/>
                </a:solidFill>
              </a:defRPr>
            </a:lvl1pPr>
          </a:lstStyle>
          <a:p>
            <a:r>
              <a:rPr lang="en-US"/>
              <a:t>Click to edit Master title style</a:t>
            </a:r>
            <a:endParaRPr lang="en-US" dirty="0"/>
          </a:p>
        </p:txBody>
      </p:sp>
      <p:sp>
        <p:nvSpPr>
          <p:cNvPr id="9" name="Slide Number Placeholder 6"/>
          <p:cNvSpPr>
            <a:spLocks noGrp="1"/>
          </p:cNvSpPr>
          <p:nvPr>
            <p:ph type="sldNum" sz="quarter" idx="12"/>
          </p:nvPr>
        </p:nvSpPr>
        <p:spPr/>
        <p:txBody>
          <a:bodyPr/>
          <a:lstStyle>
            <a:lvl1pPr>
              <a:defRPr lang="en-US" altLang="en-US" sz="1400" b="1" kern="1200">
                <a:solidFill>
                  <a:srgbClr val="5081AE"/>
                </a:solidFill>
                <a:latin typeface="Verdana" panose="020B0604030504040204" pitchFamily="34" charset="0"/>
                <a:ea typeface="+mn-ea"/>
                <a:cs typeface="+mn-cs"/>
              </a:defRPr>
            </a:lvl1pPr>
          </a:lstStyle>
          <a:p>
            <a:fld id="{C350F5B4-EACB-4704-84FE-B0B110CEC11F}" type="slidenum">
              <a:rPr lang="en-US" altLang="en-US" smtClean="0">
                <a:solidFill>
                  <a:srgbClr val="C5D1D7"/>
                </a:solidFill>
              </a:rPr>
              <a:pPr/>
              <a:t>‹#›</a:t>
            </a:fld>
            <a:endParaRPr lang="en-US" altLang="en-US">
              <a:solidFill>
                <a:srgbClr val="C5D1D7"/>
              </a:solidFill>
            </a:endParaRPr>
          </a:p>
        </p:txBody>
      </p:sp>
      <p:sp>
        <p:nvSpPr>
          <p:cNvPr id="12" name="Footer Placeholder 11"/>
          <p:cNvSpPr>
            <a:spLocks noGrp="1"/>
          </p:cNvSpPr>
          <p:nvPr>
            <p:ph type="ftr" sz="quarter" idx="13"/>
          </p:nvPr>
        </p:nvSpPr>
        <p:spPr>
          <a:xfrm>
            <a:off x="9521004" y="6377158"/>
            <a:ext cx="1972235" cy="274638"/>
          </a:xfrm>
        </p:spPr>
        <p:txBody>
          <a:bodyPr/>
          <a:lstStyle>
            <a:lvl1pPr>
              <a:defRPr>
                <a:solidFill>
                  <a:schemeClr val="bg2"/>
                </a:solidFill>
              </a:defRPr>
            </a:lvl1pPr>
          </a:lstStyle>
          <a:p>
            <a:pPr>
              <a:defRPr/>
            </a:pPr>
            <a:endParaRPr lang="en-US">
              <a:solidFill>
                <a:srgbClr val="C5D1D7"/>
              </a:solidFill>
            </a:endParaRPr>
          </a:p>
        </p:txBody>
      </p:sp>
    </p:spTree>
    <p:custDataLst>
      <p:tags r:id="rId1"/>
    </p:custDataLst>
    <p:extLst>
      <p:ext uri="{BB962C8B-B14F-4D97-AF65-F5344CB8AC3E}">
        <p14:creationId xmlns:p14="http://schemas.microsoft.com/office/powerpoint/2010/main" val="3366158583"/>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AF904C-1FE1-BC23-5FD4-626056878A56}"/>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3" name="Footer Placeholder 2">
            <a:extLst>
              <a:ext uri="{FF2B5EF4-FFF2-40B4-BE49-F238E27FC236}">
                <a16:creationId xmlns:a16="http://schemas.microsoft.com/office/drawing/2014/main" id="{C273911E-F827-DA21-81B0-3873A6CAAF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2FB0CD-7B25-55ED-D344-4D78A69B927A}"/>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32212451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5081AE"/>
              </a:solidFill>
            </a:endParaRPr>
          </a:p>
        </p:txBody>
      </p:sp>
      <p:sp>
        <p:nvSpPr>
          <p:cNvPr id="5" name="Slide Number Placeholder 3"/>
          <p:cNvSpPr>
            <a:spLocks noGrp="1"/>
          </p:cNvSpPr>
          <p:nvPr>
            <p:ph type="sldNum" sz="quarter" idx="12"/>
          </p:nvPr>
        </p:nvSpPr>
        <p:spPr/>
        <p:txBody>
          <a:bodyPr/>
          <a:lstStyle>
            <a:lvl1pPr>
              <a:defRPr/>
            </a:lvl1pPr>
          </a:lstStyle>
          <a:p>
            <a:fld id="{58982306-8F35-424C-87E7-25B7D7EF90DC}" type="slidenum">
              <a:rPr lang="en-US" altLang="en-US" smtClean="0">
                <a:solidFill>
                  <a:srgbClr val="5081AE"/>
                </a:solidFill>
              </a:rPr>
              <a:pPr/>
              <a:t>‹#›</a:t>
            </a:fld>
            <a:endParaRPr lang="en-US" altLang="en-US">
              <a:solidFill>
                <a:srgbClr val="5081AE"/>
              </a:solidFill>
            </a:endParaRPr>
          </a:p>
        </p:txBody>
      </p:sp>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315"/>
          <a:stretch/>
        </p:blipFill>
        <p:spPr>
          <a:xfrm>
            <a:off x="11516524" y="6184247"/>
            <a:ext cx="438409" cy="457494"/>
          </a:xfrm>
          <a:prstGeom prst="rect">
            <a:avLst/>
          </a:prstGeom>
        </p:spPr>
      </p:pic>
    </p:spTree>
    <p:custDataLst>
      <p:tags r:id="rId1"/>
    </p:custDataLst>
    <p:extLst>
      <p:ext uri="{BB962C8B-B14F-4D97-AF65-F5344CB8AC3E}">
        <p14:creationId xmlns:p14="http://schemas.microsoft.com/office/powerpoint/2010/main" val="41590258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53A243-5712-4F39-8685-90A1134831FC}"/>
              </a:ext>
              <a:ext uri="{C183D7F6-B498-43B3-948B-1728B52AA6E4}">
                <adec:decorative xmlns:adec="http://schemas.microsoft.com/office/drawing/2017/decorative" val="1"/>
              </a:ext>
            </a:extLst>
          </p:cNvPr>
          <p:cNvSpPr/>
          <p:nvPr/>
        </p:nvSpPr>
        <p:spPr>
          <a:xfrm>
            <a:off x="203201" y="150814"/>
            <a:ext cx="11775017" cy="65563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434340" y="441326"/>
            <a:ext cx="11148060" cy="684213"/>
          </a:xfrm>
        </p:spPr>
        <p:txBody>
          <a:bodyPr/>
          <a:lstStyle/>
          <a:p>
            <a:r>
              <a:rPr lang="en-US"/>
              <a:t>Click to edit Master title style</a:t>
            </a:r>
          </a:p>
        </p:txBody>
      </p:sp>
      <p:sp>
        <p:nvSpPr>
          <p:cNvPr id="3" name="Text Placeholder 2"/>
          <p:cNvSpPr>
            <a:spLocks noGrp="1"/>
          </p:cNvSpPr>
          <p:nvPr>
            <p:ph type="body" sz="half" idx="1"/>
          </p:nvPr>
        </p:nvSpPr>
        <p:spPr>
          <a:xfrm>
            <a:off x="434340" y="1600201"/>
            <a:ext cx="5864860" cy="45307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6502400" y="1600201"/>
            <a:ext cx="5080000" cy="2189163"/>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02400" y="3941763"/>
            <a:ext cx="5080000" cy="2189162"/>
          </a:xfrm>
        </p:spPr>
        <p:txBody>
          <a:bodyPr/>
          <a:lstStyle>
            <a:lvl1pPr>
              <a:defRPr sz="3200"/>
            </a:lvl1pPr>
            <a:lvl2pPr>
              <a:defRPr sz="2400"/>
            </a:lvl2pPr>
            <a:lvl3pPr>
              <a:defRPr sz="2000"/>
            </a:lvl3pPr>
            <a:lvl4pPr>
              <a:defRPr sz="20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2"/>
          </p:nvPr>
        </p:nvSpPr>
        <p:spPr>
          <a:xfrm>
            <a:off x="199614" y="6204269"/>
            <a:ext cx="704028" cy="457200"/>
          </a:xfrm>
        </p:spPr>
        <p:txBody>
          <a:bodyPr/>
          <a:lstStyle>
            <a:lvl1pPr>
              <a:defRPr/>
            </a:lvl1pPr>
          </a:lstStyle>
          <a:p>
            <a:fld id="{5F8DDC99-891A-42D1-ABFE-E41715607DCA}" type="slidenum">
              <a:rPr lang="en-US" altLang="en-US" smtClean="0">
                <a:solidFill>
                  <a:srgbClr val="5081AE"/>
                </a:solidFill>
              </a:rPr>
              <a:pPr/>
              <a:t>‹#›</a:t>
            </a:fld>
            <a:endParaRPr lang="en-US" altLang="en-US">
              <a:solidFill>
                <a:srgbClr val="5081AE"/>
              </a:solidFill>
            </a:endParaRPr>
          </a:p>
        </p:txBody>
      </p:sp>
      <p:sp>
        <p:nvSpPr>
          <p:cNvPr id="10" name="Footer Placeholder 2"/>
          <p:cNvSpPr>
            <a:spLocks noGrp="1"/>
          </p:cNvSpPr>
          <p:nvPr>
            <p:ph type="ftr" sz="quarter" idx="11"/>
          </p:nvPr>
        </p:nvSpPr>
        <p:spPr>
          <a:xfrm>
            <a:off x="9521004" y="6377158"/>
            <a:ext cx="1972235" cy="274638"/>
          </a:xfrm>
        </p:spPr>
        <p:txBody>
          <a:bodyPr/>
          <a:lstStyle>
            <a:lvl1pPr>
              <a:defRPr/>
            </a:lvl1pPr>
          </a:lstStyle>
          <a:p>
            <a:pPr>
              <a:defRPr/>
            </a:pPr>
            <a:endParaRPr lang="en-US">
              <a:solidFill>
                <a:srgbClr val="5081AE"/>
              </a:solidFill>
            </a:endParaRPr>
          </a:p>
        </p:txBody>
      </p:sp>
    </p:spTree>
    <p:custDataLst>
      <p:tags r:id="rId1"/>
    </p:custDataLst>
    <p:extLst>
      <p:ext uri="{BB962C8B-B14F-4D97-AF65-F5344CB8AC3E}">
        <p14:creationId xmlns:p14="http://schemas.microsoft.com/office/powerpoint/2010/main" val="8934677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3_Left side Textbox striped">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p:nvSpPr>
        <p:spPr>
          <a:xfrm>
            <a:off x="203208" y="152400"/>
            <a:ext cx="26416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3070316" y="155575"/>
            <a:ext cx="89408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428716" y="442120"/>
            <a:ext cx="2133601" cy="5836443"/>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28AA0EFE-92BC-489B-99B5-698AF2BA5C5E}" type="slidenum">
              <a:rPr lang="en-US" smtClean="0">
                <a:solidFill>
                  <a:srgbClr val="C5D1D7"/>
                </a:solidFill>
              </a:rPr>
              <a:pPr/>
              <a:t>‹#›</a:t>
            </a:fld>
            <a:endParaRPr lang="en-US">
              <a:solidFill>
                <a:srgbClr val="C5D1D7"/>
              </a:solidFill>
            </a:endParaRPr>
          </a:p>
        </p:txBody>
      </p:sp>
      <p:sp>
        <p:nvSpPr>
          <p:cNvPr id="10" name="Footer Placeholder 11"/>
          <p:cNvSpPr>
            <a:spLocks noGrp="1"/>
          </p:cNvSpPr>
          <p:nvPr>
            <p:ph type="ftr" sz="quarter" idx="12"/>
          </p:nvPr>
        </p:nvSpPr>
        <p:spPr>
          <a:xfrm>
            <a:off x="9521004" y="6377158"/>
            <a:ext cx="1972235" cy="274638"/>
          </a:xfrm>
        </p:spPr>
        <p:txBody>
          <a:bodyPr/>
          <a:lstStyle>
            <a:lvl1pPr>
              <a:defRPr>
                <a:solidFill>
                  <a:schemeClr val="accent2">
                    <a:lumMod val="75000"/>
                  </a:schemeClr>
                </a:solidFill>
              </a:defRPr>
            </a:lvl1pPr>
          </a:lstStyle>
          <a:p>
            <a:pPr>
              <a:defRPr/>
            </a:pPr>
            <a:endParaRPr lang="en-US" dirty="0"/>
          </a:p>
        </p:txBody>
      </p:sp>
      <p:sp>
        <p:nvSpPr>
          <p:cNvPr id="17" name="Content Placeholder 2"/>
          <p:cNvSpPr>
            <a:spLocks noGrp="1"/>
          </p:cNvSpPr>
          <p:nvPr>
            <p:ph idx="13"/>
          </p:nvPr>
        </p:nvSpPr>
        <p:spPr>
          <a:xfrm>
            <a:off x="3458020" y="442121"/>
            <a:ext cx="8210904" cy="5935038"/>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315"/>
          <a:stretch/>
        </p:blipFill>
        <p:spPr>
          <a:xfrm>
            <a:off x="11445404" y="6123287"/>
            <a:ext cx="438409" cy="457494"/>
          </a:xfrm>
          <a:prstGeom prst="rect">
            <a:avLst/>
          </a:prstGeom>
        </p:spPr>
      </p:pic>
    </p:spTree>
    <p:custDataLst>
      <p:tags r:id="rId1"/>
    </p:custDataLst>
    <p:extLst>
      <p:ext uri="{BB962C8B-B14F-4D97-AF65-F5344CB8AC3E}">
        <p14:creationId xmlns:p14="http://schemas.microsoft.com/office/powerpoint/2010/main" val="2573178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B6E08-80B4-BFD8-9C4F-4054CD46C9BE}"/>
              </a:ext>
            </a:extLst>
          </p:cNvPr>
          <p:cNvSpPr>
            <a:spLocks noGrp="1"/>
          </p:cNvSpPr>
          <p:nvPr>
            <p:ph type="title"/>
          </p:nvPr>
        </p:nvSpPr>
        <p:spPr>
          <a:xfrm>
            <a:off x="838200" y="365125"/>
            <a:ext cx="10515600" cy="860135"/>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55B92C0-7713-817A-E549-474CB728F3E5}"/>
              </a:ext>
            </a:extLst>
          </p:cNvPr>
          <p:cNvSpPr>
            <a:spLocks noGrp="1"/>
          </p:cNvSpPr>
          <p:nvPr>
            <p:ph idx="1"/>
          </p:nvPr>
        </p:nvSpPr>
        <p:spPr>
          <a:xfrm>
            <a:off x="838200" y="1460310"/>
            <a:ext cx="10515600" cy="471665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A0D1270-85AC-E1E1-0E54-E6C9A7A775EA}"/>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6095CC98-2DFF-96B7-C3CA-E151BE5EC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9A7EF-FFE2-A3C0-3F83-23189B3C9094}"/>
              </a:ext>
            </a:extLst>
          </p:cNvPr>
          <p:cNvSpPr>
            <a:spLocks noGrp="1"/>
          </p:cNvSpPr>
          <p:nvPr>
            <p:ph type="sldNum" sz="quarter" idx="12"/>
          </p:nvPr>
        </p:nvSpPr>
        <p:spPr/>
        <p:txBody>
          <a:bodyPr/>
          <a:lstStyle/>
          <a:p>
            <a:fld id="{91286947-4569-4C16-8179-52394E009F22}" type="slidenum">
              <a:rPr lang="en-US" smtClean="0"/>
              <a:t>‹#›</a:t>
            </a:fld>
            <a:endParaRPr lang="en-US"/>
          </a:p>
        </p:txBody>
      </p:sp>
      <p:sp>
        <p:nvSpPr>
          <p:cNvPr id="7" name="Rectangle 6">
            <a:extLst>
              <a:ext uri="{FF2B5EF4-FFF2-40B4-BE49-F238E27FC236}">
                <a16:creationId xmlns:a16="http://schemas.microsoft.com/office/drawing/2014/main" id="{62A74099-51E8-C770-0465-0A14FB39D18A}"/>
              </a:ext>
            </a:extLst>
          </p:cNvPr>
          <p:cNvSpPr/>
          <p:nvPr userDrawn="1"/>
        </p:nvSpPr>
        <p:spPr>
          <a:xfrm>
            <a:off x="814943" y="1133820"/>
            <a:ext cx="10607040" cy="914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5556387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9A5A9AA4-C332-6657-4B08-8F971B54F490}"/>
              </a:ext>
            </a:extLst>
          </p:cNvPr>
          <p:cNvSpPr>
            <a:spLocks noGrp="1"/>
          </p:cNvSpPr>
          <p:nvPr>
            <p:ph type="pic" idx="13"/>
          </p:nvPr>
        </p:nvSpPr>
        <p:spPr>
          <a:xfrm>
            <a:off x="-1" y="0"/>
            <a:ext cx="121919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57E78893-C521-2D79-BBCF-B1FE9BE2A7E8}"/>
              </a:ext>
            </a:extLst>
          </p:cNvPr>
          <p:cNvSpPr>
            <a:spLocks noGrp="1"/>
          </p:cNvSpPr>
          <p:nvPr>
            <p:ph type="ctrTitle" hasCustomPrompt="1"/>
          </p:nvPr>
        </p:nvSpPr>
        <p:spPr>
          <a:xfrm>
            <a:off x="614148" y="0"/>
            <a:ext cx="5481851" cy="6858000"/>
          </a:xfrm>
          <a:solidFill>
            <a:schemeClr val="accent3"/>
          </a:solidFill>
        </p:spPr>
        <p:txBody>
          <a:bodyPr anchor="t"/>
          <a:lstStyle>
            <a:lvl1pPr algn="ctr">
              <a:defRPr sz="6000">
                <a:latin typeface="Verdana" panose="020B0604030504040204" pitchFamily="34" charset="0"/>
                <a:ea typeface="Verdana" panose="020B0604030504040204" pitchFamily="34" charset="0"/>
              </a:defRPr>
            </a:lvl1pPr>
          </a:lstStyle>
          <a:p>
            <a:br>
              <a:rPr lang="en-US" dirty="0"/>
            </a:br>
            <a:r>
              <a:rPr lang="en-US" dirty="0"/>
              <a:t>Click to edit Master title style</a:t>
            </a:r>
          </a:p>
        </p:txBody>
      </p:sp>
      <p:sp>
        <p:nvSpPr>
          <p:cNvPr id="3" name="Subtitle 2">
            <a:extLst>
              <a:ext uri="{FF2B5EF4-FFF2-40B4-BE49-F238E27FC236}">
                <a16:creationId xmlns:a16="http://schemas.microsoft.com/office/drawing/2014/main" id="{3CF54BE3-78E7-AFDF-E00F-ED8EC4C3BCB5}"/>
              </a:ext>
            </a:extLst>
          </p:cNvPr>
          <p:cNvSpPr>
            <a:spLocks noGrp="1"/>
          </p:cNvSpPr>
          <p:nvPr>
            <p:ph type="subTitle" idx="1"/>
          </p:nvPr>
        </p:nvSpPr>
        <p:spPr>
          <a:xfrm>
            <a:off x="4872250" y="4299044"/>
            <a:ext cx="7319749" cy="958755"/>
          </a:xfrm>
        </p:spPr>
        <p:txBody>
          <a:bodyPr/>
          <a:lstStyle>
            <a:lvl1pPr marL="0" indent="0" algn="ctr">
              <a:lnSpc>
                <a:spcPct val="110000"/>
              </a:lnSpc>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0E9CAE-3806-4719-9C65-0E87E6889B41}"/>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AF014B87-AACC-FEBB-6E60-552A509DD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ADA33-C041-A08C-DB88-C87B86193B05}"/>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293609840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6533372" y="694368"/>
            <a:ext cx="4588247" cy="982494"/>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533371" y="1822778"/>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
        <p:nvSpPr>
          <p:cNvPr id="8" name="Rectangle 7">
            <a:extLst>
              <a:ext uri="{FF2B5EF4-FFF2-40B4-BE49-F238E27FC236}">
                <a16:creationId xmlns:a16="http://schemas.microsoft.com/office/drawing/2014/main" id="{1A70B710-74D5-155D-4095-B611E9AA841F}"/>
              </a:ext>
            </a:extLst>
          </p:cNvPr>
          <p:cNvSpPr/>
          <p:nvPr userDrawn="1"/>
        </p:nvSpPr>
        <p:spPr>
          <a:xfrm>
            <a:off x="11791666" y="0"/>
            <a:ext cx="400334"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4386333-6EBD-193E-66F7-C74CB1D24017}"/>
              </a:ext>
            </a:extLst>
          </p:cNvPr>
          <p:cNvSpPr/>
          <p:nvPr userDrawn="1"/>
        </p:nvSpPr>
        <p:spPr>
          <a:xfrm>
            <a:off x="11671112" y="0"/>
            <a:ext cx="13716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F86444C-2C8C-3A1C-0769-C9B5FD74D576}"/>
              </a:ext>
            </a:extLst>
          </p:cNvPr>
          <p:cNvSpPr/>
          <p:nvPr userDrawn="1"/>
        </p:nvSpPr>
        <p:spPr>
          <a:xfrm>
            <a:off x="11550554" y="2272"/>
            <a:ext cx="13716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0142862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58002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6260412" y="694368"/>
            <a:ext cx="4588247" cy="982494"/>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260411" y="1822778"/>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
        <p:nvSpPr>
          <p:cNvPr id="11" name="Flowchart: Delay 10">
            <a:extLst>
              <a:ext uri="{FF2B5EF4-FFF2-40B4-BE49-F238E27FC236}">
                <a16:creationId xmlns:a16="http://schemas.microsoft.com/office/drawing/2014/main" id="{97E45753-07E6-C7E3-768E-07AE3B59FCF2}"/>
              </a:ext>
            </a:extLst>
          </p:cNvPr>
          <p:cNvSpPr/>
          <p:nvPr userDrawn="1"/>
        </p:nvSpPr>
        <p:spPr>
          <a:xfrm flipH="1">
            <a:off x="11086872" y="4544"/>
            <a:ext cx="1091820" cy="6858000"/>
          </a:xfrm>
          <a:custGeom>
            <a:avLst/>
            <a:gdLst>
              <a:gd name="connsiteX0" fmla="*/ 0 w 423080"/>
              <a:gd name="connsiteY0" fmla="*/ 0 h 6857999"/>
              <a:gd name="connsiteX1" fmla="*/ 211540 w 423080"/>
              <a:gd name="connsiteY1" fmla="*/ 0 h 6857999"/>
              <a:gd name="connsiteX2" fmla="*/ 423080 w 423080"/>
              <a:gd name="connsiteY2" fmla="*/ 3429000 h 6857999"/>
              <a:gd name="connsiteX3" fmla="*/ 211540 w 423080"/>
              <a:gd name="connsiteY3" fmla="*/ 6858000 h 6857999"/>
              <a:gd name="connsiteX4" fmla="*/ 0 w 423080"/>
              <a:gd name="connsiteY4" fmla="*/ 6857999 h 6857999"/>
              <a:gd name="connsiteX5" fmla="*/ 0 w 423080"/>
              <a:gd name="connsiteY5" fmla="*/ 0 h 6857999"/>
              <a:gd name="connsiteX0" fmla="*/ 0 w 1091820"/>
              <a:gd name="connsiteY0" fmla="*/ 0 h 6858000"/>
              <a:gd name="connsiteX1" fmla="*/ 211540 w 1091820"/>
              <a:gd name="connsiteY1" fmla="*/ 0 h 6858000"/>
              <a:gd name="connsiteX2" fmla="*/ 1091820 w 1091820"/>
              <a:gd name="connsiteY2" fmla="*/ 3442648 h 6858000"/>
              <a:gd name="connsiteX3" fmla="*/ 211540 w 1091820"/>
              <a:gd name="connsiteY3" fmla="*/ 6858000 h 6858000"/>
              <a:gd name="connsiteX4" fmla="*/ 0 w 1091820"/>
              <a:gd name="connsiteY4" fmla="*/ 6857999 h 6858000"/>
              <a:gd name="connsiteX5" fmla="*/ 0 w 109182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820" h="6858000">
                <a:moveTo>
                  <a:pt x="0" y="0"/>
                </a:moveTo>
                <a:lnTo>
                  <a:pt x="211540" y="0"/>
                </a:lnTo>
                <a:cubicBezTo>
                  <a:pt x="328370" y="0"/>
                  <a:pt x="1091820" y="1548864"/>
                  <a:pt x="1091820" y="3442648"/>
                </a:cubicBezTo>
                <a:cubicBezTo>
                  <a:pt x="1091820" y="5336432"/>
                  <a:pt x="328370" y="6858000"/>
                  <a:pt x="211540" y="6858000"/>
                </a:cubicBezTo>
                <a:lnTo>
                  <a:pt x="0" y="6857999"/>
                </a:lnTo>
                <a:lnTo>
                  <a:pt x="0" y="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Delay 10">
            <a:extLst>
              <a:ext uri="{FF2B5EF4-FFF2-40B4-BE49-F238E27FC236}">
                <a16:creationId xmlns:a16="http://schemas.microsoft.com/office/drawing/2014/main" id="{EB80D8A5-9204-6648-D8C9-0BB7A2FF4F2B}"/>
              </a:ext>
            </a:extLst>
          </p:cNvPr>
          <p:cNvSpPr/>
          <p:nvPr userDrawn="1"/>
        </p:nvSpPr>
        <p:spPr>
          <a:xfrm flipH="1">
            <a:off x="11266568" y="4544"/>
            <a:ext cx="1091820" cy="6858000"/>
          </a:xfrm>
          <a:custGeom>
            <a:avLst/>
            <a:gdLst>
              <a:gd name="connsiteX0" fmla="*/ 0 w 423080"/>
              <a:gd name="connsiteY0" fmla="*/ 0 h 6857999"/>
              <a:gd name="connsiteX1" fmla="*/ 211540 w 423080"/>
              <a:gd name="connsiteY1" fmla="*/ 0 h 6857999"/>
              <a:gd name="connsiteX2" fmla="*/ 423080 w 423080"/>
              <a:gd name="connsiteY2" fmla="*/ 3429000 h 6857999"/>
              <a:gd name="connsiteX3" fmla="*/ 211540 w 423080"/>
              <a:gd name="connsiteY3" fmla="*/ 6858000 h 6857999"/>
              <a:gd name="connsiteX4" fmla="*/ 0 w 423080"/>
              <a:gd name="connsiteY4" fmla="*/ 6857999 h 6857999"/>
              <a:gd name="connsiteX5" fmla="*/ 0 w 423080"/>
              <a:gd name="connsiteY5" fmla="*/ 0 h 6857999"/>
              <a:gd name="connsiteX0" fmla="*/ 0 w 1091820"/>
              <a:gd name="connsiteY0" fmla="*/ 0 h 6858000"/>
              <a:gd name="connsiteX1" fmla="*/ 211540 w 1091820"/>
              <a:gd name="connsiteY1" fmla="*/ 0 h 6858000"/>
              <a:gd name="connsiteX2" fmla="*/ 1091820 w 1091820"/>
              <a:gd name="connsiteY2" fmla="*/ 3442648 h 6858000"/>
              <a:gd name="connsiteX3" fmla="*/ 211540 w 1091820"/>
              <a:gd name="connsiteY3" fmla="*/ 6858000 h 6858000"/>
              <a:gd name="connsiteX4" fmla="*/ 0 w 1091820"/>
              <a:gd name="connsiteY4" fmla="*/ 6857999 h 6858000"/>
              <a:gd name="connsiteX5" fmla="*/ 0 w 109182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820" h="6858000">
                <a:moveTo>
                  <a:pt x="0" y="0"/>
                </a:moveTo>
                <a:lnTo>
                  <a:pt x="211540" y="0"/>
                </a:lnTo>
                <a:cubicBezTo>
                  <a:pt x="328370" y="0"/>
                  <a:pt x="1091820" y="1548864"/>
                  <a:pt x="1091820" y="3442648"/>
                </a:cubicBezTo>
                <a:cubicBezTo>
                  <a:pt x="1091820" y="5336432"/>
                  <a:pt x="328370" y="6858000"/>
                  <a:pt x="211540" y="6858000"/>
                </a:cubicBezTo>
                <a:lnTo>
                  <a:pt x="0" y="6857999"/>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lay 10">
            <a:extLst>
              <a:ext uri="{FF2B5EF4-FFF2-40B4-BE49-F238E27FC236}">
                <a16:creationId xmlns:a16="http://schemas.microsoft.com/office/drawing/2014/main" id="{FB729D58-0D39-8EE8-D868-6A302C0D7FE0}"/>
              </a:ext>
            </a:extLst>
          </p:cNvPr>
          <p:cNvSpPr/>
          <p:nvPr userDrawn="1"/>
        </p:nvSpPr>
        <p:spPr>
          <a:xfrm flipH="1">
            <a:off x="11446264" y="4544"/>
            <a:ext cx="1091820" cy="6858000"/>
          </a:xfrm>
          <a:custGeom>
            <a:avLst/>
            <a:gdLst>
              <a:gd name="connsiteX0" fmla="*/ 0 w 423080"/>
              <a:gd name="connsiteY0" fmla="*/ 0 h 6857999"/>
              <a:gd name="connsiteX1" fmla="*/ 211540 w 423080"/>
              <a:gd name="connsiteY1" fmla="*/ 0 h 6857999"/>
              <a:gd name="connsiteX2" fmla="*/ 423080 w 423080"/>
              <a:gd name="connsiteY2" fmla="*/ 3429000 h 6857999"/>
              <a:gd name="connsiteX3" fmla="*/ 211540 w 423080"/>
              <a:gd name="connsiteY3" fmla="*/ 6858000 h 6857999"/>
              <a:gd name="connsiteX4" fmla="*/ 0 w 423080"/>
              <a:gd name="connsiteY4" fmla="*/ 6857999 h 6857999"/>
              <a:gd name="connsiteX5" fmla="*/ 0 w 423080"/>
              <a:gd name="connsiteY5" fmla="*/ 0 h 6857999"/>
              <a:gd name="connsiteX0" fmla="*/ 0 w 1091820"/>
              <a:gd name="connsiteY0" fmla="*/ 0 h 6858000"/>
              <a:gd name="connsiteX1" fmla="*/ 211540 w 1091820"/>
              <a:gd name="connsiteY1" fmla="*/ 0 h 6858000"/>
              <a:gd name="connsiteX2" fmla="*/ 1091820 w 1091820"/>
              <a:gd name="connsiteY2" fmla="*/ 3442648 h 6858000"/>
              <a:gd name="connsiteX3" fmla="*/ 211540 w 1091820"/>
              <a:gd name="connsiteY3" fmla="*/ 6858000 h 6858000"/>
              <a:gd name="connsiteX4" fmla="*/ 0 w 1091820"/>
              <a:gd name="connsiteY4" fmla="*/ 6857999 h 6858000"/>
              <a:gd name="connsiteX5" fmla="*/ 0 w 109182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820" h="6858000">
                <a:moveTo>
                  <a:pt x="0" y="0"/>
                </a:moveTo>
                <a:lnTo>
                  <a:pt x="211540" y="0"/>
                </a:lnTo>
                <a:cubicBezTo>
                  <a:pt x="328370" y="0"/>
                  <a:pt x="1091820" y="1548864"/>
                  <a:pt x="1091820" y="3442648"/>
                </a:cubicBezTo>
                <a:cubicBezTo>
                  <a:pt x="1091820" y="5336432"/>
                  <a:pt x="328370" y="6858000"/>
                  <a:pt x="211540" y="6858000"/>
                </a:cubicBezTo>
                <a:lnTo>
                  <a:pt x="0" y="6857999"/>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5116943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lowchart: Data 7">
            <a:extLst>
              <a:ext uri="{FF2B5EF4-FFF2-40B4-BE49-F238E27FC236}">
                <a16:creationId xmlns:a16="http://schemas.microsoft.com/office/drawing/2014/main" id="{B4D97D66-1856-0794-857E-186120110734}"/>
              </a:ext>
            </a:extLst>
          </p:cNvPr>
          <p:cNvSpPr/>
          <p:nvPr userDrawn="1"/>
        </p:nvSpPr>
        <p:spPr>
          <a:xfrm flipH="1">
            <a:off x="0" y="0"/>
            <a:ext cx="7642746" cy="6858000"/>
          </a:xfrm>
          <a:prstGeom prst="flowChartInputOutput">
            <a:avLst/>
          </a:prstGeom>
          <a:solidFill>
            <a:srgbClr val="E7E6E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12" name="Straight Connector 11">
            <a:extLst>
              <a:ext uri="{FF2B5EF4-FFF2-40B4-BE49-F238E27FC236}">
                <a16:creationId xmlns:a16="http://schemas.microsoft.com/office/drawing/2014/main" id="{D13EE9C8-AB96-5E60-D972-663042760294}"/>
              </a:ext>
            </a:extLst>
          </p:cNvPr>
          <p:cNvCxnSpPr>
            <a:cxnSpLocks/>
            <a:stCxn id="3" idx="0"/>
          </p:cNvCxnSpPr>
          <p:nvPr userDrawn="1"/>
        </p:nvCxnSpPr>
        <p:spPr>
          <a:xfrm>
            <a:off x="6096000" y="0"/>
            <a:ext cx="1546746" cy="6858000"/>
          </a:xfrm>
          <a:prstGeom prst="line">
            <a:avLst/>
          </a:prstGeom>
          <a:ln w="120650"/>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1678675" y="1828801"/>
            <a:ext cx="4417324" cy="432880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8200" y="700391"/>
            <a:ext cx="4907507" cy="982494"/>
          </a:xfrm>
        </p:spPr>
        <p:txBody>
          <a:bodyPr anchor="b"/>
          <a:lstStyle>
            <a:lvl1pPr>
              <a:defRPr sz="3200"/>
            </a:lvl1pPr>
          </a:lstStyle>
          <a:p>
            <a:r>
              <a:rPr lang="en-US" dirty="0"/>
              <a:t>Click to edit Master title style</a:t>
            </a:r>
          </a:p>
        </p:txBody>
      </p:sp>
    </p:spTree>
    <p:custDataLst>
      <p:tags r:id="rId1"/>
    </p:custDataLst>
    <p:extLst>
      <p:ext uri="{BB962C8B-B14F-4D97-AF65-F5344CB8AC3E}">
        <p14:creationId xmlns:p14="http://schemas.microsoft.com/office/powerpoint/2010/main" val="721743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5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lowchart: Data 7">
            <a:extLst>
              <a:ext uri="{FF2B5EF4-FFF2-40B4-BE49-F238E27FC236}">
                <a16:creationId xmlns:a16="http://schemas.microsoft.com/office/drawing/2014/main" id="{B4D97D66-1856-0794-857E-186120110734}"/>
              </a:ext>
            </a:extLst>
          </p:cNvPr>
          <p:cNvSpPr/>
          <p:nvPr userDrawn="1"/>
        </p:nvSpPr>
        <p:spPr>
          <a:xfrm flipH="1" flipV="1">
            <a:off x="5686560" y="0"/>
            <a:ext cx="6214299" cy="68580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8 w 10018"/>
              <a:gd name="connsiteY0" fmla="*/ 10000 h 10000"/>
              <a:gd name="connsiteX1" fmla="*/ 0 w 10018"/>
              <a:gd name="connsiteY1" fmla="*/ 0 h 10000"/>
              <a:gd name="connsiteX2" fmla="*/ 10018 w 10018"/>
              <a:gd name="connsiteY2" fmla="*/ 0 h 10000"/>
              <a:gd name="connsiteX3" fmla="*/ 8018 w 10018"/>
              <a:gd name="connsiteY3" fmla="*/ 10000 h 10000"/>
              <a:gd name="connsiteX4" fmla="*/ 18 w 10018"/>
              <a:gd name="connsiteY4" fmla="*/ 10000 h 10000"/>
              <a:gd name="connsiteX0" fmla="*/ 18 w 10018"/>
              <a:gd name="connsiteY0" fmla="*/ 10000 h 10000"/>
              <a:gd name="connsiteX1" fmla="*/ 0 w 10018"/>
              <a:gd name="connsiteY1" fmla="*/ 0 h 10000"/>
              <a:gd name="connsiteX2" fmla="*/ 10018 w 10018"/>
              <a:gd name="connsiteY2" fmla="*/ 0 h 10000"/>
              <a:gd name="connsiteX3" fmla="*/ 7490 w 10018"/>
              <a:gd name="connsiteY3" fmla="*/ 9980 h 10000"/>
              <a:gd name="connsiteX4" fmla="*/ 18 w 10018"/>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8" h="10000">
                <a:moveTo>
                  <a:pt x="18" y="10000"/>
                </a:moveTo>
                <a:cubicBezTo>
                  <a:pt x="12" y="6667"/>
                  <a:pt x="6" y="3333"/>
                  <a:pt x="0" y="0"/>
                </a:cubicBezTo>
                <a:lnTo>
                  <a:pt x="10018" y="0"/>
                </a:lnTo>
                <a:lnTo>
                  <a:pt x="7490" y="9980"/>
                </a:lnTo>
                <a:lnTo>
                  <a:pt x="18" y="10000"/>
                </a:lnTo>
                <a:close/>
              </a:path>
            </a:pathLst>
          </a:custGeom>
          <a:solidFill>
            <a:srgbClr val="E7E6E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12" name="Straight Connector 11">
            <a:extLst>
              <a:ext uri="{FF2B5EF4-FFF2-40B4-BE49-F238E27FC236}">
                <a16:creationId xmlns:a16="http://schemas.microsoft.com/office/drawing/2014/main" id="{D13EE9C8-AB96-5E60-D972-663042760294}"/>
              </a:ext>
            </a:extLst>
          </p:cNvPr>
          <p:cNvCxnSpPr>
            <a:cxnSpLocks/>
          </p:cNvCxnSpPr>
          <p:nvPr userDrawn="1"/>
        </p:nvCxnSpPr>
        <p:spPr>
          <a:xfrm flipH="1">
            <a:off x="5618321" y="0"/>
            <a:ext cx="1645920" cy="6858000"/>
          </a:xfrm>
          <a:prstGeom prst="line">
            <a:avLst/>
          </a:prstGeom>
          <a:ln w="120650"/>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7165087" y="1828801"/>
            <a:ext cx="4417324" cy="432880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7492621" y="691098"/>
            <a:ext cx="4089790" cy="982494"/>
          </a:xfrm>
        </p:spPr>
        <p:txBody>
          <a:bodyPr anchor="b"/>
          <a:lstStyle>
            <a:lvl1pPr>
              <a:defRPr sz="3200"/>
            </a:lvl1pPr>
          </a:lstStyle>
          <a:p>
            <a:r>
              <a:rPr lang="en-US" dirty="0"/>
              <a:t>Click to edit Master title style</a:t>
            </a:r>
          </a:p>
        </p:txBody>
      </p:sp>
    </p:spTree>
    <p:custDataLst>
      <p:tags r:id="rId1"/>
    </p:custDataLst>
    <p:extLst>
      <p:ext uri="{BB962C8B-B14F-4D97-AF65-F5344CB8AC3E}">
        <p14:creationId xmlns:p14="http://schemas.microsoft.com/office/powerpoint/2010/main" val="290543266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lowchart: Data 7">
            <a:extLst>
              <a:ext uri="{FF2B5EF4-FFF2-40B4-BE49-F238E27FC236}">
                <a16:creationId xmlns:a16="http://schemas.microsoft.com/office/drawing/2014/main" id="{B4D97D66-1856-0794-857E-186120110734}"/>
              </a:ext>
            </a:extLst>
          </p:cNvPr>
          <p:cNvSpPr/>
          <p:nvPr userDrawn="1"/>
        </p:nvSpPr>
        <p:spPr>
          <a:xfrm flipH="1" flipV="1">
            <a:off x="4627417" y="0"/>
            <a:ext cx="7564581" cy="685800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8 w 10018"/>
              <a:gd name="connsiteY0" fmla="*/ 10000 h 10000"/>
              <a:gd name="connsiteX1" fmla="*/ 0 w 10018"/>
              <a:gd name="connsiteY1" fmla="*/ 0 h 10000"/>
              <a:gd name="connsiteX2" fmla="*/ 10018 w 10018"/>
              <a:gd name="connsiteY2" fmla="*/ 0 h 10000"/>
              <a:gd name="connsiteX3" fmla="*/ 8018 w 10018"/>
              <a:gd name="connsiteY3" fmla="*/ 10000 h 10000"/>
              <a:gd name="connsiteX4" fmla="*/ 18 w 10018"/>
              <a:gd name="connsiteY4" fmla="*/ 10000 h 10000"/>
              <a:gd name="connsiteX0" fmla="*/ 18 w 10018"/>
              <a:gd name="connsiteY0" fmla="*/ 10000 h 10000"/>
              <a:gd name="connsiteX1" fmla="*/ 0 w 10018"/>
              <a:gd name="connsiteY1" fmla="*/ 0 h 10000"/>
              <a:gd name="connsiteX2" fmla="*/ 10018 w 10018"/>
              <a:gd name="connsiteY2" fmla="*/ 0 h 10000"/>
              <a:gd name="connsiteX3" fmla="*/ 7490 w 10018"/>
              <a:gd name="connsiteY3" fmla="*/ 9980 h 10000"/>
              <a:gd name="connsiteX4" fmla="*/ 18 w 10018"/>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8" h="10000">
                <a:moveTo>
                  <a:pt x="18" y="10000"/>
                </a:moveTo>
                <a:cubicBezTo>
                  <a:pt x="12" y="6667"/>
                  <a:pt x="6" y="3333"/>
                  <a:pt x="0" y="0"/>
                </a:cubicBezTo>
                <a:lnTo>
                  <a:pt x="10018" y="0"/>
                </a:lnTo>
                <a:lnTo>
                  <a:pt x="7490" y="9980"/>
                </a:lnTo>
                <a:lnTo>
                  <a:pt x="18" y="10000"/>
                </a:lnTo>
                <a:close/>
              </a:path>
            </a:pathLst>
          </a:custGeom>
          <a:solidFill>
            <a:srgbClr val="E7E6E6">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12" name="Straight Connector 11">
            <a:extLst>
              <a:ext uri="{FF2B5EF4-FFF2-40B4-BE49-F238E27FC236}">
                <a16:creationId xmlns:a16="http://schemas.microsoft.com/office/drawing/2014/main" id="{D13EE9C8-AB96-5E60-D972-663042760294}"/>
              </a:ext>
              <a:ext uri="{C183D7F6-B498-43B3-948B-1728B52AA6E4}">
                <adec:decorative xmlns:adec="http://schemas.microsoft.com/office/drawing/2017/decorative" val="1"/>
              </a:ext>
            </a:extLst>
          </p:cNvPr>
          <p:cNvCxnSpPr>
            <a:cxnSpLocks/>
            <a:stCxn id="8" idx="3"/>
          </p:cNvCxnSpPr>
          <p:nvPr userDrawn="1"/>
        </p:nvCxnSpPr>
        <p:spPr>
          <a:xfrm flipH="1">
            <a:off x="4579236" y="13716"/>
            <a:ext cx="1957071" cy="6844284"/>
          </a:xfrm>
          <a:prstGeom prst="line">
            <a:avLst/>
          </a:prstGeom>
          <a:ln w="120650"/>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584488" y="1828801"/>
            <a:ext cx="4997923" cy="432880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7076943" y="691098"/>
            <a:ext cx="4505468" cy="982494"/>
          </a:xfrm>
        </p:spPr>
        <p:txBody>
          <a:bodyPr anchor="b"/>
          <a:lstStyle>
            <a:lvl1pPr>
              <a:defRPr sz="3200"/>
            </a:lvl1pPr>
          </a:lstStyle>
          <a:p>
            <a:r>
              <a:rPr lang="en-US" dirty="0"/>
              <a:t>Click to edit Master title style</a:t>
            </a:r>
          </a:p>
        </p:txBody>
      </p:sp>
    </p:spTree>
    <p:custDataLst>
      <p:tags r:id="rId1"/>
    </p:custDataLst>
    <p:extLst>
      <p:ext uri="{BB962C8B-B14F-4D97-AF65-F5344CB8AC3E}">
        <p14:creationId xmlns:p14="http://schemas.microsoft.com/office/powerpoint/2010/main" val="88578504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DD113-7818-E67A-15BD-687F8AF7BF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56845F-A190-DB70-06D0-BAEEE8B219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DF9F7A-352B-CAC6-DD0E-2E19286A7A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6B2F8C-9959-42F4-DA1C-9880853E7E6D}"/>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CEA2F5DC-244B-D010-88E4-943E244487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8E9C6E-6707-B304-8DD2-41872D31D508}"/>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26791015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69829369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6535991" y="700391"/>
            <a:ext cx="5047072" cy="98249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0" y="0"/>
            <a:ext cx="5184843"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6997414" y="1828801"/>
            <a:ext cx="4588248" cy="43288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cxnSp>
        <p:nvCxnSpPr>
          <p:cNvPr id="9" name="Straight Connector 8">
            <a:extLst>
              <a:ext uri="{FF2B5EF4-FFF2-40B4-BE49-F238E27FC236}">
                <a16:creationId xmlns:a16="http://schemas.microsoft.com/office/drawing/2014/main" id="{BA64EE7A-4B82-4F2C-3E0B-CEFD75AFAA76}"/>
              </a:ext>
            </a:extLst>
          </p:cNvPr>
          <p:cNvCxnSpPr/>
          <p:nvPr userDrawn="1"/>
        </p:nvCxnSpPr>
        <p:spPr>
          <a:xfrm>
            <a:off x="5254386" y="0"/>
            <a:ext cx="0" cy="685800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0" name="Text Placeholder 3">
            <a:extLst>
              <a:ext uri="{FF2B5EF4-FFF2-40B4-BE49-F238E27FC236}">
                <a16:creationId xmlns:a16="http://schemas.microsoft.com/office/drawing/2014/main" id="{D8991669-A253-2FC0-6043-53FBD3BB68EC}"/>
              </a:ext>
            </a:extLst>
          </p:cNvPr>
          <p:cNvSpPr>
            <a:spLocks noGrp="1"/>
          </p:cNvSpPr>
          <p:nvPr>
            <p:ph type="body" sz="half" idx="13"/>
          </p:nvPr>
        </p:nvSpPr>
        <p:spPr>
          <a:xfrm>
            <a:off x="606338" y="4312692"/>
            <a:ext cx="5489662" cy="1869601"/>
          </a:xfrm>
          <a:solidFill>
            <a:srgbClr val="FAAA6C">
              <a:alpha val="85882"/>
            </a:srgbClr>
          </a:solidFill>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custDataLst>
      <p:tags r:id="rId1"/>
    </p:custDataLst>
    <p:extLst>
      <p:ext uri="{BB962C8B-B14F-4D97-AF65-F5344CB8AC3E}">
        <p14:creationId xmlns:p14="http://schemas.microsoft.com/office/powerpoint/2010/main" val="39709599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4616380" y="526777"/>
            <a:ext cx="6953840"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4041147" y="504971"/>
            <a:ext cx="0" cy="2935224"/>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621779" y="492918"/>
            <a:ext cx="3170238" cy="293608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621779" y="3809999"/>
            <a:ext cx="3994601" cy="2642387"/>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5046553" y="1679383"/>
            <a:ext cx="3108960" cy="4264217"/>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6" name="Content Placeholder 2">
            <a:extLst>
              <a:ext uri="{FF2B5EF4-FFF2-40B4-BE49-F238E27FC236}">
                <a16:creationId xmlns:a16="http://schemas.microsoft.com/office/drawing/2014/main" id="{3EB5785E-B895-054E-1455-D20EDE992092}"/>
              </a:ext>
            </a:extLst>
          </p:cNvPr>
          <p:cNvSpPr>
            <a:spLocks noGrp="1"/>
          </p:cNvSpPr>
          <p:nvPr>
            <p:ph idx="17" hasCustomPrompt="1"/>
          </p:nvPr>
        </p:nvSpPr>
        <p:spPr>
          <a:xfrm>
            <a:off x="8471720" y="1660307"/>
            <a:ext cx="3108960" cy="4264217"/>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Tree>
    <p:custDataLst>
      <p:tags r:id="rId1"/>
    </p:custDataLst>
    <p:extLst>
      <p:ext uri="{BB962C8B-B14F-4D97-AF65-F5344CB8AC3E}">
        <p14:creationId xmlns:p14="http://schemas.microsoft.com/office/powerpoint/2010/main" val="274037527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re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7A2738-1D29-40DE-AACF-F60CD708E892}"/>
              </a:ext>
            </a:extLst>
          </p:cNvPr>
          <p:cNvCxnSpPr/>
          <p:nvPr userDrawn="1"/>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1ADFA24-184F-46B9-B1D0-3FBB044F3673}"/>
              </a:ext>
            </a:extLst>
          </p:cNvPr>
          <p:cNvSpPr/>
          <p:nvPr userDrawn="1"/>
        </p:nvSpPr>
        <p:spPr>
          <a:xfrm>
            <a:off x="166474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5" name="Picture Placeholder 3">
            <a:extLst>
              <a:ext uri="{FF2B5EF4-FFF2-40B4-BE49-F238E27FC236}">
                <a16:creationId xmlns:a16="http://schemas.microsoft.com/office/drawing/2014/main" id="{DC306F30-B3C1-E74C-B18C-7075DB0761DE}"/>
              </a:ext>
            </a:extLst>
          </p:cNvPr>
          <p:cNvSpPr>
            <a:spLocks noGrp="1"/>
          </p:cNvSpPr>
          <p:nvPr>
            <p:ph type="pic" sz="quarter" idx="21"/>
          </p:nvPr>
        </p:nvSpPr>
        <p:spPr>
          <a:xfrm>
            <a:off x="1953910" y="2337468"/>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4078664"/>
            <a:ext cx="3166740"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9" name="Oval 18">
            <a:extLst>
              <a:ext uri="{FF2B5EF4-FFF2-40B4-BE49-F238E27FC236}">
                <a16:creationId xmlns:a16="http://schemas.microsoft.com/office/drawing/2014/main" id="{3FF9D861-0550-4AC8-BB96-094DAF60B7F4}"/>
              </a:ext>
            </a:extLst>
          </p:cNvPr>
          <p:cNvSpPr/>
          <p:nvPr userDrawn="1"/>
        </p:nvSpPr>
        <p:spPr>
          <a:xfrm>
            <a:off x="5231950"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6" name="Picture Placeholder 3">
            <a:extLst>
              <a:ext uri="{FF2B5EF4-FFF2-40B4-BE49-F238E27FC236}">
                <a16:creationId xmlns:a16="http://schemas.microsoft.com/office/drawing/2014/main" id="{4382C3D7-6E45-864C-A5B5-39762336A484}"/>
              </a:ext>
            </a:extLst>
          </p:cNvPr>
          <p:cNvSpPr>
            <a:spLocks noGrp="1"/>
          </p:cNvSpPr>
          <p:nvPr>
            <p:ph type="pic" sz="quarter" idx="22"/>
          </p:nvPr>
        </p:nvSpPr>
        <p:spPr>
          <a:xfrm>
            <a:off x="5500171" y="2310547"/>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4078664"/>
            <a:ext cx="2973372"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20" name="Oval 19">
            <a:extLst>
              <a:ext uri="{FF2B5EF4-FFF2-40B4-BE49-F238E27FC236}">
                <a16:creationId xmlns:a16="http://schemas.microsoft.com/office/drawing/2014/main" id="{D101DA23-83F7-4662-BC02-2666717C53B4}"/>
              </a:ext>
            </a:extLst>
          </p:cNvPr>
          <p:cNvSpPr/>
          <p:nvPr userDrawn="1"/>
        </p:nvSpPr>
        <p:spPr>
          <a:xfrm>
            <a:off x="8775763"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7" name="Picture Placeholder 3">
            <a:extLst>
              <a:ext uri="{FF2B5EF4-FFF2-40B4-BE49-F238E27FC236}">
                <a16:creationId xmlns:a16="http://schemas.microsoft.com/office/drawing/2014/main" id="{6E1CEA20-24A4-8C45-B5A6-CE111F714FEF}"/>
              </a:ext>
            </a:extLst>
          </p:cNvPr>
          <p:cNvSpPr>
            <a:spLocks noGrp="1"/>
          </p:cNvSpPr>
          <p:nvPr>
            <p:ph type="pic" sz="quarter" idx="23"/>
          </p:nvPr>
        </p:nvSpPr>
        <p:spPr>
          <a:xfrm>
            <a:off x="9046432" y="2299135"/>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4078663"/>
            <a:ext cx="3166740"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8" name="Rectangle 17">
            <a:extLst>
              <a:ext uri="{FF2B5EF4-FFF2-40B4-BE49-F238E27FC236}">
                <a16:creationId xmlns:a16="http://schemas.microsoft.com/office/drawing/2014/main" id="{C6F1B24E-B6B2-2D4F-8CE9-C10E33FBF4C2}"/>
              </a:ext>
            </a:extLst>
          </p:cNvPr>
          <p:cNvSpPr/>
          <p:nvPr userDrawn="1"/>
        </p:nvSpPr>
        <p:spPr>
          <a:xfrm>
            <a:off x="0" y="6389511"/>
            <a:ext cx="12192000" cy="4684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5387E550-EB5F-3F4A-9BFA-44D25611C96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383127093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our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B9DD2E6-4011-470E-85A1-9331B2E255C8}"/>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260812"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33" name="Picture Placeholder 3">
            <a:extLst>
              <a:ext uri="{FF2B5EF4-FFF2-40B4-BE49-F238E27FC236}">
                <a16:creationId xmlns:a16="http://schemas.microsoft.com/office/drawing/2014/main" id="{0A1A4191-73C5-A24C-B85A-D6F8FC572523}"/>
              </a:ext>
            </a:extLst>
          </p:cNvPr>
          <p:cNvSpPr>
            <a:spLocks noGrp="1"/>
          </p:cNvSpPr>
          <p:nvPr>
            <p:ph type="pic" sz="quarter" idx="24"/>
          </p:nvPr>
        </p:nvSpPr>
        <p:spPr>
          <a:xfrm>
            <a:off x="1540727" y="2311683"/>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952500"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935830"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8" name="Picture Placeholder 3">
            <a:extLst>
              <a:ext uri="{FF2B5EF4-FFF2-40B4-BE49-F238E27FC236}">
                <a16:creationId xmlns:a16="http://schemas.microsoft.com/office/drawing/2014/main" id="{D7A0C8CB-AE00-AE4E-8B06-C3CDA2E8A6B0}"/>
              </a:ext>
            </a:extLst>
          </p:cNvPr>
          <p:cNvSpPr>
            <a:spLocks noGrp="1"/>
          </p:cNvSpPr>
          <p:nvPr>
            <p:ph type="pic" sz="quarter" idx="21"/>
          </p:nvPr>
        </p:nvSpPr>
        <p:spPr>
          <a:xfrm>
            <a:off x="4221796" y="2280863"/>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3627518"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651392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1" name="Picture Placeholder 3">
            <a:extLst>
              <a:ext uri="{FF2B5EF4-FFF2-40B4-BE49-F238E27FC236}">
                <a16:creationId xmlns:a16="http://schemas.microsoft.com/office/drawing/2014/main" id="{EED777B6-C788-B840-ACC3-FD8949E42ACB}"/>
              </a:ext>
            </a:extLst>
          </p:cNvPr>
          <p:cNvSpPr>
            <a:spLocks noGrp="1"/>
          </p:cNvSpPr>
          <p:nvPr>
            <p:ph type="pic" sz="quarter" idx="22"/>
          </p:nvPr>
        </p:nvSpPr>
        <p:spPr>
          <a:xfrm>
            <a:off x="6793844" y="2309972"/>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6205617" y="4078664"/>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9188946" y="2045132"/>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2" name="Picture Placeholder 3">
            <a:extLst>
              <a:ext uri="{FF2B5EF4-FFF2-40B4-BE49-F238E27FC236}">
                <a16:creationId xmlns:a16="http://schemas.microsoft.com/office/drawing/2014/main" id="{04C4E3A7-AB8A-6243-BBFD-8A433C78470B}"/>
              </a:ext>
            </a:extLst>
          </p:cNvPr>
          <p:cNvSpPr>
            <a:spLocks noGrp="1"/>
          </p:cNvSpPr>
          <p:nvPr>
            <p:ph type="pic" sz="quarter" idx="23"/>
          </p:nvPr>
        </p:nvSpPr>
        <p:spPr>
          <a:xfrm>
            <a:off x="9473607" y="2311684"/>
            <a:ext cx="1182412" cy="1222625"/>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8880634" y="4073057"/>
            <a:ext cx="2358866" cy="754602"/>
          </a:xfrm>
        </p:spPr>
        <p:txBody>
          <a:bodyPr lIns="0" tIns="0" rIns="0" bIns="0">
            <a:normAutofit/>
          </a:bodyPr>
          <a:lstStyle>
            <a:lvl1pPr marL="0" indent="0" algn="ctr">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16" name="Rectangle 15">
            <a:extLst>
              <a:ext uri="{FF2B5EF4-FFF2-40B4-BE49-F238E27FC236}">
                <a16:creationId xmlns:a16="http://schemas.microsoft.com/office/drawing/2014/main" id="{D4578BB7-B3A6-0D4A-A743-C8950F9817AE}"/>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9" name="Footer Placeholder 4">
            <a:extLst>
              <a:ext uri="{FF2B5EF4-FFF2-40B4-BE49-F238E27FC236}">
                <a16:creationId xmlns:a16="http://schemas.microsoft.com/office/drawing/2014/main" id="{CF5779A1-5C1A-D949-93A6-EFB401BFC69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103693581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Fiv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7E2EA4D-EFA8-4B7C-9585-ADB07DA2D974}"/>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175438"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30" name="Picture Placeholder 3">
            <a:extLst>
              <a:ext uri="{FF2B5EF4-FFF2-40B4-BE49-F238E27FC236}">
                <a16:creationId xmlns:a16="http://schemas.microsoft.com/office/drawing/2014/main" id="{0E2F4087-739F-1B43-B022-92BCEDD29A2D}"/>
              </a:ext>
            </a:extLst>
          </p:cNvPr>
          <p:cNvSpPr>
            <a:spLocks noGrp="1"/>
          </p:cNvSpPr>
          <p:nvPr>
            <p:ph type="pic" sz="quarter" idx="26"/>
          </p:nvPr>
        </p:nvSpPr>
        <p:spPr>
          <a:xfrm>
            <a:off x="1448972" y="2403497"/>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222122"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9" name="Picture Placeholder 3">
            <a:extLst>
              <a:ext uri="{FF2B5EF4-FFF2-40B4-BE49-F238E27FC236}">
                <a16:creationId xmlns:a16="http://schemas.microsoft.com/office/drawing/2014/main" id="{090A73C4-9F43-6142-BBC5-1C887BE310ED}"/>
              </a:ext>
            </a:extLst>
          </p:cNvPr>
          <p:cNvSpPr>
            <a:spLocks noGrp="1"/>
          </p:cNvSpPr>
          <p:nvPr>
            <p:ph type="pic" sz="quarter" idx="23"/>
          </p:nvPr>
        </p:nvSpPr>
        <p:spPr>
          <a:xfrm>
            <a:off x="3502864" y="2384080"/>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3" name="Content Placeholder 2">
            <a:extLst>
              <a:ext uri="{FF2B5EF4-FFF2-40B4-BE49-F238E27FC236}">
                <a16:creationId xmlns:a16="http://schemas.microsoft.com/office/drawing/2014/main"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2</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5305996"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6" name="Picture Placeholder 3">
            <a:extLst>
              <a:ext uri="{FF2B5EF4-FFF2-40B4-BE49-F238E27FC236}">
                <a16:creationId xmlns:a16="http://schemas.microsoft.com/office/drawing/2014/main" id="{121B32AC-29FE-5347-BC89-E1D12CFE9173}"/>
              </a:ext>
            </a:extLst>
          </p:cNvPr>
          <p:cNvSpPr>
            <a:spLocks noGrp="1"/>
          </p:cNvSpPr>
          <p:nvPr>
            <p:ph type="pic" sz="quarter" idx="24"/>
          </p:nvPr>
        </p:nvSpPr>
        <p:spPr>
          <a:xfrm>
            <a:off x="5588241" y="2367425"/>
            <a:ext cx="1030100"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3</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7346820" y="2120050"/>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28" name="Picture Placeholder 3">
            <a:extLst>
              <a:ext uri="{FF2B5EF4-FFF2-40B4-BE49-F238E27FC236}">
                <a16:creationId xmlns:a16="http://schemas.microsoft.com/office/drawing/2014/main" id="{035F86CE-4040-2C49-984A-EDA41DCC41DE}"/>
              </a:ext>
            </a:extLst>
          </p:cNvPr>
          <p:cNvSpPr>
            <a:spLocks noGrp="1"/>
          </p:cNvSpPr>
          <p:nvPr>
            <p:ph type="pic" sz="quarter" idx="25"/>
          </p:nvPr>
        </p:nvSpPr>
        <p:spPr>
          <a:xfrm>
            <a:off x="7583252" y="2382067"/>
            <a:ext cx="1121725"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8" name="Content Placeholder 2">
            <a:extLst>
              <a:ext uri="{FF2B5EF4-FFF2-40B4-BE49-F238E27FC236}">
                <a16:creationId xmlns:a16="http://schemas.microsoft.com/office/drawing/2014/main"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4</a:t>
            </a:r>
          </a:p>
        </p:txBody>
      </p:sp>
      <p:sp>
        <p:nvSpPr>
          <p:cNvPr id="39" name="Oval 38">
            <a:extLst>
              <a:ext uri="{FF2B5EF4-FFF2-40B4-BE49-F238E27FC236}">
                <a16:creationId xmlns:a16="http://schemas.microsoft.com/office/drawing/2014/main" id="{D3182B05-A7F1-450F-AE61-51425BEF3AA6}"/>
              </a:ext>
            </a:extLst>
          </p:cNvPr>
          <p:cNvSpPr/>
          <p:nvPr userDrawn="1"/>
        </p:nvSpPr>
        <p:spPr>
          <a:xfrm>
            <a:off x="9434872" y="2133924"/>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endParaRPr>
          </a:p>
        </p:txBody>
      </p:sp>
      <p:sp>
        <p:nvSpPr>
          <p:cNvPr id="18" name="Picture Placeholder 3">
            <a:extLst>
              <a:ext uri="{FF2B5EF4-FFF2-40B4-BE49-F238E27FC236}">
                <a16:creationId xmlns:a16="http://schemas.microsoft.com/office/drawing/2014/main" id="{F0B4205C-10C8-FE4A-8B1C-0B1A629E22B6}"/>
              </a:ext>
            </a:extLst>
          </p:cNvPr>
          <p:cNvSpPr>
            <a:spLocks noGrp="1"/>
          </p:cNvSpPr>
          <p:nvPr>
            <p:ph type="pic" sz="quarter" idx="22"/>
          </p:nvPr>
        </p:nvSpPr>
        <p:spPr>
          <a:xfrm>
            <a:off x="9682000" y="2389427"/>
            <a:ext cx="1100333" cy="1086492"/>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a:t>
            </a:r>
            <a:br>
              <a:rPr lang="en-US" dirty="0"/>
            </a:br>
            <a:r>
              <a:rPr lang="en-US" dirty="0"/>
              <a:t>item or step 5</a:t>
            </a:r>
          </a:p>
        </p:txBody>
      </p:sp>
      <p:sp>
        <p:nvSpPr>
          <p:cNvPr id="20" name="Rectangle 19">
            <a:extLst>
              <a:ext uri="{FF2B5EF4-FFF2-40B4-BE49-F238E27FC236}">
                <a16:creationId xmlns:a16="http://schemas.microsoft.com/office/drawing/2014/main" id="{76866093-3200-6440-8AB2-9242D398F84E}"/>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EB50283A-D398-E048-BDA3-92DD544A494E}"/>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133123229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949325" y="1684461"/>
            <a:ext cx="3170238"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8916"/>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383805"/>
            <a:ext cx="3166740"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4602447" y="1677611"/>
            <a:ext cx="2987311"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3537679"/>
            <a:ext cx="2973372"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4372568"/>
            <a:ext cx="2973372"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8072642" y="1684461"/>
            <a:ext cx="3166858"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3537679"/>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4372568"/>
            <a:ext cx="3166740" cy="14084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3" name="Rectangle 22">
            <a:extLst>
              <a:ext uri="{FF2B5EF4-FFF2-40B4-BE49-F238E27FC236}">
                <a16:creationId xmlns:a16="http://schemas.microsoft.com/office/drawing/2014/main" id="{02DAB539-1500-4641-B587-77CADD883496}"/>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5" name="Footer Placeholder 4">
            <a:extLst>
              <a:ext uri="{FF2B5EF4-FFF2-40B4-BE49-F238E27FC236}">
                <a16:creationId xmlns:a16="http://schemas.microsoft.com/office/drawing/2014/main" id="{6E30D721-4805-D344-A3E0-90A8F1D568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202627579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our Column Photo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userDrawn="1">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949325"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1"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44118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Picture Placeholder 3">
            <a:extLst>
              <a:ext uri="{FF2B5EF4-FFF2-40B4-BE49-F238E27FC236}">
                <a16:creationId xmlns:a16="http://schemas.microsoft.com/office/drawing/2014/main" id="{EB10E167-B94B-AD40-958C-D9E0F8F9DF4A}"/>
              </a:ext>
            </a:extLst>
          </p:cNvPr>
          <p:cNvSpPr>
            <a:spLocks noGrp="1"/>
          </p:cNvSpPr>
          <p:nvPr userDrawn="1">
            <p:ph type="pic" sz="quarter" idx="23"/>
          </p:nvPr>
        </p:nvSpPr>
        <p:spPr>
          <a:xfrm>
            <a:off x="3593362"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25" name="Content Placeholder 2">
            <a:extLst>
              <a:ext uri="{FF2B5EF4-FFF2-40B4-BE49-F238E27FC236}">
                <a16:creationId xmlns:a16="http://schemas.microsoft.com/office/drawing/2014/main" id="{C03DF098-BB37-5848-9388-750D29EFC657}"/>
              </a:ext>
            </a:extLst>
          </p:cNvPr>
          <p:cNvSpPr>
            <a:spLocks noGrp="1"/>
          </p:cNvSpPr>
          <p:nvPr userDrawn="1">
            <p:ph idx="24" hasCustomPrompt="1"/>
          </p:nvPr>
        </p:nvSpPr>
        <p:spPr>
          <a:xfrm>
            <a:off x="3630386"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3" name="Content Placeholder 2">
            <a:extLst>
              <a:ext uri="{FF2B5EF4-FFF2-40B4-BE49-F238E27FC236}">
                <a16:creationId xmlns:a16="http://schemas.microsoft.com/office/drawing/2014/main" id="{6FE4DEF0-41BC-4548-B7BA-1E5B0231AFFD}"/>
              </a:ext>
            </a:extLst>
          </p:cNvPr>
          <p:cNvSpPr>
            <a:spLocks noGrp="1"/>
          </p:cNvSpPr>
          <p:nvPr userDrawn="1">
            <p:ph idx="25" hasCustomPrompt="1"/>
          </p:nvPr>
        </p:nvSpPr>
        <p:spPr>
          <a:xfrm>
            <a:off x="3630387"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574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864CDDAA-23B4-C842-845C-7640D95F2B65}"/>
              </a:ext>
            </a:extLst>
          </p:cNvPr>
          <p:cNvSpPr>
            <a:spLocks noGrp="1"/>
          </p:cNvSpPr>
          <p:nvPr userDrawn="1">
            <p:ph type="pic" sz="quarter" idx="26"/>
          </p:nvPr>
        </p:nvSpPr>
        <p:spPr>
          <a:xfrm>
            <a:off x="6237399" y="1684461"/>
            <a:ext cx="2373939"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35" name="Content Placeholder 2">
            <a:extLst>
              <a:ext uri="{FF2B5EF4-FFF2-40B4-BE49-F238E27FC236}">
                <a16:creationId xmlns:a16="http://schemas.microsoft.com/office/drawing/2014/main" id="{DEB8CCE3-3756-5947-84B2-DFCA00A013F6}"/>
              </a:ext>
            </a:extLst>
          </p:cNvPr>
          <p:cNvSpPr>
            <a:spLocks noGrp="1"/>
          </p:cNvSpPr>
          <p:nvPr userDrawn="1">
            <p:ph idx="27" hasCustomPrompt="1"/>
          </p:nvPr>
        </p:nvSpPr>
        <p:spPr>
          <a:xfrm>
            <a:off x="6242957" y="3545060"/>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6" name="Content Placeholder 2">
            <a:extLst>
              <a:ext uri="{FF2B5EF4-FFF2-40B4-BE49-F238E27FC236}">
                <a16:creationId xmlns:a16="http://schemas.microsoft.com/office/drawing/2014/main" id="{09C56F7D-4836-1E4F-BD4C-CB150E12E098}"/>
              </a:ext>
            </a:extLst>
          </p:cNvPr>
          <p:cNvSpPr>
            <a:spLocks noGrp="1"/>
          </p:cNvSpPr>
          <p:nvPr userDrawn="1">
            <p:ph idx="28" hasCustomPrompt="1"/>
          </p:nvPr>
        </p:nvSpPr>
        <p:spPr>
          <a:xfrm>
            <a:off x="6242958" y="4372570"/>
            <a:ext cx="2358867" cy="14084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7503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Picture Placeholder 3">
            <a:extLst>
              <a:ext uri="{FF2B5EF4-FFF2-40B4-BE49-F238E27FC236}">
                <a16:creationId xmlns:a16="http://schemas.microsoft.com/office/drawing/2014/main" id="{06A5C640-1D0E-4428-AC28-148AE98A7B34}"/>
              </a:ext>
            </a:extLst>
          </p:cNvPr>
          <p:cNvSpPr>
            <a:spLocks noGrp="1"/>
          </p:cNvSpPr>
          <p:nvPr userDrawn="1">
            <p:ph type="pic" sz="quarter" idx="22"/>
          </p:nvPr>
        </p:nvSpPr>
        <p:spPr>
          <a:xfrm>
            <a:off x="8881435" y="1680693"/>
            <a:ext cx="2349365"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19" name="Content Placeholder 2">
            <a:extLst>
              <a:ext uri="{FF2B5EF4-FFF2-40B4-BE49-F238E27FC236}">
                <a16:creationId xmlns:a16="http://schemas.microsoft.com/office/drawing/2014/main" id="{A07502CC-5B90-4BCF-B63B-36D026C9AE96}"/>
              </a:ext>
            </a:extLst>
          </p:cNvPr>
          <p:cNvSpPr>
            <a:spLocks noGrp="1"/>
          </p:cNvSpPr>
          <p:nvPr userDrawn="1">
            <p:ph idx="15" hasCustomPrompt="1"/>
          </p:nvPr>
        </p:nvSpPr>
        <p:spPr>
          <a:xfrm>
            <a:off x="8875080" y="3548916"/>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userDrawn="1">
            <p:ph idx="16" hasCustomPrompt="1"/>
          </p:nvPr>
        </p:nvSpPr>
        <p:spPr>
          <a:xfrm>
            <a:off x="8875081" y="4362520"/>
            <a:ext cx="2358867" cy="1408470"/>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3" name="Rectangle 22">
            <a:extLst>
              <a:ext uri="{FF2B5EF4-FFF2-40B4-BE49-F238E27FC236}">
                <a16:creationId xmlns:a16="http://schemas.microsoft.com/office/drawing/2014/main" id="{CA720753-9BFD-2840-9C93-FF72942ED6E3}"/>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1" name="Footer Placeholder 4">
            <a:extLst>
              <a:ext uri="{FF2B5EF4-FFF2-40B4-BE49-F238E27FC236}">
                <a16:creationId xmlns:a16="http://schemas.microsoft.com/office/drawing/2014/main" id="{9EE9B966-22C9-0D4A-8DF7-FFA7CF9C9DD8}"/>
              </a:ext>
            </a:extLst>
          </p:cNvPr>
          <p:cNvSpPr>
            <a:spLocks noGrp="1"/>
          </p:cNvSpPr>
          <p:nvPr userDrawn="1">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7339325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ive Column Photo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2" name="Picture Placeholder 3">
            <a:extLst>
              <a:ext uri="{FF2B5EF4-FFF2-40B4-BE49-F238E27FC236}">
                <a16:creationId xmlns:a16="http://schemas.microsoft.com/office/drawing/2014/main" id="{14F11A61-EE32-4596-8BBC-0626131F1E6F}"/>
              </a:ext>
            </a:extLst>
          </p:cNvPr>
          <p:cNvSpPr>
            <a:spLocks noGrp="1"/>
          </p:cNvSpPr>
          <p:nvPr>
            <p:ph type="pic" sz="quarter" idx="19"/>
          </p:nvPr>
        </p:nvSpPr>
        <p:spPr>
          <a:xfrm>
            <a:off x="952499"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29247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5" name="Picture Placeholder 3">
            <a:extLst>
              <a:ext uri="{FF2B5EF4-FFF2-40B4-BE49-F238E27FC236}">
                <a16:creationId xmlns:a16="http://schemas.microsoft.com/office/drawing/2014/main" id="{10B80E7E-3ECA-A84C-BBC2-DF9FD6DED4FD}"/>
              </a:ext>
            </a:extLst>
          </p:cNvPr>
          <p:cNvSpPr>
            <a:spLocks noGrp="1"/>
          </p:cNvSpPr>
          <p:nvPr>
            <p:ph type="pic" sz="quarter" idx="28"/>
          </p:nvPr>
        </p:nvSpPr>
        <p:spPr>
          <a:xfrm>
            <a:off x="3053442"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4" name="Content Placeholder 2">
            <a:extLst>
              <a:ext uri="{FF2B5EF4-FFF2-40B4-BE49-F238E27FC236}">
                <a16:creationId xmlns:a16="http://schemas.microsoft.com/office/drawing/2014/main" id="{AB9C78E2-4679-F844-BB37-D2E07B542CA3}"/>
              </a:ext>
            </a:extLst>
          </p:cNvPr>
          <p:cNvSpPr>
            <a:spLocks noGrp="1"/>
          </p:cNvSpPr>
          <p:nvPr>
            <p:ph idx="27" hasCustomPrompt="1"/>
          </p:nvPr>
        </p:nvSpPr>
        <p:spPr>
          <a:xfrm>
            <a:off x="3053444"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5" name="Content Placeholder 2">
            <a:extLst>
              <a:ext uri="{FF2B5EF4-FFF2-40B4-BE49-F238E27FC236}">
                <a16:creationId xmlns:a16="http://schemas.microsoft.com/office/drawing/2014/main" id="{0F3EA205-7109-BC44-BA2C-7704780449E8}"/>
              </a:ext>
            </a:extLst>
          </p:cNvPr>
          <p:cNvSpPr>
            <a:spLocks noGrp="1"/>
          </p:cNvSpPr>
          <p:nvPr>
            <p:ph idx="26" hasCustomPrompt="1"/>
          </p:nvPr>
        </p:nvSpPr>
        <p:spPr>
          <a:xfrm>
            <a:off x="3053445"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36631"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Picture Placeholder 3">
            <a:extLst>
              <a:ext uri="{FF2B5EF4-FFF2-40B4-BE49-F238E27FC236}">
                <a16:creationId xmlns:a16="http://schemas.microsoft.com/office/drawing/2014/main" id="{4EF24A51-2D82-AA40-8405-8CFEC6F5CB5D}"/>
              </a:ext>
            </a:extLst>
          </p:cNvPr>
          <p:cNvSpPr>
            <a:spLocks noGrp="1"/>
          </p:cNvSpPr>
          <p:nvPr>
            <p:ph type="pic" sz="quarter" idx="31"/>
          </p:nvPr>
        </p:nvSpPr>
        <p:spPr>
          <a:xfrm>
            <a:off x="5187042"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47" name="Content Placeholder 2">
            <a:extLst>
              <a:ext uri="{FF2B5EF4-FFF2-40B4-BE49-F238E27FC236}">
                <a16:creationId xmlns:a16="http://schemas.microsoft.com/office/drawing/2014/main" id="{90D707E7-5635-444F-BB41-10E2268CC099}"/>
              </a:ext>
            </a:extLst>
          </p:cNvPr>
          <p:cNvSpPr>
            <a:spLocks noGrp="1"/>
          </p:cNvSpPr>
          <p:nvPr>
            <p:ph idx="30" hasCustomPrompt="1"/>
          </p:nvPr>
        </p:nvSpPr>
        <p:spPr>
          <a:xfrm>
            <a:off x="5187044"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46" name="Content Placeholder 2">
            <a:extLst>
              <a:ext uri="{FF2B5EF4-FFF2-40B4-BE49-F238E27FC236}">
                <a16:creationId xmlns:a16="http://schemas.microsoft.com/office/drawing/2014/main" id="{4340EF3F-9B6C-B54B-94AD-7275543213B0}"/>
              </a:ext>
            </a:extLst>
          </p:cNvPr>
          <p:cNvSpPr>
            <a:spLocks noGrp="1"/>
          </p:cNvSpPr>
          <p:nvPr>
            <p:ph idx="29" hasCustomPrompt="1"/>
          </p:nvPr>
        </p:nvSpPr>
        <p:spPr>
          <a:xfrm>
            <a:off x="5187045"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484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Picture Placeholder 3">
            <a:extLst>
              <a:ext uri="{FF2B5EF4-FFF2-40B4-BE49-F238E27FC236}">
                <a16:creationId xmlns:a16="http://schemas.microsoft.com/office/drawing/2014/main" id="{4D703A3B-87F3-AE45-90D2-795F9DA88577}"/>
              </a:ext>
            </a:extLst>
          </p:cNvPr>
          <p:cNvSpPr>
            <a:spLocks noGrp="1"/>
          </p:cNvSpPr>
          <p:nvPr>
            <p:ph type="pic" sz="quarter" idx="34"/>
          </p:nvPr>
        </p:nvSpPr>
        <p:spPr>
          <a:xfrm>
            <a:off x="7266213"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0" name="Content Placeholder 2">
            <a:extLst>
              <a:ext uri="{FF2B5EF4-FFF2-40B4-BE49-F238E27FC236}">
                <a16:creationId xmlns:a16="http://schemas.microsoft.com/office/drawing/2014/main" id="{5C95157B-C7FC-864F-A9C2-08E02E26EE07}"/>
              </a:ext>
            </a:extLst>
          </p:cNvPr>
          <p:cNvSpPr>
            <a:spLocks noGrp="1"/>
          </p:cNvSpPr>
          <p:nvPr>
            <p:ph idx="33" hasCustomPrompt="1"/>
          </p:nvPr>
        </p:nvSpPr>
        <p:spPr>
          <a:xfrm>
            <a:off x="7266215" y="3545060"/>
            <a:ext cx="1826629" cy="66767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49" name="Content Placeholder 2">
            <a:extLst>
              <a:ext uri="{FF2B5EF4-FFF2-40B4-BE49-F238E27FC236}">
                <a16:creationId xmlns:a16="http://schemas.microsoft.com/office/drawing/2014/main" id="{71E05108-E0DC-6947-A186-EA5436079AAF}"/>
              </a:ext>
            </a:extLst>
          </p:cNvPr>
          <p:cNvSpPr>
            <a:spLocks noGrp="1"/>
          </p:cNvSpPr>
          <p:nvPr>
            <p:ph idx="32" hasCustomPrompt="1"/>
          </p:nvPr>
        </p:nvSpPr>
        <p:spPr>
          <a:xfrm>
            <a:off x="7266216"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2603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4" name="Picture Placeholder 3">
            <a:extLst>
              <a:ext uri="{FF2B5EF4-FFF2-40B4-BE49-F238E27FC236}">
                <a16:creationId xmlns:a16="http://schemas.microsoft.com/office/drawing/2014/main" id="{E90B3032-DDF8-0446-8BB7-81565519E036}"/>
              </a:ext>
            </a:extLst>
          </p:cNvPr>
          <p:cNvSpPr>
            <a:spLocks noGrp="1"/>
          </p:cNvSpPr>
          <p:nvPr>
            <p:ph type="pic" sz="quarter" idx="37"/>
          </p:nvPr>
        </p:nvSpPr>
        <p:spPr>
          <a:xfrm>
            <a:off x="9410699" y="1684461"/>
            <a:ext cx="1832437" cy="1621608"/>
          </a:xfrm>
        </p:spPr>
        <p:txBody>
          <a:bodyPr/>
          <a:lstStyle>
            <a:lvl1pPr>
              <a:buNone/>
              <a:defRPr>
                <a:latin typeface="Verdana" panose="020B0604030504040204" pitchFamily="34" charset="0"/>
                <a:ea typeface="Verdana" panose="020B0604030504040204" pitchFamily="34" charset="0"/>
              </a:defRPr>
            </a:lvl1pPr>
          </a:lstStyle>
          <a:p>
            <a:endParaRPr lang="en-US" dirty="0"/>
          </a:p>
        </p:txBody>
      </p:sp>
      <p:sp>
        <p:nvSpPr>
          <p:cNvPr id="53" name="Content Placeholder 2">
            <a:extLst>
              <a:ext uri="{FF2B5EF4-FFF2-40B4-BE49-F238E27FC236}">
                <a16:creationId xmlns:a16="http://schemas.microsoft.com/office/drawing/2014/main" id="{724287DA-FEAD-6E4A-83EC-B59516E2386C}"/>
              </a:ext>
            </a:extLst>
          </p:cNvPr>
          <p:cNvSpPr>
            <a:spLocks noGrp="1"/>
          </p:cNvSpPr>
          <p:nvPr>
            <p:ph idx="36" hasCustomPrompt="1"/>
          </p:nvPr>
        </p:nvSpPr>
        <p:spPr>
          <a:xfrm>
            <a:off x="9410701" y="3545060"/>
            <a:ext cx="1826629" cy="675110"/>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52" name="Content Placeholder 2">
            <a:extLst>
              <a:ext uri="{FF2B5EF4-FFF2-40B4-BE49-F238E27FC236}">
                <a16:creationId xmlns:a16="http://schemas.microsoft.com/office/drawing/2014/main" id="{4FC143B3-231A-2B46-ABBF-7F6B6BBF4596}"/>
              </a:ext>
            </a:extLst>
          </p:cNvPr>
          <p:cNvSpPr>
            <a:spLocks noGrp="1"/>
          </p:cNvSpPr>
          <p:nvPr>
            <p:ph idx="35" hasCustomPrompt="1"/>
          </p:nvPr>
        </p:nvSpPr>
        <p:spPr>
          <a:xfrm>
            <a:off x="9410702" y="4275590"/>
            <a:ext cx="1826629" cy="1408470"/>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6" name="Rectangle 35">
            <a:extLst>
              <a:ext uri="{FF2B5EF4-FFF2-40B4-BE49-F238E27FC236}">
                <a16:creationId xmlns:a16="http://schemas.microsoft.com/office/drawing/2014/main" id="{8A4E17D8-CAFF-0E47-97EF-4D4BC59FFC70}"/>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8" name="Footer Placeholder 4">
            <a:extLst>
              <a:ext uri="{FF2B5EF4-FFF2-40B4-BE49-F238E27FC236}">
                <a16:creationId xmlns:a16="http://schemas.microsoft.com/office/drawing/2014/main" id="{D752B61A-80FF-1049-8A33-5614EE9DC804}"/>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endParaRPr lang="en-US" dirty="0"/>
          </a:p>
        </p:txBody>
      </p:sp>
    </p:spTree>
    <p:custDataLst>
      <p:tags r:id="rId1"/>
    </p:custDataLst>
    <p:extLst>
      <p:ext uri="{BB962C8B-B14F-4D97-AF65-F5344CB8AC3E}">
        <p14:creationId xmlns:p14="http://schemas.microsoft.com/office/powerpoint/2010/main" val="232845504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 Text Layou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2D2F673-8F81-4982-AA66-35312BF3859C}"/>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4800219" cy="327925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664346"/>
            <a:ext cx="4800224" cy="327925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8B99253-B000-1442-A7D2-EB536C15CBCB}"/>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6" name="Footer Placeholder 4">
            <a:extLst>
              <a:ext uri="{FF2B5EF4-FFF2-40B4-BE49-F238E27FC236}">
                <a16:creationId xmlns:a16="http://schemas.microsoft.com/office/drawing/2014/main" id="{45D918E3-A228-4F47-B892-288E22CD6CB2}"/>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412655087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3744">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697">
          <p15:clr>
            <a:srgbClr val="FBAE40"/>
          </p15:clr>
        </p15:guide>
        <p15:guide id="7" orient="horz" pos="2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C43B-2821-8BDC-DA73-848E0D7CF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B30729-0F0A-D0E2-45DC-AD5DBFA8F3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2AA77-59FC-4E4B-424F-D2281EA84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A7A89-6206-FED4-5861-B982D897D7A2}"/>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6" name="Footer Placeholder 5">
            <a:extLst>
              <a:ext uri="{FF2B5EF4-FFF2-40B4-BE49-F238E27FC236}">
                <a16:creationId xmlns:a16="http://schemas.microsoft.com/office/drawing/2014/main" id="{832F2F35-DB4A-7BF5-44D7-0EB8D00ED3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B8120-0BE8-CEBE-C775-550FEA9FD6DF}"/>
              </a:ext>
            </a:extLst>
          </p:cNvPr>
          <p:cNvSpPr>
            <a:spLocks noGrp="1"/>
          </p:cNvSpPr>
          <p:nvPr>
            <p:ph type="sldNum" sz="quarter" idx="12"/>
          </p:nvPr>
        </p:nvSpPr>
        <p:spPr/>
        <p:txBody>
          <a:bodyPr/>
          <a:lstStyle/>
          <a:p>
            <a:fld id="{91286947-4569-4C16-8179-52394E009F22}" type="slidenum">
              <a:rPr lang="en-US" smtClean="0"/>
              <a:t>‹#›</a:t>
            </a:fld>
            <a:endParaRPr lang="en-US"/>
          </a:p>
        </p:txBody>
      </p:sp>
    </p:spTree>
    <p:extLst>
      <p:ext uri="{BB962C8B-B14F-4D97-AF65-F5344CB8AC3E}">
        <p14:creationId xmlns:p14="http://schemas.microsoft.com/office/powerpoint/2010/main" val="42926452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ree Column Text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316674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1686756"/>
            <a:ext cx="2973372"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2674396"/>
            <a:ext cx="2973372"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1686756"/>
            <a:ext cx="316674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2674396"/>
            <a:ext cx="316674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944143A-0CC6-6041-BD38-4C994DA8E0B2}"/>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1" name="Footer Placeholder 4">
            <a:extLst>
              <a:ext uri="{FF2B5EF4-FFF2-40B4-BE49-F238E27FC236}">
                <a16:creationId xmlns:a16="http://schemas.microsoft.com/office/drawing/2014/main" id="{642FB62D-41EB-7A41-B0D2-60C8BB6A316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11846620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our Column Text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2358867"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1686756"/>
            <a:ext cx="214876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2674396"/>
            <a:ext cx="214876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1686756"/>
            <a:ext cx="2148760"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2674396"/>
            <a:ext cx="2148760"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1676706"/>
            <a:ext cx="2358867" cy="754602"/>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2664346"/>
            <a:ext cx="2358867" cy="3269204"/>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1" name="Rectangle 20">
            <a:extLst>
              <a:ext uri="{FF2B5EF4-FFF2-40B4-BE49-F238E27FC236}">
                <a16:creationId xmlns:a16="http://schemas.microsoft.com/office/drawing/2014/main" id="{55DF11BA-BD6E-E14D-A115-587308DBF4A7}"/>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3" name="Footer Placeholder 4">
            <a:extLst>
              <a:ext uri="{FF2B5EF4-FFF2-40B4-BE49-F238E27FC236}">
                <a16:creationId xmlns:a16="http://schemas.microsoft.com/office/drawing/2014/main" id="{9253C989-F49D-8D4D-BFD5-ECCB6E59B78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282784839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ive Column Text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1835088"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850484"/>
            <a:ext cx="1835088"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1686758"/>
            <a:ext cx="1624302"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1686758"/>
            <a:ext cx="1617953"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1686758"/>
            <a:ext cx="1617953"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2850484"/>
            <a:ext cx="161795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1686758"/>
            <a:ext cx="1835087" cy="754602"/>
          </a:xfrm>
        </p:spPr>
        <p:txBody>
          <a:bodyPr lIns="0" tIns="0" rIns="0" bIns="0">
            <a:normAutofit/>
          </a:bodyPr>
          <a:lstStyle>
            <a:lvl1pPr marL="0" indent="0">
              <a:buSzPct val="95000"/>
              <a:buFont typeface="Arial" panose="020B0604020202020204" pitchFamily="34" charset="0"/>
              <a:buNone/>
              <a:defRPr sz="20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2850484"/>
            <a:ext cx="1838233" cy="3093116"/>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32" name="Rectangle 31">
            <a:extLst>
              <a:ext uri="{FF2B5EF4-FFF2-40B4-BE49-F238E27FC236}">
                <a16:creationId xmlns:a16="http://schemas.microsoft.com/office/drawing/2014/main" id="{8A4AB6F8-D05F-8E40-A637-083D1274FB35}"/>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6" name="Footer Placeholder 4">
            <a:extLst>
              <a:ext uri="{FF2B5EF4-FFF2-40B4-BE49-F238E27FC236}">
                <a16:creationId xmlns:a16="http://schemas.microsoft.com/office/drawing/2014/main" id="{48092FCE-E544-874D-A440-7B68904C34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76881479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x1 Grid Layout">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3F529D-C880-45A0-81D8-FD2CC04E07D8}"/>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10288587"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10288586"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2" y="3291760"/>
            <a:ext cx="10288587"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10288586"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4" y="4753992"/>
            <a:ext cx="10288587"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10288586"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15" name="Rectangle 14">
            <a:extLst>
              <a:ext uri="{FF2B5EF4-FFF2-40B4-BE49-F238E27FC236}">
                <a16:creationId xmlns:a16="http://schemas.microsoft.com/office/drawing/2014/main" id="{55E76717-4761-EC4B-BDB1-C130638E59C3}"/>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16" name="Footer Placeholder 4">
            <a:extLst>
              <a:ext uri="{FF2B5EF4-FFF2-40B4-BE49-F238E27FC236}">
                <a16:creationId xmlns:a16="http://schemas.microsoft.com/office/drawing/2014/main" id="{AF415A2A-5C4A-BE45-8CAF-820EC97BED1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56911118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A9A771B-4FFF-4EBF-A07A-0D6292AC2FE3}"/>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3" y="3291760"/>
            <a:ext cx="4755838"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4755838"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5" y="4753992"/>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6483696" y="1688512"/>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6483697" y="2121764"/>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6483698" y="3293514"/>
            <a:ext cx="4755838" cy="328016"/>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6483699" y="3726766"/>
            <a:ext cx="4755838" cy="644563"/>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6483700" y="4755746"/>
            <a:ext cx="4755838"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6483701" y="5188998"/>
            <a:ext cx="4755838" cy="75460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9" name="Rectangle 28">
            <a:extLst>
              <a:ext uri="{FF2B5EF4-FFF2-40B4-BE49-F238E27FC236}">
                <a16:creationId xmlns:a16="http://schemas.microsoft.com/office/drawing/2014/main" id="{A774845D-2BF0-2740-9880-8D2B0EBB22B7}"/>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4" name="Footer Placeholder 4">
            <a:extLst>
              <a:ext uri="{FF2B5EF4-FFF2-40B4-BE49-F238E27FC236}">
                <a16:creationId xmlns:a16="http://schemas.microsoft.com/office/drawing/2014/main" id="{7695749F-B8A1-694A-8E96-E3DE4B0E92E9}"/>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3531962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1EE2C71-E6FD-4A5F-BC00-7290049C4471}"/>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2760956"/>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954094" y="2904080"/>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954096" y="3337333"/>
            <a:ext cx="4772003" cy="30491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3792244"/>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954098" y="3970621"/>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954100" y="4403874"/>
            <a:ext cx="4772003" cy="31097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16" name="Straight Connector 15">
            <a:extLst>
              <a:ext uri="{FF2B5EF4-FFF2-40B4-BE49-F238E27FC236}">
                <a16:creationId xmlns:a16="http://schemas.microsoft.com/office/drawing/2014/main" id="{1F1CE437-6AD8-4170-8DC8-66894266CE06}"/>
              </a:ext>
            </a:extLst>
          </p:cNvPr>
          <p:cNvCxnSpPr/>
          <p:nvPr userDrawn="1"/>
        </p:nvCxnSpPr>
        <p:spPr>
          <a:xfrm>
            <a:off x="952506" y="488567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954096" y="5089029"/>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954098" y="5522281"/>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6467495" y="1688232"/>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6467497" y="2121484"/>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6469089" y="2905554"/>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6469091" y="3338807"/>
            <a:ext cx="4772003" cy="30491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6469093" y="3972095"/>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6469095" y="4405348"/>
            <a:ext cx="4772003" cy="310972"/>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6469091" y="5090503"/>
            <a:ext cx="4772003" cy="319591"/>
          </a:xfrm>
        </p:spPr>
        <p:txBody>
          <a:bodyPr lIns="0" tIns="0" rIns="0" bIns="0">
            <a:no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6469093" y="5523755"/>
            <a:ext cx="4772003" cy="417141"/>
          </a:xfrm>
        </p:spPr>
        <p:txBody>
          <a:bodyPr lIns="0" tIns="0" rIns="0" bIns="0">
            <a:normAutofit/>
          </a:bodyPr>
          <a:lstStyle>
            <a:lvl1pPr marL="0" indent="0">
              <a:buSzPct val="95000"/>
              <a:buFont typeface="Arial" panose="020B0604020202020204" pitchFamily="34" charset="0"/>
              <a:buNone/>
              <a:defRPr sz="16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row text</a:t>
            </a:r>
          </a:p>
        </p:txBody>
      </p:sp>
      <p:sp>
        <p:nvSpPr>
          <p:cNvPr id="33" name="Rectangle 32">
            <a:extLst>
              <a:ext uri="{FF2B5EF4-FFF2-40B4-BE49-F238E27FC236}">
                <a16:creationId xmlns:a16="http://schemas.microsoft.com/office/drawing/2014/main" id="{A5480C56-313A-5C4D-A02B-5C10621A5061}"/>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37" name="Footer Placeholder 4">
            <a:extLst>
              <a:ext uri="{FF2B5EF4-FFF2-40B4-BE49-F238E27FC236}">
                <a16:creationId xmlns:a16="http://schemas.microsoft.com/office/drawing/2014/main" id="{FFD2AE71-6126-9A49-BF5D-602677416553}"/>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32850883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x2 Grid Layout">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947D672-DDE7-4F36-B79C-4245C5D115ED}"/>
              </a:ext>
            </a:extLst>
          </p:cNvPr>
          <p:cNvSpPr>
            <a:spLocks noGrp="1"/>
          </p:cNvSpPr>
          <p:nvPr>
            <p:ph type="title"/>
          </p:nvPr>
        </p:nvSpPr>
        <p:spPr>
          <a:xfrm>
            <a:off x="952499" y="526777"/>
            <a:ext cx="10287001" cy="869089"/>
          </a:xfrm>
        </p:spPr>
        <p:txBody>
          <a:bodyPr lIns="0" tIns="0" rIns="0" bIns="0"/>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238480"/>
            <a:ext cx="4800219"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8" name="Straight Connector 7">
            <a:extLst>
              <a:ext uri="{FF2B5EF4-FFF2-40B4-BE49-F238E27FC236}">
                <a16:creationId xmlns:a16="http://schemas.microsoft.com/office/drawing/2014/main" id="{69FB9F7B-CC85-4936-BE2A-DF6B8BF46018}"/>
              </a:ext>
            </a:extLst>
          </p:cNvPr>
          <p:cNvCxnSpPr/>
          <p:nvPr userDrawn="1"/>
        </p:nvCxnSpPr>
        <p:spPr>
          <a:xfrm>
            <a:off x="949325" y="3790765"/>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958052" y="4209907"/>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958053" y="4761629"/>
            <a:ext cx="4800219" cy="1181971"/>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79384"/>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228428"/>
            <a:ext cx="4800224"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6439276" y="4199855"/>
            <a:ext cx="4800224" cy="374036"/>
          </a:xfrm>
        </p:spPr>
        <p:txBody>
          <a:bodyPr lIns="0" tIns="0" rIns="0" bIns="0">
            <a:normAutofit/>
          </a:bodyPr>
          <a:lstStyle>
            <a:lvl1pPr marL="0" indent="0">
              <a:buSzPct val="95000"/>
              <a:buFont typeface="Arial" panose="020B0604020202020204" pitchFamily="34" charset="0"/>
              <a:buNone/>
              <a:defRPr sz="2400" b="1">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6439277" y="4751577"/>
            <a:ext cx="4800224" cy="1200572"/>
          </a:xfrm>
        </p:spPr>
        <p:txBody>
          <a:bodyPr lIns="0" tIns="0" rIns="0" bIns="0">
            <a:normAutofit/>
          </a:bodyPr>
          <a:lstStyle>
            <a:lvl1pPr marL="0" indent="0">
              <a:buSzPct val="95000"/>
              <a:buFont typeface="Arial" panose="020B0604020202020204" pitchFamily="34" charset="0"/>
              <a:buNone/>
              <a:defRPr sz="1800" b="0">
                <a:latin typeface="Verdana" panose="020B0604030504040204" pitchFamily="34" charset="0"/>
                <a:ea typeface="Verdana" panose="020B0604030504040204" pitchFamily="34"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dirty="0"/>
              <a:t>Click to edit column text</a:t>
            </a:r>
          </a:p>
        </p:txBody>
      </p:sp>
      <p:sp>
        <p:nvSpPr>
          <p:cNvPr id="21" name="Rectangle 20">
            <a:extLst>
              <a:ext uri="{FF2B5EF4-FFF2-40B4-BE49-F238E27FC236}">
                <a16:creationId xmlns:a16="http://schemas.microsoft.com/office/drawing/2014/main" id="{D8D606F0-071A-A842-B316-9BEBD143AC36}"/>
              </a:ext>
            </a:extLst>
          </p:cNvPr>
          <p:cNvSpPr/>
          <p:nvPr userDrawn="1"/>
        </p:nvSpPr>
        <p:spPr>
          <a:xfrm>
            <a:off x="0" y="6389511"/>
            <a:ext cx="12192000" cy="468489"/>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Verdana" panose="020B0604030504040204" pitchFamily="34" charset="0"/>
              <a:ea typeface="Verdana" panose="020B0604030504040204" pitchFamily="34" charset="0"/>
            </a:endParaRPr>
          </a:p>
        </p:txBody>
      </p:sp>
      <p:sp>
        <p:nvSpPr>
          <p:cNvPr id="27" name="Footer Placeholder 4">
            <a:extLst>
              <a:ext uri="{FF2B5EF4-FFF2-40B4-BE49-F238E27FC236}">
                <a16:creationId xmlns:a16="http://schemas.microsoft.com/office/drawing/2014/main" id="{BD920E71-4E45-E74F-B01A-DC16C3B807E1}"/>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latin typeface="Verdana" panose="020B0604030504040204" pitchFamily="34" charset="0"/>
                <a:ea typeface="Verdana" panose="020B0604030504040204" pitchFamily="34" charset="0"/>
              </a:defRPr>
            </a:lvl1pPr>
          </a:lstStyle>
          <a:p>
            <a:r>
              <a:rPr lang="en-US"/>
              <a:t>View &gt;&gt; Header and Footer &gt;&gt; Add Unit Name</a:t>
            </a:r>
            <a:endParaRPr lang="en-US" dirty="0"/>
          </a:p>
        </p:txBody>
      </p:sp>
    </p:spTree>
    <p:custDataLst>
      <p:tags r:id="rId1"/>
    </p:custDataLst>
    <p:extLst>
      <p:ext uri="{BB962C8B-B14F-4D97-AF65-F5344CB8AC3E}">
        <p14:creationId xmlns:p14="http://schemas.microsoft.com/office/powerpoint/2010/main" val="42611709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2400">
          <p15:clr>
            <a:srgbClr val="FBAE40"/>
          </p15:clr>
        </p15:guide>
        <p15:guide id="7" orient="horz" pos="697">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AF904C-1FE1-BC23-5FD4-626056878A56}"/>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3" name="Footer Placeholder 2">
            <a:extLst>
              <a:ext uri="{FF2B5EF4-FFF2-40B4-BE49-F238E27FC236}">
                <a16:creationId xmlns:a16="http://schemas.microsoft.com/office/drawing/2014/main" id="{C273911E-F827-DA21-81B0-3873A6CAAF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2FB0CD-7B25-55ED-D344-4D78A69B927A}"/>
              </a:ext>
            </a:extLst>
          </p:cNvPr>
          <p:cNvSpPr>
            <a:spLocks noGrp="1"/>
          </p:cNvSpPr>
          <p:nvPr>
            <p:ph type="sldNum" sz="quarter" idx="12"/>
          </p:nvPr>
        </p:nvSpPr>
        <p:spPr/>
        <p:txBody>
          <a:bodyPr/>
          <a:lstStyle/>
          <a:p>
            <a:fld id="{91286947-4569-4C16-8179-52394E009F22}" type="slidenum">
              <a:rPr lang="en-US" smtClean="0"/>
              <a:t>‹#›</a:t>
            </a:fld>
            <a:endParaRPr lang="en-US"/>
          </a:p>
        </p:txBody>
      </p:sp>
      <p:pic>
        <p:nvPicPr>
          <p:cNvPr id="5" name="Content Placeholder 11">
            <a:extLst>
              <a:ext uri="{FF2B5EF4-FFF2-40B4-BE49-F238E27FC236}">
                <a16:creationId xmlns:a16="http://schemas.microsoft.com/office/drawing/2014/main" id="{CC333B92-F402-CEA8-2D08-4867414EEBD1}"/>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828804" cy="1828804"/>
          </a:xfrm>
          <a:prstGeom prst="rect">
            <a:avLst/>
          </a:prstGeom>
        </p:spPr>
      </p:pic>
    </p:spTree>
    <p:custDataLst>
      <p:tags r:id="rId1"/>
    </p:custDataLst>
    <p:extLst>
      <p:ext uri="{BB962C8B-B14F-4D97-AF65-F5344CB8AC3E}">
        <p14:creationId xmlns:p14="http://schemas.microsoft.com/office/powerpoint/2010/main" val="28800769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Content Placeholder 11">
            <a:extLst>
              <a:ext uri="{FF2B5EF4-FFF2-40B4-BE49-F238E27FC236}">
                <a16:creationId xmlns:a16="http://schemas.microsoft.com/office/drawing/2014/main" id="{F775B8F2-F22A-CEF9-90B7-8463676B38B4}"/>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828804" cy="1828804"/>
          </a:xfrm>
          <a:prstGeom prst="rect">
            <a:avLst/>
          </a:prstGeom>
        </p:spPr>
      </p:pic>
      <p:sp>
        <p:nvSpPr>
          <p:cNvPr id="2" name="Title 1">
            <a:extLst>
              <a:ext uri="{FF2B5EF4-FFF2-40B4-BE49-F238E27FC236}">
                <a16:creationId xmlns:a16="http://schemas.microsoft.com/office/drawing/2014/main" id="{8B1559A7-D932-A14A-C411-2D818CE947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CC9558-12E2-C8BE-5DF5-BB46F7572923}"/>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4" name="Footer Placeholder 3">
            <a:extLst>
              <a:ext uri="{FF2B5EF4-FFF2-40B4-BE49-F238E27FC236}">
                <a16:creationId xmlns:a16="http://schemas.microsoft.com/office/drawing/2014/main" id="{9AAFF15D-397A-C640-83E4-B9161E4D0F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CE1ECA-5685-A3C4-ED90-E0EE31ECB6EE}"/>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103507593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78893-C521-2D79-BBCF-B1FE9BE2A7E8}"/>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CF54BE3-78E7-AFDF-E00F-ED8EC4C3BCB5}"/>
              </a:ext>
            </a:extLst>
          </p:cNvPr>
          <p:cNvSpPr>
            <a:spLocks noGrp="1"/>
          </p:cNvSpPr>
          <p:nvPr>
            <p:ph type="subTitle" idx="1"/>
          </p:nvPr>
        </p:nvSpPr>
        <p:spPr>
          <a:xfrm>
            <a:off x="1524000" y="3602038"/>
            <a:ext cx="9144000" cy="1655762"/>
          </a:xfrm>
        </p:spPr>
        <p:txBody>
          <a:bodyPr/>
          <a:lstStyle>
            <a:lvl1pPr marL="0" indent="0" algn="ctr">
              <a:lnSpc>
                <a:spcPct val="110000"/>
              </a:lnSpc>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10E9CAE-3806-4719-9C65-0E87E6889B41}"/>
              </a:ext>
            </a:extLst>
          </p:cNvPr>
          <p:cNvSpPr>
            <a:spLocks noGrp="1"/>
          </p:cNvSpPr>
          <p:nvPr>
            <p:ph type="dt" sz="half" idx="10"/>
          </p:nvPr>
        </p:nvSpPr>
        <p:spPr/>
        <p:txBody>
          <a:body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AF014B87-AACC-FEBB-6E60-552A509DD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ADA33-C041-A08C-DB88-C87B86193B05}"/>
              </a:ext>
            </a:extLst>
          </p:cNvPr>
          <p:cNvSpPr>
            <a:spLocks noGrp="1"/>
          </p:cNvSpPr>
          <p:nvPr>
            <p:ph type="sldNum" sz="quarter" idx="12"/>
          </p:nvPr>
        </p:nvSpPr>
        <p:spPr/>
        <p:txBody>
          <a:bodyPr/>
          <a:lstStyle/>
          <a:p>
            <a:fld id="{91286947-4569-4C16-8179-52394E009F22}" type="slidenum">
              <a:rPr lang="en-US" smtClean="0"/>
              <a:t>‹#›</a:t>
            </a:fld>
            <a:endParaRPr lang="en-US"/>
          </a:p>
        </p:txBody>
      </p:sp>
    </p:spTree>
    <p:custDataLst>
      <p:tags r:id="rId1"/>
    </p:custDataLst>
    <p:extLst>
      <p:ext uri="{BB962C8B-B14F-4D97-AF65-F5344CB8AC3E}">
        <p14:creationId xmlns:p14="http://schemas.microsoft.com/office/powerpoint/2010/main" val="375748660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ags" Target="../tags/tag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9" Type="http://schemas.openxmlformats.org/officeDocument/2006/relationships/tags" Target="../tags/tag9.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8" Type="http://schemas.openxmlformats.org/officeDocument/2006/relationships/slideLayout" Target="../slideLayouts/slideLayout32.xml"/><Relationship Id="rId3"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ags" Target="../tags/tag42.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tags" Target="../tags/tag54.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image" Target="../media/image5.png"/><Relationship Id="rId2" Type="http://schemas.openxmlformats.org/officeDocument/2006/relationships/slideLayout" Target="../slideLayouts/slideLayout100.xml"/><Relationship Id="rId16" Type="http://schemas.openxmlformats.org/officeDocument/2006/relationships/image" Target="../media/image6.png"/><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tags" Target="../tags/tag81.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98A855-BF02-B830-EF50-71E1B8DCDE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Haga clic para editar el estilo del título principal</a:t>
            </a:r>
          </a:p>
        </p:txBody>
      </p:sp>
      <p:sp>
        <p:nvSpPr>
          <p:cNvPr id="3" name="Text Placeholder 2">
            <a:extLst>
              <a:ext uri="{FF2B5EF4-FFF2-40B4-BE49-F238E27FC236}">
                <a16:creationId xmlns:a16="http://schemas.microsoft.com/office/drawing/2014/main" id="{6A21B49F-C679-F9A6-9421-E04A90740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Haga clic para editar los estilos de texto maestro</a:t>
            </a:r>
          </a:p>
          <a:p>
            <a:pPr lvl="1"/>
            <a:r>
              <a:rPr lang="en-US" dirty="0"/>
              <a:t>Segundo nivel</a:t>
            </a:r>
          </a:p>
          <a:p>
            <a:pPr lvl="2"/>
            <a:r>
              <a:rPr lang="en-US" dirty="0"/>
              <a:t>Tercer nivel</a:t>
            </a:r>
          </a:p>
          <a:p>
            <a:pPr lvl="3"/>
            <a:r>
              <a:rPr lang="en-US" dirty="0"/>
              <a:t>Cuarto nivel</a:t>
            </a:r>
          </a:p>
          <a:p>
            <a:pPr lvl="4"/>
            <a:r>
              <a:rPr lang="en-US" dirty="0"/>
              <a:t>Quinto nivel</a:t>
            </a:r>
          </a:p>
        </p:txBody>
      </p:sp>
      <p:sp>
        <p:nvSpPr>
          <p:cNvPr id="4" name="Date Placeholder 3">
            <a:extLst>
              <a:ext uri="{FF2B5EF4-FFF2-40B4-BE49-F238E27FC236}">
                <a16:creationId xmlns:a16="http://schemas.microsoft.com/office/drawing/2014/main" id="{F7A27CA8-1E97-EB68-977D-05F84D369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Verdana Pro" panose="020B0604030504040204" pitchFamily="34" charset="0"/>
              </a:defRPr>
            </a:lvl1p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2BA0CFBB-55DF-C97C-2145-2749AEBCF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Verdana Pro"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492D6E9F-9259-B5C1-8E67-FD1440E2C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Verdana Pro" panose="020B0604030504040204" pitchFamily="34" charset="0"/>
              </a:defRPr>
            </a:lvl1pPr>
          </a:lstStyle>
          <a:p>
            <a:fld id="{91286947-4569-4C16-8179-52394E009F22}" type="slidenum">
              <a:rPr lang="en-US" smtClean="0"/>
              <a:t>‹#›</a:t>
            </a:fld>
            <a:endParaRPr lang="en-US"/>
          </a:p>
        </p:txBody>
      </p:sp>
    </p:spTree>
    <p:custDataLst>
      <p:tags r:id="rId14"/>
    </p:custDataLst>
    <p:extLst>
      <p:ext uri="{BB962C8B-B14F-4D97-AF65-F5344CB8AC3E}">
        <p14:creationId xmlns:p14="http://schemas.microsoft.com/office/powerpoint/2010/main" val="4211373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Verdana Pro" panose="020B0604030504040204" pitchFamily="34" charset="0"/>
          <a:ea typeface="+mj-ea"/>
          <a:cs typeface="+mj-cs"/>
        </a:defRPr>
      </a:lvl1pPr>
    </p:titleStyle>
    <p:body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Verdana Pro" panose="020B0604030504040204" pitchFamily="34" charset="0"/>
          <a:ea typeface="+mn-ea"/>
          <a:cs typeface="+mn-cs"/>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Verdana Pro" panose="020B0604030504040204" pitchFamily="34" charset="0"/>
          <a:ea typeface="+mn-ea"/>
          <a:cs typeface="+mn-cs"/>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tx1"/>
          </a:solidFill>
          <a:latin typeface="Verdana Pro" panose="020B0604030504040204" pitchFamily="34" charset="0"/>
          <a:ea typeface="+mn-ea"/>
          <a:cs typeface="+mn-cs"/>
        </a:defRPr>
      </a:lvl3pPr>
      <a:lvl4pPr marL="16002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ro" panose="020B0604030504040204" pitchFamily="34" charset="0"/>
          <a:ea typeface="+mn-ea"/>
          <a:cs typeface="+mn-cs"/>
        </a:defRPr>
      </a:lvl4pPr>
      <a:lvl5pPr marL="20574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ro"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46B848-AA9A-2CBD-ADC7-53742AD8AA74}"/>
              </a:ext>
              <a:ext uri="{C183D7F6-B498-43B3-948B-1728B52AA6E4}">
                <adec:decorative xmlns:adec="http://schemas.microsoft.com/office/drawing/2017/decorative" val="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705589" y="1371589"/>
            <a:ext cx="5486411" cy="5486411"/>
          </a:xfrm>
          <a:prstGeom prst="rect">
            <a:avLst/>
          </a:prstGeom>
        </p:spPr>
      </p:pic>
      <p:pic>
        <p:nvPicPr>
          <p:cNvPr id="8" name="Content Placeholder 11">
            <a:extLst>
              <a:ext uri="{FF2B5EF4-FFF2-40B4-BE49-F238E27FC236}">
                <a16:creationId xmlns:a16="http://schemas.microsoft.com/office/drawing/2014/main" id="{2BD143D9-BF0A-DCAD-EFE1-9AF3C507FD9F}"/>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828804" cy="1828804"/>
          </a:xfrm>
          <a:prstGeom prst="rect">
            <a:avLst/>
          </a:prstGeom>
        </p:spPr>
      </p:pic>
      <p:sp>
        <p:nvSpPr>
          <p:cNvPr id="2" name="Title Placeholder 1">
            <a:extLst>
              <a:ext uri="{FF2B5EF4-FFF2-40B4-BE49-F238E27FC236}">
                <a16:creationId xmlns:a16="http://schemas.microsoft.com/office/drawing/2014/main" id="{1398A855-BF02-B830-EF50-71E1B8DCDE9B}"/>
              </a:ext>
            </a:extLst>
          </p:cNvPr>
          <p:cNvSpPr>
            <a:spLocks noGrp="1"/>
          </p:cNvSpPr>
          <p:nvPr>
            <p:ph type="title"/>
          </p:nvPr>
        </p:nvSpPr>
        <p:spPr>
          <a:xfrm>
            <a:off x="838200" y="365125"/>
            <a:ext cx="10515600" cy="827077"/>
          </a:xfrm>
          <a:prstGeom prst="rect">
            <a:avLst/>
          </a:prstGeom>
        </p:spPr>
        <p:txBody>
          <a:bodyPr vert="horz" lIns="91440" tIns="45720" rIns="91440" bIns="45720" rtlCol="0" anchor="ctr">
            <a:normAutofit/>
          </a:bodyPr>
          <a:lstStyle/>
          <a:p>
            <a:r>
              <a:rPr lang="en-US" dirty="0"/>
              <a:t>Haga clic para editar el estilo del título principal</a:t>
            </a:r>
          </a:p>
        </p:txBody>
      </p:sp>
      <p:sp>
        <p:nvSpPr>
          <p:cNvPr id="3" name="Text Placeholder 2">
            <a:extLst>
              <a:ext uri="{FF2B5EF4-FFF2-40B4-BE49-F238E27FC236}">
                <a16:creationId xmlns:a16="http://schemas.microsoft.com/office/drawing/2014/main" id="{6A21B49F-C679-F9A6-9421-E04A90740F9A}"/>
              </a:ext>
            </a:extLst>
          </p:cNvPr>
          <p:cNvSpPr>
            <a:spLocks noGrp="1"/>
          </p:cNvSpPr>
          <p:nvPr>
            <p:ph type="body" idx="1"/>
          </p:nvPr>
        </p:nvSpPr>
        <p:spPr>
          <a:xfrm>
            <a:off x="838200" y="1371589"/>
            <a:ext cx="10515600" cy="4805374"/>
          </a:xfrm>
          <a:prstGeom prst="rect">
            <a:avLst/>
          </a:prstGeom>
        </p:spPr>
        <p:txBody>
          <a:bodyPr vert="horz" lIns="91440" tIns="45720" rIns="91440" bIns="45720" rtlCol="0">
            <a:normAutofit/>
          </a:bodyPr>
          <a:lstStyle/>
          <a:p>
            <a:pPr lvl="0"/>
            <a:r>
              <a:rPr lang="en-US" dirty="0"/>
              <a:t>Haga clic para editar los estilos de texto maestro</a:t>
            </a:r>
          </a:p>
          <a:p>
            <a:pPr lvl="1"/>
            <a:r>
              <a:rPr lang="en-US" dirty="0"/>
              <a:t>Segundo nivel</a:t>
            </a:r>
          </a:p>
          <a:p>
            <a:pPr lvl="2"/>
            <a:r>
              <a:rPr lang="en-US" dirty="0"/>
              <a:t>Tercer nivel</a:t>
            </a:r>
          </a:p>
          <a:p>
            <a:pPr lvl="3"/>
            <a:r>
              <a:rPr lang="en-US" dirty="0"/>
              <a:t>Cuarto nivel</a:t>
            </a:r>
          </a:p>
          <a:p>
            <a:pPr lvl="4"/>
            <a:r>
              <a:rPr lang="en-US" dirty="0"/>
              <a:t>Quinto nivel</a:t>
            </a:r>
          </a:p>
        </p:txBody>
      </p:sp>
      <p:sp>
        <p:nvSpPr>
          <p:cNvPr id="4" name="Date Placeholder 3">
            <a:extLst>
              <a:ext uri="{FF2B5EF4-FFF2-40B4-BE49-F238E27FC236}">
                <a16:creationId xmlns:a16="http://schemas.microsoft.com/office/drawing/2014/main" id="{F7A27CA8-1E97-EB68-977D-05F84D369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Verdana Pro" panose="020B0604030504040204" pitchFamily="34" charset="0"/>
              </a:defRPr>
            </a:lvl1p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2BA0CFBB-55DF-C97C-2145-2749AEBCF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Verdana Pro"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492D6E9F-9259-B5C1-8E67-FD1440E2C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Verdana Pro" panose="020B0604030504040204" pitchFamily="34" charset="0"/>
              </a:defRPr>
            </a:lvl1pPr>
          </a:lstStyle>
          <a:p>
            <a:fld id="{91286947-4569-4C16-8179-52394E009F22}" type="slidenum">
              <a:rPr lang="en-US" smtClean="0"/>
              <a:t>‹#›</a:t>
            </a:fld>
            <a:endParaRPr lang="en-US"/>
          </a:p>
        </p:txBody>
      </p:sp>
    </p:spTree>
    <p:custDataLst>
      <p:tags r:id="rId14"/>
    </p:custDataLst>
    <p:extLst>
      <p:ext uri="{BB962C8B-B14F-4D97-AF65-F5344CB8AC3E}">
        <p14:creationId xmlns:p14="http://schemas.microsoft.com/office/powerpoint/2010/main" val="121159855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4400" rtl="0" eaLnBrk="1" latinLnBrk="0" hangingPunct="1">
        <a:lnSpc>
          <a:spcPct val="90000"/>
        </a:lnSpc>
        <a:spcBef>
          <a:spcPct val="0"/>
        </a:spcBef>
        <a:buNone/>
        <a:defRPr sz="4400" kern="1200">
          <a:solidFill>
            <a:schemeClr val="tx1"/>
          </a:solidFill>
          <a:latin typeface="Verdana Pro" panose="020B0604030504040204" pitchFamily="34" charset="0"/>
          <a:ea typeface="+mj-ea"/>
          <a:cs typeface="+mj-cs"/>
        </a:defRPr>
      </a:lvl1pPr>
    </p:titleStyle>
    <p:body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Verdana Pro" panose="020B0604030504040204" pitchFamily="34" charset="0"/>
          <a:ea typeface="+mn-ea"/>
          <a:cs typeface="+mn-cs"/>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Verdana Pro" panose="020B0604030504040204" pitchFamily="34" charset="0"/>
          <a:ea typeface="+mn-ea"/>
          <a:cs typeface="+mn-cs"/>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tx1"/>
          </a:solidFill>
          <a:latin typeface="Verdana Pro" panose="020B0604030504040204" pitchFamily="34" charset="0"/>
          <a:ea typeface="+mn-ea"/>
          <a:cs typeface="+mn-cs"/>
        </a:defRPr>
      </a:lvl3pPr>
      <a:lvl4pPr marL="16002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ro" panose="020B0604030504040204" pitchFamily="34" charset="0"/>
          <a:ea typeface="+mn-ea"/>
          <a:cs typeface="+mn-cs"/>
        </a:defRPr>
      </a:lvl4pPr>
      <a:lvl5pPr marL="20574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ro"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A4950F-9761-45C7-AEEE-50CD876758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Haga clic para editar el estilo del título principal</a:t>
            </a:r>
            <a:endParaRPr lang="en-US" dirty="0"/>
          </a:p>
        </p:txBody>
      </p:sp>
      <p:sp>
        <p:nvSpPr>
          <p:cNvPr id="3" name="Text Placeholder 2">
            <a:extLst>
              <a:ext uri="{FF2B5EF4-FFF2-40B4-BE49-F238E27FC236}">
                <a16:creationId xmlns:a16="http://schemas.microsoft.com/office/drawing/2014/main" id="{D1915796-96D2-4A38-91E5-7A5B751B9B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Editar estilos de texto maestro</a:t>
            </a:r>
          </a:p>
          <a:p>
            <a:pPr lvl="1"/>
            <a:r>
              <a:rPr lang="en-US" dirty="0"/>
              <a:t>Segundo nivel</a:t>
            </a:r>
          </a:p>
          <a:p>
            <a:pPr lvl="2"/>
            <a:r>
              <a:rPr lang="en-US" dirty="0"/>
              <a:t>Tercer nivel</a:t>
            </a:r>
          </a:p>
          <a:p>
            <a:pPr lvl="3"/>
            <a:r>
              <a:rPr lang="en-US" dirty="0"/>
              <a:t>Cuarto nivel</a:t>
            </a:r>
          </a:p>
          <a:p>
            <a:pPr lvl="4"/>
            <a:r>
              <a:rPr lang="en-US" dirty="0"/>
              <a:t>Quinto nivel</a:t>
            </a:r>
          </a:p>
        </p:txBody>
      </p:sp>
      <p:sp>
        <p:nvSpPr>
          <p:cNvPr id="4" name="Date Placeholder 3">
            <a:extLst>
              <a:ext uri="{FF2B5EF4-FFF2-40B4-BE49-F238E27FC236}">
                <a16:creationId xmlns:a16="http://schemas.microsoft.com/office/drawing/2014/main" id="{ECA6F294-3836-474A-8DF1-5EA51B6CF3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26139-D7C6-48BE-867E-8AF586D96DF3}" type="datetimeFigureOut">
              <a:rPr lang="en-US" smtClean="0"/>
              <a:t>5/4/2025</a:t>
            </a:fld>
            <a:endParaRPr lang="en-US"/>
          </a:p>
        </p:txBody>
      </p:sp>
      <p:sp>
        <p:nvSpPr>
          <p:cNvPr id="5" name="Footer Placeholder 4">
            <a:extLst>
              <a:ext uri="{FF2B5EF4-FFF2-40B4-BE49-F238E27FC236}">
                <a16:creationId xmlns:a16="http://schemas.microsoft.com/office/drawing/2014/main" id="{95C789B8-1360-4DE0-8C3F-76DBCCA134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18FDB2-7D8B-4380-AD1D-FE38A56AE3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75AB8-1768-4EE4-83A3-FB3FA6402523}" type="slidenum">
              <a:rPr lang="en-US" smtClean="0"/>
              <a:t>‹#›</a:t>
            </a:fld>
            <a:endParaRPr lang="en-US"/>
          </a:p>
        </p:txBody>
      </p:sp>
    </p:spTree>
    <p:custDataLst>
      <p:tags r:id="rId39"/>
    </p:custDataLst>
    <p:extLst>
      <p:ext uri="{BB962C8B-B14F-4D97-AF65-F5344CB8AC3E}">
        <p14:creationId xmlns:p14="http://schemas.microsoft.com/office/powerpoint/2010/main" val="372372240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765"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09" r:id="rId36"/>
    <p:sldLayoutId id="2147483710" r:id="rId37"/>
  </p:sldLayoutIdLs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332154"/>
            <a:ext cx="11176000" cy="734646"/>
          </a:xfrm>
          <a:prstGeom prst="rect">
            <a:avLst/>
          </a:prstGeom>
        </p:spPr>
        <p:txBody>
          <a:bodyPr vert="horz" lIns="91440" tIns="45720" rIns="91440" bIns="45720" rtlCol="0" anchor="ctr">
            <a:noAutofit/>
          </a:bodyPr>
          <a:lstStyle/>
          <a:p>
            <a:r>
              <a:rPr lang="en-US" dirty="0"/>
              <a:t>Haga clic para editar el estilo del título principal</a:t>
            </a:r>
          </a:p>
        </p:txBody>
      </p:sp>
      <p:sp>
        <p:nvSpPr>
          <p:cNvPr id="1029" name="Text Placeholder 2"/>
          <p:cNvSpPr>
            <a:spLocks noGrp="1"/>
          </p:cNvSpPr>
          <p:nvPr>
            <p:ph type="body" idx="1"/>
          </p:nvPr>
        </p:nvSpPr>
        <p:spPr bwMode="auto">
          <a:xfrm>
            <a:off x="508000" y="1547446"/>
            <a:ext cx="11209867" cy="464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Editar estilos de texto maestro</a:t>
            </a:r>
          </a:p>
          <a:p>
            <a:pPr lvl="1"/>
            <a:r>
              <a:rPr lang="en-US" altLang="en-US" dirty="0"/>
              <a:t>Segundo nivel</a:t>
            </a:r>
          </a:p>
          <a:p>
            <a:pPr lvl="2"/>
            <a:r>
              <a:rPr lang="en-US" altLang="en-US" dirty="0"/>
              <a:t>Tercer nivel</a:t>
            </a:r>
          </a:p>
          <a:p>
            <a:pPr lvl="3"/>
            <a:r>
              <a:rPr lang="en-US" altLang="en-US" dirty="0"/>
              <a:t>Cuarto nivel</a:t>
            </a:r>
          </a:p>
          <a:p>
            <a:pPr lvl="4"/>
            <a:r>
              <a:rPr lang="en-US" altLang="en-US" dirty="0"/>
              <a:t>Quinto nivel</a:t>
            </a:r>
          </a:p>
        </p:txBody>
      </p:sp>
      <p:sp>
        <p:nvSpPr>
          <p:cNvPr id="1031" name="Footer Placeholder 4"/>
          <p:cNvSpPr>
            <a:spLocks noGrp="1"/>
          </p:cNvSpPr>
          <p:nvPr>
            <p:ph type="ftr" sz="quarter" idx="3"/>
          </p:nvPr>
        </p:nvSpPr>
        <p:spPr bwMode="auto">
          <a:xfrm>
            <a:off x="9521004" y="6377158"/>
            <a:ext cx="197223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900">
                <a:solidFill>
                  <a:schemeClr val="accent2"/>
                </a:solidFill>
                <a:latin typeface="HelveticaNeueLT Std Lt Cn" panose="020B0406020202030204" pitchFamily="34" charset="0"/>
                <a:ea typeface="Verdana" pitchFamily="34" charset="0"/>
                <a:cs typeface="Verdana" pitchFamily="34" charset="0"/>
              </a:defRPr>
            </a:lvl1pPr>
          </a:lstStyle>
          <a:p>
            <a:endParaRPr lang="en-US">
              <a:solidFill>
                <a:prstClr val="black">
                  <a:lumMod val="65000"/>
                  <a:lumOff val="35000"/>
                </a:prstClr>
              </a:solidFill>
            </a:endParaRPr>
          </a:p>
        </p:txBody>
      </p:sp>
      <p:sp>
        <p:nvSpPr>
          <p:cNvPr id="1032" name="Slide Number Placeholder 5"/>
          <p:cNvSpPr>
            <a:spLocks noGrp="1"/>
          </p:cNvSpPr>
          <p:nvPr>
            <p:ph type="sldNum" sz="quarter" idx="4"/>
          </p:nvPr>
        </p:nvSpPr>
        <p:spPr bwMode="auto">
          <a:xfrm>
            <a:off x="508000" y="6356351"/>
            <a:ext cx="776816"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lang="en-US" altLang="en-US" sz="1400" b="1" kern="1200" smtClean="0">
                <a:solidFill>
                  <a:srgbClr val="5081AE"/>
                </a:solidFill>
                <a:latin typeface="Verdana" panose="020B0604030504040204" pitchFamily="34" charset="0"/>
                <a:ea typeface="+mn-ea"/>
                <a:cs typeface="+mn-cs"/>
              </a:defRPr>
            </a:lvl1pPr>
          </a:lstStyle>
          <a:p>
            <a:fld id="{4FAB73BC-B049-4115-A692-8D63A059BFB8}" type="slidenum">
              <a:rPr lang="en-US" smtClean="0">
                <a:solidFill>
                  <a:prstClr val="black">
                    <a:tint val="75000"/>
                  </a:prstClr>
                </a:solidFill>
              </a:rPr>
              <a:t>‹#›</a:t>
            </a:fld>
            <a:endParaRPr lang="en-US">
              <a:solidFill>
                <a:prstClr val="black">
                  <a:tint val="75000"/>
                </a:prstClr>
              </a:solidFill>
            </a:endParaRPr>
          </a:p>
        </p:txBody>
      </p:sp>
    </p:spTree>
    <p:custDataLst>
      <p:tags r:id="rId13"/>
    </p:custDataLst>
    <p:extLst>
      <p:ext uri="{BB962C8B-B14F-4D97-AF65-F5344CB8AC3E}">
        <p14:creationId xmlns:p14="http://schemas.microsoft.com/office/powerpoint/2010/main" val="258672179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3" r:id="rId11"/>
  </p:sldLayoutIdLst>
  <p:hf sldNum="0" hdr="0" ftr="0" dt="0"/>
  <p:txStyles>
    <p:titleStyle>
      <a:lvl1pPr algn="ctr" rtl="0" eaLnBrk="1" fontAlgn="base" hangingPunct="1">
        <a:spcBef>
          <a:spcPct val="0"/>
        </a:spcBef>
        <a:spcAft>
          <a:spcPct val="0"/>
        </a:spcAft>
        <a:defRPr sz="4400" b="0">
          <a:solidFill>
            <a:schemeClr val="tx1"/>
          </a:solidFill>
          <a:effectLst/>
          <a:latin typeface="Verdana" panose="020B0604030504040204" pitchFamily="34" charset="0"/>
          <a:ea typeface="Verdana" pitchFamily="34" charset="0"/>
          <a:cs typeface="Verdana" panose="020B0604030504040204" pitchFamily="34" charset="0"/>
        </a:defRPr>
      </a:lvl1pPr>
      <a:lvl2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5pPr>
      <a:lvl6pPr marL="4572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6pPr>
      <a:lvl7pPr marL="9144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7pPr>
      <a:lvl8pPr marL="13716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8pPr>
      <a:lvl9pPr marL="18288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9pPr>
    </p:titleStyle>
    <p:bodyStyle>
      <a:lvl1pPr marL="273050" indent="-273050" algn="l" rtl="0" eaLnBrk="1" fontAlgn="base" hangingPunct="1">
        <a:lnSpc>
          <a:spcPct val="90000"/>
        </a:lnSpc>
        <a:spcBef>
          <a:spcPts val="600"/>
        </a:spcBef>
        <a:spcAft>
          <a:spcPts val="600"/>
        </a:spcAft>
        <a:buClr>
          <a:schemeClr val="tx1"/>
        </a:buClr>
        <a:buFont typeface="Arial" panose="020B0604020202020204" pitchFamily="34" charset="0"/>
        <a:buChar char="•"/>
        <a:defRPr sz="3600">
          <a:solidFill>
            <a:schemeClr val="tx1"/>
          </a:solidFill>
          <a:latin typeface="Verdana" panose="020B0604030504040204" pitchFamily="34" charset="0"/>
          <a:ea typeface="Verdana" pitchFamily="34" charset="0"/>
          <a:cs typeface="Verdana" panose="020B0604030504040204" pitchFamily="34" charset="0"/>
        </a:defRPr>
      </a:lvl1pPr>
      <a:lvl2pPr marL="547688" indent="-273050" algn="l" rtl="0" eaLnBrk="1" fontAlgn="base" hangingPunct="1">
        <a:lnSpc>
          <a:spcPct val="90000"/>
        </a:lnSpc>
        <a:spcBef>
          <a:spcPts val="600"/>
        </a:spcBef>
        <a:spcAft>
          <a:spcPts val="600"/>
        </a:spcAft>
        <a:buClr>
          <a:schemeClr val="tx1"/>
        </a:buClr>
        <a:buFont typeface="Arial" panose="020B0604020202020204" pitchFamily="34" charset="0"/>
        <a:buChar char="•"/>
        <a:defRPr sz="2800">
          <a:solidFill>
            <a:schemeClr val="tx1"/>
          </a:solidFill>
          <a:latin typeface="Verdana" panose="020B0604030504040204" pitchFamily="34" charset="0"/>
          <a:ea typeface="Verdana" pitchFamily="34" charset="0"/>
          <a:cs typeface="Verdana" panose="020B0604030504040204" pitchFamily="34" charset="0"/>
        </a:defRPr>
      </a:lvl2pPr>
      <a:lvl3pPr marL="822325" indent="-273050" algn="l" rtl="0" eaLnBrk="1" fontAlgn="base" hangingPunct="1">
        <a:lnSpc>
          <a:spcPct val="90000"/>
        </a:lnSpc>
        <a:spcBef>
          <a:spcPts val="600"/>
        </a:spcBef>
        <a:spcAft>
          <a:spcPts val="600"/>
        </a:spcAft>
        <a:buClr>
          <a:schemeClr val="tx1"/>
        </a:buClr>
        <a:buFont typeface="Arial" panose="020B0604020202020204" pitchFamily="34" charset="0"/>
        <a:buChar char="•"/>
        <a:defRPr sz="2400">
          <a:solidFill>
            <a:schemeClr val="tx1"/>
          </a:solidFill>
          <a:latin typeface="Verdana" panose="020B0604030504040204" pitchFamily="34" charset="0"/>
          <a:ea typeface="Verdana" pitchFamily="34" charset="0"/>
          <a:cs typeface="Verdana" panose="020B0604030504040204" pitchFamily="34" charset="0"/>
        </a:defRPr>
      </a:lvl3pPr>
      <a:lvl4pPr marL="1096963" indent="-182563" algn="l" rtl="0" eaLnBrk="1" fontAlgn="base" hangingPunct="1">
        <a:lnSpc>
          <a:spcPct val="90000"/>
        </a:lnSpc>
        <a:spcBef>
          <a:spcPts val="600"/>
        </a:spcBef>
        <a:spcAft>
          <a:spcPts val="600"/>
        </a:spcAft>
        <a:buClr>
          <a:schemeClr val="tx1"/>
        </a:buClr>
        <a:buFont typeface="Arial" panose="020B0604020202020204" pitchFamily="34" charset="0"/>
        <a:buChar char="•"/>
        <a:defRPr sz="2400">
          <a:solidFill>
            <a:schemeClr val="tx1"/>
          </a:solidFill>
          <a:latin typeface="Verdana" panose="020B0604030504040204" pitchFamily="34" charset="0"/>
          <a:ea typeface="Verdana" pitchFamily="34" charset="0"/>
          <a:cs typeface="Verdana" panose="020B0604030504040204" pitchFamily="34" charset="0"/>
        </a:defRPr>
      </a:lvl4pPr>
      <a:lvl5pPr marL="1279525" indent="-182563" algn="l" rtl="0" eaLnBrk="1" fontAlgn="base" hangingPunct="1">
        <a:lnSpc>
          <a:spcPct val="90000"/>
        </a:lnSpc>
        <a:spcBef>
          <a:spcPts val="600"/>
        </a:spcBef>
        <a:spcAft>
          <a:spcPts val="600"/>
        </a:spcAft>
        <a:buClr>
          <a:schemeClr val="tx1"/>
        </a:buClr>
        <a:buFont typeface="Arial" panose="020B0604020202020204" pitchFamily="34" charset="0"/>
        <a:buChar char="•"/>
        <a:defRPr sz="2000">
          <a:solidFill>
            <a:schemeClr val="tx1"/>
          </a:solidFill>
          <a:latin typeface="Verdana" panose="020B0604030504040204" pitchFamily="34" charset="0"/>
          <a:ea typeface="Verdana" pitchFamily="34" charset="0"/>
          <a:cs typeface="Verdana" panose="020B0604030504040204" pitchFamily="34" charset="0"/>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98A855-BF02-B830-EF50-71E1B8DCDE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Haga clic para editar el estilo del título principal</a:t>
            </a:r>
          </a:p>
        </p:txBody>
      </p:sp>
      <p:sp>
        <p:nvSpPr>
          <p:cNvPr id="3" name="Text Placeholder 2">
            <a:extLst>
              <a:ext uri="{FF2B5EF4-FFF2-40B4-BE49-F238E27FC236}">
                <a16:creationId xmlns:a16="http://schemas.microsoft.com/office/drawing/2014/main" id="{6A21B49F-C679-F9A6-9421-E04A90740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Haga clic para editar los estilos de texto maestro</a:t>
            </a:r>
          </a:p>
          <a:p>
            <a:pPr lvl="1"/>
            <a:r>
              <a:rPr lang="en-US" dirty="0"/>
              <a:t>Segundo nivel</a:t>
            </a:r>
          </a:p>
          <a:p>
            <a:pPr lvl="2"/>
            <a:r>
              <a:rPr lang="en-US" dirty="0"/>
              <a:t>Tercer nivel</a:t>
            </a:r>
          </a:p>
          <a:p>
            <a:pPr lvl="3"/>
            <a:r>
              <a:rPr lang="en-US" dirty="0"/>
              <a:t>Cuarto nivel</a:t>
            </a:r>
          </a:p>
          <a:p>
            <a:pPr lvl="4"/>
            <a:r>
              <a:rPr lang="en-US" dirty="0"/>
              <a:t>Quinto nivel</a:t>
            </a:r>
          </a:p>
        </p:txBody>
      </p:sp>
      <p:sp>
        <p:nvSpPr>
          <p:cNvPr id="4" name="Date Placeholder 3">
            <a:extLst>
              <a:ext uri="{FF2B5EF4-FFF2-40B4-BE49-F238E27FC236}">
                <a16:creationId xmlns:a16="http://schemas.microsoft.com/office/drawing/2014/main" id="{F7A27CA8-1E97-EB68-977D-05F84D369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Verdana Pro" panose="020B0604030504040204" pitchFamily="34" charset="0"/>
              </a:defRPr>
            </a:lvl1p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2BA0CFBB-55DF-C97C-2145-2749AEBCF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Verdana Pro"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492D6E9F-9259-B5C1-8E67-FD1440E2C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Verdana Pro" panose="020B0604030504040204" pitchFamily="34" charset="0"/>
              </a:defRPr>
            </a:lvl1pPr>
          </a:lstStyle>
          <a:p>
            <a:fld id="{91286947-4569-4C16-8179-52394E009F22}" type="slidenum">
              <a:rPr lang="en-US" smtClean="0"/>
              <a:t>‹#›</a:t>
            </a:fld>
            <a:endParaRPr lang="en-US"/>
          </a:p>
        </p:txBody>
      </p:sp>
    </p:spTree>
    <p:custDataLst>
      <p:tags r:id="rId28"/>
    </p:custDataLst>
    <p:extLst>
      <p:ext uri="{BB962C8B-B14F-4D97-AF65-F5344CB8AC3E}">
        <p14:creationId xmlns:p14="http://schemas.microsoft.com/office/powerpoint/2010/main" val="422699483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Lst>
  <mc:AlternateContent xmlns:mc="http://schemas.openxmlformats.org/markup-compatibility/2006" xmlns:p14="http://schemas.microsoft.com/office/powerpoint/2010/main">
    <mc:Choice Requires="p14">
      <p:transition p14:dur="0" advTm="1000"/>
    </mc:Choice>
    <mc:Fallback xmlns="" xmlns:a16="http://schemas.microsoft.com/office/drawing/2014/main" xmlns:p15="http://schemas.microsoft.com/office/powerpoint/2012/main">
      <p:transition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46B848-AA9A-2CBD-ADC7-53742AD8AA74}"/>
              </a:ext>
              <a:ext uri="{C183D7F6-B498-43B3-948B-1728B52AA6E4}">
                <adec:decorative xmlns:adec="http://schemas.microsoft.com/office/drawing/2017/decorative" val="1"/>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705589" y="1371589"/>
            <a:ext cx="5486411" cy="5486411"/>
          </a:xfrm>
          <a:prstGeom prst="rect">
            <a:avLst/>
          </a:prstGeom>
        </p:spPr>
      </p:pic>
      <p:pic>
        <p:nvPicPr>
          <p:cNvPr id="8" name="Content Placeholder 11">
            <a:extLst>
              <a:ext uri="{FF2B5EF4-FFF2-40B4-BE49-F238E27FC236}">
                <a16:creationId xmlns:a16="http://schemas.microsoft.com/office/drawing/2014/main" id="{2BD143D9-BF0A-DCAD-EFE1-9AF3C507FD9F}"/>
              </a:ext>
              <a:ext uri="{C183D7F6-B498-43B3-948B-1728B52AA6E4}">
                <adec:decorative xmlns:adec="http://schemas.microsoft.com/office/drawing/2017/decorative" val="1"/>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0" y="0"/>
            <a:ext cx="1828804" cy="1828804"/>
          </a:xfrm>
          <a:prstGeom prst="rect">
            <a:avLst/>
          </a:prstGeom>
        </p:spPr>
      </p:pic>
      <p:sp>
        <p:nvSpPr>
          <p:cNvPr id="2" name="Title Placeholder 1">
            <a:extLst>
              <a:ext uri="{FF2B5EF4-FFF2-40B4-BE49-F238E27FC236}">
                <a16:creationId xmlns:a16="http://schemas.microsoft.com/office/drawing/2014/main" id="{1398A855-BF02-B830-EF50-71E1B8DCDE9B}"/>
              </a:ext>
            </a:extLst>
          </p:cNvPr>
          <p:cNvSpPr>
            <a:spLocks noGrp="1"/>
          </p:cNvSpPr>
          <p:nvPr>
            <p:ph type="title"/>
          </p:nvPr>
        </p:nvSpPr>
        <p:spPr>
          <a:xfrm>
            <a:off x="838200" y="365125"/>
            <a:ext cx="10515600" cy="827077"/>
          </a:xfrm>
          <a:prstGeom prst="rect">
            <a:avLst/>
          </a:prstGeom>
        </p:spPr>
        <p:txBody>
          <a:bodyPr vert="horz" lIns="91440" tIns="45720" rIns="91440" bIns="45720" rtlCol="0" anchor="ctr">
            <a:normAutofit/>
          </a:bodyPr>
          <a:lstStyle/>
          <a:p>
            <a:r>
              <a:rPr lang="en-US" dirty="0"/>
              <a:t>Haga clic para editar el estilo del título principal</a:t>
            </a:r>
          </a:p>
        </p:txBody>
      </p:sp>
      <p:sp>
        <p:nvSpPr>
          <p:cNvPr id="3" name="Text Placeholder 2">
            <a:extLst>
              <a:ext uri="{FF2B5EF4-FFF2-40B4-BE49-F238E27FC236}">
                <a16:creationId xmlns:a16="http://schemas.microsoft.com/office/drawing/2014/main" id="{6A21B49F-C679-F9A6-9421-E04A90740F9A}"/>
              </a:ext>
            </a:extLst>
          </p:cNvPr>
          <p:cNvSpPr>
            <a:spLocks noGrp="1"/>
          </p:cNvSpPr>
          <p:nvPr>
            <p:ph type="body" idx="1"/>
          </p:nvPr>
        </p:nvSpPr>
        <p:spPr>
          <a:xfrm>
            <a:off x="838200" y="1371589"/>
            <a:ext cx="10515600" cy="4805374"/>
          </a:xfrm>
          <a:prstGeom prst="rect">
            <a:avLst/>
          </a:prstGeom>
        </p:spPr>
        <p:txBody>
          <a:bodyPr vert="horz" lIns="91440" tIns="45720" rIns="91440" bIns="45720" rtlCol="0">
            <a:normAutofit/>
          </a:bodyPr>
          <a:lstStyle/>
          <a:p>
            <a:pPr lvl="0"/>
            <a:r>
              <a:rPr lang="en-US" dirty="0"/>
              <a:t>Haga clic para editar los estilos de texto maestro</a:t>
            </a:r>
          </a:p>
          <a:p>
            <a:pPr lvl="1"/>
            <a:r>
              <a:rPr lang="en-US" dirty="0"/>
              <a:t>Segundo nivel</a:t>
            </a:r>
          </a:p>
          <a:p>
            <a:pPr lvl="2"/>
            <a:r>
              <a:rPr lang="en-US" dirty="0"/>
              <a:t>Tercer nivel</a:t>
            </a:r>
          </a:p>
          <a:p>
            <a:pPr lvl="3"/>
            <a:r>
              <a:rPr lang="en-US" dirty="0"/>
              <a:t>Cuarto nivel</a:t>
            </a:r>
          </a:p>
          <a:p>
            <a:pPr lvl="4"/>
            <a:r>
              <a:rPr lang="en-US" dirty="0"/>
              <a:t>Quinto nivel</a:t>
            </a:r>
          </a:p>
        </p:txBody>
      </p:sp>
      <p:sp>
        <p:nvSpPr>
          <p:cNvPr id="4" name="Date Placeholder 3">
            <a:extLst>
              <a:ext uri="{FF2B5EF4-FFF2-40B4-BE49-F238E27FC236}">
                <a16:creationId xmlns:a16="http://schemas.microsoft.com/office/drawing/2014/main" id="{F7A27CA8-1E97-EB68-977D-05F84D369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Verdana Pro" panose="020B0604030504040204" pitchFamily="34" charset="0"/>
              </a:defRPr>
            </a:lvl1pPr>
          </a:lstStyle>
          <a:p>
            <a:fld id="{A4D97057-DBCB-493B-869D-2D42A893D73B}" type="datetimeFigureOut">
              <a:rPr lang="en-US" smtClean="0"/>
              <a:t>5/4/2025</a:t>
            </a:fld>
            <a:endParaRPr lang="en-US"/>
          </a:p>
        </p:txBody>
      </p:sp>
      <p:sp>
        <p:nvSpPr>
          <p:cNvPr id="5" name="Footer Placeholder 4">
            <a:extLst>
              <a:ext uri="{FF2B5EF4-FFF2-40B4-BE49-F238E27FC236}">
                <a16:creationId xmlns:a16="http://schemas.microsoft.com/office/drawing/2014/main" id="{2BA0CFBB-55DF-C97C-2145-2749AEBCF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Verdana Pro"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492D6E9F-9259-B5C1-8E67-FD1440E2C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Verdana Pro" panose="020B0604030504040204" pitchFamily="34" charset="0"/>
              </a:defRPr>
            </a:lvl1pPr>
          </a:lstStyle>
          <a:p>
            <a:fld id="{91286947-4569-4C16-8179-52394E009F22}" type="slidenum">
              <a:rPr lang="en-US" smtClean="0"/>
              <a:t>‹#›</a:t>
            </a:fld>
            <a:endParaRPr lang="en-US"/>
          </a:p>
        </p:txBody>
      </p:sp>
    </p:spTree>
    <p:custDataLst>
      <p:tags r:id="rId15"/>
    </p:custDataLst>
    <p:extLst>
      <p:ext uri="{BB962C8B-B14F-4D97-AF65-F5344CB8AC3E}">
        <p14:creationId xmlns:p14="http://schemas.microsoft.com/office/powerpoint/2010/main" val="3277829121"/>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mc:AlternateContent xmlns:mc="http://schemas.openxmlformats.org/markup-compatibility/2006" xmlns:p14="http://schemas.microsoft.com/office/powerpoint/2010/main">
    <mc:Choice Requires="p14">
      <p:transition p14:dur="0" advTm="1000"/>
    </mc:Choice>
    <mc:Fallback xmlns="" xmlns:a16="http://schemas.microsoft.com/office/drawing/2014/main" xmlns:adec="http://schemas.microsoft.com/office/drawing/2017/decorative" xmlns:a14="http://schemas.microsoft.com/office/drawing/2010/main" xmlns:p15="http://schemas.microsoft.com/office/powerpoint/2012/main">
      <p:transition advTm="1000"/>
    </mc:Fallback>
  </mc:AlternateContent>
  <p:txStyles>
    <p:titleStyle>
      <a:lvl1pPr algn="ctr"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110000"/>
        </a:lnSpc>
        <a:spcBef>
          <a:spcPts val="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110000"/>
        </a:lnSpc>
        <a:spcBef>
          <a:spcPts val="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95.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1.xml"/><Relationship Id="rId1" Type="http://schemas.openxmlformats.org/officeDocument/2006/relationships/tags" Target="../tags/tag10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2.xml"/><Relationship Id="rId1" Type="http://schemas.openxmlformats.org/officeDocument/2006/relationships/tags" Target="../tags/tag105.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5.xml"/><Relationship Id="rId1" Type="http://schemas.openxmlformats.org/officeDocument/2006/relationships/tags" Target="../tags/tag10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1.xml"/><Relationship Id="rId1" Type="http://schemas.openxmlformats.org/officeDocument/2006/relationships/tags" Target="../tags/tag10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2.xml"/><Relationship Id="rId1" Type="http://schemas.openxmlformats.org/officeDocument/2006/relationships/tags" Target="../tags/tag108.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9.xml"/><Relationship Id="rId1" Type="http://schemas.openxmlformats.org/officeDocument/2006/relationships/tags" Target="../tags/tag109.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1.xml"/><Relationship Id="rId1" Type="http://schemas.openxmlformats.org/officeDocument/2006/relationships/tags" Target="../tags/tag11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2.xml"/><Relationship Id="rId1" Type="http://schemas.openxmlformats.org/officeDocument/2006/relationships/tags" Target="../tags/tag111.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5.xml"/><Relationship Id="rId1" Type="http://schemas.openxmlformats.org/officeDocument/2006/relationships/tags" Target="../tags/tag112.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1.xml"/><Relationship Id="rId1" Type="http://schemas.openxmlformats.org/officeDocument/2006/relationships/tags" Target="../tags/tag113.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96.xml"/><Relationship Id="rId5" Type="http://schemas.openxmlformats.org/officeDocument/2006/relationships/image" Target="../media/image10.pn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1.xml"/><Relationship Id="rId1" Type="http://schemas.openxmlformats.org/officeDocument/2006/relationships/tags" Target="../tags/tag114.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1.xml"/><Relationship Id="rId1" Type="http://schemas.openxmlformats.org/officeDocument/2006/relationships/tags" Target="../tags/tag115.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1.xml"/><Relationship Id="rId1" Type="http://schemas.openxmlformats.org/officeDocument/2006/relationships/tags" Target="../tags/tag116.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6.xml"/><Relationship Id="rId1" Type="http://schemas.openxmlformats.org/officeDocument/2006/relationships/tags" Target="../tags/tag117.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0.xml"/><Relationship Id="rId1" Type="http://schemas.openxmlformats.org/officeDocument/2006/relationships/tags" Target="../tags/tag118.xml"/><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0.xml"/><Relationship Id="rId1" Type="http://schemas.openxmlformats.org/officeDocument/2006/relationships/tags" Target="../tags/tag119.xml"/><Relationship Id="rId5" Type="http://schemas.openxmlformats.org/officeDocument/2006/relationships/image" Target="../media/image10.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3.xml"/><Relationship Id="rId1" Type="http://schemas.openxmlformats.org/officeDocument/2006/relationships/tags" Target="../tags/tag9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1.xml"/><Relationship Id="rId1" Type="http://schemas.openxmlformats.org/officeDocument/2006/relationships/tags" Target="../tags/tag9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2.xml"/><Relationship Id="rId1" Type="http://schemas.openxmlformats.org/officeDocument/2006/relationships/tags" Target="../tags/tag99.xml"/><Relationship Id="rId5"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2.xml"/><Relationship Id="rId1" Type="http://schemas.openxmlformats.org/officeDocument/2006/relationships/tags" Target="../tags/tag100.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2.xml"/><Relationship Id="rId1" Type="http://schemas.openxmlformats.org/officeDocument/2006/relationships/tags" Target="../tags/tag101.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2.xml"/><Relationship Id="rId1" Type="http://schemas.openxmlformats.org/officeDocument/2006/relationships/tags" Target="../tags/tag10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8.xml"/><Relationship Id="rId1" Type="http://schemas.openxmlformats.org/officeDocument/2006/relationships/tags" Target="../tags/tag10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8A84D47-B68A-046A-594E-393CC36A8677}"/>
              </a:ext>
              <a:ext uri="{C183D7F6-B498-43B3-948B-1728B52AA6E4}">
                <adec:decorative xmlns:adec="http://schemas.microsoft.com/office/drawing/2017/decorative" val="1"/>
              </a:ext>
            </a:extLst>
          </p:cNvPr>
          <p:cNvSpPr/>
          <p:nvPr/>
        </p:nvSpPr>
        <p:spPr>
          <a:xfrm>
            <a:off x="-1" y="0"/>
            <a:ext cx="12192001" cy="6858000"/>
          </a:xfrm>
          <a:prstGeom prst="rect">
            <a:avLst/>
          </a:prstGeom>
          <a:solidFill>
            <a:srgbClr val="FFFBF3"/>
          </a:solidFill>
          <a:ln>
            <a:solidFill>
              <a:srgbClr val="FFF1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4" name="Title 3">
            <a:extLst>
              <a:ext uri="{FF2B5EF4-FFF2-40B4-BE49-F238E27FC236}">
                <a16:creationId xmlns:a16="http://schemas.microsoft.com/office/drawing/2014/main" id="{597E2397-082B-231F-C344-451C5135B804}"/>
              </a:ext>
            </a:extLst>
          </p:cNvPr>
          <p:cNvSpPr>
            <a:spLocks noGrp="1"/>
          </p:cNvSpPr>
          <p:nvPr>
            <p:ph type="ctrTitle"/>
          </p:nvPr>
        </p:nvSpPr>
        <p:spPr>
          <a:xfrm>
            <a:off x="3972393" y="1021298"/>
            <a:ext cx="7330191" cy="2387600"/>
          </a:xfrm>
        </p:spPr>
        <p:txBody>
          <a:bodyPr>
            <a:normAutofit fontScale="90000"/>
          </a:bodyPr>
          <a:lstStyle/>
          <a:p>
            <a:r>
              <a:rPr lang="es-419" b="1" noProof="0" dirty="0">
                <a:latin typeface="Verdana" panose="020B0604030504040204" pitchFamily="34" charset="0"/>
                <a:ea typeface="Verdana" panose="020B0604030504040204" pitchFamily="34" charset="0"/>
              </a:rPr>
              <a:t>Equipo de protección personal (EPP)</a:t>
            </a:r>
            <a:endParaRPr lang="es-419" noProof="0" dirty="0">
              <a:latin typeface="Verdana" panose="020B0604030504040204" pitchFamily="34" charset="0"/>
              <a:ea typeface="Verdana" panose="020B0604030504040204" pitchFamily="34" charset="0"/>
            </a:endParaRPr>
          </a:p>
        </p:txBody>
      </p:sp>
      <p:sp>
        <p:nvSpPr>
          <p:cNvPr id="5" name="Subtitle 4">
            <a:extLst>
              <a:ext uri="{FF2B5EF4-FFF2-40B4-BE49-F238E27FC236}">
                <a16:creationId xmlns:a16="http://schemas.microsoft.com/office/drawing/2014/main" id="{B42506F4-0D1C-8587-7C51-C37572DE1D0A}"/>
              </a:ext>
            </a:extLst>
          </p:cNvPr>
          <p:cNvSpPr>
            <a:spLocks noGrp="1"/>
          </p:cNvSpPr>
          <p:nvPr>
            <p:ph type="subTitle" idx="1"/>
          </p:nvPr>
        </p:nvSpPr>
        <p:spPr>
          <a:xfrm>
            <a:off x="4432091" y="3920697"/>
            <a:ext cx="6410794" cy="1655762"/>
          </a:xfrm>
        </p:spPr>
        <p:txBody>
          <a:bodyPr anchor="ctr">
            <a:normAutofit fontScale="85000" lnSpcReduction="10000"/>
          </a:bodyPr>
          <a:lstStyle/>
          <a:p>
            <a:r>
              <a:rPr lang="es-419" sz="5400" i="1" kern="0" noProof="0" dirty="0">
                <a:latin typeface="Verdana" panose="020B0604030504040204" pitchFamily="34" charset="0"/>
                <a:ea typeface="Verdana" panose="020B0604030504040204" pitchFamily="34" charset="0"/>
              </a:rPr>
              <a:t>Cómo usar de forma segura el EPP</a:t>
            </a:r>
          </a:p>
        </p:txBody>
      </p:sp>
      <p:sp>
        <p:nvSpPr>
          <p:cNvPr id="6" name="Rectangle 5">
            <a:extLst>
              <a:ext uri="{FF2B5EF4-FFF2-40B4-BE49-F238E27FC236}">
                <a16:creationId xmlns:a16="http://schemas.microsoft.com/office/drawing/2014/main" id="{A12D1C0A-CC50-51B4-C583-2D8B8847F3A7}"/>
              </a:ext>
              <a:ext uri="{C183D7F6-B498-43B3-948B-1728B52AA6E4}">
                <adec:decorative xmlns:adec="http://schemas.microsoft.com/office/drawing/2017/decorative" val="1"/>
              </a:ext>
            </a:extLst>
          </p:cNvPr>
          <p:cNvSpPr/>
          <p:nvPr/>
        </p:nvSpPr>
        <p:spPr>
          <a:xfrm>
            <a:off x="0" y="0"/>
            <a:ext cx="3357797" cy="6858000"/>
          </a:xfrm>
          <a:prstGeom prst="rect">
            <a:avLst/>
          </a:prstGeom>
          <a:solidFill>
            <a:srgbClr val="E97243"/>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pic>
        <p:nvPicPr>
          <p:cNvPr id="9" name="Picture 8" descr="The Just-In-Time Training logo">
            <a:extLst>
              <a:ext uri="{FF2B5EF4-FFF2-40B4-BE49-F238E27FC236}">
                <a16:creationId xmlns:a16="http://schemas.microsoft.com/office/drawing/2014/main" id="{B2CF6144-1DBD-545C-DA83-8F7C1697CB1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62343"/>
            <a:ext cx="3357796" cy="3366656"/>
          </a:xfrm>
          <a:prstGeom prst="rect">
            <a:avLst/>
          </a:prstGeom>
        </p:spPr>
      </p:pic>
      <p:pic>
        <p:nvPicPr>
          <p:cNvPr id="13" name="Picture 12" descr="The Center for Food Security and Public Health logo">
            <a:extLst>
              <a:ext uri="{FF2B5EF4-FFF2-40B4-BE49-F238E27FC236}">
                <a16:creationId xmlns:a16="http://schemas.microsoft.com/office/drawing/2014/main" id="{0C75F44B-C6BC-AB90-7D5A-A0EB81B348F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4811" y="4522394"/>
            <a:ext cx="2603221" cy="1470811"/>
          </a:xfrm>
          <a:prstGeom prst="rect">
            <a:avLst/>
          </a:prstGeom>
        </p:spPr>
      </p:pic>
      <p:pic>
        <p:nvPicPr>
          <p:cNvPr id="18" name="Picture 17">
            <a:extLst>
              <a:ext uri="{FF2B5EF4-FFF2-40B4-BE49-F238E27FC236}">
                <a16:creationId xmlns:a16="http://schemas.microsoft.com/office/drawing/2014/main" id="{913176F0-56EA-5670-454B-E23F90B6BFB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5589" y="1371589"/>
            <a:ext cx="5486411" cy="5486411"/>
          </a:xfrm>
          <a:prstGeom prst="rect">
            <a:avLst/>
          </a:prstGeom>
        </p:spPr>
      </p:pic>
    </p:spTree>
    <p:custDataLst>
      <p:tags r:id="rId1"/>
    </p:custDataLst>
    <p:extLst>
      <p:ext uri="{BB962C8B-B14F-4D97-AF65-F5344CB8AC3E}">
        <p14:creationId xmlns:p14="http://schemas.microsoft.com/office/powerpoint/2010/main" val="3073876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E6883-59B1-4744-2FC3-A00A026F2CE1}"/>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41F1901B-FD43-CAF6-FACE-B64D7E33A5D2}"/>
              </a:ext>
            </a:extLst>
          </p:cNvPr>
          <p:cNvSpPr>
            <a:spLocks noGrp="1"/>
          </p:cNvSpPr>
          <p:nvPr>
            <p:ph type="title"/>
          </p:nvPr>
        </p:nvSpPr>
        <p:spPr/>
        <p:txBody>
          <a:bodyPr anchor="ctr"/>
          <a:lstStyle/>
          <a:p>
            <a:pPr algn="ctr"/>
            <a:r>
              <a:rPr lang="es-419" b="1" noProof="0" dirty="0"/>
              <a:t>Estrés mental</a:t>
            </a:r>
          </a:p>
        </p:txBody>
      </p:sp>
    </p:spTree>
    <p:custDataLst>
      <p:tags r:id="rId1"/>
    </p:custDataLst>
    <p:extLst>
      <p:ext uri="{BB962C8B-B14F-4D97-AF65-F5344CB8AC3E}">
        <p14:creationId xmlns:p14="http://schemas.microsoft.com/office/powerpoint/2010/main" val="3366436531"/>
      </p:ext>
    </p:extLst>
  </p:cSld>
  <p:clrMapOvr>
    <a:masterClrMapping/>
  </p:clrMapOvr>
  <mc:AlternateContent xmlns:mc="http://schemas.openxmlformats.org/markup-compatibility/2006" xmlns:p14="http://schemas.microsoft.com/office/powerpoint/2010/main">
    <mc:Choice Requires="p14">
      <p:transition p14:dur="0"/>
    </mc:Choice>
    <mc:Fallback xmlns="" xmlns:a16="http://schemas.microsoft.com/office/drawing/2014/main">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A0386-9445-8B32-AD0B-74073C00D5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EF193E-5A0F-445A-29F0-FD5D8D7B81C9}"/>
              </a:ext>
            </a:extLst>
          </p:cNvPr>
          <p:cNvSpPr>
            <a:spLocks noGrp="1"/>
          </p:cNvSpPr>
          <p:nvPr>
            <p:ph type="title"/>
          </p:nvPr>
        </p:nvSpPr>
        <p:spPr>
          <a:xfrm>
            <a:off x="7348778" y="838200"/>
            <a:ext cx="4389120" cy="1017270"/>
          </a:xfrm>
        </p:spPr>
        <p:txBody>
          <a:bodyPr anchor="ctr"/>
          <a:lstStyle/>
          <a:p>
            <a:pPr algn="ctr"/>
            <a:r>
              <a:rPr lang="es-419" sz="4800" noProof="0" dirty="0"/>
              <a:t>Síntomas</a:t>
            </a:r>
          </a:p>
        </p:txBody>
      </p:sp>
      <p:cxnSp>
        <p:nvCxnSpPr>
          <p:cNvPr id="17" name="Straight Connector 16">
            <a:extLst>
              <a:ext uri="{FF2B5EF4-FFF2-40B4-BE49-F238E27FC236}">
                <a16:creationId xmlns:a16="http://schemas.microsoft.com/office/drawing/2014/main" id="{515F0DE4-20B9-78D7-E876-46A44E9AC205}"/>
              </a:ext>
              <a:ext uri="{C183D7F6-B498-43B3-948B-1728B52AA6E4}">
                <adec:decorative xmlns:adec="http://schemas.microsoft.com/office/drawing/2017/decorative" val="1"/>
              </a:ext>
            </a:extLst>
          </p:cNvPr>
          <p:cNvCxnSpPr>
            <a:cxnSpLocks/>
          </p:cNvCxnSpPr>
          <p:nvPr/>
        </p:nvCxnSpPr>
        <p:spPr>
          <a:xfrm flipV="1">
            <a:off x="7348778" y="1846098"/>
            <a:ext cx="4389120" cy="18744"/>
          </a:xfrm>
          <a:prstGeom prst="line">
            <a:avLst/>
          </a:prstGeom>
          <a:ln w="28575">
            <a:solidFill>
              <a:srgbClr val="E97243"/>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DD19F3C1-0768-540C-C402-1923663A7CDB}"/>
              </a:ext>
            </a:extLst>
          </p:cNvPr>
          <p:cNvSpPr>
            <a:spLocks noGrp="1"/>
          </p:cNvSpPr>
          <p:nvPr>
            <p:ph type="body" sz="half" idx="2"/>
          </p:nvPr>
        </p:nvSpPr>
        <p:spPr>
          <a:xfrm>
            <a:off x="7290590" y="2068164"/>
            <a:ext cx="4447308" cy="4118239"/>
          </a:xfrm>
        </p:spPr>
        <p:txBody>
          <a:bodyPr>
            <a:noAutofit/>
          </a:bodyPr>
          <a:lstStyle/>
          <a:p>
            <a:pPr marL="457200" indent="-457200">
              <a:spcAft>
                <a:spcPts val="900"/>
              </a:spcAft>
              <a:buFont typeface="Arial" panose="020B0604020202020204" pitchFamily="34" charset="0"/>
              <a:buChar char="•"/>
            </a:pPr>
            <a:r>
              <a:rPr lang="es-419" sz="3000" b="1" noProof="0" dirty="0"/>
              <a:t>físicos, cognitivos, emocionales</a:t>
            </a:r>
          </a:p>
          <a:p>
            <a:pPr marL="457200" indent="-457200">
              <a:spcAft>
                <a:spcPts val="900"/>
              </a:spcAft>
              <a:buFont typeface="Arial" panose="020B0604020202020204" pitchFamily="34" charset="0"/>
              <a:buChar char="•"/>
            </a:pPr>
            <a:r>
              <a:rPr lang="es-419" sz="3000" b="1" noProof="0" dirty="0"/>
              <a:t>claustrofobia</a:t>
            </a:r>
          </a:p>
          <a:p>
            <a:pPr marL="457200" indent="-457200">
              <a:spcAft>
                <a:spcPts val="900"/>
              </a:spcAft>
              <a:buFont typeface="Arial" panose="020B0604020202020204" pitchFamily="34" charset="0"/>
              <a:buChar char="•"/>
            </a:pPr>
            <a:r>
              <a:rPr lang="es-419" sz="3000" b="1" noProof="0" dirty="0"/>
              <a:t>Puede afectar tu capacidad de funcionamiento.</a:t>
            </a:r>
          </a:p>
        </p:txBody>
      </p:sp>
      <p:pic>
        <p:nvPicPr>
          <p:cNvPr id="6" name="Content Placeholder 5" descr="Silueta de la cabeza de una persona con varios globos de diálogo que indican los muchos pensamientos que hay en su mente.">
            <a:extLst>
              <a:ext uri="{FF2B5EF4-FFF2-40B4-BE49-F238E27FC236}">
                <a16:creationId xmlns:a16="http://schemas.microsoft.com/office/drawing/2014/main" id="{BE6A160C-0C56-7E1C-DEB9-1B0F028A9D6F}"/>
              </a:ext>
            </a:extLst>
          </p:cNvPr>
          <p:cNvPicPr>
            <a:picLocks noGrp="1" noChangeAspect="1"/>
          </p:cNvPicPr>
          <p:nvPr>
            <p:ph idx="1"/>
          </p:nvPr>
        </p:nvPicPr>
        <p:blipFill>
          <a:blip r:embed="rId4" cstate="screen">
            <a:grayscl/>
            <a:extLst>
              <a:ext uri="{28A0092B-C50C-407E-A947-70E740481C1C}">
                <a14:useLocalDpi xmlns:a14="http://schemas.microsoft.com/office/drawing/2010/main"/>
              </a:ext>
            </a:extLst>
          </a:blip>
          <a:stretch>
            <a:fillRect/>
          </a:stretch>
        </p:blipFill>
        <p:spPr>
          <a:xfrm>
            <a:off x="723900" y="720659"/>
            <a:ext cx="5594350" cy="5416682"/>
          </a:xfrm>
        </p:spPr>
      </p:pic>
    </p:spTree>
    <p:custDataLst>
      <p:tags r:id="rId1"/>
    </p:custDataLst>
    <p:extLst>
      <p:ext uri="{BB962C8B-B14F-4D97-AF65-F5344CB8AC3E}">
        <p14:creationId xmlns:p14="http://schemas.microsoft.com/office/powerpoint/2010/main" val="838705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3B7F68F-3174-FE09-90F5-9A3E4633F05B}"/>
              </a:ext>
            </a:extLst>
          </p:cNvPr>
          <p:cNvSpPr>
            <a:spLocks noGrp="1"/>
          </p:cNvSpPr>
          <p:nvPr>
            <p:ph type="title"/>
          </p:nvPr>
        </p:nvSpPr>
        <p:spPr>
          <a:xfrm>
            <a:off x="605790" y="685800"/>
            <a:ext cx="10972798" cy="1017270"/>
          </a:xfrm>
        </p:spPr>
        <p:txBody>
          <a:bodyPr anchor="t">
            <a:normAutofit fontScale="90000"/>
          </a:bodyPr>
          <a:lstStyle/>
          <a:p>
            <a:r>
              <a:rPr kumimoji="0" lang="es-419" sz="4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j-cs"/>
              </a:rPr>
              <a:t>Precauciones para el estrés mental</a:t>
            </a:r>
            <a:endParaRPr lang="es-419" noProof="0" dirty="0"/>
          </a:p>
        </p:txBody>
      </p:sp>
      <p:sp>
        <p:nvSpPr>
          <p:cNvPr id="10" name="Text Placeholder 9">
            <a:extLst>
              <a:ext uri="{FF2B5EF4-FFF2-40B4-BE49-F238E27FC236}">
                <a16:creationId xmlns:a16="http://schemas.microsoft.com/office/drawing/2014/main" id="{97EA021E-3D41-B126-8EC6-C22867C3164B}"/>
              </a:ext>
            </a:extLst>
          </p:cNvPr>
          <p:cNvSpPr>
            <a:spLocks noGrp="1"/>
          </p:cNvSpPr>
          <p:nvPr>
            <p:ph type="body" sz="half" idx="2"/>
          </p:nvPr>
        </p:nvSpPr>
        <p:spPr>
          <a:xfrm>
            <a:off x="605792" y="1852931"/>
            <a:ext cx="10972798" cy="599324"/>
          </a:xfrm>
          <a:noFill/>
        </p:spPr>
        <p:txBody>
          <a:bodyPr>
            <a:normAutofit fontScale="92500"/>
          </a:bodyPr>
          <a:lstStyle/>
          <a:p>
            <a:pPr marL="457200" indent="-457200">
              <a:buFont typeface="Arial" panose="020B0604020202020204" pitchFamily="34" charset="0"/>
              <a:buChar char="•"/>
            </a:pPr>
            <a:r>
              <a:rPr lang="es-419" sz="3600" b="1" noProof="0" dirty="0"/>
              <a:t>Aprende técnicas para el control del estrés. </a:t>
            </a:r>
            <a:endParaRPr lang="es-419" noProof="0" dirty="0"/>
          </a:p>
        </p:txBody>
      </p:sp>
      <p:sp>
        <p:nvSpPr>
          <p:cNvPr id="11" name="Text Placeholder 10">
            <a:extLst>
              <a:ext uri="{FF2B5EF4-FFF2-40B4-BE49-F238E27FC236}">
                <a16:creationId xmlns:a16="http://schemas.microsoft.com/office/drawing/2014/main" id="{F0A9B821-9417-FAA5-5845-5DB0973848A2}"/>
              </a:ext>
            </a:extLst>
          </p:cNvPr>
          <p:cNvSpPr>
            <a:spLocks noGrp="1"/>
          </p:cNvSpPr>
          <p:nvPr>
            <p:ph type="body" sz="half" idx="13"/>
          </p:nvPr>
        </p:nvSpPr>
        <p:spPr>
          <a:xfrm>
            <a:off x="605790" y="2968799"/>
            <a:ext cx="11170574" cy="599324"/>
          </a:xfrm>
          <a:noFill/>
        </p:spPr>
        <p:txBody>
          <a:bodyPr>
            <a:noAutofit/>
          </a:bodyPr>
          <a:lstStyle/>
          <a:p>
            <a:pPr marL="457200" indent="-457200">
              <a:buFont typeface="Arial" panose="020B0604020202020204" pitchFamily="34" charset="0"/>
              <a:buChar char="•"/>
            </a:pPr>
            <a:r>
              <a:rPr lang="es-419" sz="3200" b="1" noProof="0" dirty="0"/>
              <a:t>Sé capaz de reconocer los síntomas del estrés emocional.</a:t>
            </a:r>
            <a:endParaRPr lang="es-419" sz="3200" noProof="0" dirty="0"/>
          </a:p>
        </p:txBody>
      </p:sp>
      <p:sp>
        <p:nvSpPr>
          <p:cNvPr id="12" name="Text Placeholder 11">
            <a:extLst>
              <a:ext uri="{FF2B5EF4-FFF2-40B4-BE49-F238E27FC236}">
                <a16:creationId xmlns:a16="http://schemas.microsoft.com/office/drawing/2014/main" id="{00F9187A-8413-3BD9-2C96-8A83768E7D02}"/>
              </a:ext>
            </a:extLst>
          </p:cNvPr>
          <p:cNvSpPr>
            <a:spLocks noGrp="1"/>
          </p:cNvSpPr>
          <p:nvPr>
            <p:ph type="body" sz="half" idx="14"/>
          </p:nvPr>
        </p:nvSpPr>
        <p:spPr>
          <a:xfrm>
            <a:off x="605790" y="4084667"/>
            <a:ext cx="10972798" cy="599324"/>
          </a:xfrm>
          <a:noFill/>
        </p:spPr>
        <p:txBody>
          <a:bodyPr>
            <a:normAutofit fontScale="92500"/>
          </a:bodyPr>
          <a:lstStyle/>
          <a:p>
            <a:pPr marL="457200" indent="-457200">
              <a:buFont typeface="Arial" panose="020B0604020202020204" pitchFamily="34" charset="0"/>
              <a:buChar char="•"/>
            </a:pPr>
            <a:r>
              <a:rPr lang="es-419" sz="3600" b="1" noProof="0" dirty="0"/>
              <a:t>Cuídate siempre adecuadamente. </a:t>
            </a:r>
            <a:endParaRPr lang="es-419" sz="2000" noProof="0" dirty="0"/>
          </a:p>
        </p:txBody>
      </p:sp>
      <p:sp>
        <p:nvSpPr>
          <p:cNvPr id="13" name="Text Placeholder 11">
            <a:extLst>
              <a:ext uri="{FF2B5EF4-FFF2-40B4-BE49-F238E27FC236}">
                <a16:creationId xmlns:a16="http://schemas.microsoft.com/office/drawing/2014/main" id="{3F00F372-FE4E-7073-3986-0A0F560714FC}"/>
              </a:ext>
            </a:extLst>
          </p:cNvPr>
          <p:cNvSpPr txBox="1">
            <a:spLocks/>
          </p:cNvSpPr>
          <p:nvPr/>
        </p:nvSpPr>
        <p:spPr>
          <a:xfrm>
            <a:off x="605790" y="5200534"/>
            <a:ext cx="10972798" cy="599324"/>
          </a:xfrm>
          <a:prstGeom prst="rect">
            <a:avLst/>
          </a:prstGeom>
          <a:noFill/>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Verdana" panose="020B0604030504040204" pitchFamily="34" charset="0"/>
                <a:ea typeface="Verdana" panose="020B0604030504040204" pitchFamily="34" charset="0"/>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Font typeface="Arial" panose="020B0604020202020204" pitchFamily="34" charset="0"/>
              <a:buChar char="•"/>
            </a:pPr>
            <a:r>
              <a:rPr lang="es-419" sz="3200" b="1" noProof="0" dirty="0"/>
              <a:t>Busca ayuda y apoyo cuando lo necesites</a:t>
            </a:r>
            <a:r>
              <a:rPr lang="es-419" sz="3600" b="1" noProof="0" dirty="0"/>
              <a:t>.</a:t>
            </a:r>
            <a:endParaRPr lang="es-419" noProof="0" dirty="0"/>
          </a:p>
        </p:txBody>
      </p:sp>
      <p:cxnSp>
        <p:nvCxnSpPr>
          <p:cNvPr id="14" name="Straight Connector 13">
            <a:extLst>
              <a:ext uri="{FF2B5EF4-FFF2-40B4-BE49-F238E27FC236}">
                <a16:creationId xmlns:a16="http://schemas.microsoft.com/office/drawing/2014/main" id="{BDC04C6E-924C-D089-68BC-7AC1CB57299E}"/>
              </a:ext>
              <a:ext uri="{C183D7F6-B498-43B3-948B-1728B52AA6E4}">
                <adec:decorative xmlns:adec="http://schemas.microsoft.com/office/drawing/2017/decorative" val="1"/>
              </a:ext>
            </a:extLst>
          </p:cNvPr>
          <p:cNvCxnSpPr>
            <a:cxnSpLocks/>
          </p:cNvCxnSpPr>
          <p:nvPr/>
        </p:nvCxnSpPr>
        <p:spPr>
          <a:xfrm flipV="1">
            <a:off x="632042" y="1506158"/>
            <a:ext cx="11155680" cy="18744"/>
          </a:xfrm>
          <a:prstGeom prst="line">
            <a:avLst/>
          </a:prstGeom>
          <a:ln w="28575">
            <a:solidFill>
              <a:srgbClr val="E9724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21077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FC975-DC1C-CBA5-77B2-A439F22259AD}"/>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4A8E80B2-BDB9-BD77-04C3-FAA5ECD30192}"/>
              </a:ext>
            </a:extLst>
          </p:cNvPr>
          <p:cNvSpPr>
            <a:spLocks noGrp="1"/>
          </p:cNvSpPr>
          <p:nvPr>
            <p:ph type="title"/>
          </p:nvPr>
        </p:nvSpPr>
        <p:spPr/>
        <p:txBody>
          <a:bodyPr anchor="ctr"/>
          <a:lstStyle/>
          <a:p>
            <a:pPr algn="ctr"/>
            <a:r>
              <a:rPr lang="es-419" b="1" noProof="0" dirty="0"/>
              <a:t>Riesgos biológicos</a:t>
            </a:r>
          </a:p>
        </p:txBody>
      </p:sp>
    </p:spTree>
    <p:custDataLst>
      <p:tags r:id="rId1"/>
    </p:custDataLst>
    <p:extLst>
      <p:ext uri="{BB962C8B-B14F-4D97-AF65-F5344CB8AC3E}">
        <p14:creationId xmlns:p14="http://schemas.microsoft.com/office/powerpoint/2010/main" val="2910384375"/>
      </p:ext>
    </p:extLst>
  </p:cSld>
  <p:clrMapOvr>
    <a:masterClrMapping/>
  </p:clrMapOvr>
  <mc:AlternateContent xmlns:mc="http://schemas.openxmlformats.org/markup-compatibility/2006" xmlns:p14="http://schemas.microsoft.com/office/powerpoint/2010/main">
    <mc:Choice Requires="p14">
      <p:transition p14:dur="0"/>
    </mc:Choice>
    <mc:Fallback xmlns="" xmlns:a16="http://schemas.microsoft.com/office/drawing/2014/main">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B1DE6-2396-D0F9-BAB0-F880B79BD0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6C6479-2940-BCDD-793C-41C7EE81B202}"/>
              </a:ext>
            </a:extLst>
          </p:cNvPr>
          <p:cNvSpPr>
            <a:spLocks noGrp="1"/>
          </p:cNvSpPr>
          <p:nvPr>
            <p:ph type="title"/>
          </p:nvPr>
        </p:nvSpPr>
        <p:spPr>
          <a:xfrm>
            <a:off x="605790" y="685800"/>
            <a:ext cx="4114799" cy="1017270"/>
          </a:xfrm>
        </p:spPr>
        <p:txBody>
          <a:bodyPr anchor="ctr"/>
          <a:lstStyle/>
          <a:p>
            <a:r>
              <a:rPr lang="es-419" sz="5400" noProof="0" dirty="0"/>
              <a:t>Zoonosis</a:t>
            </a:r>
          </a:p>
        </p:txBody>
      </p:sp>
      <p:sp>
        <p:nvSpPr>
          <p:cNvPr id="14" name="Text Placeholder 13">
            <a:extLst>
              <a:ext uri="{FF2B5EF4-FFF2-40B4-BE49-F238E27FC236}">
                <a16:creationId xmlns:a16="http://schemas.microsoft.com/office/drawing/2014/main" id="{2F2D93AC-CB48-D51A-A8EE-D319B2CDB47F}"/>
              </a:ext>
            </a:extLst>
          </p:cNvPr>
          <p:cNvSpPr>
            <a:spLocks noGrp="1"/>
          </p:cNvSpPr>
          <p:nvPr>
            <p:ph type="body" sz="half" idx="2"/>
          </p:nvPr>
        </p:nvSpPr>
        <p:spPr>
          <a:xfrm>
            <a:off x="605792" y="2020925"/>
            <a:ext cx="4114797" cy="3908203"/>
          </a:xfrm>
        </p:spPr>
        <p:txBody>
          <a:bodyPr>
            <a:normAutofit fontScale="92500"/>
          </a:bodyPr>
          <a:lstStyle/>
          <a:p>
            <a:pPr marL="457200" indent="-457200">
              <a:spcAft>
                <a:spcPts val="1200"/>
              </a:spcAft>
              <a:buFont typeface="Arial" panose="020B0604020202020204" pitchFamily="34" charset="0"/>
              <a:buChar char="•"/>
            </a:pPr>
            <a:r>
              <a:rPr lang="es-419" sz="3600" b="1" noProof="0" dirty="0"/>
              <a:t>enfermedades que se pueden transmitir entre animales y personas</a:t>
            </a:r>
          </a:p>
        </p:txBody>
      </p:sp>
      <p:cxnSp>
        <p:nvCxnSpPr>
          <p:cNvPr id="17" name="Straight Connector 16">
            <a:extLst>
              <a:ext uri="{FF2B5EF4-FFF2-40B4-BE49-F238E27FC236}">
                <a16:creationId xmlns:a16="http://schemas.microsoft.com/office/drawing/2014/main" id="{C09B52D9-53F9-B411-8E16-3F2040DE8A3D}"/>
              </a:ext>
              <a:ext uri="{C183D7F6-B498-43B3-948B-1728B52AA6E4}">
                <adec:decorative xmlns:adec="http://schemas.microsoft.com/office/drawing/2017/decorative" val="1"/>
              </a:ext>
            </a:extLst>
          </p:cNvPr>
          <p:cNvCxnSpPr>
            <a:cxnSpLocks/>
          </p:cNvCxnSpPr>
          <p:nvPr/>
        </p:nvCxnSpPr>
        <p:spPr>
          <a:xfrm flipV="1">
            <a:off x="605790" y="1684303"/>
            <a:ext cx="4114800" cy="18744"/>
          </a:xfrm>
          <a:prstGeom prst="line">
            <a:avLst/>
          </a:prstGeom>
          <a:ln w="28575">
            <a:solidFill>
              <a:srgbClr val="E97243"/>
            </a:solidFill>
          </a:ln>
        </p:spPr>
        <p:style>
          <a:lnRef idx="1">
            <a:schemeClr val="accent1"/>
          </a:lnRef>
          <a:fillRef idx="0">
            <a:schemeClr val="accent1"/>
          </a:fillRef>
          <a:effectRef idx="0">
            <a:schemeClr val="accent1"/>
          </a:effectRef>
          <a:fontRef idx="minor">
            <a:schemeClr val="tx1"/>
          </a:fontRef>
        </p:style>
      </p:cxnSp>
      <p:pic>
        <p:nvPicPr>
          <p:cNvPr id="4" name="Picture 3" descr="Personal de respuesta con EPP tomando muestras  orales de un ave.">
            <a:extLst>
              <a:ext uri="{FF2B5EF4-FFF2-40B4-BE49-F238E27FC236}">
                <a16:creationId xmlns:a16="http://schemas.microsoft.com/office/drawing/2014/main" id="{6D0F3C3D-4AC7-66E4-FD3F-9F990D06D6CD}"/>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372100" y="665060"/>
            <a:ext cx="5919355" cy="5507138"/>
          </a:xfrm>
          <a:prstGeom prst="rect">
            <a:avLst/>
          </a:prstGeom>
        </p:spPr>
      </p:pic>
    </p:spTree>
    <p:custDataLst>
      <p:tags r:id="rId1"/>
    </p:custDataLst>
    <p:extLst>
      <p:ext uri="{BB962C8B-B14F-4D97-AF65-F5344CB8AC3E}">
        <p14:creationId xmlns:p14="http://schemas.microsoft.com/office/powerpoint/2010/main" val="2752480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EA0BA-152F-322F-5B99-74E38BD2A8B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7DD1158-91F1-0BD4-CFA5-B912BE668080}"/>
              </a:ext>
            </a:extLst>
          </p:cNvPr>
          <p:cNvSpPr>
            <a:spLocks noGrp="1"/>
          </p:cNvSpPr>
          <p:nvPr>
            <p:ph type="title"/>
          </p:nvPr>
        </p:nvSpPr>
        <p:spPr>
          <a:xfrm>
            <a:off x="726329" y="292911"/>
            <a:ext cx="10739342" cy="754602"/>
          </a:xfrm>
        </p:spPr>
        <p:txBody>
          <a:bodyPr>
            <a:normAutofit fontScale="90000"/>
          </a:bodyPr>
          <a:lstStyle/>
          <a:p>
            <a:pPr algn="ctr"/>
            <a:r>
              <a:rPr lang="es-419" b="1" noProof="0" dirty="0"/>
              <a:t>Precauciones ante riesgos biológicos</a:t>
            </a:r>
          </a:p>
        </p:txBody>
      </p:sp>
      <p:sp>
        <p:nvSpPr>
          <p:cNvPr id="15" name="Content Placeholder 14">
            <a:extLst>
              <a:ext uri="{FF2B5EF4-FFF2-40B4-BE49-F238E27FC236}">
                <a16:creationId xmlns:a16="http://schemas.microsoft.com/office/drawing/2014/main" id="{D249DE2A-5FD1-076A-5C42-598A26618504}"/>
              </a:ext>
            </a:extLst>
          </p:cNvPr>
          <p:cNvSpPr>
            <a:spLocks noGrp="1"/>
          </p:cNvSpPr>
          <p:nvPr>
            <p:ph idx="1"/>
          </p:nvPr>
        </p:nvSpPr>
        <p:spPr>
          <a:xfrm>
            <a:off x="563626" y="1498927"/>
            <a:ext cx="2783376" cy="480344"/>
          </a:xfrm>
        </p:spPr>
        <p:txBody>
          <a:bodyPr>
            <a:normAutofit/>
          </a:bodyPr>
          <a:lstStyle/>
          <a:p>
            <a:pPr marL="0" indent="0" algn="ctr">
              <a:buNone/>
            </a:pPr>
            <a:r>
              <a:rPr lang="es-419" sz="2600" b="1" noProof="0" dirty="0"/>
              <a:t>EPP</a:t>
            </a:r>
          </a:p>
        </p:txBody>
      </p:sp>
      <p:pic>
        <p:nvPicPr>
          <p:cNvPr id="3" name="Picture 2" descr="Una persona con EPP sujetando una cabra.">
            <a:extLst>
              <a:ext uri="{FF2B5EF4-FFF2-40B4-BE49-F238E27FC236}">
                <a16:creationId xmlns:a16="http://schemas.microsoft.com/office/drawing/2014/main" id="{1CC4E8C6-EB14-24F9-0A4D-3A64850AE6C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3626" y="2080641"/>
            <a:ext cx="2834864" cy="4252297"/>
          </a:xfrm>
          <a:prstGeom prst="rect">
            <a:avLst/>
          </a:prstGeom>
        </p:spPr>
      </p:pic>
      <p:sp>
        <p:nvSpPr>
          <p:cNvPr id="19" name="Content Placeholder 18">
            <a:extLst>
              <a:ext uri="{FF2B5EF4-FFF2-40B4-BE49-F238E27FC236}">
                <a16:creationId xmlns:a16="http://schemas.microsoft.com/office/drawing/2014/main" id="{860D2C9F-CA95-46D9-DB71-407625F1FDDA}"/>
              </a:ext>
            </a:extLst>
          </p:cNvPr>
          <p:cNvSpPr>
            <a:spLocks noGrp="1"/>
          </p:cNvSpPr>
          <p:nvPr>
            <p:ph idx="16"/>
          </p:nvPr>
        </p:nvSpPr>
        <p:spPr>
          <a:xfrm>
            <a:off x="3647245" y="1093813"/>
            <a:ext cx="4897511" cy="885458"/>
          </a:xfrm>
        </p:spPr>
        <p:txBody>
          <a:bodyPr>
            <a:noAutofit/>
          </a:bodyPr>
          <a:lstStyle/>
          <a:p>
            <a:pPr marL="0" indent="0" algn="ctr">
              <a:buNone/>
            </a:pPr>
            <a:r>
              <a:rPr lang="es-419" sz="2600" b="1" noProof="0" dirty="0"/>
              <a:t>Lavado / </a:t>
            </a:r>
            <a:br>
              <a:rPr lang="es-419" sz="2600" b="1" noProof="0" dirty="0"/>
            </a:br>
            <a:r>
              <a:rPr lang="es-419" sz="2600" b="1" noProof="0" dirty="0"/>
              <a:t>desinfección de manos</a:t>
            </a:r>
          </a:p>
        </p:txBody>
      </p:sp>
      <p:pic>
        <p:nvPicPr>
          <p:cNvPr id="34" name="Content Placeholder 33" descr="Una persona utilizando desinfectante de manos.">
            <a:extLst>
              <a:ext uri="{FF2B5EF4-FFF2-40B4-BE49-F238E27FC236}">
                <a16:creationId xmlns:a16="http://schemas.microsoft.com/office/drawing/2014/main" id="{92D3A67C-F888-A058-8520-66241CDB0930}"/>
              </a:ext>
            </a:extLst>
          </p:cNvPr>
          <p:cNvPicPr>
            <a:picLocks noGrp="1" noChangeAspect="1"/>
          </p:cNvPicPr>
          <p:nvPr>
            <p:ph idx="13"/>
          </p:nvPr>
        </p:nvPicPr>
        <p:blipFill>
          <a:blip r:embed="rId5" cstate="print">
            <a:extLst>
              <a:ext uri="{28A0092B-C50C-407E-A947-70E740481C1C}">
                <a14:useLocalDpi xmlns:a14="http://schemas.microsoft.com/office/drawing/2010/main"/>
              </a:ext>
            </a:extLst>
          </a:blip>
          <a:srcRect/>
          <a:stretch/>
        </p:blipFill>
        <p:spPr>
          <a:xfrm>
            <a:off x="4480646" y="2160880"/>
            <a:ext cx="3129044" cy="4172058"/>
          </a:xfrm>
        </p:spPr>
      </p:pic>
      <p:sp>
        <p:nvSpPr>
          <p:cNvPr id="17" name="Content Placeholder 16">
            <a:extLst>
              <a:ext uri="{FF2B5EF4-FFF2-40B4-BE49-F238E27FC236}">
                <a16:creationId xmlns:a16="http://schemas.microsoft.com/office/drawing/2014/main" id="{613BA02D-4965-D798-E50A-2E0B1D63086E}"/>
              </a:ext>
            </a:extLst>
          </p:cNvPr>
          <p:cNvSpPr>
            <a:spLocks noGrp="1"/>
          </p:cNvSpPr>
          <p:nvPr>
            <p:ph idx="14"/>
          </p:nvPr>
        </p:nvSpPr>
        <p:spPr>
          <a:xfrm>
            <a:off x="8544756" y="1093813"/>
            <a:ext cx="3129044" cy="885458"/>
          </a:xfrm>
        </p:spPr>
        <p:txBody>
          <a:bodyPr>
            <a:noAutofit/>
          </a:bodyPr>
          <a:lstStyle/>
          <a:p>
            <a:pPr marL="0" indent="0" algn="ctr">
              <a:buNone/>
            </a:pPr>
            <a:r>
              <a:rPr lang="es-419" sz="2600" b="1" noProof="0" dirty="0"/>
              <a:t>Sistema de ayudante</a:t>
            </a:r>
          </a:p>
        </p:txBody>
      </p:sp>
      <p:pic>
        <p:nvPicPr>
          <p:cNvPr id="26" name="Content Placeholder 25" descr="Personal de respuesta con equipo de protección personal completo examinando una cabra.">
            <a:extLst>
              <a:ext uri="{FF2B5EF4-FFF2-40B4-BE49-F238E27FC236}">
                <a16:creationId xmlns:a16="http://schemas.microsoft.com/office/drawing/2014/main" id="{DE372888-364F-D535-55A2-9E0C37C84FF3}"/>
              </a:ext>
            </a:extLst>
          </p:cNvPr>
          <p:cNvPicPr>
            <a:picLocks noGrp="1" noChangeAspect="1"/>
          </p:cNvPicPr>
          <p:nvPr>
            <p:ph idx="17"/>
          </p:nvPr>
        </p:nvPicPr>
        <p:blipFill>
          <a:blip r:embed="rId6" cstate="print">
            <a:extLst>
              <a:ext uri="{28A0092B-C50C-407E-A947-70E740481C1C}">
                <a14:useLocalDpi xmlns:a14="http://schemas.microsoft.com/office/drawing/2010/main"/>
              </a:ext>
            </a:extLst>
          </a:blip>
          <a:srcRect/>
          <a:stretch/>
        </p:blipFill>
        <p:spPr>
          <a:xfrm>
            <a:off x="8717590" y="2157871"/>
            <a:ext cx="2783377" cy="4175068"/>
          </a:xfrm>
        </p:spPr>
      </p:pic>
    </p:spTree>
    <p:custDataLst>
      <p:tags r:id="rId1"/>
    </p:custDataLst>
    <p:extLst>
      <p:ext uri="{BB962C8B-B14F-4D97-AF65-F5344CB8AC3E}">
        <p14:creationId xmlns:p14="http://schemas.microsoft.com/office/powerpoint/2010/main" val="3327604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04F04-EDA9-0DFD-1EF8-05FE6B248143}"/>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B1B0CB0A-4DE9-2BA0-E81C-58186F372DE1}"/>
              </a:ext>
            </a:extLst>
          </p:cNvPr>
          <p:cNvSpPr>
            <a:spLocks noGrp="1"/>
          </p:cNvSpPr>
          <p:nvPr>
            <p:ph type="title"/>
          </p:nvPr>
        </p:nvSpPr>
        <p:spPr/>
        <p:txBody>
          <a:bodyPr anchor="ctr"/>
          <a:lstStyle/>
          <a:p>
            <a:pPr algn="ctr"/>
            <a:r>
              <a:rPr lang="es-419" b="1" noProof="0" dirty="0"/>
              <a:t>Peligros del medio ambiente</a:t>
            </a:r>
          </a:p>
        </p:txBody>
      </p:sp>
    </p:spTree>
    <p:custDataLst>
      <p:tags r:id="rId1"/>
    </p:custDataLst>
    <p:extLst>
      <p:ext uri="{BB962C8B-B14F-4D97-AF65-F5344CB8AC3E}">
        <p14:creationId xmlns:p14="http://schemas.microsoft.com/office/powerpoint/2010/main" val="1096295587"/>
      </p:ext>
    </p:extLst>
  </p:cSld>
  <p:clrMapOvr>
    <a:masterClrMapping/>
  </p:clrMapOvr>
  <mc:AlternateContent xmlns:mc="http://schemas.openxmlformats.org/markup-compatibility/2006" xmlns:p14="http://schemas.microsoft.com/office/powerpoint/2010/main">
    <mc:Choice Requires="p14">
      <p:transition p14:dur="0"/>
    </mc:Choice>
    <mc:Fallback xmlns="" xmlns:a16="http://schemas.microsoft.com/office/drawing/2014/main">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BC413-708C-CAA4-9E41-871B0AF0AE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2300BC-F3AB-4C5F-3F51-79EE0D48A8AB}"/>
              </a:ext>
            </a:extLst>
          </p:cNvPr>
          <p:cNvSpPr>
            <a:spLocks noGrp="1"/>
          </p:cNvSpPr>
          <p:nvPr>
            <p:ph type="title"/>
          </p:nvPr>
        </p:nvSpPr>
        <p:spPr>
          <a:xfrm>
            <a:off x="6871853" y="519548"/>
            <a:ext cx="4114799" cy="1338384"/>
          </a:xfrm>
        </p:spPr>
        <p:txBody>
          <a:bodyPr anchor="ctr"/>
          <a:lstStyle/>
          <a:p>
            <a:pPr algn="ctr"/>
            <a:r>
              <a:rPr lang="es-419" sz="4400" noProof="0" dirty="0"/>
              <a:t>Condiciones del lugar</a:t>
            </a:r>
          </a:p>
        </p:txBody>
      </p:sp>
      <p:cxnSp>
        <p:nvCxnSpPr>
          <p:cNvPr id="17" name="Straight Connector 16">
            <a:extLst>
              <a:ext uri="{FF2B5EF4-FFF2-40B4-BE49-F238E27FC236}">
                <a16:creationId xmlns:a16="http://schemas.microsoft.com/office/drawing/2014/main" id="{2F74D3C0-9E03-B552-EC72-53A37806A8AA}"/>
              </a:ext>
              <a:ext uri="{C183D7F6-B498-43B3-948B-1728B52AA6E4}">
                <adec:decorative xmlns:adec="http://schemas.microsoft.com/office/drawing/2017/decorative" val="1"/>
              </a:ext>
            </a:extLst>
          </p:cNvPr>
          <p:cNvCxnSpPr>
            <a:cxnSpLocks/>
          </p:cNvCxnSpPr>
          <p:nvPr/>
        </p:nvCxnSpPr>
        <p:spPr>
          <a:xfrm flipV="1">
            <a:off x="6597531" y="1904424"/>
            <a:ext cx="4663440" cy="18744"/>
          </a:xfrm>
          <a:prstGeom prst="line">
            <a:avLst/>
          </a:prstGeom>
          <a:ln w="28575">
            <a:solidFill>
              <a:srgbClr val="E97243"/>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863208BE-9F6E-D126-9857-91D57384B786}"/>
              </a:ext>
            </a:extLst>
          </p:cNvPr>
          <p:cNvSpPr>
            <a:spLocks noGrp="1"/>
          </p:cNvSpPr>
          <p:nvPr>
            <p:ph type="body" sz="half" idx="2"/>
          </p:nvPr>
        </p:nvSpPr>
        <p:spPr>
          <a:xfrm>
            <a:off x="6307586" y="2129742"/>
            <a:ext cx="5243331" cy="3703899"/>
          </a:xfrm>
        </p:spPr>
        <p:txBody>
          <a:bodyPr>
            <a:noAutofit/>
          </a:bodyPr>
          <a:lstStyle/>
          <a:p>
            <a:pPr marL="457200" indent="-457200">
              <a:spcAft>
                <a:spcPts val="900"/>
              </a:spcAft>
              <a:buFont typeface="Arial" panose="020B0604020202020204" pitchFamily="34" charset="0"/>
              <a:buChar char="•"/>
            </a:pPr>
            <a:r>
              <a:rPr lang="es-419" sz="2800" b="1" noProof="0" dirty="0"/>
              <a:t>Las superficies desiguales o resbaladizas pueden provocar resbalones, tropiezos o caídas.</a:t>
            </a:r>
          </a:p>
          <a:p>
            <a:pPr marL="457200" indent="-457200">
              <a:spcAft>
                <a:spcPts val="900"/>
              </a:spcAft>
              <a:buFont typeface="Arial" panose="020B0604020202020204" pitchFamily="34" charset="0"/>
              <a:buChar char="•"/>
            </a:pPr>
            <a:r>
              <a:rPr lang="es-419" sz="2800" b="1" noProof="0" dirty="0"/>
              <a:t>La oscuridad reduce</a:t>
            </a:r>
            <a:br>
              <a:rPr lang="es-419" sz="2800" b="1" noProof="0" dirty="0"/>
            </a:br>
            <a:r>
              <a:rPr lang="es-419" sz="2800" b="1" noProof="0" dirty="0"/>
              <a:t>la visibilidad.</a:t>
            </a:r>
          </a:p>
        </p:txBody>
      </p:sp>
      <p:pic>
        <p:nvPicPr>
          <p:cNvPr id="4" name="Picture 3" descr="Personal de respuesta lava a presión un camión lechero mientras está subido a una escalera, y otro le  sujeta la escalera.">
            <a:extLst>
              <a:ext uri="{FF2B5EF4-FFF2-40B4-BE49-F238E27FC236}">
                <a16:creationId xmlns:a16="http://schemas.microsoft.com/office/drawing/2014/main" id="{5F77FC12-5E43-1DFB-F6A4-25AB3FA14279}"/>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0" y="0"/>
            <a:ext cx="5430982" cy="6858000"/>
          </a:xfrm>
          <a:prstGeom prst="rect">
            <a:avLst/>
          </a:prstGeom>
        </p:spPr>
      </p:pic>
    </p:spTree>
    <p:custDataLst>
      <p:tags r:id="rId1"/>
    </p:custDataLst>
    <p:extLst>
      <p:ext uri="{BB962C8B-B14F-4D97-AF65-F5344CB8AC3E}">
        <p14:creationId xmlns:p14="http://schemas.microsoft.com/office/powerpoint/2010/main" val="4189960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BFE91-628E-CF0A-A75A-EFA6D47F5839}"/>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48C7CFEF-40FE-F393-94D6-9F8235957EC8}"/>
              </a:ext>
            </a:extLst>
          </p:cNvPr>
          <p:cNvSpPr>
            <a:spLocks noGrp="1"/>
          </p:cNvSpPr>
          <p:nvPr>
            <p:ph type="title"/>
          </p:nvPr>
        </p:nvSpPr>
        <p:spPr>
          <a:xfrm>
            <a:off x="605790" y="431151"/>
            <a:ext cx="5490210" cy="1570639"/>
          </a:xfrm>
        </p:spPr>
        <p:txBody>
          <a:bodyPr anchor="t">
            <a:noAutofit/>
          </a:bodyPr>
          <a:lstStyle/>
          <a:p>
            <a:r>
              <a:rPr kumimoji="0" lang="es-419" sz="3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j-cs"/>
              </a:rPr>
              <a:t>Precauciones ante riesgos medioambientales</a:t>
            </a:r>
            <a:endParaRPr lang="es-419" sz="2800" noProof="0" dirty="0"/>
          </a:p>
        </p:txBody>
      </p:sp>
      <p:cxnSp>
        <p:nvCxnSpPr>
          <p:cNvPr id="14" name="Straight Connector 13">
            <a:extLst>
              <a:ext uri="{FF2B5EF4-FFF2-40B4-BE49-F238E27FC236}">
                <a16:creationId xmlns:a16="http://schemas.microsoft.com/office/drawing/2014/main" id="{8BF3FAA6-2AB0-0ABF-B2CC-783BF15D12B7}"/>
              </a:ext>
              <a:ext uri="{C183D7F6-B498-43B3-948B-1728B52AA6E4}">
                <adec:decorative xmlns:adec="http://schemas.microsoft.com/office/drawing/2017/decorative" val="1"/>
              </a:ext>
            </a:extLst>
          </p:cNvPr>
          <p:cNvCxnSpPr>
            <a:cxnSpLocks/>
          </p:cNvCxnSpPr>
          <p:nvPr/>
        </p:nvCxnSpPr>
        <p:spPr>
          <a:xfrm>
            <a:off x="686644" y="2084816"/>
            <a:ext cx="4810646" cy="0"/>
          </a:xfrm>
          <a:prstGeom prst="line">
            <a:avLst/>
          </a:prstGeom>
          <a:ln w="28575">
            <a:solidFill>
              <a:srgbClr val="E97243"/>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331C32C5-C701-6AA3-A1AC-EEA33B03C7F0}"/>
              </a:ext>
            </a:extLst>
          </p:cNvPr>
          <p:cNvSpPr>
            <a:spLocks noGrp="1"/>
          </p:cNvSpPr>
          <p:nvPr>
            <p:ph type="body" sz="half" idx="2"/>
          </p:nvPr>
        </p:nvSpPr>
        <p:spPr>
          <a:xfrm>
            <a:off x="686644" y="2329878"/>
            <a:ext cx="4810646" cy="3966750"/>
          </a:xfrm>
          <a:noFill/>
        </p:spPr>
        <p:txBody>
          <a:bodyPr>
            <a:noAutofit/>
          </a:bodyPr>
          <a:lstStyle/>
          <a:p>
            <a:pPr marL="457200" indent="-457200">
              <a:buFont typeface="Arial" panose="020B0604020202020204" pitchFamily="34" charset="0"/>
              <a:buChar char="•"/>
            </a:pPr>
            <a:r>
              <a:rPr lang="es-419" sz="2600" b="1" noProof="0" dirty="0"/>
              <a:t>Recibe capacitación adecuada sobre el uso del EPP.</a:t>
            </a:r>
          </a:p>
          <a:p>
            <a:pPr marL="457200" indent="-457200">
              <a:buFont typeface="Arial" panose="020B0604020202020204" pitchFamily="34" charset="0"/>
              <a:buChar char="•"/>
            </a:pPr>
            <a:r>
              <a:rPr lang="es-419" sz="2600" b="1" noProof="0" dirty="0"/>
              <a:t>Permanece alerto/a.</a:t>
            </a:r>
          </a:p>
          <a:p>
            <a:pPr marL="457200" indent="-457200">
              <a:buFont typeface="Arial" panose="020B0604020202020204" pitchFamily="34" charset="0"/>
              <a:buChar char="•"/>
            </a:pPr>
            <a:r>
              <a:rPr lang="es-419" sz="2600" b="1" noProof="0" dirty="0"/>
              <a:t>Asegúrate de tener iluminación adecuada.</a:t>
            </a:r>
          </a:p>
          <a:p>
            <a:pPr marL="457200" indent="-457200">
              <a:buFont typeface="Arial" panose="020B0604020202020204" pitchFamily="34" charset="0"/>
              <a:buChar char="•"/>
            </a:pPr>
            <a:r>
              <a:rPr lang="es-419" sz="2600" b="1" noProof="0" dirty="0"/>
              <a:t>Marca las áreas peligrosas.</a:t>
            </a:r>
            <a:endParaRPr lang="es-419" sz="2600" noProof="0" dirty="0"/>
          </a:p>
        </p:txBody>
      </p:sp>
      <p:pic>
        <p:nvPicPr>
          <p:cNvPr id="4" name="Picture 3" descr="Un balde con varias mangueras alrededor, presentando un peligro de tropiezo.">
            <a:extLst>
              <a:ext uri="{FF2B5EF4-FFF2-40B4-BE49-F238E27FC236}">
                <a16:creationId xmlns:a16="http://schemas.microsoft.com/office/drawing/2014/main" id="{39396E31-1DB5-BA5F-0D5F-042E01FE798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208466" y="417428"/>
            <a:ext cx="5624945" cy="6023143"/>
          </a:xfrm>
          <a:prstGeom prst="rect">
            <a:avLst/>
          </a:prstGeom>
        </p:spPr>
      </p:pic>
    </p:spTree>
    <p:custDataLst>
      <p:tags r:id="rId1"/>
    </p:custDataLst>
    <p:extLst>
      <p:ext uri="{BB962C8B-B14F-4D97-AF65-F5344CB8AC3E}">
        <p14:creationId xmlns:p14="http://schemas.microsoft.com/office/powerpoint/2010/main" val="1337337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20CC4-F8F3-8753-FA15-05667091480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54E6A79-3DE0-74D3-7739-3ACD0723C082}"/>
              </a:ext>
            </a:extLst>
          </p:cNvPr>
          <p:cNvSpPr>
            <a:spLocks noGrp="1"/>
          </p:cNvSpPr>
          <p:nvPr>
            <p:ph type="title"/>
          </p:nvPr>
        </p:nvSpPr>
        <p:spPr>
          <a:xfrm>
            <a:off x="605790" y="321593"/>
            <a:ext cx="5374480" cy="1752183"/>
          </a:xfrm>
        </p:spPr>
        <p:txBody>
          <a:bodyPr/>
          <a:lstStyle/>
          <a:p>
            <a:r>
              <a:rPr lang="es-419" sz="4400" noProof="0" dirty="0"/>
              <a:t>Enfermedades relacionadas con el calor</a:t>
            </a:r>
          </a:p>
        </p:txBody>
      </p:sp>
      <p:sp>
        <p:nvSpPr>
          <p:cNvPr id="12" name="Text Placeholder 11">
            <a:extLst>
              <a:ext uri="{FF2B5EF4-FFF2-40B4-BE49-F238E27FC236}">
                <a16:creationId xmlns:a16="http://schemas.microsoft.com/office/drawing/2014/main" id="{A0EA43AD-0747-16D6-900A-D03DC32FFBCC}"/>
              </a:ext>
            </a:extLst>
          </p:cNvPr>
          <p:cNvSpPr>
            <a:spLocks noGrp="1"/>
          </p:cNvSpPr>
          <p:nvPr>
            <p:ph type="body" sz="half" idx="2"/>
          </p:nvPr>
        </p:nvSpPr>
        <p:spPr>
          <a:xfrm>
            <a:off x="605790" y="2326193"/>
            <a:ext cx="5760286" cy="3924138"/>
          </a:xfrm>
        </p:spPr>
        <p:txBody>
          <a:bodyPr>
            <a:normAutofit fontScale="92500" lnSpcReduction="10000"/>
          </a:bodyPr>
          <a:lstStyle/>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s-419" sz="3600" b="1" noProof="0" dirty="0">
                <a:solidFill>
                  <a:prstClr val="black"/>
                </a:solidFill>
              </a:rPr>
              <a:t>c</a:t>
            </a:r>
            <a:r>
              <a:rPr kumimoji="0" lang="es-419" sz="3600" b="1" i="0" u="none" strike="noStrike" kern="1200" cap="none" spc="0" normalizeH="0" baseline="0" noProof="0" dirty="0">
                <a:ln>
                  <a:noFill/>
                </a:ln>
                <a:solidFill>
                  <a:prstClr val="black"/>
                </a:solidFill>
                <a:effectLst/>
                <a:uLnTx/>
                <a:uFillTx/>
              </a:rPr>
              <a:t>alambres por calor</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s-419" sz="3600" b="1" noProof="0" dirty="0">
                <a:solidFill>
                  <a:prstClr val="black"/>
                </a:solidFill>
              </a:rPr>
              <a:t>e</a:t>
            </a:r>
            <a:r>
              <a:rPr kumimoji="0" lang="es-419" sz="3600" b="1" i="0" u="none" strike="noStrike" kern="1200" cap="none" spc="0" normalizeH="0" baseline="0" noProof="0" dirty="0">
                <a:ln>
                  <a:noFill/>
                </a:ln>
                <a:solidFill>
                  <a:prstClr val="black"/>
                </a:solidFill>
                <a:effectLst/>
                <a:uLnTx/>
                <a:uFillTx/>
              </a:rPr>
              <a:t>strés térmico</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s-419" sz="3600" b="1" i="0" u="none" strike="noStrike" kern="1200" cap="none" spc="0" normalizeH="0" baseline="0" noProof="0" dirty="0">
                <a:ln>
                  <a:noFill/>
                </a:ln>
                <a:solidFill>
                  <a:prstClr val="black"/>
                </a:solidFill>
                <a:effectLst/>
                <a:uLnTx/>
                <a:uFillTx/>
              </a:rPr>
              <a:t>agotamiento por calor</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s-419" sz="3600" b="1" noProof="0" dirty="0">
                <a:solidFill>
                  <a:prstClr val="black"/>
                </a:solidFill>
              </a:rPr>
              <a:t>g</a:t>
            </a:r>
            <a:r>
              <a:rPr kumimoji="0" lang="es-419" sz="3600" b="1" i="0" u="none" strike="noStrike" kern="1200" cap="none" spc="0" normalizeH="0" baseline="0" noProof="0" dirty="0">
                <a:ln>
                  <a:noFill/>
                </a:ln>
                <a:solidFill>
                  <a:prstClr val="black"/>
                </a:solidFill>
                <a:effectLst/>
                <a:uLnTx/>
                <a:uFillTx/>
              </a:rPr>
              <a:t>olpe de calor</a:t>
            </a:r>
          </a:p>
          <a:p>
            <a:pPr marL="800100" lvl="1" indent="-342900">
              <a:spcBef>
                <a:spcPts val="0"/>
              </a:spcBef>
              <a:spcAft>
                <a:spcPts val="1800"/>
              </a:spcAft>
              <a:buFont typeface="Arial" panose="020B0604020202020204" pitchFamily="34" charset="0"/>
              <a:buChar char="•"/>
              <a:defRPr/>
            </a:pPr>
            <a:r>
              <a:rPr lang="es-419" sz="3000" noProof="0" dirty="0">
                <a:solidFill>
                  <a:prstClr val="black"/>
                </a:solidFill>
              </a:rPr>
              <a:t>emergencia médica potencialmente mortal</a:t>
            </a:r>
            <a:endParaRPr kumimoji="0" lang="es-419" sz="3000" i="0" u="none" strike="noStrike" kern="1200" cap="none" spc="0" normalizeH="0" baseline="0" noProof="0" dirty="0">
              <a:ln>
                <a:noFill/>
              </a:ln>
              <a:solidFill>
                <a:prstClr val="black"/>
              </a:solidFill>
              <a:effectLst/>
              <a:uLnTx/>
              <a:uFillTx/>
            </a:endParaRPr>
          </a:p>
          <a:p>
            <a:endParaRPr lang="es-419" noProof="0" dirty="0"/>
          </a:p>
        </p:txBody>
      </p:sp>
      <p:pic>
        <p:nvPicPr>
          <p:cNvPr id="14" name="Content Placeholder 13" descr="Ilustración de un termómetro con un bulbo rojo y un sol para representar la temperatura alta.">
            <a:extLst>
              <a:ext uri="{FF2B5EF4-FFF2-40B4-BE49-F238E27FC236}">
                <a16:creationId xmlns:a16="http://schemas.microsoft.com/office/drawing/2014/main" id="{63C91680-B6CE-E829-0039-496E59A81988}"/>
              </a:ext>
            </a:extLst>
          </p:cNvPr>
          <p:cNvPicPr>
            <a:picLocks noGrp="1" noChangeAspect="1"/>
          </p:cNvPicPr>
          <p:nvPr>
            <p:ph idx="1"/>
          </p:nvPr>
        </p:nvPicPr>
        <p:blipFill>
          <a:blip r:embed="rId4"/>
          <a:srcRect l="5693" t="10000" r="52497" b="10000"/>
          <a:stretch/>
        </p:blipFill>
        <p:spPr>
          <a:xfrm>
            <a:off x="6817521" y="0"/>
            <a:ext cx="5374480" cy="6858000"/>
          </a:xfrm>
        </p:spPr>
      </p:pic>
      <p:cxnSp>
        <p:nvCxnSpPr>
          <p:cNvPr id="15" name="Straight Connector 14">
            <a:extLst>
              <a:ext uri="{FF2B5EF4-FFF2-40B4-BE49-F238E27FC236}">
                <a16:creationId xmlns:a16="http://schemas.microsoft.com/office/drawing/2014/main" id="{DFCAE682-F526-F185-CC7E-159CF2790A82}"/>
              </a:ext>
              <a:ext uri="{C183D7F6-B498-43B3-948B-1728B52AA6E4}">
                <adec:decorative xmlns:adec="http://schemas.microsoft.com/office/drawing/2017/decorative" val="1"/>
              </a:ext>
            </a:extLst>
          </p:cNvPr>
          <p:cNvCxnSpPr>
            <a:cxnSpLocks/>
          </p:cNvCxnSpPr>
          <p:nvPr/>
        </p:nvCxnSpPr>
        <p:spPr>
          <a:xfrm flipV="1">
            <a:off x="605790" y="2070513"/>
            <a:ext cx="5303520" cy="18744"/>
          </a:xfrm>
          <a:prstGeom prst="line">
            <a:avLst/>
          </a:prstGeom>
          <a:ln w="28575">
            <a:solidFill>
              <a:srgbClr val="FFD07D"/>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37789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30740-AF50-9892-0DD3-50B89B2E8192}"/>
            </a:ext>
          </a:extLst>
        </p:cNvPr>
        <p:cNvGrpSpPr/>
        <p:nvPr/>
      </p:nvGrpSpPr>
      <p:grpSpPr>
        <a:xfrm>
          <a:off x="0" y="0"/>
          <a:ext cx="0" cy="0"/>
          <a:chOff x="0" y="0"/>
          <a:chExt cx="0" cy="0"/>
        </a:xfrm>
      </p:grpSpPr>
      <p:sp>
        <p:nvSpPr>
          <p:cNvPr id="25" name="Title 24">
            <a:extLst>
              <a:ext uri="{FF2B5EF4-FFF2-40B4-BE49-F238E27FC236}">
                <a16:creationId xmlns:a16="http://schemas.microsoft.com/office/drawing/2014/main" id="{79ADCA3D-7E9B-9995-FD05-2B1FF41A6422}"/>
              </a:ext>
            </a:extLst>
          </p:cNvPr>
          <p:cNvSpPr>
            <a:spLocks noGrp="1"/>
          </p:cNvSpPr>
          <p:nvPr>
            <p:ph type="ctrTitle"/>
          </p:nvPr>
        </p:nvSpPr>
        <p:spPr/>
        <p:txBody>
          <a:bodyPr/>
          <a:lstStyle/>
          <a:p>
            <a:r>
              <a:rPr lang="es-419" noProof="0" dirty="0"/>
              <a:t>Formación Just in Time</a:t>
            </a:r>
          </a:p>
        </p:txBody>
      </p:sp>
      <p:sp>
        <p:nvSpPr>
          <p:cNvPr id="22" name="Rectangle 21">
            <a:extLst>
              <a:ext uri="{FF2B5EF4-FFF2-40B4-BE49-F238E27FC236}">
                <a16:creationId xmlns:a16="http://schemas.microsoft.com/office/drawing/2014/main" id="{D344FC8C-8D82-99C2-3F81-52C03FCFEBB3}"/>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FF6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A591C9E-5D88-276A-BC58-B56E7FE3E13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308" y="-46298"/>
            <a:ext cx="12356617" cy="6950597"/>
          </a:xfrm>
          <a:prstGeom prst="rect">
            <a:avLst/>
          </a:prstGeom>
        </p:spPr>
      </p:pic>
      <p:pic>
        <p:nvPicPr>
          <p:cNvPr id="24" name="Picture 23" descr="Text that says Just in Time Training">
            <a:extLst>
              <a:ext uri="{FF2B5EF4-FFF2-40B4-BE49-F238E27FC236}">
                <a16:creationId xmlns:a16="http://schemas.microsoft.com/office/drawing/2014/main" id="{81606520-53A7-A110-9051-493B32CAC2B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16474" y="1611710"/>
            <a:ext cx="5740685" cy="3932112"/>
          </a:xfrm>
          <a:prstGeom prst="rect">
            <a:avLst/>
          </a:prstGeom>
        </p:spPr>
      </p:pic>
    </p:spTree>
    <p:custDataLst>
      <p:tags r:id="rId1"/>
    </p:custDataLst>
    <p:extLst>
      <p:ext uri="{BB962C8B-B14F-4D97-AF65-F5344CB8AC3E}">
        <p14:creationId xmlns:p14="http://schemas.microsoft.com/office/powerpoint/2010/main" val="1913737635"/>
      </p:ext>
    </p:extLst>
  </p:cSld>
  <p:clrMapOvr>
    <a:masterClrMapping/>
  </p:clrMapOvr>
  <mc:AlternateContent xmlns:mc="http://schemas.openxmlformats.org/markup-compatibility/2006" xmlns:p14="http://schemas.microsoft.com/office/powerpoint/2010/main">
    <mc:Choice Requires="p14">
      <p:transition p14:dur="10" advTm="1000"/>
    </mc:Choice>
    <mc:Fallback xmlns="" xmlns:a16="http://schemas.microsoft.com/office/drawing/2014/main" xmlns:adec="http://schemas.microsoft.com/office/drawing/2017/decorative" xmlns:a14="http://schemas.microsoft.com/office/drawing/2010/main">
      <p:transition advTm="1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798BF-B94A-EA80-C872-BA95F5BBDE9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86EDA86-6B1E-6478-55AF-27CA1539363A}"/>
              </a:ext>
              <a:ext uri="{C183D7F6-B498-43B3-948B-1728B52AA6E4}">
                <adec:decorative xmlns:adec="http://schemas.microsoft.com/office/drawing/2017/decorative" val="1"/>
              </a:ext>
            </a:extLst>
          </p:cNvPr>
          <p:cNvSpPr/>
          <p:nvPr/>
        </p:nvSpPr>
        <p:spPr>
          <a:xfrm>
            <a:off x="0" y="0"/>
            <a:ext cx="6817521" cy="6858000"/>
          </a:xfrm>
          <a:prstGeom prst="rect">
            <a:avLst/>
          </a:prstGeom>
          <a:solidFill>
            <a:srgbClr val="FFD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10" name="Title 9">
            <a:extLst>
              <a:ext uri="{FF2B5EF4-FFF2-40B4-BE49-F238E27FC236}">
                <a16:creationId xmlns:a16="http://schemas.microsoft.com/office/drawing/2014/main" id="{42F9A68C-B842-DCC1-19C5-E4D0E4CDA77E}"/>
              </a:ext>
            </a:extLst>
          </p:cNvPr>
          <p:cNvSpPr>
            <a:spLocks noGrp="1"/>
          </p:cNvSpPr>
          <p:nvPr>
            <p:ph type="title"/>
          </p:nvPr>
        </p:nvSpPr>
        <p:spPr>
          <a:xfrm>
            <a:off x="605790" y="685800"/>
            <a:ext cx="5490208" cy="1017270"/>
          </a:xfrm>
        </p:spPr>
        <p:txBody>
          <a:bodyPr/>
          <a:lstStyle/>
          <a:p>
            <a:r>
              <a:rPr lang="es-419" sz="4400" noProof="0" dirty="0"/>
              <a:t>Precauciones</a:t>
            </a:r>
            <a:br>
              <a:rPr lang="es-419" sz="4400" noProof="0" dirty="0"/>
            </a:br>
            <a:r>
              <a:rPr lang="es-419" sz="4400" noProof="0" dirty="0"/>
              <a:t>para el calor</a:t>
            </a:r>
          </a:p>
        </p:txBody>
      </p:sp>
      <p:sp>
        <p:nvSpPr>
          <p:cNvPr id="12" name="Text Placeholder 11">
            <a:extLst>
              <a:ext uri="{FF2B5EF4-FFF2-40B4-BE49-F238E27FC236}">
                <a16:creationId xmlns:a16="http://schemas.microsoft.com/office/drawing/2014/main" id="{E73072FF-6D68-53A7-AF1A-B28DDA5864D5}"/>
              </a:ext>
            </a:extLst>
          </p:cNvPr>
          <p:cNvSpPr>
            <a:spLocks noGrp="1"/>
          </p:cNvSpPr>
          <p:nvPr>
            <p:ph type="body" sz="half" idx="2"/>
          </p:nvPr>
        </p:nvSpPr>
        <p:spPr>
          <a:xfrm>
            <a:off x="605792" y="1955801"/>
            <a:ext cx="5490206" cy="4216398"/>
          </a:xfrm>
        </p:spPr>
        <p:txBody>
          <a:bodyPr>
            <a:noAutofit/>
          </a:bodyPr>
          <a:lstStyle/>
          <a:p>
            <a:pPr marL="342900" indent="-342900">
              <a:lnSpc>
                <a:spcPct val="90000"/>
              </a:lnSpc>
              <a:spcBef>
                <a:spcPts val="0"/>
              </a:spcBef>
              <a:spcAft>
                <a:spcPts val="1800"/>
              </a:spcAft>
              <a:buFont typeface="Arial" panose="020B0604020202020204" pitchFamily="34" charset="0"/>
              <a:buChar char="•"/>
              <a:defRPr/>
            </a:pPr>
            <a:r>
              <a:rPr lang="es-419" sz="3000" b="1" dirty="0">
                <a:solidFill>
                  <a:prstClr val="black"/>
                </a:solidFill>
              </a:rPr>
              <a:t>Bebe líquidos y electrolitos.</a:t>
            </a:r>
          </a:p>
          <a:p>
            <a:pPr marL="342900" lvl="0" indent="-342900">
              <a:lnSpc>
                <a:spcPct val="90000"/>
              </a:lnSpc>
              <a:spcBef>
                <a:spcPts val="0"/>
              </a:spcBef>
              <a:spcAft>
                <a:spcPts val="1800"/>
              </a:spcAft>
              <a:buFont typeface="Arial" panose="020B0604020202020204" pitchFamily="34" charset="0"/>
              <a:buChar char="•"/>
              <a:defRPr/>
            </a:pPr>
            <a:r>
              <a:rPr lang="es-419" sz="3000" b="1" dirty="0">
                <a:solidFill>
                  <a:prstClr val="black"/>
                </a:solidFill>
              </a:rPr>
              <a:t>Descansa con frecuencia.</a:t>
            </a:r>
          </a:p>
          <a:p>
            <a:pPr marL="342900" lvl="0" indent="-342900">
              <a:lnSpc>
                <a:spcPct val="90000"/>
              </a:lnSpc>
              <a:spcBef>
                <a:spcPts val="0"/>
              </a:spcBef>
              <a:spcAft>
                <a:spcPts val="1800"/>
              </a:spcAft>
              <a:buFont typeface="Arial" panose="020B0604020202020204" pitchFamily="34" charset="0"/>
              <a:buChar char="•"/>
              <a:defRPr/>
            </a:pPr>
            <a:r>
              <a:rPr lang="es-419" sz="3000" b="1" dirty="0">
                <a:solidFill>
                  <a:prstClr val="black"/>
                </a:solidFill>
              </a:rPr>
              <a:t>Realiza las tareas en las horas más frescas del día.</a:t>
            </a:r>
          </a:p>
          <a:p>
            <a:pPr marL="342900" lvl="0" indent="-342900">
              <a:lnSpc>
                <a:spcPct val="90000"/>
              </a:lnSpc>
              <a:spcBef>
                <a:spcPts val="0"/>
              </a:spcBef>
              <a:spcAft>
                <a:spcPts val="1800"/>
              </a:spcAft>
              <a:buFont typeface="Arial" panose="020B0604020202020204" pitchFamily="34" charset="0"/>
              <a:buChar char="•"/>
              <a:defRPr/>
            </a:pPr>
            <a:r>
              <a:rPr lang="es-419" sz="3000" b="1" dirty="0">
                <a:solidFill>
                  <a:prstClr val="black"/>
                </a:solidFill>
              </a:rPr>
              <a:t>Lleva ropa refrigerante.</a:t>
            </a:r>
          </a:p>
        </p:txBody>
      </p:sp>
      <p:pic>
        <p:nvPicPr>
          <p:cNvPr id="14" name="Content Placeholder 13" descr="Ilustración de un termómetro con un bulbo rojo y un sol para representar la temperatura alta.">
            <a:extLst>
              <a:ext uri="{FF2B5EF4-FFF2-40B4-BE49-F238E27FC236}">
                <a16:creationId xmlns:a16="http://schemas.microsoft.com/office/drawing/2014/main" id="{CDE7DF9E-8459-E5A4-7514-DD91939C6EE8}"/>
              </a:ext>
            </a:extLst>
          </p:cNvPr>
          <p:cNvPicPr>
            <a:picLocks noGrp="1" noChangeAspect="1"/>
          </p:cNvPicPr>
          <p:nvPr>
            <p:ph idx="1"/>
          </p:nvPr>
        </p:nvPicPr>
        <p:blipFill>
          <a:blip r:embed="rId4"/>
          <a:srcRect l="5693" t="10000" r="52497" b="10000"/>
          <a:stretch/>
        </p:blipFill>
        <p:spPr>
          <a:xfrm>
            <a:off x="6817521" y="0"/>
            <a:ext cx="5374480" cy="6858000"/>
          </a:xfrm>
        </p:spPr>
      </p:pic>
      <p:cxnSp>
        <p:nvCxnSpPr>
          <p:cNvPr id="15" name="Straight Connector 14">
            <a:extLst>
              <a:ext uri="{FF2B5EF4-FFF2-40B4-BE49-F238E27FC236}">
                <a16:creationId xmlns:a16="http://schemas.microsoft.com/office/drawing/2014/main" id="{7524DD49-29C3-8D6E-AF5C-5C46617407B8}"/>
              </a:ext>
              <a:ext uri="{C183D7F6-B498-43B3-948B-1728B52AA6E4}">
                <adec:decorative xmlns:adec="http://schemas.microsoft.com/office/drawing/2017/decorative" val="1"/>
              </a:ext>
            </a:extLst>
          </p:cNvPr>
          <p:cNvCxnSpPr>
            <a:cxnSpLocks/>
          </p:cNvCxnSpPr>
          <p:nvPr/>
        </p:nvCxnSpPr>
        <p:spPr>
          <a:xfrm>
            <a:off x="605790" y="1838807"/>
            <a:ext cx="5490208" cy="0"/>
          </a:xfrm>
          <a:prstGeom prst="line">
            <a:avLst/>
          </a:prstGeom>
          <a:ln w="28575">
            <a:solidFill>
              <a:srgbClr val="E9724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50071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D2B2E-A332-B3A1-8E8C-007B0F38C7E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E6C982D-1F79-56D2-6A65-80701D0461B9}"/>
              </a:ext>
            </a:extLst>
          </p:cNvPr>
          <p:cNvSpPr>
            <a:spLocks noGrp="1"/>
          </p:cNvSpPr>
          <p:nvPr>
            <p:ph type="title"/>
          </p:nvPr>
        </p:nvSpPr>
        <p:spPr>
          <a:xfrm>
            <a:off x="6396992" y="187377"/>
            <a:ext cx="5374480" cy="1947767"/>
          </a:xfrm>
        </p:spPr>
        <p:txBody>
          <a:bodyPr/>
          <a:lstStyle/>
          <a:p>
            <a:r>
              <a:rPr lang="es-419" sz="4400" noProof="0" dirty="0"/>
              <a:t>Enfermedades relacionadas con el frío</a:t>
            </a:r>
          </a:p>
        </p:txBody>
      </p:sp>
      <p:cxnSp>
        <p:nvCxnSpPr>
          <p:cNvPr id="15" name="Straight Connector 14">
            <a:extLst>
              <a:ext uri="{FF2B5EF4-FFF2-40B4-BE49-F238E27FC236}">
                <a16:creationId xmlns:a16="http://schemas.microsoft.com/office/drawing/2014/main" id="{5859D267-857A-8680-7391-171275AE0EAF}"/>
              </a:ext>
              <a:ext uri="{C183D7F6-B498-43B3-948B-1728B52AA6E4}">
                <adec:decorative xmlns:adec="http://schemas.microsoft.com/office/drawing/2017/decorative" val="1"/>
              </a:ext>
            </a:extLst>
          </p:cNvPr>
          <p:cNvCxnSpPr>
            <a:cxnSpLocks/>
          </p:cNvCxnSpPr>
          <p:nvPr/>
        </p:nvCxnSpPr>
        <p:spPr>
          <a:xfrm>
            <a:off x="6189178" y="2142915"/>
            <a:ext cx="5486400" cy="37065"/>
          </a:xfrm>
          <a:prstGeom prst="line">
            <a:avLst/>
          </a:prstGeom>
          <a:ln w="28575">
            <a:solidFill>
              <a:srgbClr val="FFD07D"/>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428BE327-AB5F-832F-673E-C198FA9A0602}"/>
              </a:ext>
            </a:extLst>
          </p:cNvPr>
          <p:cNvSpPr>
            <a:spLocks noGrp="1"/>
          </p:cNvSpPr>
          <p:nvPr>
            <p:ph type="body" sz="half" idx="2"/>
          </p:nvPr>
        </p:nvSpPr>
        <p:spPr>
          <a:xfrm>
            <a:off x="6189178" y="2337771"/>
            <a:ext cx="5684172" cy="3239304"/>
          </a:xfrm>
        </p:spPr>
        <p:txBody>
          <a:bodyPr/>
          <a:lstStyle/>
          <a:p>
            <a:pPr marL="342900" lvl="0" indent="-342900">
              <a:lnSpc>
                <a:spcPct val="100000"/>
              </a:lnSpc>
              <a:spcBef>
                <a:spcPts val="0"/>
              </a:spcBef>
              <a:spcAft>
                <a:spcPts val="1800"/>
              </a:spcAft>
              <a:buFont typeface="Arial" panose="020B0604020202020204" pitchFamily="34" charset="0"/>
              <a:buChar char="•"/>
              <a:defRPr/>
            </a:pPr>
            <a:r>
              <a:rPr lang="es-419" sz="3600" b="1" noProof="0" dirty="0">
                <a:solidFill>
                  <a:prstClr val="black"/>
                </a:solidFill>
              </a:rPr>
              <a:t>quemadura por frío </a:t>
            </a:r>
            <a:endParaRPr kumimoji="0" lang="es-419" sz="3600" b="1" i="0" u="none" strike="noStrike" kern="1200" cap="none" spc="0" normalizeH="0" baseline="0" noProof="0" dirty="0">
              <a:ln>
                <a:noFill/>
              </a:ln>
              <a:solidFill>
                <a:prstClr val="black"/>
              </a:solidFill>
              <a:effectLst/>
              <a:uLnTx/>
              <a:uFillTx/>
            </a:endParaRP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s-419" sz="3600" b="1" noProof="0" dirty="0">
                <a:solidFill>
                  <a:prstClr val="black"/>
                </a:solidFill>
              </a:rPr>
              <a:t>h</a:t>
            </a:r>
            <a:r>
              <a:rPr kumimoji="0" lang="es-419" sz="3600" b="1" i="0" u="none" strike="noStrike" kern="1200" cap="none" spc="0" normalizeH="0" baseline="0" noProof="0" dirty="0">
                <a:ln>
                  <a:noFill/>
                </a:ln>
                <a:solidFill>
                  <a:prstClr val="black"/>
                </a:solidFill>
                <a:effectLst/>
                <a:uLnTx/>
                <a:uFillTx/>
              </a:rPr>
              <a:t>ipotermia</a:t>
            </a:r>
          </a:p>
          <a:p>
            <a:pPr marL="800100" lvl="1" indent="-342900">
              <a:lnSpc>
                <a:spcPct val="100000"/>
              </a:lnSpc>
              <a:spcBef>
                <a:spcPts val="0"/>
              </a:spcBef>
              <a:spcAft>
                <a:spcPts val="1800"/>
              </a:spcAft>
              <a:buFont typeface="Arial" panose="020B0604020202020204" pitchFamily="34" charset="0"/>
              <a:buChar char="•"/>
              <a:defRPr/>
            </a:pPr>
            <a:r>
              <a:rPr lang="es-419" sz="3400" noProof="0" dirty="0">
                <a:solidFill>
                  <a:prstClr val="black"/>
                </a:solidFill>
              </a:rPr>
              <a:t>emergencia médica potencialmente mortal</a:t>
            </a:r>
            <a:endParaRPr kumimoji="0" lang="es-419" sz="3400" i="0" u="none" strike="noStrike" kern="1200" cap="none" spc="0" normalizeH="0" baseline="0" noProof="0" dirty="0">
              <a:ln>
                <a:noFill/>
              </a:ln>
              <a:solidFill>
                <a:prstClr val="black"/>
              </a:solidFill>
              <a:effectLst/>
              <a:uLnTx/>
              <a:uFillTx/>
            </a:endParaRPr>
          </a:p>
          <a:p>
            <a:endParaRPr lang="es-419" noProof="0" dirty="0"/>
          </a:p>
        </p:txBody>
      </p:sp>
      <p:pic>
        <p:nvPicPr>
          <p:cNvPr id="14" name="Content Placeholder 13" descr="Ilustración de un termómetro con un bulbo azul y un copo de nieve para representar la temperatura fría.">
            <a:extLst>
              <a:ext uri="{FF2B5EF4-FFF2-40B4-BE49-F238E27FC236}">
                <a16:creationId xmlns:a16="http://schemas.microsoft.com/office/drawing/2014/main" id="{968EA2A0-BFA9-DEC0-EFBD-345ED148401D}"/>
              </a:ext>
            </a:extLst>
          </p:cNvPr>
          <p:cNvPicPr>
            <a:picLocks noGrp="1" noChangeAspect="1"/>
          </p:cNvPicPr>
          <p:nvPr>
            <p:ph idx="1"/>
          </p:nvPr>
        </p:nvPicPr>
        <p:blipFill>
          <a:blip r:embed="rId4"/>
          <a:srcRect l="53036" t="10000" r="5154" b="10000"/>
          <a:stretch/>
        </p:blipFill>
        <p:spPr>
          <a:xfrm>
            <a:off x="-2" y="0"/>
            <a:ext cx="5374480" cy="6858000"/>
          </a:xfrm>
        </p:spPr>
      </p:pic>
    </p:spTree>
    <p:custDataLst>
      <p:tags r:id="rId1"/>
    </p:custDataLst>
    <p:extLst>
      <p:ext uri="{BB962C8B-B14F-4D97-AF65-F5344CB8AC3E}">
        <p14:creationId xmlns:p14="http://schemas.microsoft.com/office/powerpoint/2010/main" val="1865231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13A0E-8712-771E-F868-6D92A16E3853}"/>
            </a:ext>
          </a:extLst>
        </p:cNvPr>
        <p:cNvGrpSpPr/>
        <p:nvPr/>
      </p:nvGrpSpPr>
      <p:grpSpPr>
        <a:xfrm>
          <a:off x="0" y="0"/>
          <a:ext cx="0" cy="0"/>
          <a:chOff x="0" y="0"/>
          <a:chExt cx="0" cy="0"/>
        </a:xfrm>
      </p:grpSpPr>
      <p:sp>
        <p:nvSpPr>
          <p:cNvPr id="2" name="Rectangle 1" descr="An illustration of a thermometer with a blue bulb and a snowflake to represent cold temperature">
            <a:extLst>
              <a:ext uri="{FF2B5EF4-FFF2-40B4-BE49-F238E27FC236}">
                <a16:creationId xmlns:a16="http://schemas.microsoft.com/office/drawing/2014/main" id="{8044E86A-6884-BCEC-065C-27A31CCE76DE}"/>
              </a:ext>
              <a:ext uri="{C183D7F6-B498-43B3-948B-1728B52AA6E4}">
                <adec:decorative xmlns:adec="http://schemas.microsoft.com/office/drawing/2017/decorative" val="1"/>
              </a:ext>
            </a:extLst>
          </p:cNvPr>
          <p:cNvSpPr/>
          <p:nvPr/>
        </p:nvSpPr>
        <p:spPr>
          <a:xfrm>
            <a:off x="5374478" y="0"/>
            <a:ext cx="6817521" cy="6858000"/>
          </a:xfrm>
          <a:prstGeom prst="rect">
            <a:avLst/>
          </a:prstGeom>
          <a:solidFill>
            <a:srgbClr val="FFD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10" name="Title 9" descr="An illustration of a thermometer with a blue bulb and a snowflake to represent cold temperature">
            <a:extLst>
              <a:ext uri="{FF2B5EF4-FFF2-40B4-BE49-F238E27FC236}">
                <a16:creationId xmlns:a16="http://schemas.microsoft.com/office/drawing/2014/main" id="{100C41F4-83E8-88E1-AC6D-FF8587A1BFD8}"/>
              </a:ext>
            </a:extLst>
          </p:cNvPr>
          <p:cNvSpPr>
            <a:spLocks noGrp="1"/>
          </p:cNvSpPr>
          <p:nvPr>
            <p:ph type="title"/>
          </p:nvPr>
        </p:nvSpPr>
        <p:spPr>
          <a:xfrm>
            <a:off x="6189178" y="231494"/>
            <a:ext cx="5303520" cy="1355826"/>
          </a:xfrm>
        </p:spPr>
        <p:txBody>
          <a:bodyPr/>
          <a:lstStyle/>
          <a:p>
            <a:r>
              <a:rPr lang="es-419" sz="4400" noProof="0" dirty="0"/>
              <a:t>Precauciones</a:t>
            </a:r>
            <a:br>
              <a:rPr lang="es-419" sz="4400" noProof="0" dirty="0"/>
            </a:br>
            <a:r>
              <a:rPr lang="es-419" sz="4400" noProof="0" dirty="0"/>
              <a:t>para el frío</a:t>
            </a:r>
          </a:p>
        </p:txBody>
      </p:sp>
      <p:cxnSp>
        <p:nvCxnSpPr>
          <p:cNvPr id="15" name="Straight Connector 14" descr="An illustration of a thermometer with a blue bulb and a snowflake to represent cold temperature">
            <a:extLst>
              <a:ext uri="{FF2B5EF4-FFF2-40B4-BE49-F238E27FC236}">
                <a16:creationId xmlns:a16="http://schemas.microsoft.com/office/drawing/2014/main" id="{BFFAE94F-EF45-1027-FEA7-FDB1ED679E52}"/>
              </a:ext>
              <a:ext uri="{C183D7F6-B498-43B3-948B-1728B52AA6E4}">
                <adec:decorative xmlns:adec="http://schemas.microsoft.com/office/drawing/2017/decorative" val="1"/>
              </a:ext>
            </a:extLst>
          </p:cNvPr>
          <p:cNvCxnSpPr>
            <a:cxnSpLocks/>
          </p:cNvCxnSpPr>
          <p:nvPr/>
        </p:nvCxnSpPr>
        <p:spPr>
          <a:xfrm flipV="1">
            <a:off x="6189178" y="1626020"/>
            <a:ext cx="5303520" cy="18744"/>
          </a:xfrm>
          <a:prstGeom prst="line">
            <a:avLst/>
          </a:prstGeom>
          <a:ln w="28575">
            <a:solidFill>
              <a:srgbClr val="E97243"/>
            </a:solidFill>
          </a:ln>
        </p:spPr>
        <p:style>
          <a:lnRef idx="1">
            <a:schemeClr val="accent1"/>
          </a:lnRef>
          <a:fillRef idx="0">
            <a:schemeClr val="accent1"/>
          </a:fillRef>
          <a:effectRef idx="0">
            <a:schemeClr val="accent1"/>
          </a:effectRef>
          <a:fontRef idx="minor">
            <a:schemeClr val="tx1"/>
          </a:fontRef>
        </p:style>
      </p:cxnSp>
      <p:sp>
        <p:nvSpPr>
          <p:cNvPr id="12" name="Text Placeholder 11" descr="An illustration of a thermometer with a blue bulb and a snowflake to represent cold temperature">
            <a:extLst>
              <a:ext uri="{FF2B5EF4-FFF2-40B4-BE49-F238E27FC236}">
                <a16:creationId xmlns:a16="http://schemas.microsoft.com/office/drawing/2014/main" id="{13BC157E-6B25-A14E-2B40-AF2E430487FD}"/>
              </a:ext>
            </a:extLst>
          </p:cNvPr>
          <p:cNvSpPr>
            <a:spLocks noGrp="1"/>
          </p:cNvSpPr>
          <p:nvPr>
            <p:ph type="body" sz="half" idx="2"/>
          </p:nvPr>
        </p:nvSpPr>
        <p:spPr>
          <a:xfrm>
            <a:off x="6189178" y="1759026"/>
            <a:ext cx="5303520" cy="4669326"/>
          </a:xfrm>
        </p:spPr>
        <p:txBody>
          <a:bodyPr>
            <a:noAutofit/>
          </a:bodyPr>
          <a:lstStyle/>
          <a:p>
            <a:pPr marL="342900" lvl="0" indent="-342900">
              <a:lnSpc>
                <a:spcPct val="100000"/>
              </a:lnSpc>
              <a:spcBef>
                <a:spcPts val="0"/>
              </a:spcBef>
              <a:spcAft>
                <a:spcPts val="1800"/>
              </a:spcAft>
              <a:buFont typeface="Arial" panose="020B0604020202020204" pitchFamily="34" charset="0"/>
              <a:buChar char="•"/>
              <a:defRPr/>
            </a:pPr>
            <a:r>
              <a:rPr lang="es-419" sz="3200" b="1" noProof="0" dirty="0">
                <a:solidFill>
                  <a:prstClr val="black"/>
                </a:solidFill>
              </a:rPr>
              <a:t>Mantén las manos, la cabeza, la cara y el cuello cubiertos.</a:t>
            </a:r>
          </a:p>
          <a:p>
            <a:pPr marL="342900" lvl="0" indent="-342900">
              <a:lnSpc>
                <a:spcPct val="100000"/>
              </a:lnSpc>
              <a:spcBef>
                <a:spcPts val="0"/>
              </a:spcBef>
              <a:spcAft>
                <a:spcPts val="1800"/>
              </a:spcAft>
              <a:buFont typeface="Arial" panose="020B0604020202020204" pitchFamily="34" charset="0"/>
              <a:buChar char="•"/>
              <a:defRPr/>
            </a:pPr>
            <a:r>
              <a:rPr lang="es-419" sz="3200" b="1" noProof="0" dirty="0">
                <a:solidFill>
                  <a:prstClr val="black"/>
                </a:solidFill>
              </a:rPr>
              <a:t>Vístete con capas.</a:t>
            </a:r>
          </a:p>
          <a:p>
            <a:pPr marL="342900" lvl="0" indent="-342900">
              <a:lnSpc>
                <a:spcPct val="100000"/>
              </a:lnSpc>
              <a:spcBef>
                <a:spcPts val="0"/>
              </a:spcBef>
              <a:spcAft>
                <a:spcPts val="1800"/>
              </a:spcAft>
              <a:buFont typeface="Arial" panose="020B0604020202020204" pitchFamily="34" charset="0"/>
              <a:buChar char="•"/>
              <a:defRPr/>
            </a:pPr>
            <a:r>
              <a:rPr lang="es-419" sz="3200" b="1" noProof="0" dirty="0">
                <a:solidFill>
                  <a:prstClr val="black"/>
                </a:solidFill>
              </a:rPr>
              <a:t>Evita el esfuerzo excesivo.</a:t>
            </a:r>
          </a:p>
          <a:p>
            <a:pPr marL="342900" lvl="0" indent="-342900">
              <a:lnSpc>
                <a:spcPct val="100000"/>
              </a:lnSpc>
              <a:spcBef>
                <a:spcPts val="0"/>
              </a:spcBef>
              <a:spcAft>
                <a:spcPts val="1800"/>
              </a:spcAft>
              <a:buFont typeface="Arial" panose="020B0604020202020204" pitchFamily="34" charset="0"/>
              <a:buChar char="•"/>
              <a:defRPr/>
            </a:pPr>
            <a:r>
              <a:rPr lang="es-419" sz="3200" b="1" noProof="0" dirty="0">
                <a:solidFill>
                  <a:prstClr val="black"/>
                </a:solidFill>
              </a:rPr>
              <a:t>Mantente lo más seco/a posible. </a:t>
            </a:r>
            <a:endParaRPr lang="es-419" sz="3200" noProof="0" dirty="0"/>
          </a:p>
        </p:txBody>
      </p:sp>
      <p:pic>
        <p:nvPicPr>
          <p:cNvPr id="14" name="Content Placeholder 13" descr="Ilustración de un termómetro con un bulbo azul y un copo de nieve para representar la temperatura fría.">
            <a:extLst>
              <a:ext uri="{FF2B5EF4-FFF2-40B4-BE49-F238E27FC236}">
                <a16:creationId xmlns:a16="http://schemas.microsoft.com/office/drawing/2014/main" id="{80845CE4-1120-EA25-07C4-3771363DF6CE}"/>
              </a:ext>
            </a:extLst>
          </p:cNvPr>
          <p:cNvPicPr>
            <a:picLocks noGrp="1" noChangeAspect="1"/>
          </p:cNvPicPr>
          <p:nvPr>
            <p:ph idx="1"/>
          </p:nvPr>
        </p:nvPicPr>
        <p:blipFill>
          <a:blip r:embed="rId4"/>
          <a:srcRect l="53036" t="10000" r="5154" b="10000"/>
          <a:stretch/>
        </p:blipFill>
        <p:spPr>
          <a:xfrm>
            <a:off x="-2" y="0"/>
            <a:ext cx="5374480" cy="6858000"/>
          </a:xfrm>
        </p:spPr>
      </p:pic>
    </p:spTree>
    <p:custDataLst>
      <p:tags r:id="rId1"/>
    </p:custDataLst>
    <p:extLst>
      <p:ext uri="{BB962C8B-B14F-4D97-AF65-F5344CB8AC3E}">
        <p14:creationId xmlns:p14="http://schemas.microsoft.com/office/powerpoint/2010/main" val="3039858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48D33D-5F1A-1116-C678-159771894492}"/>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FAAA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noProof="0" dirty="0"/>
          </a:p>
        </p:txBody>
      </p:sp>
      <p:sp>
        <p:nvSpPr>
          <p:cNvPr id="6" name="Title 5">
            <a:extLst>
              <a:ext uri="{FF2B5EF4-FFF2-40B4-BE49-F238E27FC236}">
                <a16:creationId xmlns:a16="http://schemas.microsoft.com/office/drawing/2014/main" id="{C2E2C3DF-44FA-7BEC-0E42-F1374C563047}"/>
              </a:ext>
            </a:extLst>
          </p:cNvPr>
          <p:cNvSpPr>
            <a:spLocks noGrp="1"/>
          </p:cNvSpPr>
          <p:nvPr>
            <p:ph type="title"/>
          </p:nvPr>
        </p:nvSpPr>
        <p:spPr>
          <a:xfrm>
            <a:off x="653005" y="608196"/>
            <a:ext cx="5821017" cy="722332"/>
          </a:xfrm>
        </p:spPr>
        <p:txBody>
          <a:bodyPr>
            <a:normAutofit fontScale="90000"/>
          </a:bodyPr>
          <a:lstStyle/>
          <a:p>
            <a:pPr algn="ctr"/>
            <a:r>
              <a:rPr lang="es-419" b="1" noProof="0" dirty="0"/>
              <a:t>Mantente alerto/a</a:t>
            </a:r>
          </a:p>
        </p:txBody>
      </p:sp>
      <p:sp>
        <p:nvSpPr>
          <p:cNvPr id="7" name="Content Placeholder 6">
            <a:extLst>
              <a:ext uri="{FF2B5EF4-FFF2-40B4-BE49-F238E27FC236}">
                <a16:creationId xmlns:a16="http://schemas.microsoft.com/office/drawing/2014/main" id="{69870AD8-9335-CAA3-9D19-B3ACD3B561DF}"/>
              </a:ext>
            </a:extLst>
          </p:cNvPr>
          <p:cNvSpPr>
            <a:spLocks noGrp="1"/>
          </p:cNvSpPr>
          <p:nvPr>
            <p:ph idx="1"/>
          </p:nvPr>
        </p:nvSpPr>
        <p:spPr>
          <a:xfrm>
            <a:off x="590374" y="1566822"/>
            <a:ext cx="6674721" cy="4351338"/>
          </a:xfrm>
        </p:spPr>
        <p:txBody>
          <a:bodyPr>
            <a:noAutofit/>
          </a:bodyPr>
          <a:lstStyle/>
          <a:p>
            <a:pPr marL="342900" marR="0" indent="-342900" fontAlgn="auto">
              <a:lnSpc>
                <a:spcPct val="100000"/>
              </a:lnSpc>
              <a:spcBef>
                <a:spcPts val="0"/>
              </a:spcBef>
              <a:spcAft>
                <a:spcPts val="1800"/>
              </a:spcAft>
              <a:buClrTx/>
              <a:buSzTx/>
              <a:tabLst/>
              <a:defRPr/>
            </a:pPr>
            <a:r>
              <a:rPr lang="es-419" sz="3200" b="1" dirty="0">
                <a:solidFill>
                  <a:prstClr val="black"/>
                </a:solidFill>
              </a:rPr>
              <a:t>Monitorea si tu y los miembros de tu equipo presentan signos de lesiones.</a:t>
            </a:r>
          </a:p>
          <a:p>
            <a:pPr marL="342900" marR="0" indent="-342900" fontAlgn="auto">
              <a:lnSpc>
                <a:spcPct val="100000"/>
              </a:lnSpc>
              <a:spcBef>
                <a:spcPts val="0"/>
              </a:spcBef>
              <a:spcAft>
                <a:spcPts val="1800"/>
              </a:spcAft>
              <a:buClrTx/>
              <a:buSzTx/>
              <a:tabLst/>
              <a:defRPr/>
            </a:pPr>
            <a:r>
              <a:rPr lang="es-419" sz="3200" b="1" dirty="0">
                <a:solidFill>
                  <a:prstClr val="black"/>
                </a:solidFill>
              </a:rPr>
              <a:t>Sigue las directrices</a:t>
            </a:r>
            <a:br>
              <a:rPr lang="es-419" sz="3200" b="1" dirty="0">
                <a:solidFill>
                  <a:prstClr val="black"/>
                </a:solidFill>
              </a:rPr>
            </a:br>
            <a:r>
              <a:rPr lang="es-419" sz="3200" b="1" dirty="0">
                <a:solidFill>
                  <a:prstClr val="black"/>
                </a:solidFill>
              </a:rPr>
              <a:t>de descanso.</a:t>
            </a:r>
          </a:p>
          <a:p>
            <a:pPr marL="342900" marR="0" indent="-342900" fontAlgn="auto">
              <a:lnSpc>
                <a:spcPct val="100000"/>
              </a:lnSpc>
              <a:spcBef>
                <a:spcPts val="0"/>
              </a:spcBef>
              <a:spcAft>
                <a:spcPts val="1800"/>
              </a:spcAft>
              <a:buClrTx/>
              <a:buSzTx/>
              <a:tabLst/>
              <a:defRPr/>
            </a:pPr>
            <a:r>
              <a:rPr lang="es-419" sz="3200" b="1" dirty="0">
                <a:solidFill>
                  <a:prstClr val="black"/>
                </a:solidFill>
              </a:rPr>
              <a:t>Conoce los procedimientos</a:t>
            </a:r>
            <a:br>
              <a:rPr lang="es-419" sz="3200" b="1" dirty="0">
                <a:solidFill>
                  <a:prstClr val="black"/>
                </a:solidFill>
              </a:rPr>
            </a:br>
            <a:r>
              <a:rPr lang="es-419" sz="3200" b="1" dirty="0">
                <a:solidFill>
                  <a:prstClr val="black"/>
                </a:solidFill>
              </a:rPr>
              <a:t>de emergencia.</a:t>
            </a:r>
          </a:p>
        </p:txBody>
      </p:sp>
      <p:cxnSp>
        <p:nvCxnSpPr>
          <p:cNvPr id="10" name="Straight Connector 9">
            <a:extLst>
              <a:ext uri="{FF2B5EF4-FFF2-40B4-BE49-F238E27FC236}">
                <a16:creationId xmlns:a16="http://schemas.microsoft.com/office/drawing/2014/main" id="{67E030B1-052A-6D32-7D0A-2068600A0A07}"/>
              </a:ext>
              <a:ext uri="{C183D7F6-B498-43B3-948B-1728B52AA6E4}">
                <adec:decorative xmlns:adec="http://schemas.microsoft.com/office/drawing/2017/decorative" val="1"/>
              </a:ext>
            </a:extLst>
          </p:cNvPr>
          <p:cNvCxnSpPr>
            <a:cxnSpLocks/>
          </p:cNvCxnSpPr>
          <p:nvPr/>
        </p:nvCxnSpPr>
        <p:spPr>
          <a:xfrm>
            <a:off x="653005" y="1445329"/>
            <a:ext cx="6217920" cy="0"/>
          </a:xfrm>
          <a:prstGeom prst="line">
            <a:avLst/>
          </a:prstGeom>
          <a:ln w="28575">
            <a:solidFill>
              <a:srgbClr val="E97243"/>
            </a:solidFill>
          </a:ln>
        </p:spPr>
        <p:style>
          <a:lnRef idx="1">
            <a:schemeClr val="accent1"/>
          </a:lnRef>
          <a:fillRef idx="0">
            <a:schemeClr val="accent1"/>
          </a:fillRef>
          <a:effectRef idx="0">
            <a:schemeClr val="accent1"/>
          </a:effectRef>
          <a:fontRef idx="minor">
            <a:schemeClr val="tx1"/>
          </a:fontRef>
        </p:style>
      </p:cxnSp>
      <p:pic>
        <p:nvPicPr>
          <p:cNvPr id="3" name="Picture 2" descr="Personal de respuesta con PPE completo, juntando muestras.&#10;">
            <a:extLst>
              <a:ext uri="{FF2B5EF4-FFF2-40B4-BE49-F238E27FC236}">
                <a16:creationId xmlns:a16="http://schemas.microsoft.com/office/drawing/2014/main" id="{54DE10C2-B2AB-5E10-1BD5-DA97AF52B2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spTree>
    <p:custDataLst>
      <p:tags r:id="rId1"/>
    </p:custDataLst>
    <p:extLst>
      <p:ext uri="{BB962C8B-B14F-4D97-AF65-F5344CB8AC3E}">
        <p14:creationId xmlns:p14="http://schemas.microsoft.com/office/powerpoint/2010/main" val="2409701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B8E2DD-7042-D8C0-B993-502C7AAF5996}"/>
              </a:ext>
            </a:extLst>
          </p:cNvPr>
          <p:cNvSpPr>
            <a:spLocks noGrp="1"/>
          </p:cNvSpPr>
          <p:nvPr>
            <p:ph type="title"/>
          </p:nvPr>
        </p:nvSpPr>
        <p:spPr>
          <a:xfrm>
            <a:off x="7234989" y="485492"/>
            <a:ext cx="4066540" cy="1343307"/>
          </a:xfrm>
        </p:spPr>
        <p:txBody>
          <a:bodyPr anchor="ctr">
            <a:normAutofit fontScale="90000"/>
          </a:bodyPr>
          <a:lstStyle/>
          <a:p>
            <a:pPr algn="ctr"/>
            <a:r>
              <a:rPr lang="es-419" sz="4000" b="1" noProof="0" dirty="0"/>
              <a:t>Más</a:t>
            </a:r>
            <a:br>
              <a:rPr lang="es-419" sz="4000" b="1" noProof="0" dirty="0"/>
            </a:br>
            <a:r>
              <a:rPr lang="es-419" sz="4000" b="1" noProof="0" dirty="0"/>
              <a:t>videos sobre EPP</a:t>
            </a:r>
            <a:endParaRPr lang="es-419" sz="4000" b="1" noProof="0" dirty="0">
              <a:latin typeface="Verdana" panose="020B0604030504040204" pitchFamily="34" charset="0"/>
              <a:ea typeface="Verdana" panose="020B0604030504040204" pitchFamily="34" charset="0"/>
            </a:endParaRPr>
          </a:p>
        </p:txBody>
      </p:sp>
      <p:pic>
        <p:nvPicPr>
          <p:cNvPr id="20" name="Picture 19" descr="Un código QR para acceder a los recursos de capacitation Justo-a-Tiempo.">
            <a:extLst>
              <a:ext uri="{FF2B5EF4-FFF2-40B4-BE49-F238E27FC236}">
                <a16:creationId xmlns:a16="http://schemas.microsoft.com/office/drawing/2014/main" id="{96188C39-81A7-6899-7440-CAD587C992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234989" y="2113173"/>
            <a:ext cx="4066540" cy="4066540"/>
          </a:xfrm>
          <a:prstGeom prst="rect">
            <a:avLst/>
          </a:prstGeom>
        </p:spPr>
      </p:pic>
      <p:pic>
        <p:nvPicPr>
          <p:cNvPr id="18" name="Picture Placeholder 17">
            <a:extLst>
              <a:ext uri="{FF2B5EF4-FFF2-40B4-BE49-F238E27FC236}">
                <a16:creationId xmlns:a16="http://schemas.microsoft.com/office/drawing/2014/main" id="{4E5E2812-B4D7-FE36-75DC-CD181C21ED2D}"/>
              </a:ext>
              <a:ext uri="{C183D7F6-B498-43B3-948B-1728B52AA6E4}">
                <adec:decorative xmlns:adec="http://schemas.microsoft.com/office/drawing/2017/decorative" val="1"/>
              </a:ext>
            </a:extLst>
          </p:cNvPr>
          <p:cNvPicPr>
            <a:picLocks noGrp="1" noChangeAspect="1"/>
          </p:cNvPicPr>
          <p:nvPr>
            <p:ph type="pic" idx="1"/>
          </p:nvPr>
        </p:nvPicPr>
        <p:blipFill>
          <a:blip r:embed="rId5" cstate="screen">
            <a:extLst>
              <a:ext uri="{28A0092B-C50C-407E-A947-70E740481C1C}">
                <a14:useLocalDpi xmlns:a14="http://schemas.microsoft.com/office/drawing/2010/main"/>
              </a:ext>
            </a:extLst>
          </a:blip>
          <a:srcRect/>
          <a:stretch>
            <a:fillRect/>
          </a:stretch>
        </p:blipFill>
        <p:spPr>
          <a:xfrm>
            <a:off x="-1" y="0"/>
            <a:ext cx="8685311" cy="6858000"/>
          </a:xfrm>
        </p:spPr>
      </p:pic>
      <p:pic>
        <p:nvPicPr>
          <p:cNvPr id="14" name="Picture 13" descr="Text that says Just In Time Training">
            <a:extLst>
              <a:ext uri="{FF2B5EF4-FFF2-40B4-BE49-F238E27FC236}">
                <a16:creationId xmlns:a16="http://schemas.microsoft.com/office/drawing/2014/main" id="{A16795DD-5C24-4A7D-80DE-5F84347F3A8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6673" y="2253622"/>
            <a:ext cx="3474857" cy="2380122"/>
          </a:xfrm>
          <a:prstGeom prst="rect">
            <a:avLst/>
          </a:prstGeom>
        </p:spPr>
      </p:pic>
    </p:spTree>
    <p:custDataLst>
      <p:tags r:id="rId1"/>
    </p:custDataLst>
    <p:extLst>
      <p:ext uri="{BB962C8B-B14F-4D97-AF65-F5344CB8AC3E}">
        <p14:creationId xmlns:p14="http://schemas.microsoft.com/office/powerpoint/2010/main" val="769024626"/>
      </p:ext>
    </p:extLst>
  </p:cSld>
  <p:clrMapOvr>
    <a:masterClrMapping/>
  </p:clrMapOvr>
  <mc:AlternateContent xmlns:mc="http://schemas.openxmlformats.org/markup-compatibility/2006" xmlns:p14="http://schemas.microsoft.com/office/powerpoint/2010/main">
    <mc:Choice Requires="p14">
      <p:transition p14:dur="10" advTm="1000"/>
    </mc:Choice>
    <mc:Fallback xmlns="" xmlns:a16="http://schemas.microsoft.com/office/drawing/2014/main" xmlns:a14="http://schemas.microsoft.com/office/drawing/2010/main" xmlns:adec="http://schemas.microsoft.com/office/drawing/2017/decorative">
      <p:transition advTm="1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B8E2DD-7042-D8C0-B993-502C7AAF5996}"/>
              </a:ext>
            </a:extLst>
          </p:cNvPr>
          <p:cNvSpPr>
            <a:spLocks noGrp="1"/>
          </p:cNvSpPr>
          <p:nvPr>
            <p:ph type="title"/>
          </p:nvPr>
        </p:nvSpPr>
        <p:spPr>
          <a:xfrm>
            <a:off x="7154862" y="876330"/>
            <a:ext cx="4464409" cy="547740"/>
          </a:xfrm>
        </p:spPr>
        <p:txBody>
          <a:bodyPr anchor="ctr">
            <a:normAutofit/>
          </a:bodyPr>
          <a:lstStyle/>
          <a:p>
            <a:pPr algn="ctr"/>
            <a:r>
              <a:rPr lang="es-419" b="1" noProof="0" dirty="0">
                <a:solidFill>
                  <a:srgbClr val="000000"/>
                </a:solidFill>
                <a:latin typeface="Verdana" panose="020B0604030504040204" pitchFamily="34" charset="0"/>
              </a:rPr>
              <a:t>Agradecimientos</a:t>
            </a:r>
            <a:endParaRPr lang="es-419" b="1" noProof="0" dirty="0">
              <a:solidFill>
                <a:prstClr val="black"/>
              </a:solidFill>
              <a:latin typeface="Microsoft Sans Serif" panose="020B0604020202020204" pitchFamily="34" charset="0"/>
            </a:endParaRPr>
          </a:p>
        </p:txBody>
      </p:sp>
      <p:sp>
        <p:nvSpPr>
          <p:cNvPr id="3" name="TextBox 2">
            <a:extLst>
              <a:ext uri="{FF2B5EF4-FFF2-40B4-BE49-F238E27FC236}">
                <a16:creationId xmlns:a16="http://schemas.microsoft.com/office/drawing/2014/main" id="{9F75E4EC-0802-AF02-8330-FE91FD313436}"/>
              </a:ext>
            </a:extLst>
          </p:cNvPr>
          <p:cNvSpPr txBox="1"/>
          <p:nvPr/>
        </p:nvSpPr>
        <p:spPr>
          <a:xfrm>
            <a:off x="7095278" y="1651790"/>
            <a:ext cx="4583577" cy="44012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20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El desarrollo de este material ha sido posible gracias a una subvención concedida </a:t>
            </a:r>
            <a:br>
              <a:rPr kumimoji="0" lang="es-419" sz="20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br>
            <a:r>
              <a:rPr lang="es-419" sz="2000" noProof="0" dirty="0">
                <a:solidFill>
                  <a:srgbClr val="000000"/>
                </a:solidFill>
                <a:latin typeface="Verdana" panose="020B0604030504040204" pitchFamily="34" charset="0"/>
              </a:rPr>
              <a:t>al</a:t>
            </a:r>
            <a:r>
              <a:rPr kumimoji="0" lang="es-419" sz="20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 Centro de Seguridad Alimentaria y Salud Pública de la Facultad de Veterinaria de la Universidad Estatal de Iowa por el Servicio de Inspección de Sanidad Animal y Vegetal del Departamento de Agricultura de EE.UU. (USDA) a través del Programa Nacional de Preparación y Respuesta a las Enfermedades Animales (NADPRP)</a:t>
            </a:r>
            <a:endParaRPr kumimoji="0" lang="es-419" sz="2000" b="0" i="0" u="none" strike="noStrike" kern="120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pic>
        <p:nvPicPr>
          <p:cNvPr id="18" name="Picture Placeholder 17">
            <a:extLst>
              <a:ext uri="{FF2B5EF4-FFF2-40B4-BE49-F238E27FC236}">
                <a16:creationId xmlns:a16="http://schemas.microsoft.com/office/drawing/2014/main" id="{4E5E2812-B4D7-FE36-75DC-CD181C21ED2D}"/>
              </a:ext>
              <a:ext uri="{C183D7F6-B498-43B3-948B-1728B52AA6E4}">
                <adec:decorative xmlns:adec="http://schemas.microsoft.com/office/drawing/2017/decorative" val="1"/>
              </a:ext>
            </a:extLst>
          </p:cNvPr>
          <p:cNvPicPr>
            <a:picLocks noGrp="1" noChangeAspect="1"/>
          </p:cNvPicPr>
          <p:nvPr>
            <p:ph type="pic" idx="1"/>
          </p:nvPr>
        </p:nvPicPr>
        <p:blipFill>
          <a:blip r:embed="rId4" cstate="screen">
            <a:extLst>
              <a:ext uri="{28A0092B-C50C-407E-A947-70E740481C1C}">
                <a14:useLocalDpi xmlns:a14="http://schemas.microsoft.com/office/drawing/2010/main"/>
              </a:ext>
            </a:extLst>
          </a:blip>
          <a:srcRect/>
          <a:stretch>
            <a:fillRect/>
          </a:stretch>
        </p:blipFill>
        <p:spPr>
          <a:xfrm>
            <a:off x="-1" y="0"/>
            <a:ext cx="8685311" cy="6858000"/>
          </a:xfrm>
        </p:spPr>
      </p:pic>
      <p:pic>
        <p:nvPicPr>
          <p:cNvPr id="14" name="Picture 13" descr="Text that says Just In Time Training">
            <a:extLst>
              <a:ext uri="{FF2B5EF4-FFF2-40B4-BE49-F238E27FC236}">
                <a16:creationId xmlns:a16="http://schemas.microsoft.com/office/drawing/2014/main" id="{A16795DD-5C24-4A7D-80DE-5F84347F3A8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6673" y="2253622"/>
            <a:ext cx="3474857" cy="2380122"/>
          </a:xfrm>
          <a:prstGeom prst="rect">
            <a:avLst/>
          </a:prstGeom>
        </p:spPr>
      </p:pic>
    </p:spTree>
    <p:custDataLst>
      <p:tags r:id="rId1"/>
    </p:custDataLst>
    <p:extLst>
      <p:ext uri="{BB962C8B-B14F-4D97-AF65-F5344CB8AC3E}">
        <p14:creationId xmlns:p14="http://schemas.microsoft.com/office/powerpoint/2010/main" val="56625529"/>
      </p:ext>
    </p:extLst>
  </p:cSld>
  <p:clrMapOvr>
    <a:masterClrMapping/>
  </p:clrMapOvr>
  <mc:AlternateContent xmlns:mc="http://schemas.openxmlformats.org/markup-compatibility/2006" xmlns:p14="http://schemas.microsoft.com/office/powerpoint/2010/main">
    <mc:Choice Requires="p14">
      <p:transition p14:dur="10" advTm="1000"/>
    </mc:Choice>
    <mc:Fallback xmlns="" xmlns:a16="http://schemas.microsoft.com/office/drawing/2014/main" xmlns:adec="http://schemas.microsoft.com/office/drawing/2017/decorative" xmlns:a14="http://schemas.microsoft.com/office/drawing/2010/main">
      <p:transition advTm="1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CB0878-CC45-77E8-0D79-20AB6D3FACA1}"/>
              </a:ext>
            </a:extLst>
          </p:cNvPr>
          <p:cNvSpPr>
            <a:spLocks noGrp="1"/>
          </p:cNvSpPr>
          <p:nvPr>
            <p:ph type="title"/>
          </p:nvPr>
        </p:nvSpPr>
        <p:spPr>
          <a:xfrm>
            <a:off x="0" y="422560"/>
            <a:ext cx="12192000" cy="1017270"/>
          </a:xfrm>
        </p:spPr>
        <p:txBody>
          <a:bodyPr anchor="ctr">
            <a:noAutofit/>
          </a:bodyPr>
          <a:lstStyle/>
          <a:p>
            <a:pPr algn="ctr"/>
            <a:r>
              <a:rPr lang="es-419" sz="4400" b="1" noProof="0" dirty="0"/>
              <a:t>Problemas de seguridad del EPP</a:t>
            </a:r>
          </a:p>
        </p:txBody>
      </p:sp>
      <p:sp>
        <p:nvSpPr>
          <p:cNvPr id="7" name="Content Placeholder 6" descr="físicos&#10;">
            <a:extLst>
              <a:ext uri="{FF2B5EF4-FFF2-40B4-BE49-F238E27FC236}">
                <a16:creationId xmlns:a16="http://schemas.microsoft.com/office/drawing/2014/main" id="{B08C64E6-BC97-F1F9-43A3-0CA4A621BB78}"/>
              </a:ext>
              <a:ext uri="{C183D7F6-B498-43B3-948B-1728B52AA6E4}">
                <adec:decorative xmlns:adec="http://schemas.microsoft.com/office/drawing/2017/decorative" val="0"/>
              </a:ext>
            </a:extLst>
          </p:cNvPr>
          <p:cNvSpPr>
            <a:spLocks noGrp="1"/>
          </p:cNvSpPr>
          <p:nvPr>
            <p:ph type="body" sz="half" idx="2"/>
          </p:nvPr>
        </p:nvSpPr>
        <p:spPr>
          <a:xfrm>
            <a:off x="655548" y="2225157"/>
            <a:ext cx="5120640" cy="1280160"/>
          </a:xfrm>
          <a:prstGeom prst="roundRect">
            <a:avLst/>
          </a:prstGeom>
          <a:solidFill>
            <a:schemeClr val="accent3"/>
          </a:solidFill>
        </p:spPr>
        <p:txBody>
          <a:bodyPr vert="horz" lIns="0" tIns="0" rIns="0" bIns="0" rtlCol="0" anchor="ctr">
            <a:noAutofit/>
          </a:bodyPr>
          <a:lstStyle/>
          <a:p>
            <a:pPr algn="ctr">
              <a:spcBef>
                <a:spcPts val="0"/>
              </a:spcBef>
              <a:spcAft>
                <a:spcPts val="600"/>
              </a:spcAft>
              <a:buSzPct val="95000"/>
            </a:pPr>
            <a:r>
              <a:rPr lang="es-419" sz="3600" b="1" noProof="0" dirty="0"/>
              <a:t>físicos</a:t>
            </a:r>
          </a:p>
        </p:txBody>
      </p:sp>
      <p:sp>
        <p:nvSpPr>
          <p:cNvPr id="4" name="Text Placeholder 2" descr="psicológicos&#10;">
            <a:extLst>
              <a:ext uri="{FF2B5EF4-FFF2-40B4-BE49-F238E27FC236}">
                <a16:creationId xmlns:a16="http://schemas.microsoft.com/office/drawing/2014/main" id="{1554B1A1-898B-B375-47D7-47EF2C67A54C}"/>
              </a:ext>
            </a:extLst>
          </p:cNvPr>
          <p:cNvSpPr txBox="1">
            <a:spLocks/>
          </p:cNvSpPr>
          <p:nvPr/>
        </p:nvSpPr>
        <p:spPr>
          <a:xfrm>
            <a:off x="6451354" y="2225157"/>
            <a:ext cx="5120640" cy="1280160"/>
          </a:xfrm>
          <a:prstGeom prst="roundRect">
            <a:avLst/>
          </a:prstGeom>
          <a:solidFill>
            <a:schemeClr val="accent3"/>
          </a:solidFill>
        </p:spPr>
        <p:txBody>
          <a:bodyPr vert="horz" lIns="0" tIns="0" rIns="0" bIns="0" rtlCol="0" anchor="ctr">
            <a:noAutofit/>
          </a:bodyPr>
          <a:lstStyle>
            <a:lvl1pPr indent="0" algn="ctr">
              <a:lnSpc>
                <a:spcPct val="110000"/>
              </a:lnSpc>
              <a:spcBef>
                <a:spcPts val="0"/>
              </a:spcBef>
              <a:spcAft>
                <a:spcPts val="600"/>
              </a:spcAft>
              <a:buSzPct val="95000"/>
              <a:buFont typeface="Arial" panose="020B0604020202020204" pitchFamily="34" charset="0"/>
              <a:buNone/>
              <a:defRPr sz="3600">
                <a:latin typeface="Verdana" panose="020B0604030504040204" pitchFamily="34" charset="0"/>
                <a:ea typeface="Verdana" panose="020B0604030504040204" pitchFamily="34" charset="0"/>
              </a:defRPr>
            </a:lvl1pPr>
            <a:lvl2pPr indent="0">
              <a:lnSpc>
                <a:spcPct val="110000"/>
              </a:lnSpc>
              <a:spcBef>
                <a:spcPts val="500"/>
              </a:spcBef>
              <a:buFont typeface="Arial" panose="020B0604020202020204" pitchFamily="34" charset="0"/>
              <a:buNone/>
              <a:defRPr sz="1400">
                <a:latin typeface="Verdana" panose="020B0604030504040204" pitchFamily="34" charset="0"/>
                <a:ea typeface="Verdana" panose="020B0604030504040204" pitchFamily="34" charset="0"/>
              </a:defRPr>
            </a:lvl2pPr>
            <a:lvl3pPr indent="0">
              <a:lnSpc>
                <a:spcPct val="110000"/>
              </a:lnSpc>
              <a:spcBef>
                <a:spcPts val="500"/>
              </a:spcBef>
              <a:buFont typeface="Arial" panose="020B0604020202020204" pitchFamily="34" charset="0"/>
              <a:buNone/>
              <a:defRPr sz="1200">
                <a:latin typeface="Verdana" panose="020B0604030504040204" pitchFamily="34" charset="0"/>
                <a:ea typeface="Verdana" panose="020B0604030504040204" pitchFamily="34" charset="0"/>
              </a:defRPr>
            </a:lvl3pPr>
            <a:lvl4pPr indent="0">
              <a:lnSpc>
                <a:spcPct val="110000"/>
              </a:lnSpc>
              <a:spcBef>
                <a:spcPts val="500"/>
              </a:spcBef>
              <a:buFont typeface="Arial" panose="020B0604020202020204" pitchFamily="34" charset="0"/>
              <a:buNone/>
              <a:defRPr sz="1000">
                <a:latin typeface="Verdana" panose="020B0604030504040204" pitchFamily="34" charset="0"/>
                <a:ea typeface="Verdana" panose="020B0604030504040204" pitchFamily="34" charset="0"/>
              </a:defRPr>
            </a:lvl4pPr>
            <a:lvl5pPr indent="0">
              <a:lnSpc>
                <a:spcPct val="110000"/>
              </a:lnSpc>
              <a:spcBef>
                <a:spcPts val="500"/>
              </a:spcBef>
              <a:buFont typeface="Arial" panose="020B0604020202020204" pitchFamily="34" charset="0"/>
              <a:buNone/>
              <a:defRPr sz="1000">
                <a:latin typeface="Verdana" panose="020B0604030504040204" pitchFamily="34" charset="0"/>
                <a:ea typeface="Verdana" panose="020B0604030504040204" pitchFamily="34" charset="0"/>
              </a:defRPr>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r>
              <a:rPr lang="es-419" b="1" noProof="0" dirty="0"/>
              <a:t>psicológicos</a:t>
            </a:r>
          </a:p>
        </p:txBody>
      </p:sp>
      <p:sp>
        <p:nvSpPr>
          <p:cNvPr id="2" name="Text Placeholder 1" descr="biológicos&#10;">
            <a:extLst>
              <a:ext uri="{FF2B5EF4-FFF2-40B4-BE49-F238E27FC236}">
                <a16:creationId xmlns:a16="http://schemas.microsoft.com/office/drawing/2014/main" id="{B81B0159-FDD4-6B34-0F55-39AD887F944D}"/>
              </a:ext>
            </a:extLst>
          </p:cNvPr>
          <p:cNvSpPr>
            <a:spLocks noGrp="1"/>
          </p:cNvSpPr>
          <p:nvPr>
            <p:ph type="body" sz="half" idx="13"/>
          </p:nvPr>
        </p:nvSpPr>
        <p:spPr>
          <a:xfrm>
            <a:off x="655548" y="4454987"/>
            <a:ext cx="5120640" cy="1280160"/>
          </a:xfrm>
          <a:prstGeom prst="roundRect">
            <a:avLst/>
          </a:prstGeom>
          <a:solidFill>
            <a:schemeClr val="accent3"/>
          </a:solidFill>
        </p:spPr>
        <p:txBody>
          <a:bodyPr vert="horz" lIns="0" tIns="0" rIns="0" bIns="0" rtlCol="0" anchor="ctr">
            <a:noAutofit/>
          </a:bodyPr>
          <a:lstStyle/>
          <a:p>
            <a:pPr algn="ctr">
              <a:spcBef>
                <a:spcPts val="0"/>
              </a:spcBef>
              <a:spcAft>
                <a:spcPts val="600"/>
              </a:spcAft>
              <a:buSzPct val="95000"/>
            </a:pPr>
            <a:r>
              <a:rPr lang="es-419" sz="3600" b="1" noProof="0" dirty="0"/>
              <a:t>biológicos</a:t>
            </a:r>
          </a:p>
        </p:txBody>
      </p:sp>
      <p:sp>
        <p:nvSpPr>
          <p:cNvPr id="3" name="Text Placeholder 2" descr="medioambientales&#10;">
            <a:extLst>
              <a:ext uri="{FF2B5EF4-FFF2-40B4-BE49-F238E27FC236}">
                <a16:creationId xmlns:a16="http://schemas.microsoft.com/office/drawing/2014/main" id="{8629F426-F166-C84A-592B-E8D7DAF28365}"/>
              </a:ext>
            </a:extLst>
          </p:cNvPr>
          <p:cNvSpPr>
            <a:spLocks noGrp="1"/>
          </p:cNvSpPr>
          <p:nvPr>
            <p:ph type="body" sz="half" idx="14"/>
          </p:nvPr>
        </p:nvSpPr>
        <p:spPr>
          <a:xfrm>
            <a:off x="6451352" y="4454987"/>
            <a:ext cx="5120640" cy="1280160"/>
          </a:xfrm>
          <a:prstGeom prst="roundRect">
            <a:avLst/>
          </a:prstGeom>
          <a:solidFill>
            <a:schemeClr val="accent3"/>
          </a:solidFill>
        </p:spPr>
        <p:txBody>
          <a:bodyPr vert="horz" lIns="0" tIns="0" rIns="0" bIns="0" rtlCol="0" anchor="ctr">
            <a:noAutofit/>
          </a:bodyPr>
          <a:lstStyle/>
          <a:p>
            <a:pPr algn="ctr">
              <a:spcBef>
                <a:spcPts val="0"/>
              </a:spcBef>
              <a:spcAft>
                <a:spcPts val="600"/>
              </a:spcAft>
              <a:buSzPct val="95000"/>
            </a:pPr>
            <a:r>
              <a:rPr lang="es-419" sz="3600" b="1" noProof="0" dirty="0"/>
              <a:t>medioambientales</a:t>
            </a:r>
          </a:p>
        </p:txBody>
      </p:sp>
    </p:spTree>
    <p:custDataLst>
      <p:tags r:id="rId1"/>
    </p:custDataLst>
    <p:extLst>
      <p:ext uri="{BB962C8B-B14F-4D97-AF65-F5344CB8AC3E}">
        <p14:creationId xmlns:p14="http://schemas.microsoft.com/office/powerpoint/2010/main" val="3181231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2A58A0C-6839-B52E-551A-C99C8F579202}"/>
              </a:ext>
            </a:extLst>
          </p:cNvPr>
          <p:cNvSpPr>
            <a:spLocks noGrp="1"/>
          </p:cNvSpPr>
          <p:nvPr>
            <p:ph type="title"/>
          </p:nvPr>
        </p:nvSpPr>
        <p:spPr/>
        <p:txBody>
          <a:bodyPr anchor="ctr"/>
          <a:lstStyle/>
          <a:p>
            <a:pPr algn="ctr"/>
            <a:r>
              <a:rPr lang="es-419" b="1" noProof="0" dirty="0"/>
              <a:t>Desafíos físicos</a:t>
            </a:r>
          </a:p>
        </p:txBody>
      </p:sp>
    </p:spTree>
    <p:custDataLst>
      <p:tags r:id="rId1"/>
    </p:custDataLst>
    <p:extLst>
      <p:ext uri="{BB962C8B-B14F-4D97-AF65-F5344CB8AC3E}">
        <p14:creationId xmlns:p14="http://schemas.microsoft.com/office/powerpoint/2010/main" val="1159532095"/>
      </p:ext>
    </p:extLst>
  </p:cSld>
  <p:clrMapOvr>
    <a:masterClrMapping/>
  </p:clrMapOvr>
  <mc:AlternateContent xmlns:mc="http://schemas.openxmlformats.org/markup-compatibility/2006" xmlns:p14="http://schemas.microsoft.com/office/powerpoint/2010/main">
    <mc:Choice Requires="p14">
      <p:transition p14:dur="0"/>
    </mc:Choice>
    <mc:Fallback xmlns="" xmlns:a16="http://schemas.microsoft.com/office/drawing/2014/main">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23639-3659-A387-CCC0-6A23E050EBCB}"/>
              </a:ext>
            </a:extLst>
          </p:cNvPr>
          <p:cNvSpPr>
            <a:spLocks noGrp="1"/>
          </p:cNvSpPr>
          <p:nvPr>
            <p:ph type="title"/>
          </p:nvPr>
        </p:nvSpPr>
        <p:spPr>
          <a:xfrm>
            <a:off x="605790" y="546907"/>
            <a:ext cx="6269572" cy="1017270"/>
          </a:xfrm>
        </p:spPr>
        <p:txBody>
          <a:bodyPr anchor="ctr"/>
          <a:lstStyle/>
          <a:p>
            <a:r>
              <a:rPr lang="es-419" sz="5400" noProof="0" dirty="0"/>
              <a:t>El uso del EPP:</a:t>
            </a:r>
          </a:p>
        </p:txBody>
      </p:sp>
      <p:sp>
        <p:nvSpPr>
          <p:cNvPr id="14" name="Text Placeholder 13">
            <a:extLst>
              <a:ext uri="{FF2B5EF4-FFF2-40B4-BE49-F238E27FC236}">
                <a16:creationId xmlns:a16="http://schemas.microsoft.com/office/drawing/2014/main" id="{22BD4F00-C5F0-1BFF-FD78-E46062B61528}"/>
              </a:ext>
            </a:extLst>
          </p:cNvPr>
          <p:cNvSpPr>
            <a:spLocks noGrp="1"/>
          </p:cNvSpPr>
          <p:nvPr>
            <p:ph type="body" sz="half" idx="2"/>
          </p:nvPr>
        </p:nvSpPr>
        <p:spPr>
          <a:xfrm>
            <a:off x="605790" y="1964083"/>
            <a:ext cx="4114797" cy="4208116"/>
          </a:xfrm>
        </p:spPr>
        <p:txBody>
          <a:bodyPr>
            <a:normAutofit lnSpcReduction="10000"/>
          </a:bodyPr>
          <a:lstStyle/>
          <a:p>
            <a:pPr marL="457200" indent="-457200">
              <a:spcAft>
                <a:spcPts val="1200"/>
              </a:spcAft>
              <a:buFont typeface="Arial" panose="020B0604020202020204" pitchFamily="34" charset="0"/>
              <a:buChar char="•"/>
            </a:pPr>
            <a:r>
              <a:rPr lang="es-419" sz="3600" b="1" noProof="0" dirty="0"/>
              <a:t>restringe los movimientos</a:t>
            </a:r>
          </a:p>
          <a:p>
            <a:pPr marL="457200" indent="-457200">
              <a:spcAft>
                <a:spcPts val="1200"/>
              </a:spcAft>
              <a:buFont typeface="Arial" panose="020B0604020202020204" pitchFamily="34" charset="0"/>
              <a:buChar char="•"/>
            </a:pPr>
            <a:r>
              <a:rPr lang="es-419" sz="3600" b="1" noProof="0" dirty="0"/>
              <a:t> limita la movilidad</a:t>
            </a:r>
          </a:p>
          <a:p>
            <a:pPr marL="457200" indent="-457200">
              <a:spcAft>
                <a:spcPts val="1200"/>
              </a:spcAft>
              <a:buFont typeface="Arial" panose="020B0604020202020204" pitchFamily="34" charset="0"/>
              <a:buChar char="•"/>
            </a:pPr>
            <a:r>
              <a:rPr lang="es-419" sz="3600" b="1" noProof="0" dirty="0"/>
              <a:t>añade peso y volumen</a:t>
            </a:r>
          </a:p>
        </p:txBody>
      </p:sp>
      <p:pic>
        <p:nvPicPr>
          <p:cNvPr id="16" name="Content Placeholder 15" descr="Dos personas en un corral con una vaca blanca y negra.">
            <a:extLst>
              <a:ext uri="{FF2B5EF4-FFF2-40B4-BE49-F238E27FC236}">
                <a16:creationId xmlns:a16="http://schemas.microsoft.com/office/drawing/2014/main" id="{2C038C7C-7750-220F-A7CE-811B5CB89051}"/>
              </a:ext>
            </a:extLst>
          </p:cNvPr>
          <p:cNvPicPr>
            <a:picLocks noGrp="1" noChangeAspect="1"/>
          </p:cNvPicPr>
          <p:nvPr>
            <p:ph idx="1"/>
          </p:nvPr>
        </p:nvPicPr>
        <p:blipFill>
          <a:blip r:embed="rId4" cstate="print">
            <a:extLst>
              <a:ext uri="{BEBA8EAE-BF5A-486C-A8C5-ECC9F3942E4B}">
                <a14:imgProps xmlns:a14="http://schemas.microsoft.com/office/drawing/2010/main">
                  <a14:imgLayer r:embed="rId5">
                    <a14:imgEffect>
                      <a14:brightnessContrast bright="13000"/>
                    </a14:imgEffect>
                  </a14:imgLayer>
                </a14:imgProps>
              </a:ext>
              <a:ext uri="{28A0092B-C50C-407E-A947-70E740481C1C}">
                <a14:useLocalDpi xmlns:a14="http://schemas.microsoft.com/office/drawing/2010/main"/>
              </a:ext>
            </a:extLst>
          </a:blip>
          <a:srcRect/>
          <a:stretch/>
        </p:blipFill>
        <p:spPr>
          <a:xfrm>
            <a:off x="5171590" y="1590986"/>
            <a:ext cx="6414620" cy="4581213"/>
          </a:xfrm>
        </p:spPr>
      </p:pic>
      <p:cxnSp>
        <p:nvCxnSpPr>
          <p:cNvPr id="17" name="Straight Connector 16">
            <a:extLst>
              <a:ext uri="{FF2B5EF4-FFF2-40B4-BE49-F238E27FC236}">
                <a16:creationId xmlns:a16="http://schemas.microsoft.com/office/drawing/2014/main" id="{412508C1-86C4-FD62-98E6-F486AD3E5FAC}"/>
              </a:ext>
              <a:ext uri="{C183D7F6-B498-43B3-948B-1728B52AA6E4}">
                <adec:decorative xmlns:adec="http://schemas.microsoft.com/office/drawing/2017/decorative" val="1"/>
              </a:ext>
            </a:extLst>
          </p:cNvPr>
          <p:cNvCxnSpPr>
            <a:cxnSpLocks/>
          </p:cNvCxnSpPr>
          <p:nvPr/>
        </p:nvCxnSpPr>
        <p:spPr>
          <a:xfrm flipV="1">
            <a:off x="605790" y="1594907"/>
            <a:ext cx="3749040" cy="18744"/>
          </a:xfrm>
          <a:prstGeom prst="line">
            <a:avLst/>
          </a:prstGeom>
          <a:ln w="28575">
            <a:solidFill>
              <a:srgbClr val="E9724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67077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A7606-CA73-1743-8D72-3B08CA0A84D9}"/>
              </a:ext>
            </a:extLst>
          </p:cNvPr>
          <p:cNvSpPr>
            <a:spLocks noGrp="1"/>
          </p:cNvSpPr>
          <p:nvPr>
            <p:ph type="title"/>
          </p:nvPr>
        </p:nvSpPr>
        <p:spPr>
          <a:xfrm>
            <a:off x="979865" y="1004457"/>
            <a:ext cx="4561954" cy="999350"/>
          </a:xfrm>
        </p:spPr>
        <p:txBody>
          <a:bodyPr anchor="ctr"/>
          <a:lstStyle/>
          <a:p>
            <a:r>
              <a:rPr lang="es-419" sz="4800" noProof="0" dirty="0"/>
              <a:t>Reduce la habilidad para agarrar</a:t>
            </a:r>
          </a:p>
        </p:txBody>
      </p:sp>
      <p:sp>
        <p:nvSpPr>
          <p:cNvPr id="4" name="Text Placeholder 3">
            <a:extLst>
              <a:ext uri="{FF2B5EF4-FFF2-40B4-BE49-F238E27FC236}">
                <a16:creationId xmlns:a16="http://schemas.microsoft.com/office/drawing/2014/main" id="{3C3F1279-E617-D4A5-A42B-4F14F1166BA5}"/>
              </a:ext>
            </a:extLst>
          </p:cNvPr>
          <p:cNvSpPr>
            <a:spLocks noGrp="1"/>
          </p:cNvSpPr>
          <p:nvPr>
            <p:ph type="body" sz="half" idx="2"/>
          </p:nvPr>
        </p:nvSpPr>
        <p:spPr>
          <a:xfrm>
            <a:off x="979865" y="2721787"/>
            <a:ext cx="5027396" cy="2560870"/>
          </a:xfrm>
        </p:spPr>
        <p:txBody>
          <a:bodyPr>
            <a:normAutofit fontScale="92500" lnSpcReduction="20000"/>
          </a:bodyPr>
          <a:lstStyle/>
          <a:p>
            <a:pPr marL="457200" marR="0" lvl="0" indent="-457200" algn="l" defTabSz="914400" rtl="0" eaLnBrk="1" fontAlgn="auto" latinLnBrk="0" hangingPunct="1">
              <a:lnSpc>
                <a:spcPct val="110000"/>
              </a:lnSpc>
              <a:spcBef>
                <a:spcPts val="1000"/>
              </a:spcBef>
              <a:spcAft>
                <a:spcPts val="1200"/>
              </a:spcAft>
              <a:buClrTx/>
              <a:buSzTx/>
              <a:buFont typeface="Arial" panose="020B0604020202020204" pitchFamily="34" charset="0"/>
              <a:buChar char="•"/>
              <a:tabLst/>
              <a:defRPr/>
            </a:pPr>
            <a:r>
              <a:rPr kumimoji="0" lang="es-419" sz="3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capacidad reducida para agarrar o manipular objetos</a:t>
            </a:r>
          </a:p>
        </p:txBody>
      </p:sp>
      <p:cxnSp>
        <p:nvCxnSpPr>
          <p:cNvPr id="7" name="Straight Connector 6">
            <a:extLst>
              <a:ext uri="{FF2B5EF4-FFF2-40B4-BE49-F238E27FC236}">
                <a16:creationId xmlns:a16="http://schemas.microsoft.com/office/drawing/2014/main" id="{D35A0903-3AF3-89B3-5E7D-1516536699CC}"/>
              </a:ext>
              <a:ext uri="{C183D7F6-B498-43B3-948B-1728B52AA6E4}">
                <adec:decorative xmlns:adec="http://schemas.microsoft.com/office/drawing/2017/decorative" val="1"/>
              </a:ext>
            </a:extLst>
          </p:cNvPr>
          <p:cNvCxnSpPr>
            <a:cxnSpLocks/>
          </p:cNvCxnSpPr>
          <p:nvPr/>
        </p:nvCxnSpPr>
        <p:spPr>
          <a:xfrm flipV="1">
            <a:off x="1000013" y="2640472"/>
            <a:ext cx="4572000" cy="18744"/>
          </a:xfrm>
          <a:prstGeom prst="line">
            <a:avLst/>
          </a:prstGeom>
          <a:ln w="28575">
            <a:solidFill>
              <a:srgbClr val="E97243"/>
            </a:solidFill>
          </a:ln>
        </p:spPr>
        <p:style>
          <a:lnRef idx="1">
            <a:schemeClr val="accent1"/>
          </a:lnRef>
          <a:fillRef idx="0">
            <a:schemeClr val="accent1"/>
          </a:fillRef>
          <a:effectRef idx="0">
            <a:schemeClr val="accent1"/>
          </a:effectRef>
          <a:fontRef idx="minor">
            <a:schemeClr val="tx1"/>
          </a:fontRef>
        </p:style>
      </p:cxnSp>
      <p:pic>
        <p:nvPicPr>
          <p:cNvPr id="11" name="Content Placeholder 10" descr="Personal de respuesta con EPP de nivel C con un ave muerta en la mano.">
            <a:extLst>
              <a:ext uri="{FF2B5EF4-FFF2-40B4-BE49-F238E27FC236}">
                <a16:creationId xmlns:a16="http://schemas.microsoft.com/office/drawing/2014/main" id="{782ED742-65F2-F3AE-F4C1-BB2AEAC78671}"/>
              </a:ext>
            </a:extLst>
          </p:cNvPr>
          <p:cNvPicPr>
            <a:picLocks noGrp="1" noChangeAspect="1"/>
          </p:cNvPicPr>
          <p:nvPr>
            <p:ph idx="1"/>
          </p:nvPr>
        </p:nvPicPr>
        <p:blipFill>
          <a:blip r:embed="rId4" cstate="print">
            <a:extLst>
              <a:ext uri="{28A0092B-C50C-407E-A947-70E740481C1C}">
                <a14:useLocalDpi xmlns:a14="http://schemas.microsoft.com/office/drawing/2010/main"/>
              </a:ext>
            </a:extLst>
          </a:blip>
          <a:srcRect/>
          <a:stretch/>
        </p:blipFill>
        <p:spPr>
          <a:xfrm>
            <a:off x="6650182" y="481764"/>
            <a:ext cx="4862947" cy="5894472"/>
          </a:xfrm>
        </p:spPr>
      </p:pic>
    </p:spTree>
    <p:custDataLst>
      <p:tags r:id="rId1"/>
    </p:custDataLst>
    <p:extLst>
      <p:ext uri="{BB962C8B-B14F-4D97-AF65-F5344CB8AC3E}">
        <p14:creationId xmlns:p14="http://schemas.microsoft.com/office/powerpoint/2010/main" val="1928680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3010C-BF27-EF8D-128F-5B2B18BEF874}"/>
              </a:ext>
            </a:extLst>
          </p:cNvPr>
          <p:cNvSpPr>
            <a:spLocks noGrp="1"/>
          </p:cNvSpPr>
          <p:nvPr>
            <p:ph type="title"/>
          </p:nvPr>
        </p:nvSpPr>
        <p:spPr>
          <a:xfrm>
            <a:off x="978409" y="546907"/>
            <a:ext cx="3963982" cy="2054542"/>
          </a:xfrm>
        </p:spPr>
        <p:txBody>
          <a:bodyPr anchor="ctr"/>
          <a:lstStyle/>
          <a:p>
            <a:r>
              <a:rPr lang="es-419" sz="4800" noProof="0" dirty="0"/>
              <a:t>Limita la percepción sensorial</a:t>
            </a:r>
          </a:p>
        </p:txBody>
      </p:sp>
      <p:sp>
        <p:nvSpPr>
          <p:cNvPr id="4" name="Text Placeholder 3">
            <a:extLst>
              <a:ext uri="{FF2B5EF4-FFF2-40B4-BE49-F238E27FC236}">
                <a16:creationId xmlns:a16="http://schemas.microsoft.com/office/drawing/2014/main" id="{F1E47835-EDD9-D6D3-E9BB-B8EC779967BC}"/>
              </a:ext>
            </a:extLst>
          </p:cNvPr>
          <p:cNvSpPr>
            <a:spLocks noGrp="1"/>
          </p:cNvSpPr>
          <p:nvPr>
            <p:ph type="body" sz="half" idx="2"/>
          </p:nvPr>
        </p:nvSpPr>
        <p:spPr>
          <a:xfrm>
            <a:off x="1066928" y="2945169"/>
            <a:ext cx="4257429" cy="2414042"/>
          </a:xfrm>
        </p:spPr>
        <p:txBody>
          <a:bodyPr/>
          <a:lstStyle/>
          <a:p>
            <a:pPr marL="457200" marR="0" lvl="0" indent="-457200" algn="l" defTabSz="914400" rtl="0" eaLnBrk="1" fontAlgn="auto" latinLnBrk="0" hangingPunct="1">
              <a:lnSpc>
                <a:spcPct val="110000"/>
              </a:lnSpc>
              <a:spcBef>
                <a:spcPts val="1000"/>
              </a:spcBef>
              <a:spcAft>
                <a:spcPts val="1200"/>
              </a:spcAft>
              <a:buClrTx/>
              <a:buSzTx/>
              <a:buFont typeface="Arial" panose="020B0604020202020204" pitchFamily="34" charset="0"/>
              <a:buChar char="•"/>
              <a:tabLst/>
              <a:defRPr/>
            </a:pPr>
            <a:r>
              <a:rPr kumimoji="0" lang="es-419" sz="3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audición</a:t>
            </a:r>
          </a:p>
          <a:p>
            <a:pPr marL="457200" indent="-457200">
              <a:spcAft>
                <a:spcPts val="1200"/>
              </a:spcAft>
              <a:buFont typeface="Arial" panose="020B0604020202020204" pitchFamily="34" charset="0"/>
              <a:buChar char="•"/>
              <a:defRPr/>
            </a:pPr>
            <a:r>
              <a:rPr lang="es-419" sz="3600" b="1" noProof="0" dirty="0">
                <a:solidFill>
                  <a:prstClr val="black"/>
                </a:solidFill>
              </a:rPr>
              <a:t>visión</a:t>
            </a:r>
          </a:p>
          <a:p>
            <a:pPr marL="457200" indent="-457200">
              <a:spcAft>
                <a:spcPts val="1200"/>
              </a:spcAft>
              <a:buFont typeface="Arial" panose="020B0604020202020204" pitchFamily="34" charset="0"/>
              <a:buChar char="•"/>
              <a:defRPr/>
            </a:pPr>
            <a:r>
              <a:rPr lang="es-419" sz="3600" b="1" noProof="0" dirty="0">
                <a:solidFill>
                  <a:prstClr val="black"/>
                </a:solidFill>
              </a:rPr>
              <a:t>comunicación</a:t>
            </a:r>
          </a:p>
          <a:p>
            <a:pPr marL="457200" indent="-457200">
              <a:spcAft>
                <a:spcPts val="1200"/>
              </a:spcAft>
              <a:buFont typeface="Arial" panose="020B0604020202020204" pitchFamily="34" charset="0"/>
              <a:buChar char="•"/>
              <a:defRPr/>
            </a:pPr>
            <a:endParaRPr lang="es-419" sz="3600" b="1" noProof="0" dirty="0">
              <a:solidFill>
                <a:prstClr val="black"/>
              </a:solidFill>
            </a:endParaRPr>
          </a:p>
          <a:p>
            <a:pPr marL="457200" marR="0" lvl="0" indent="-457200" algn="l" defTabSz="914400" rtl="0" eaLnBrk="1" fontAlgn="auto" latinLnBrk="0" hangingPunct="1">
              <a:lnSpc>
                <a:spcPct val="110000"/>
              </a:lnSpc>
              <a:spcBef>
                <a:spcPts val="1000"/>
              </a:spcBef>
              <a:spcAft>
                <a:spcPts val="1200"/>
              </a:spcAft>
              <a:buClrTx/>
              <a:buSzTx/>
              <a:buFont typeface="Arial" panose="020B0604020202020204" pitchFamily="34" charset="0"/>
              <a:buChar char="•"/>
              <a:tabLst/>
              <a:defRPr/>
            </a:pPr>
            <a:endParaRPr kumimoji="0" lang="es-419" sz="3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457200" marR="0" lvl="0" indent="-457200" algn="l" defTabSz="914400" rtl="0" eaLnBrk="1" fontAlgn="auto" latinLnBrk="0" hangingPunct="1">
              <a:lnSpc>
                <a:spcPct val="110000"/>
              </a:lnSpc>
              <a:spcBef>
                <a:spcPts val="1000"/>
              </a:spcBef>
              <a:spcAft>
                <a:spcPts val="1200"/>
              </a:spcAft>
              <a:buClrTx/>
              <a:buSzTx/>
              <a:buFont typeface="Arial" panose="020B0604020202020204" pitchFamily="34" charset="0"/>
              <a:buChar char="•"/>
              <a:tabLst/>
              <a:defRPr/>
            </a:pPr>
            <a:endParaRPr lang="es-419" sz="3600" b="1" noProof="0" dirty="0">
              <a:solidFill>
                <a:prstClr val="black"/>
              </a:solidFill>
            </a:endParaRPr>
          </a:p>
          <a:p>
            <a:pPr marL="457200" marR="0" lvl="0" indent="-457200" algn="l" defTabSz="914400" rtl="0" eaLnBrk="1" fontAlgn="auto" latinLnBrk="0" hangingPunct="1">
              <a:lnSpc>
                <a:spcPct val="110000"/>
              </a:lnSpc>
              <a:spcBef>
                <a:spcPts val="1000"/>
              </a:spcBef>
              <a:spcAft>
                <a:spcPts val="1200"/>
              </a:spcAft>
              <a:buClrTx/>
              <a:buSzTx/>
              <a:buFont typeface="Arial" panose="020B0604020202020204" pitchFamily="34" charset="0"/>
              <a:buChar char="•"/>
              <a:tabLst/>
              <a:defRPr/>
            </a:pPr>
            <a:endParaRPr kumimoji="0" lang="es-419" sz="3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cxnSp>
        <p:nvCxnSpPr>
          <p:cNvPr id="9" name="Straight Connector 8">
            <a:extLst>
              <a:ext uri="{FF2B5EF4-FFF2-40B4-BE49-F238E27FC236}">
                <a16:creationId xmlns:a16="http://schemas.microsoft.com/office/drawing/2014/main" id="{6B3CEDC0-6326-0134-08F6-EF4B3BC642BE}"/>
              </a:ext>
              <a:ext uri="{C183D7F6-B498-43B3-948B-1728B52AA6E4}">
                <adec:decorative xmlns:adec="http://schemas.microsoft.com/office/drawing/2017/decorative" val="1"/>
              </a:ext>
            </a:extLst>
          </p:cNvPr>
          <p:cNvCxnSpPr>
            <a:cxnSpLocks/>
          </p:cNvCxnSpPr>
          <p:nvPr/>
        </p:nvCxnSpPr>
        <p:spPr>
          <a:xfrm flipV="1">
            <a:off x="1096742" y="2731912"/>
            <a:ext cx="4663440" cy="18744"/>
          </a:xfrm>
          <a:prstGeom prst="line">
            <a:avLst/>
          </a:prstGeom>
          <a:ln w="28575">
            <a:solidFill>
              <a:srgbClr val="E97243"/>
            </a:solidFill>
          </a:ln>
        </p:spPr>
        <p:style>
          <a:lnRef idx="1">
            <a:schemeClr val="accent1"/>
          </a:lnRef>
          <a:fillRef idx="0">
            <a:schemeClr val="accent1"/>
          </a:fillRef>
          <a:effectRef idx="0">
            <a:schemeClr val="accent1"/>
          </a:effectRef>
          <a:fontRef idx="minor">
            <a:schemeClr val="tx1"/>
          </a:fontRef>
        </p:style>
      </p:cxnSp>
      <p:pic>
        <p:nvPicPr>
          <p:cNvPr id="5" name="Picture 4" descr="Personal de respuesta realizando una necropsia con el EPP completo.">
            <a:extLst>
              <a:ext uri="{FF2B5EF4-FFF2-40B4-BE49-F238E27FC236}">
                <a16:creationId xmlns:a16="http://schemas.microsoft.com/office/drawing/2014/main" id="{4EEEDCFD-D413-610D-FA2D-113EBDFE17DA}"/>
              </a:ext>
            </a:extLst>
          </p:cNvPr>
          <p:cNvPicPr>
            <a:picLocks noChangeAspect="1"/>
          </p:cNvPicPr>
          <p:nvPr/>
        </p:nvPicPr>
        <p:blipFill>
          <a:blip r:embed="rId4">
            <a:extLst>
              <a:ext uri="{28A0092B-C50C-407E-A947-70E740481C1C}">
                <a14:useLocalDpi xmlns:a14="http://schemas.microsoft.com/office/drawing/2010/main" val="0"/>
              </a:ext>
            </a:extLst>
          </a:blip>
          <a:srcRect l="18333" r="17534"/>
          <a:stretch/>
        </p:blipFill>
        <p:spPr>
          <a:xfrm>
            <a:off x="6327717" y="-3191"/>
            <a:ext cx="5879921" cy="6876288"/>
          </a:xfrm>
          <a:prstGeom prst="rect">
            <a:avLst/>
          </a:prstGeom>
        </p:spPr>
      </p:pic>
    </p:spTree>
    <p:custDataLst>
      <p:tags r:id="rId1"/>
    </p:custDataLst>
    <p:extLst>
      <p:ext uri="{BB962C8B-B14F-4D97-AF65-F5344CB8AC3E}">
        <p14:creationId xmlns:p14="http://schemas.microsoft.com/office/powerpoint/2010/main" val="1320744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544B8-74E8-8B75-4DEC-ACC6D46BCC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4A656F-7F9A-E93E-CAB3-BC1982C89DF3}"/>
              </a:ext>
            </a:extLst>
          </p:cNvPr>
          <p:cNvSpPr>
            <a:spLocks noGrp="1"/>
          </p:cNvSpPr>
          <p:nvPr>
            <p:ph type="title"/>
          </p:nvPr>
        </p:nvSpPr>
        <p:spPr>
          <a:xfrm>
            <a:off x="978408" y="554948"/>
            <a:ext cx="8189338" cy="738273"/>
          </a:xfrm>
        </p:spPr>
        <p:txBody>
          <a:bodyPr anchor="ctr"/>
          <a:lstStyle/>
          <a:p>
            <a:r>
              <a:rPr lang="es-419" sz="4800" noProof="0" dirty="0"/>
              <a:t>Alergias en la piel</a:t>
            </a:r>
          </a:p>
        </p:txBody>
      </p:sp>
      <p:cxnSp>
        <p:nvCxnSpPr>
          <p:cNvPr id="7" name="Straight Connector 6">
            <a:extLst>
              <a:ext uri="{FF2B5EF4-FFF2-40B4-BE49-F238E27FC236}">
                <a16:creationId xmlns:a16="http://schemas.microsoft.com/office/drawing/2014/main" id="{C4FA7EF3-CF3D-0910-FBBC-A29393B7C61F}"/>
              </a:ext>
              <a:ext uri="{C183D7F6-B498-43B3-948B-1728B52AA6E4}">
                <adec:decorative xmlns:adec="http://schemas.microsoft.com/office/drawing/2017/decorative" val="1"/>
              </a:ext>
            </a:extLst>
          </p:cNvPr>
          <p:cNvCxnSpPr>
            <a:cxnSpLocks/>
          </p:cNvCxnSpPr>
          <p:nvPr/>
        </p:nvCxnSpPr>
        <p:spPr>
          <a:xfrm>
            <a:off x="1279622" y="1318223"/>
            <a:ext cx="5766637" cy="0"/>
          </a:xfrm>
          <a:prstGeom prst="line">
            <a:avLst/>
          </a:prstGeom>
          <a:ln w="28575">
            <a:solidFill>
              <a:srgbClr val="E97243"/>
            </a:solidFill>
          </a:ln>
        </p:spPr>
        <p:style>
          <a:lnRef idx="1">
            <a:schemeClr val="accent1"/>
          </a:lnRef>
          <a:fillRef idx="0">
            <a:schemeClr val="accent1"/>
          </a:fillRef>
          <a:effectRef idx="0">
            <a:schemeClr val="accent1"/>
          </a:effectRef>
          <a:fontRef idx="minor">
            <a:schemeClr val="tx1"/>
          </a:fontRef>
        </p:style>
      </p:cxnSp>
      <p:pic>
        <p:nvPicPr>
          <p:cNvPr id="8" name="Content Placeholder 7" descr="Una mano con zonas enrojecidas debido a una reacción alérgica cutánea.">
            <a:extLst>
              <a:ext uri="{FF2B5EF4-FFF2-40B4-BE49-F238E27FC236}">
                <a16:creationId xmlns:a16="http://schemas.microsoft.com/office/drawing/2014/main" id="{4B91DF93-7475-0D54-03E7-0113317459C5}"/>
              </a:ext>
            </a:extLst>
          </p:cNvPr>
          <p:cNvPicPr>
            <a:picLocks noGrp="1" noChangeAspect="1"/>
          </p:cNvPicPr>
          <p:nvPr>
            <p:ph idx="1"/>
          </p:nvPr>
        </p:nvPicPr>
        <p:blipFill>
          <a:blip r:embed="rId4"/>
          <a:srcRect t="4247" b="412"/>
          <a:stretch/>
        </p:blipFill>
        <p:spPr>
          <a:xfrm>
            <a:off x="2001331" y="1963264"/>
            <a:ext cx="8189338" cy="4375872"/>
          </a:xfrm>
        </p:spPr>
      </p:pic>
    </p:spTree>
    <p:custDataLst>
      <p:tags r:id="rId1"/>
    </p:custDataLst>
    <p:extLst>
      <p:ext uri="{BB962C8B-B14F-4D97-AF65-F5344CB8AC3E}">
        <p14:creationId xmlns:p14="http://schemas.microsoft.com/office/powerpoint/2010/main" val="4009411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903BFA-2699-5B47-DEB2-DD0E2F5550C7}"/>
              </a:ext>
            </a:extLst>
          </p:cNvPr>
          <p:cNvSpPr>
            <a:spLocks noGrp="1"/>
          </p:cNvSpPr>
          <p:nvPr>
            <p:ph type="title"/>
          </p:nvPr>
        </p:nvSpPr>
        <p:spPr>
          <a:xfrm>
            <a:off x="839788" y="365125"/>
            <a:ext cx="10515600" cy="823913"/>
          </a:xfrm>
        </p:spPr>
        <p:txBody>
          <a:bodyPr/>
          <a:lstStyle/>
          <a:p>
            <a:pPr algn="ctr"/>
            <a:r>
              <a:rPr lang="es-419" b="1" noProof="0" dirty="0"/>
              <a:t>Precauciones</a:t>
            </a:r>
          </a:p>
        </p:txBody>
      </p:sp>
      <p:sp>
        <p:nvSpPr>
          <p:cNvPr id="6" name="Text Placeholder 5">
            <a:extLst>
              <a:ext uri="{FF2B5EF4-FFF2-40B4-BE49-F238E27FC236}">
                <a16:creationId xmlns:a16="http://schemas.microsoft.com/office/drawing/2014/main" id="{B39D64C6-7B32-81AC-43F9-71D5B199E881}"/>
              </a:ext>
            </a:extLst>
          </p:cNvPr>
          <p:cNvSpPr>
            <a:spLocks noGrp="1"/>
          </p:cNvSpPr>
          <p:nvPr>
            <p:ph type="body" idx="1"/>
          </p:nvPr>
        </p:nvSpPr>
        <p:spPr>
          <a:xfrm>
            <a:off x="860406" y="1808488"/>
            <a:ext cx="4688176" cy="823912"/>
          </a:xfrm>
        </p:spPr>
        <p:txBody>
          <a:bodyPr>
            <a:noAutofit/>
          </a:bodyPr>
          <a:lstStyle/>
          <a:p>
            <a:pPr algn="ctr"/>
            <a:r>
              <a:rPr lang="es-419" sz="2800" noProof="0" dirty="0"/>
              <a:t>Sé consciente de las limitaciones físicas.</a:t>
            </a:r>
          </a:p>
        </p:txBody>
      </p:sp>
      <p:sp>
        <p:nvSpPr>
          <p:cNvPr id="7" name="Content Placeholder 6">
            <a:extLst>
              <a:ext uri="{FF2B5EF4-FFF2-40B4-BE49-F238E27FC236}">
                <a16:creationId xmlns:a16="http://schemas.microsoft.com/office/drawing/2014/main" id="{41823877-16CA-CF4F-B2CA-D5372DC9F317}"/>
              </a:ext>
            </a:extLst>
          </p:cNvPr>
          <p:cNvSpPr>
            <a:spLocks noGrp="1"/>
          </p:cNvSpPr>
          <p:nvPr>
            <p:ph sz="half" idx="2"/>
          </p:nvPr>
        </p:nvSpPr>
        <p:spPr>
          <a:xfrm>
            <a:off x="735614" y="2812473"/>
            <a:ext cx="4937760" cy="3047999"/>
          </a:xfrm>
          <a:solidFill>
            <a:schemeClr val="accent3">
              <a:lumMod val="60000"/>
              <a:lumOff val="40000"/>
            </a:schemeClr>
          </a:solidFill>
        </p:spPr>
        <p:txBody>
          <a:bodyPr lIns="182880" tIns="91440" bIns="91440" anchor="t">
            <a:normAutofit fontScale="85000" lnSpcReduction="20000"/>
          </a:bodyPr>
          <a:lstStyle/>
          <a:p>
            <a:pPr marL="288925">
              <a:spcAft>
                <a:spcPts val="600"/>
              </a:spcAft>
            </a:pPr>
            <a:r>
              <a:rPr lang="es-419" noProof="0" dirty="0"/>
              <a:t>Tómate el tiempo necesario para realizar las tareas. </a:t>
            </a:r>
          </a:p>
          <a:p>
            <a:pPr marL="288925">
              <a:spcAft>
                <a:spcPts val="600"/>
              </a:spcAft>
            </a:pPr>
            <a:r>
              <a:rPr lang="es-419" noProof="0" dirty="0"/>
              <a:t>Reconoce cuándo estás fatigado/a</a:t>
            </a:r>
          </a:p>
          <a:p>
            <a:pPr marL="288925">
              <a:spcAft>
                <a:spcPts val="600"/>
              </a:spcAft>
            </a:pPr>
            <a:r>
              <a:rPr lang="es-419" noProof="0" dirty="0"/>
              <a:t>y toma las medidas adecuadas.</a:t>
            </a:r>
          </a:p>
        </p:txBody>
      </p:sp>
      <p:sp>
        <p:nvSpPr>
          <p:cNvPr id="8" name="Text Placeholder 7">
            <a:extLst>
              <a:ext uri="{FF2B5EF4-FFF2-40B4-BE49-F238E27FC236}">
                <a16:creationId xmlns:a16="http://schemas.microsoft.com/office/drawing/2014/main" id="{5393F9DF-B8A5-B79F-66A4-9A02CD5F0D5F}"/>
              </a:ext>
            </a:extLst>
          </p:cNvPr>
          <p:cNvSpPr>
            <a:spLocks noGrp="1"/>
          </p:cNvSpPr>
          <p:nvPr>
            <p:ph type="body" sz="quarter" idx="3"/>
          </p:nvPr>
        </p:nvSpPr>
        <p:spPr>
          <a:xfrm>
            <a:off x="6628731" y="1808488"/>
            <a:ext cx="4691351" cy="823912"/>
          </a:xfrm>
        </p:spPr>
        <p:txBody>
          <a:bodyPr>
            <a:normAutofit fontScale="92500" lnSpcReduction="20000"/>
          </a:bodyPr>
          <a:lstStyle/>
          <a:p>
            <a:pPr algn="ctr"/>
            <a:r>
              <a:rPr lang="es-419" sz="2800" noProof="0" dirty="0"/>
              <a:t>Utiliza el sistema de ayudante.</a:t>
            </a:r>
          </a:p>
        </p:txBody>
      </p:sp>
      <p:sp>
        <p:nvSpPr>
          <p:cNvPr id="9" name="Content Placeholder 8">
            <a:extLst>
              <a:ext uri="{FF2B5EF4-FFF2-40B4-BE49-F238E27FC236}">
                <a16:creationId xmlns:a16="http://schemas.microsoft.com/office/drawing/2014/main" id="{8F30678F-EEA3-354E-61F0-EAF63FF84621}"/>
              </a:ext>
            </a:extLst>
          </p:cNvPr>
          <p:cNvSpPr>
            <a:spLocks noGrp="1"/>
          </p:cNvSpPr>
          <p:nvPr>
            <p:ph sz="quarter" idx="4"/>
          </p:nvPr>
        </p:nvSpPr>
        <p:spPr>
          <a:xfrm>
            <a:off x="6505526" y="2812473"/>
            <a:ext cx="4937760" cy="3047999"/>
          </a:xfrm>
          <a:solidFill>
            <a:schemeClr val="accent3">
              <a:lumMod val="60000"/>
              <a:lumOff val="40000"/>
            </a:schemeClr>
          </a:solidFill>
        </p:spPr>
        <p:txBody>
          <a:bodyPr lIns="182880" tIns="91440" bIns="91440" anchor="t">
            <a:normAutofit fontScale="85000" lnSpcReduction="20000"/>
          </a:bodyPr>
          <a:lstStyle/>
          <a:p>
            <a:pPr marL="288925" lvl="0">
              <a:spcAft>
                <a:spcPts val="600"/>
              </a:spcAft>
              <a:defRPr/>
            </a:pPr>
            <a:r>
              <a:rPr lang="es-419" noProof="0" dirty="0">
                <a:solidFill>
                  <a:prstClr val="black"/>
                </a:solidFill>
              </a:rPr>
              <a:t>Mantente en estrecho contacto visual con tu compañero/a.</a:t>
            </a:r>
          </a:p>
          <a:p>
            <a:pPr marL="288925" lvl="0">
              <a:spcAft>
                <a:spcPts val="600"/>
              </a:spcAft>
              <a:defRPr/>
            </a:pPr>
            <a:r>
              <a:rPr lang="es-419" noProof="0" dirty="0">
                <a:solidFill>
                  <a:prstClr val="black"/>
                </a:solidFill>
              </a:rPr>
              <a:t>Ayúdense </a:t>
            </a:r>
            <a:r>
              <a:rPr kumimoji="0" lang="es-419" sz="2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mutuamente.</a:t>
            </a:r>
          </a:p>
          <a:p>
            <a:pPr marL="288925" lvl="0">
              <a:spcAft>
                <a:spcPts val="600"/>
              </a:spcAft>
              <a:defRPr/>
            </a:pPr>
            <a:r>
              <a:rPr lang="es-419" noProof="0" dirty="0">
                <a:solidFill>
                  <a:prstClr val="black"/>
                </a:solidFill>
              </a:rPr>
              <a:t>Observa a tu compañero/a en busca de signos de angustia o lesiones.</a:t>
            </a:r>
            <a:endParaRPr lang="es-419" noProof="0" dirty="0"/>
          </a:p>
        </p:txBody>
      </p:sp>
    </p:spTree>
    <p:custDataLst>
      <p:tags r:id="rId1"/>
    </p:custDataLst>
    <p:extLst>
      <p:ext uri="{BB962C8B-B14F-4D97-AF65-F5344CB8AC3E}">
        <p14:creationId xmlns:p14="http://schemas.microsoft.com/office/powerpoint/2010/main" val="17798116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i14UIYt2"/>
  <p:tag name="ARTICULATE_DESIGN_ID_1_OFFICE THEME" val="XYzi2Xru"/>
  <p:tag name="ARTICULATE_DESIGN_ID_JIT 2024" val="k787l00L"/>
  <p:tag name="ARTICULATE_SLIDE_COUNT" val="2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JIT new 2024">
      <a:dk1>
        <a:sysClr val="windowText" lastClr="000000"/>
      </a:dk1>
      <a:lt1>
        <a:sysClr val="window" lastClr="FFFFFF"/>
      </a:lt1>
      <a:dk2>
        <a:srgbClr val="58595B"/>
      </a:dk2>
      <a:lt2>
        <a:srgbClr val="E7E6E6"/>
      </a:lt2>
      <a:accent1>
        <a:srgbClr val="E97243"/>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JIT new 2024">
      <a:dk1>
        <a:sysClr val="windowText" lastClr="000000"/>
      </a:dk1>
      <a:lt1>
        <a:sysClr val="window" lastClr="FFFFFF"/>
      </a:lt1>
      <a:dk2>
        <a:srgbClr val="58595B"/>
      </a:dk2>
      <a:lt2>
        <a:srgbClr val="E7E6E6"/>
      </a:lt2>
      <a:accent1>
        <a:srgbClr val="E97243"/>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JIT 2024">
  <a:themeElements>
    <a:clrScheme name="JIT 2024 test">
      <a:dk1>
        <a:sysClr val="windowText" lastClr="000000"/>
      </a:dk1>
      <a:lt1>
        <a:sysClr val="window" lastClr="FFFFFF"/>
      </a:lt1>
      <a:dk2>
        <a:srgbClr val="58595B"/>
      </a:dk2>
      <a:lt2>
        <a:srgbClr val="E7E6E6"/>
      </a:lt2>
      <a:accent1>
        <a:srgbClr val="F47D5A"/>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de Verdana White" id="{525FB2E0-EAB0-4778-BE71-03C6D953DF7E}" vid="{E6A18245-1C84-4108-A925-6B1234BEB244}"/>
    </a:ext>
  </a:extLst>
</a:theme>
</file>

<file path=ppt/theme/theme4.xml><?xml version="1.0" encoding="utf-8"?>
<a:theme xmlns:a="http://schemas.openxmlformats.org/drawingml/2006/main" name="JIT Blocks">
  <a:themeElements>
    <a:clrScheme name="JIT 2024 test">
      <a:dk1>
        <a:sysClr val="windowText" lastClr="000000"/>
      </a:dk1>
      <a:lt1>
        <a:sysClr val="window" lastClr="FFFFFF"/>
      </a:lt1>
      <a:dk2>
        <a:srgbClr val="58595B"/>
      </a:dk2>
      <a:lt2>
        <a:srgbClr val="E7E6E6"/>
      </a:lt2>
      <a:accent1>
        <a:srgbClr val="F47D5A"/>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Retrospect-NIFA-TopBars_0805" id="{313C3794-8AEF-40F5-819B-6A3348E97E99}" vid="{B71F61E2-DAF2-4BC8-95B3-1C886931C299}"/>
    </a:ext>
  </a:extLst>
</a:theme>
</file>

<file path=ppt/theme/theme5.xml><?xml version="1.0" encoding="utf-8"?>
<a:theme xmlns:a="http://schemas.openxmlformats.org/drawingml/2006/main" name="ColorPop">
  <a:themeElements>
    <a:clrScheme name="2024-11-JIT">
      <a:dk1>
        <a:sysClr val="windowText" lastClr="000000"/>
      </a:dk1>
      <a:lt1>
        <a:sysClr val="window" lastClr="FFFFFF"/>
      </a:lt1>
      <a:dk2>
        <a:srgbClr val="58595B"/>
      </a:dk2>
      <a:lt2>
        <a:srgbClr val="E7E6E6"/>
      </a:lt2>
      <a:accent1>
        <a:srgbClr val="E97243"/>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JIT Corners">
  <a:themeElements>
    <a:clrScheme name="JIT new 2024">
      <a:dk1>
        <a:sysClr val="windowText" lastClr="000000"/>
      </a:dk1>
      <a:lt1>
        <a:sysClr val="window" lastClr="FFFFFF"/>
      </a:lt1>
      <a:dk2>
        <a:srgbClr val="58595B"/>
      </a:dk2>
      <a:lt2>
        <a:srgbClr val="E7E6E6"/>
      </a:lt2>
      <a:accent1>
        <a:srgbClr val="E97243"/>
      </a:accent1>
      <a:accent2>
        <a:srgbClr val="FAAA6C"/>
      </a:accent2>
      <a:accent3>
        <a:srgbClr val="FFD07D"/>
      </a:accent3>
      <a:accent4>
        <a:srgbClr val="FFECC9"/>
      </a:accent4>
      <a:accent5>
        <a:srgbClr val="679973"/>
      </a:accent5>
      <a:accent6>
        <a:srgbClr val="4BACC6"/>
      </a:accent6>
      <a:hlink>
        <a:srgbClr val="0202A6"/>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11978</TotalTime>
  <Words>1751</Words>
  <Application>Microsoft Office PowerPoint</Application>
  <PresentationFormat>Widescreen</PresentationFormat>
  <Paragraphs>158</Paragraphs>
  <Slides>25</Slides>
  <Notes>25</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25</vt:i4>
      </vt:variant>
    </vt:vector>
  </HeadingPairs>
  <TitlesOfParts>
    <vt:vector size="41" baseType="lpstr">
      <vt:lpstr>Aptos</vt:lpstr>
      <vt:lpstr>Arial</vt:lpstr>
      <vt:lpstr>Calibri</vt:lpstr>
      <vt:lpstr>HelveticaNeueLT Std Lt Cn</vt:lpstr>
      <vt:lpstr>Microsoft Sans Serif</vt:lpstr>
      <vt:lpstr>Roboto</vt:lpstr>
      <vt:lpstr>Verdana</vt:lpstr>
      <vt:lpstr>Verdana Pro</vt:lpstr>
      <vt:lpstr>Wingdings</vt:lpstr>
      <vt:lpstr>Wingdings 3</vt:lpstr>
      <vt:lpstr>Office Theme</vt:lpstr>
      <vt:lpstr>1_Office Theme</vt:lpstr>
      <vt:lpstr>JIT 2024</vt:lpstr>
      <vt:lpstr>JIT Blocks</vt:lpstr>
      <vt:lpstr>ColorPop</vt:lpstr>
      <vt:lpstr>JIT Corners</vt:lpstr>
      <vt:lpstr>Equipo de protección personal (EPP)</vt:lpstr>
      <vt:lpstr>Formación Just in Time</vt:lpstr>
      <vt:lpstr>Problemas de seguridad del EPP</vt:lpstr>
      <vt:lpstr>Desafíos físicos</vt:lpstr>
      <vt:lpstr>El uso del EPP:</vt:lpstr>
      <vt:lpstr>Reduce la habilidad para agarrar</vt:lpstr>
      <vt:lpstr>Limita la percepción sensorial</vt:lpstr>
      <vt:lpstr>Alergias en la piel</vt:lpstr>
      <vt:lpstr>Precauciones</vt:lpstr>
      <vt:lpstr>Estrés mental</vt:lpstr>
      <vt:lpstr>Síntomas</vt:lpstr>
      <vt:lpstr>Precauciones para el estrés mental</vt:lpstr>
      <vt:lpstr>Riesgos biológicos</vt:lpstr>
      <vt:lpstr>Zoonosis</vt:lpstr>
      <vt:lpstr>Precauciones ante riesgos biológicos</vt:lpstr>
      <vt:lpstr>Peligros del medio ambiente</vt:lpstr>
      <vt:lpstr>Condiciones del lugar</vt:lpstr>
      <vt:lpstr>Precauciones ante riesgos medioambientales</vt:lpstr>
      <vt:lpstr>Enfermedades relacionadas con el calor</vt:lpstr>
      <vt:lpstr>Precauciones para el calor</vt:lpstr>
      <vt:lpstr>Enfermedades relacionadas con el frío</vt:lpstr>
      <vt:lpstr>Precauciones para el frío</vt:lpstr>
      <vt:lpstr>Mantente alerto/a</vt:lpstr>
      <vt:lpstr>Más videos sobre EPP</vt:lpstr>
      <vt:lpstr>Agradecimientos</vt:lpstr>
    </vt:vector>
  </TitlesOfParts>
  <Company>Center for Food Security and Public Health, Iowa State University, College of Veterinary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Equipo de protección personal (EPP): Cómo usar de forma segura el EPP; PPE: Safety</dc:title>
  <dc:subject>Just-In-Time Training for Animal Health Emergency Responders</dc:subject>
  <dc:creator>Dvorak, Glenda D [CFSPH];Center for Food Security and Public Health;lenardon@iastate.edu</dc:creator>
  <cp:keywords/>
  <cp:lastModifiedBy>Dvorak, Glenda D [CFSPH]</cp:lastModifiedBy>
  <cp:revision>85</cp:revision>
  <dcterms:created xsi:type="dcterms:W3CDTF">2024-10-22T16:15:18Z</dcterms:created>
  <dcterms:modified xsi:type="dcterms:W3CDTF">2025-05-04T14:57:08Z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6751DACA-9629-4166-B73E-79A15E3EE589</vt:lpwstr>
  </property>
  <property fmtid="{D5CDD505-2E9C-101B-9397-08002B2CF9AE}" pid="3" name="ArticulatePath">
    <vt:lpwstr>Presentation1</vt:lpwstr>
  </property>
</Properties>
</file>