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7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heme/theme8.xml" ContentType="application/vnd.openxmlformats-officedocument.theme+xml"/>
  <Override PartName="/ppt/tags/tag168.xml" ContentType="application/vnd.openxmlformats-officedocument.presentationml.tags+xml"/>
  <Override PartName="/ppt/notesSlides/notesSlide1.xml" ContentType="application/vnd.openxmlformats-officedocument.presentationml.notesSlide+xml"/>
  <Override PartName="/ppt/tags/tag169.xml" ContentType="application/vnd.openxmlformats-officedocument.presentationml.tags+xml"/>
  <Override PartName="/ppt/notesSlides/notesSlide2.xml" ContentType="application/vnd.openxmlformats-officedocument.presentationml.notesSlide+xml"/>
  <Override PartName="/ppt/tags/tag170.xml" ContentType="application/vnd.openxmlformats-officedocument.presentationml.tags+xml"/>
  <Override PartName="/ppt/notesSlides/notesSlide3.xml" ContentType="application/vnd.openxmlformats-officedocument.presentationml.notesSlide+xml"/>
  <Override PartName="/ppt/tags/tag171.xml" ContentType="application/vnd.openxmlformats-officedocument.presentationml.tags+xml"/>
  <Override PartName="/ppt/notesSlides/notesSlide4.xml" ContentType="application/vnd.openxmlformats-officedocument.presentationml.notesSlide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174.xml" ContentType="application/vnd.openxmlformats-officedocument.presentationml.tags+xml"/>
  <Override PartName="/ppt/notesSlides/notesSlide7.xml" ContentType="application/vnd.openxmlformats-officedocument.presentationml.notesSlide+xml"/>
  <Override PartName="/ppt/tags/tag175.xml" ContentType="application/vnd.openxmlformats-officedocument.presentationml.tags+xml"/>
  <Override PartName="/ppt/notesSlides/notesSlide8.xml" ContentType="application/vnd.openxmlformats-officedocument.presentationml.notesSlide+xml"/>
  <Override PartName="/ppt/tags/tag176.xml" ContentType="application/vnd.openxmlformats-officedocument.presentationml.tags+xml"/>
  <Override PartName="/ppt/notesSlides/notesSlide9.xml" ContentType="application/vnd.openxmlformats-officedocument.presentationml.notesSlide+xml"/>
  <Override PartName="/ppt/tags/tag177.xml" ContentType="application/vnd.openxmlformats-officedocument.presentationml.tags+xml"/>
  <Override PartName="/ppt/notesSlides/notesSlide10.xml" ContentType="application/vnd.openxmlformats-officedocument.presentationml.notesSlide+xml"/>
  <Override PartName="/ppt/tags/tag178.xml" ContentType="application/vnd.openxmlformats-officedocument.presentationml.tags+xml"/>
  <Override PartName="/ppt/notesSlides/notesSlide11.xml" ContentType="application/vnd.openxmlformats-officedocument.presentationml.notesSlide+xml"/>
  <Override PartName="/ppt/tags/tag179.xml" ContentType="application/vnd.openxmlformats-officedocument.presentationml.tags+xml"/>
  <Override PartName="/ppt/notesSlides/notesSlide12.xml" ContentType="application/vnd.openxmlformats-officedocument.presentationml.notesSlide+xml"/>
  <Override PartName="/ppt/tags/tag180.xml" ContentType="application/vnd.openxmlformats-officedocument.presentationml.tags+xml"/>
  <Override PartName="/ppt/notesSlides/notesSlide13.xml" ContentType="application/vnd.openxmlformats-officedocument.presentationml.notesSlide+xml"/>
  <Override PartName="/ppt/tags/tag181.xml" ContentType="application/vnd.openxmlformats-officedocument.presentationml.tags+xml"/>
  <Override PartName="/ppt/notesSlides/notesSlide14.xml" ContentType="application/vnd.openxmlformats-officedocument.presentationml.notesSlide+xml"/>
  <Override PartName="/ppt/tags/tag182.xml" ContentType="application/vnd.openxmlformats-officedocument.presentationml.tags+xml"/>
  <Override PartName="/ppt/notesSlides/notesSlide15.xml" ContentType="application/vnd.openxmlformats-officedocument.presentationml.notesSlide+xml"/>
  <Override PartName="/ppt/tags/tag183.xml" ContentType="application/vnd.openxmlformats-officedocument.presentationml.tags+xml"/>
  <Override PartName="/ppt/notesSlides/notesSlide16.xml" ContentType="application/vnd.openxmlformats-officedocument.presentationml.notesSlide+xml"/>
  <Override PartName="/ppt/tags/tag184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  <p:sldMasterId id="2147483661" r:id="rId3"/>
    <p:sldMasterId id="2147483711" r:id="rId4"/>
    <p:sldMasterId id="2147483745" r:id="rId5"/>
    <p:sldMasterId id="2147483767" r:id="rId6"/>
    <p:sldMasterId id="2147483793" r:id="rId7"/>
  </p:sldMasterIdLst>
  <p:notesMasterIdLst>
    <p:notesMasterId r:id="rId25"/>
  </p:notesMasterIdLst>
  <p:sldIdLst>
    <p:sldId id="259" r:id="rId8"/>
    <p:sldId id="330" r:id="rId9"/>
    <p:sldId id="289" r:id="rId10"/>
    <p:sldId id="264" r:id="rId11"/>
    <p:sldId id="293" r:id="rId12"/>
    <p:sldId id="300" r:id="rId13"/>
    <p:sldId id="294" r:id="rId14"/>
    <p:sldId id="301" r:id="rId15"/>
    <p:sldId id="295" r:id="rId16"/>
    <p:sldId id="290" r:id="rId17"/>
    <p:sldId id="308" r:id="rId18"/>
    <p:sldId id="304" r:id="rId19"/>
    <p:sldId id="305" r:id="rId20"/>
    <p:sldId id="309" r:id="rId21"/>
    <p:sldId id="310" r:id="rId22"/>
    <p:sldId id="271" r:id="rId23"/>
    <p:sldId id="272" r:id="rId24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rdon, Maria V [CFSPH]" initials="LMV[" lastIdx="2" clrIdx="0">
    <p:extLst>
      <p:ext uri="{19B8F6BF-5375-455C-9EA6-DF929625EA0E}">
        <p15:presenceInfo xmlns:p15="http://schemas.microsoft.com/office/powerpoint/2012/main" userId="S-1-5-21-1659004503-1450960922-1606980848-262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8B"/>
    <a:srgbClr val="F19B61"/>
    <a:srgbClr val="FFD07D"/>
    <a:srgbClr val="FAAA6C"/>
    <a:srgbClr val="FFF6E7"/>
    <a:srgbClr val="E97243"/>
    <a:srgbClr val="E7E6E6"/>
    <a:srgbClr val="FFF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8" autoAdjust="0"/>
    <p:restoredTop sz="67995" autoAdjust="0"/>
  </p:normalViewPr>
  <p:slideViewPr>
    <p:cSldViewPr snapToGrid="0">
      <p:cViewPr varScale="1">
        <p:scale>
          <a:sx n="67" d="100"/>
          <a:sy n="67" d="100"/>
        </p:scale>
        <p:origin x="11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da Dvorak" userId="200155727_tp_box_2" providerId="OAuth2" clId="{6589331E-07AD-4A3B-A248-8FF5D3DB2881}"/>
    <pc:docChg chg="modSld">
      <pc:chgData name="Glenda Dvorak" userId="200155727_tp_box_2" providerId="OAuth2" clId="{6589331E-07AD-4A3B-A248-8FF5D3DB2881}" dt="2025-05-04T14:29:36.544" v="10" actId="20577"/>
      <pc:docMkLst>
        <pc:docMk/>
      </pc:docMkLst>
      <pc:sldChg chg="modSp mod">
        <pc:chgData name="Glenda Dvorak" userId="200155727_tp_box_2" providerId="OAuth2" clId="{6589331E-07AD-4A3B-A248-8FF5D3DB2881}" dt="2025-05-04T14:29:36.544" v="10" actId="20577"/>
        <pc:sldMkLst>
          <pc:docMk/>
          <pc:sldMk cId="3073876056" sldId="259"/>
        </pc:sldMkLst>
        <pc:spChg chg="mod">
          <ac:chgData name="Glenda Dvorak" userId="200155727_tp_box_2" providerId="OAuth2" clId="{6589331E-07AD-4A3B-A248-8FF5D3DB2881}" dt="2025-05-04T14:29:36.544" v="10" actId="20577"/>
          <ac:spMkLst>
            <pc:docMk/>
            <pc:sldMk cId="3073876056" sldId="259"/>
            <ac:spMk id="4" creationId="{597E2397-082B-231F-C344-451C5135B804}"/>
          </ac:spMkLst>
        </pc:spChg>
      </pc:sldChg>
      <pc:sldChg chg="modSp mod">
        <pc:chgData name="Glenda Dvorak" userId="200155727_tp_box_2" providerId="OAuth2" clId="{6589331E-07AD-4A3B-A248-8FF5D3DB2881}" dt="2025-05-04T14:28:38.096" v="0" actId="255"/>
        <pc:sldMkLst>
          <pc:docMk/>
          <pc:sldMk cId="325848944" sldId="308"/>
        </pc:sldMkLst>
        <pc:spChg chg="mod">
          <ac:chgData name="Glenda Dvorak" userId="200155727_tp_box_2" providerId="OAuth2" clId="{6589331E-07AD-4A3B-A248-8FF5D3DB2881}" dt="2025-05-04T14:28:38.096" v="0" actId="255"/>
          <ac:spMkLst>
            <pc:docMk/>
            <pc:sldMk cId="325848944" sldId="308"/>
            <ac:spMk id="16" creationId="{F20F6241-DB6E-73E8-5451-795C42FCA245}"/>
          </ac:spMkLst>
        </pc:spChg>
      </pc:sldChg>
    </pc:docChg>
  </pc:docChgLst>
  <pc:docChgLst>
    <pc:chgData name="Glenda Dvorak" userId="200155727_tp_box_2" providerId="OAuth2" clId="{008E381C-FF2A-4B94-9E01-890F86DAD44C}"/>
    <pc:docChg chg="modSld">
      <pc:chgData name="Glenda Dvorak" userId="200155727_tp_box_2" providerId="OAuth2" clId="{008E381C-FF2A-4B94-9E01-890F86DAD44C}" dt="2025-04-24T19:02:36.443" v="40" actId="962"/>
      <pc:docMkLst>
        <pc:docMk/>
      </pc:docMkLst>
      <pc:sldChg chg="modSp mod modTransition">
        <pc:chgData name="Glenda Dvorak" userId="200155727_tp_box_2" providerId="OAuth2" clId="{008E381C-FF2A-4B94-9E01-890F86DAD44C}" dt="2025-04-24T19:01:03.593" v="31" actId="962"/>
        <pc:sldMkLst>
          <pc:docMk/>
          <pc:sldMk cId="3073876056" sldId="259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073876056" sldId="259"/>
            <ac:spMk id="4" creationId="{597E2397-082B-231F-C344-451C5135B80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073876056" sldId="259"/>
            <ac:spMk id="5" creationId="{B42506F4-0D1C-8587-7C51-C37572DE1D0A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073876056" sldId="259"/>
            <ac:spMk id="6" creationId="{A12D1C0A-CC50-51B4-C583-2D8B8847F3A7}"/>
          </ac:spMkLst>
        </pc:spChg>
        <pc:picChg chg="mod">
          <ac:chgData name="Glenda Dvorak" userId="200155727_tp_box_2" providerId="OAuth2" clId="{008E381C-FF2A-4B94-9E01-890F86DAD44C}" dt="2025-04-24T19:01:03.593" v="31" actId="962"/>
          <ac:picMkLst>
            <pc:docMk/>
            <pc:sldMk cId="3073876056" sldId="259"/>
            <ac:picMk id="9" creationId="{B2CF6144-1DBD-545C-DA83-8F7C1697CB16}"/>
          </ac:picMkLst>
        </pc:pic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2562756019" sldId="264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562756019" sldId="264"/>
            <ac:spMk id="6" creationId="{67F5AFC9-F526-4224-BFFA-CF3551E70BE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562756019" sldId="264"/>
            <ac:spMk id="7" creationId="{FA0C306F-72C1-4FC4-97E0-A16A421A1C4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562756019" sldId="264"/>
            <ac:spMk id="15" creationId="{21B22938-FB8E-48EE-82CC-311212A9C6B3}"/>
          </ac:spMkLst>
        </pc:spChg>
      </pc:sldChg>
      <pc:sldChg chg="modSp mod modTransition">
        <pc:chgData name="Glenda Dvorak" userId="200155727_tp_box_2" providerId="OAuth2" clId="{008E381C-FF2A-4B94-9E01-890F86DAD44C}" dt="2025-04-24T19:02:26.445" v="37" actId="962"/>
        <pc:sldMkLst>
          <pc:docMk/>
          <pc:sldMk cId="2725323524" sldId="271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725323524" sldId="271"/>
            <ac:spMk id="8" creationId="{8AB8E2DD-7042-D8C0-B993-502C7AAF5996}"/>
          </ac:spMkLst>
        </pc:spChg>
        <pc:picChg chg="mod">
          <ac:chgData name="Glenda Dvorak" userId="200155727_tp_box_2" providerId="OAuth2" clId="{008E381C-FF2A-4B94-9E01-890F86DAD44C}" dt="2025-04-24T19:02:26.445" v="37" actId="962"/>
          <ac:picMkLst>
            <pc:docMk/>
            <pc:sldMk cId="2725323524" sldId="271"/>
            <ac:picMk id="14" creationId="{A16795DD-5C24-4A7D-80DE-5F84347F3A8C}"/>
          </ac:picMkLst>
        </pc:picChg>
        <pc:picChg chg="mod">
          <ac:chgData name="Glenda Dvorak" userId="200155727_tp_box_2" providerId="OAuth2" clId="{008E381C-FF2A-4B94-9E01-890F86DAD44C}" dt="2025-04-24T18:57:19.844" v="19" actId="962"/>
          <ac:picMkLst>
            <pc:docMk/>
            <pc:sldMk cId="2725323524" sldId="271"/>
            <ac:picMk id="20" creationId="{96188C39-81A7-6899-7440-CAD587C99247}"/>
          </ac:picMkLst>
        </pc:picChg>
      </pc:sldChg>
      <pc:sldChg chg="modSp mod modTransition">
        <pc:chgData name="Glenda Dvorak" userId="200155727_tp_box_2" providerId="OAuth2" clId="{008E381C-FF2A-4B94-9E01-890F86DAD44C}" dt="2025-04-24T19:02:36.443" v="40" actId="962"/>
        <pc:sldMkLst>
          <pc:docMk/>
          <pc:sldMk cId="1436964975" sldId="272"/>
        </pc:sldMkLst>
        <pc:spChg chg="mod">
          <ac:chgData name="Glenda Dvorak" userId="200155727_tp_box_2" providerId="OAuth2" clId="{008E381C-FF2A-4B94-9E01-890F86DAD44C}" dt="2025-04-24T18:57:52.715" v="21" actId="1076"/>
          <ac:spMkLst>
            <pc:docMk/>
            <pc:sldMk cId="1436964975" sldId="272"/>
            <ac:spMk id="3" creationId="{9F75E4EC-0802-AF02-8330-FE91FD313436}"/>
          </ac:spMkLst>
        </pc:spChg>
        <pc:spChg chg="mod">
          <ac:chgData name="Glenda Dvorak" userId="200155727_tp_box_2" providerId="OAuth2" clId="{008E381C-FF2A-4B94-9E01-890F86DAD44C}" dt="2025-04-24T18:57:56.753" v="22" actId="1076"/>
          <ac:spMkLst>
            <pc:docMk/>
            <pc:sldMk cId="1436964975" sldId="272"/>
            <ac:spMk id="8" creationId="{8AB8E2DD-7042-D8C0-B993-502C7AAF5996}"/>
          </ac:spMkLst>
        </pc:spChg>
        <pc:picChg chg="mod">
          <ac:chgData name="Glenda Dvorak" userId="200155727_tp_box_2" providerId="OAuth2" clId="{008E381C-FF2A-4B94-9E01-890F86DAD44C}" dt="2025-04-24T19:02:36.443" v="40" actId="962"/>
          <ac:picMkLst>
            <pc:docMk/>
            <pc:sldMk cId="1436964975" sldId="272"/>
            <ac:picMk id="14" creationId="{A16795DD-5C24-4A7D-80DE-5F84347F3A8C}"/>
          </ac:picMkLst>
        </pc:pic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2617804263" sldId="289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617804263" sldId="289"/>
            <ac:spMk id="3" creationId="{FEDF13F8-9201-47BA-BC9D-0D2B4811C97D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617804263" sldId="289"/>
            <ac:spMk id="4" creationId="{C3817365-BFD8-452C-823E-4F4FC1A14FE5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854209698" sldId="290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3" creationId="{0AC57339-A563-C667-9248-DA65DE61B2E9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4" creationId="{D6FED250-2026-5360-BCB4-5EB43259525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6" creationId="{E4090345-89BD-5AE8-502F-DBFAA316AD50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7" creationId="{F33834B0-4351-568D-E3EA-0C61742F7A6C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8" creationId="{6985EAC6-E1C6-13CD-70D5-B3599B1762E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15" creationId="{9A32C988-A4FB-441A-806F-54D0E36B861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18" creationId="{9B458029-4AF8-44B4-81EF-F69A0B8FC10E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19" creationId="{E3815F0C-7063-4CA6-8157-4D1E063A960A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854209698" sldId="290"/>
            <ac:spMk id="20" creationId="{5FBF26B4-1482-4DFD-A473-F219BC272BCD}"/>
          </ac:spMkLst>
        </pc:spChg>
        <pc:spChg chg="mod">
          <ac:chgData name="Glenda Dvorak" userId="200155727_tp_box_2" providerId="OAuth2" clId="{008E381C-FF2A-4B94-9E01-890F86DAD44C}" dt="2025-04-24T18:55:39.549" v="9" actId="1036"/>
          <ac:spMkLst>
            <pc:docMk/>
            <pc:sldMk cId="854209698" sldId="290"/>
            <ac:spMk id="22" creationId="{23E6F24D-0574-4BC8-A9D2-F3C46F5404EB}"/>
          </ac:spMkLst>
        </pc:spChg>
      </pc:sldChg>
      <pc:sldChg chg="modSp mod modTransition">
        <pc:chgData name="Glenda Dvorak" userId="200155727_tp_box_2" providerId="OAuth2" clId="{008E381C-FF2A-4B94-9E01-890F86DAD44C}" dt="2025-04-24T19:01:35.493" v="34" actId="12788"/>
        <pc:sldMkLst>
          <pc:docMk/>
          <pc:sldMk cId="2676940434" sldId="293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676940434" sldId="293"/>
            <ac:spMk id="3" creationId="{E6845E9D-1EA9-BC0F-3EAE-4029F0B964F0}"/>
          </ac:spMkLst>
        </pc:spChg>
        <pc:spChg chg="mod">
          <ac:chgData name="Glenda Dvorak" userId="200155727_tp_box_2" providerId="OAuth2" clId="{008E381C-FF2A-4B94-9E01-890F86DAD44C}" dt="2025-04-24T19:01:28.395" v="32" actId="12788"/>
          <ac:spMkLst>
            <pc:docMk/>
            <pc:sldMk cId="2676940434" sldId="293"/>
            <ac:spMk id="4" creationId="{39FF3831-92CD-D198-06BA-13EF38000C05}"/>
          </ac:spMkLst>
        </pc:spChg>
        <pc:spChg chg="mod">
          <ac:chgData name="Glenda Dvorak" userId="200155727_tp_box_2" providerId="OAuth2" clId="{008E381C-FF2A-4B94-9E01-890F86DAD44C}" dt="2025-04-24T19:01:31.989" v="33" actId="12788"/>
          <ac:spMkLst>
            <pc:docMk/>
            <pc:sldMk cId="2676940434" sldId="293"/>
            <ac:spMk id="6" creationId="{19F3F0CE-4445-3F4A-4FCD-B050B74BD49B}"/>
          </ac:spMkLst>
        </pc:spChg>
        <pc:spChg chg="mod">
          <ac:chgData name="Glenda Dvorak" userId="200155727_tp_box_2" providerId="OAuth2" clId="{008E381C-FF2A-4B94-9E01-890F86DAD44C}" dt="2025-04-24T19:01:35.493" v="34" actId="12788"/>
          <ac:spMkLst>
            <pc:docMk/>
            <pc:sldMk cId="2676940434" sldId="293"/>
            <ac:spMk id="8" creationId="{845E4CB0-CE03-B763-80E6-482E9073B805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676940434" sldId="293"/>
            <ac:spMk id="19" creationId="{FF88BA23-DA87-C373-B154-25B5455A8EAB}"/>
          </ac:spMkLst>
        </pc:spChg>
        <pc:picChg chg="mod">
          <ac:chgData name="Glenda Dvorak" userId="200155727_tp_box_2" providerId="OAuth2" clId="{008E381C-FF2A-4B94-9E01-890F86DAD44C}" dt="2025-04-24T19:01:28.395" v="32" actId="12788"/>
          <ac:picMkLst>
            <pc:docMk/>
            <pc:sldMk cId="2676940434" sldId="293"/>
            <ac:picMk id="29" creationId="{B2ED8E3C-2576-9CED-1B28-B9061D4F70FD}"/>
          </ac:picMkLst>
        </pc:picChg>
        <pc:picChg chg="mod">
          <ac:chgData name="Glenda Dvorak" userId="200155727_tp_box_2" providerId="OAuth2" clId="{008E381C-FF2A-4B94-9E01-890F86DAD44C}" dt="2025-04-24T19:01:31.989" v="33" actId="12788"/>
          <ac:picMkLst>
            <pc:docMk/>
            <pc:sldMk cId="2676940434" sldId="293"/>
            <ac:picMk id="31" creationId="{230125F5-6725-7E2C-80D2-591B392F58F8}"/>
          </ac:picMkLst>
        </pc:picChg>
        <pc:picChg chg="mod">
          <ac:chgData name="Glenda Dvorak" userId="200155727_tp_box_2" providerId="OAuth2" clId="{008E381C-FF2A-4B94-9E01-890F86DAD44C}" dt="2025-04-24T19:01:35.493" v="34" actId="12788"/>
          <ac:picMkLst>
            <pc:docMk/>
            <pc:sldMk cId="2676940434" sldId="293"/>
            <ac:picMk id="33" creationId="{B8D8D4CA-D3F3-BBDF-3B30-8C39AB2B5CEF}"/>
          </ac:picMkLst>
        </pc:pic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1708868698" sldId="294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708868698" sldId="294"/>
            <ac:spMk id="2" creationId="{8A9906E4-2DD8-3C81-6860-73C511750793}"/>
          </ac:spMkLst>
        </pc:spChg>
      </pc:sldChg>
      <pc:sldChg chg="modSp mod modTransition modNotesTx">
        <pc:chgData name="Glenda Dvorak" userId="200155727_tp_box_2" providerId="OAuth2" clId="{008E381C-FF2A-4B94-9E01-890F86DAD44C}" dt="2025-04-24T19:00:22.865" v="28"/>
        <pc:sldMkLst>
          <pc:docMk/>
          <pc:sldMk cId="3789310613" sldId="295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789310613" sldId="295"/>
            <ac:spMk id="2" creationId="{CE83296F-4A7D-829E-0E4B-E5307C6543A4}"/>
          </ac:spMkLst>
        </pc:spChg>
      </pc:sldChg>
      <pc:sldChg chg="modSp mod modTransition modNotesTx">
        <pc:chgData name="Glenda Dvorak" userId="200155727_tp_box_2" providerId="OAuth2" clId="{008E381C-FF2A-4B94-9E01-890F86DAD44C}" dt="2025-04-24T19:00:22.865" v="28"/>
        <pc:sldMkLst>
          <pc:docMk/>
          <pc:sldMk cId="3612392455" sldId="300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612392455" sldId="300"/>
            <ac:spMk id="2" creationId="{E324A9AF-6AB0-EF10-9D70-7A6986C55598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529464688" sldId="301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529464688" sldId="301"/>
            <ac:spMk id="2" creationId="{28DDEE15-78AA-D4C9-5D13-3F7D441EC78E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2375587243" sldId="304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375587243" sldId="304"/>
            <ac:spMk id="5" creationId="{FE23E4D2-50B0-BEC8-E50A-363AC043F2C8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375587243" sldId="304"/>
            <ac:spMk id="7" creationId="{8F2A684E-974D-9676-8977-7369F4D930C0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375587243" sldId="304"/>
            <ac:spMk id="13" creationId="{B9B6DCAF-746C-253F-220A-EBE353DD8FE6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375587243" sldId="304"/>
            <ac:spMk id="15" creationId="{87F1967C-88B0-3E52-AD65-7BC5385A5CF0}"/>
          </ac:spMkLst>
        </pc:spChg>
        <pc:picChg chg="mod">
          <ac:chgData name="Glenda Dvorak" userId="200155727_tp_box_2" providerId="OAuth2" clId="{008E381C-FF2A-4B94-9E01-890F86DAD44C}" dt="2025-04-24T18:55:59.965" v="15" actId="14100"/>
          <ac:picMkLst>
            <pc:docMk/>
            <pc:sldMk cId="2375587243" sldId="304"/>
            <ac:picMk id="10" creationId="{B3A47EED-0CA9-16C8-7571-8B7E7B5EC7F8}"/>
          </ac:picMkLst>
        </pc:pic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1339645664" sldId="305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339645664" sldId="305"/>
            <ac:spMk id="5" creationId="{5275E61D-44A1-ED48-E8CA-90C32838173E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339645664" sldId="305"/>
            <ac:spMk id="7" creationId="{11559DBC-2142-D64B-61DE-55018D2EA6B8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339645664" sldId="305"/>
            <ac:spMk id="13" creationId="{0A59E055-5329-081A-65B9-90E93AB9692F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339645664" sldId="305"/>
            <ac:spMk id="15" creationId="{75B2F1FF-9ACF-C4BD-FE5C-4AE7BB528612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325848944" sldId="308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2" creationId="{A1C3EB96-255E-0E92-8BB7-BDC80C081734}"/>
          </ac:spMkLst>
        </pc:spChg>
        <pc:spChg chg="mod">
          <ac:chgData name="Glenda Dvorak" userId="200155727_tp_box_2" providerId="OAuth2" clId="{008E381C-FF2A-4B94-9E01-890F86DAD44C}" dt="2025-04-24T18:55:46.565" v="14" actId="1036"/>
          <ac:spMkLst>
            <pc:docMk/>
            <pc:sldMk cId="325848944" sldId="308"/>
            <ac:spMk id="3" creationId="{A2023F3C-260D-9351-9ED7-094DCFE3E491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0" creationId="{B141EB16-2CFA-34AF-8931-D9314CCABB78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2" creationId="{1CE0A7FD-B84B-3908-171E-39793F7FF67A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5" creationId="{7DC62071-F91D-10A1-4FD5-EE811FA5B4BD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6" creationId="{F20F6241-DB6E-73E8-5451-795C42FCA245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7" creationId="{AC74F7FD-107E-8AA6-A7BF-B9798C59588A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8" creationId="{DC9D2F67-6BBB-BDA4-E2C9-0FF0265664B3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19" creationId="{57D64549-016D-C5F6-4D36-8656B821AC9C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325848944" sldId="308"/>
            <ac:spMk id="20" creationId="{112394CF-7FBE-56D9-7BEE-5940C3C30977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2189592552" sldId="309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5" creationId="{E9DFAD04-F891-0320-D62D-3F816CD63932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7" creationId="{64D1754A-439E-4CC7-8E7B-F581DF7C9F37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8" creationId="{3AAE87C4-4B4E-B62E-36C4-4DF9923B91EC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10" creationId="{D662EC7F-91BC-2061-4A3E-10E6B4F02B24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12" creationId="{89C8208C-E3FB-DE6A-18F1-355A7B674D96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13" creationId="{A873B5E7-2C54-0CDC-0E58-CDF723FA8B6C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16" creationId="{CD0D37FF-B154-BE55-D63F-3107DB60B4B5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17" creationId="{818CE53A-6167-CF37-EEE2-EE6712B36828}"/>
          </ac:spMkLst>
        </pc:spChg>
        <pc:spChg chg="mod">
          <ac:chgData name="Glenda Dvorak" userId="200155727_tp_box_2" providerId="OAuth2" clId="{008E381C-FF2A-4B94-9E01-890F86DAD44C}" dt="2025-04-24T18:56:43.059" v="16" actId="6549"/>
          <ac:spMkLst>
            <pc:docMk/>
            <pc:sldMk cId="2189592552" sldId="309"/>
            <ac:spMk id="18" creationId="{578A3F75-FBF2-1AA2-716D-E5BC907070BE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2189592552" sldId="309"/>
            <ac:spMk id="21" creationId="{0EC3495B-FB9D-2DCF-142B-A9CF6C527805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1248820940" sldId="310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248820940" sldId="310"/>
            <ac:spMk id="2" creationId="{10E2B29A-2DC9-DD54-0F0F-7751756F9B4A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248820940" sldId="310"/>
            <ac:spMk id="3" creationId="{8D6CA049-9B37-D46E-F15B-4D8641DFC0AE}"/>
          </ac:spMkLst>
        </pc:spChg>
      </pc:sldChg>
      <pc:sldChg chg="modSp mod modTransition">
        <pc:chgData name="Glenda Dvorak" userId="200155727_tp_box_2" providerId="OAuth2" clId="{008E381C-FF2A-4B94-9E01-890F86DAD44C}" dt="2025-04-24T19:00:22.865" v="28"/>
        <pc:sldMkLst>
          <pc:docMk/>
          <pc:sldMk cId="1913737635" sldId="330"/>
        </pc:sldMkLst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913737635" sldId="330"/>
            <ac:spMk id="22" creationId="{D344FC8C-8D82-99C2-3F81-52C03FCFEBB3}"/>
          </ac:spMkLst>
        </pc:spChg>
        <pc:spChg chg="mod">
          <ac:chgData name="Glenda Dvorak" userId="200155727_tp_box_2" providerId="OAuth2" clId="{008E381C-FF2A-4B94-9E01-890F86DAD44C}" dt="2025-04-24T18:45:45.178" v="1" actId="790"/>
          <ac:spMkLst>
            <pc:docMk/>
            <pc:sldMk cId="1913737635" sldId="330"/>
            <ac:spMk id="25" creationId="{79ADCA3D-7E9B-9995-FD05-2B1FF41A6422}"/>
          </ac:spMkLst>
        </pc:spChg>
        <pc:picChg chg="mod">
          <ac:chgData name="Glenda Dvorak" userId="200155727_tp_box_2" providerId="OAuth2" clId="{008E381C-FF2A-4B94-9E01-890F86DAD44C}" dt="2025-04-24T18:59:39.292" v="25" actId="962"/>
          <ac:picMkLst>
            <pc:docMk/>
            <pc:sldMk cId="1913737635" sldId="330"/>
            <ac:picMk id="24" creationId="{81606520-53A7-A110-9051-493B32CAC2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83811D-C1BE-4AA7-A1CD-16CA8379B884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A4114D-3529-4EEF-8458-4B289B3B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El equipo de protección personal, o EPP, es necesario durante las emergencias de enfermedades animales para prevenir la propagación de enfermedades desde los animales, los lugares y el personal que responde a las emergencias.</a:t>
            </a:r>
            <a:endParaRPr lang="en-U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8"/>
              </a:spcAft>
              <a:buClr>
                <a:srgbClr val="E97243"/>
              </a:buClr>
            </a:pPr>
            <a:r>
              <a:rPr lang="es-ES" kern="100" dirty="0">
                <a:ea typeface="Aptos" panose="020B0004020202020204" pitchFamily="34" charset="0"/>
              </a:rPr>
              <a:t>Todos estos elementos se combinan en cuatro niveles de EPP: A, B, C y D. </a:t>
            </a:r>
          </a:p>
          <a:p>
            <a:pPr>
              <a:spcAft>
                <a:spcPts val="408"/>
              </a:spcAft>
              <a:buClr>
                <a:srgbClr val="E97243"/>
              </a:buClr>
            </a:pPr>
            <a:r>
              <a:rPr lang="es-ES" kern="100" dirty="0">
                <a:ea typeface="Aptos" panose="020B0004020202020204" pitchFamily="34" charset="0"/>
              </a:rPr>
              <a:t>Pueden ser necesarios distintos niveles de EPP dependiendo de la situación, los riesgos de enfermedad y las tareas realizadas. </a:t>
            </a:r>
          </a:p>
          <a:p>
            <a:pPr>
              <a:spcAft>
                <a:spcPts val="408"/>
              </a:spcAft>
              <a:buClr>
                <a:srgbClr val="E97243"/>
              </a:buClr>
            </a:pPr>
            <a:r>
              <a:rPr lang="es-ES" kern="100" dirty="0">
                <a:ea typeface="Aptos" panose="020B0004020202020204" pitchFamily="34" charset="0"/>
              </a:rPr>
              <a:t>El nivel D, es el nivel en el que se usa menor protección, mientras que el nivel A, es en  el que se usa la mayor protección.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AB2B11C-C113-41F8-ACBE-351F0C25143B}" type="slidenum">
              <a:rPr lang="en-US">
                <a:solidFill>
                  <a:prstClr val="black"/>
                </a:solidFill>
                <a:latin typeface="Calibri" panose="020F0502020204030204"/>
              </a:r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370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BBFE-7832-3B77-0778-CD9AE775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96D4D-C3D9-7D12-6799-446DE8F7C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6EAE1-27FB-ABFD-CDF3-256BCD276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110000"/>
              </a:lnSpc>
              <a:spcAft>
                <a:spcPts val="408"/>
              </a:spcAft>
              <a:buSzPts val="1400"/>
              <a:defRPr/>
            </a:pPr>
            <a:r>
              <a:rPr lang="es-ES" kern="100" dirty="0">
                <a:ea typeface="Aptos" panose="020B0004020202020204" pitchFamily="34" charset="0"/>
              </a:rPr>
              <a:t>Los niveles A y B se utilizan cuando se requieren mayores niveles de protección, como en el caso de determinados productos químicos desinfectantes o agentes patógenos altamente zoonóticos, e implican el uso de equipos especializados tales como respiradores purificadores de aire, o equipos de respiración autónoma o trajes encapsulados de protección química. </a:t>
            </a:r>
          </a:p>
          <a:p>
            <a:pPr defTabSz="931774">
              <a:lnSpc>
                <a:spcPct val="110000"/>
              </a:lnSpc>
              <a:spcAft>
                <a:spcPts val="408"/>
              </a:spcAft>
              <a:buSzPts val="1400"/>
              <a:defRPr/>
            </a:pPr>
            <a:endParaRPr lang="es-ES" kern="100" dirty="0">
              <a:ea typeface="Aptos" panose="020B0004020202020204" pitchFamily="34" charset="0"/>
            </a:endParaRPr>
          </a:p>
          <a:p>
            <a:pPr defTabSz="931774">
              <a:lnSpc>
                <a:spcPct val="110000"/>
              </a:lnSpc>
              <a:spcAft>
                <a:spcPts val="408"/>
              </a:spcAft>
              <a:buSzPts val="1400"/>
              <a:defRPr/>
            </a:pPr>
            <a:r>
              <a:rPr lang="es-ES" kern="100" dirty="0">
                <a:ea typeface="Aptos" panose="020B0004020202020204" pitchFamily="34" charset="0"/>
              </a:rPr>
              <a:t>Los niveles C y D son adecuados para la mayoría de las actividades de respuesta a emergencias de enfermedades animales y se describen a continuación en este video.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7DF6-DE9D-8883-F5F4-28EB75C6F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AB2B11C-C113-41F8-ACBE-351F0C25143B}" type="slidenum">
              <a:rPr lang="en-US">
                <a:solidFill>
                  <a:prstClr val="black"/>
                </a:solidFill>
                <a:latin typeface="Calibri" panose="020F0502020204030204"/>
              </a:r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781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sz="1400" b="1" dirty="0">
                <a:effectLst/>
                <a:latin typeface="Calibri" panose="020F0502020204030204" pitchFamily="34" charset="0"/>
                <a:ea typeface="Aptos"/>
              </a:rPr>
              <a:t>El nivel D </a:t>
            </a:r>
            <a:r>
              <a:rPr lang="es-ES" sz="1400" b="0" dirty="0">
                <a:effectLst/>
                <a:latin typeface="Calibri" panose="020F0502020204030204" pitchFamily="34" charset="0"/>
                <a:ea typeface="Aptos"/>
              </a:rPr>
              <a:t>se utiliza cuando no hay riesgo de contaminación en la piel, problemas respiratorios o contacto con materiales peligrosos. Generalmente es utilizado por el personal que  se encuentra en el sitio y que no va a tener contacto directo con animales, desechos o productos de origen animal, o el personal que responde a una emergencia después de haber terminado su trabajo en el sitio. Esto incluye protección mínima de la piel, como overoles de tela o ropa de calle, y protección respiratoria escasa o mínima, como mascarillas quirúrgicas o antipolvo. Los guantes, antiparras o los protectores faciales son opcionales, dependiendo de las tareas realizadas.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9A038-473B-69F0-92EA-6C55A417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5C3D4-FB85-AA11-8586-A5657C269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F2AA4-A3EB-448B-6E04-A0DD2594E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El nivel C </a:t>
            </a:r>
            <a:r>
              <a:rPr lang="es-ES" sz="1400" kern="100" dirty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se utiliza cuando se conoce el tipo y la concentración de una sustancia o la exposición a un producto químico transportados por el aire. El personal que responde a una emergencia y trabaje con animales, desechos animales o productos como leche o huevos, o con artículos o materiales potencialmente contaminados, o cerca de ellos (dentro de 1,8 m de distancia), debe llevar este nivel de EPP (como mínimo). Esto incluye overoles resistentes a líquidos o productos químicos, respiradores con filtro o </a:t>
            </a:r>
            <a:r>
              <a:rPr lang="es-ES" sz="14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con </a:t>
            </a:r>
            <a:r>
              <a:rPr lang="es-ES" sz="1400" kern="100" dirty="0">
                <a:effectLst/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purificadores de aire, protección para los ojos y la cara, y calzado y guantes resistentes a productos químicos.</a:t>
            </a:r>
            <a:endParaRPr lang="en-US" sz="1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24BCC-A2E5-B68D-6465-4300A9BB8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408"/>
              </a:spcAft>
              <a:buClr>
                <a:srgbClr val="E97243"/>
              </a:buClr>
              <a:buFont typeface="Arial" panose="020B0604020202020204" pitchFamily="34" charset="0"/>
              <a:buNone/>
            </a:pPr>
            <a:r>
              <a:rPr lang="es-ES" kern="100" dirty="0">
                <a:ea typeface="Aptos" panose="020B0004020202020204" pitchFamily="34" charset="0"/>
              </a:rPr>
              <a:t>Durante las situaciones de respuesta, el  o la comandante del Incidente o el o la Oficial de Seguridad determinará el nivel de protección necesario para las tareas que se deban realizar.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68A4114D-3529-4EEF-8458-4B289B3BB6AF}" type="slidenum">
              <a:rPr lang="en-US">
                <a:solidFill>
                  <a:prstClr val="black"/>
                </a:solidFill>
                <a:latin typeface="Aptos" panose="02110004020202020204"/>
              </a:rPr>
              <a:t>14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61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93726-8140-C683-23CA-37644BD8D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E12E3-F7BB-DE7D-99FB-DC3AE81B6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CD59D-8C49-CA7B-AE85-EFFA9B04E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408"/>
              </a:spcAft>
              <a:buClr>
                <a:srgbClr val="E97243"/>
              </a:buClr>
              <a:buFont typeface="Arial" panose="020B0604020202020204" pitchFamily="34" charset="0"/>
              <a:buNone/>
            </a:pPr>
            <a:r>
              <a:rPr lang="es-ES" kern="100" dirty="0">
                <a:ea typeface="Aptos" panose="020B0004020202020204" pitchFamily="34" charset="0"/>
              </a:rPr>
              <a:t>Siempre verifica el nivel requerido de EPP al comenzar tu trabajo en una situación de respuesta.</a:t>
            </a:r>
          </a:p>
          <a:p>
            <a:pPr marL="0" indent="0">
              <a:spcAft>
                <a:spcPts val="408"/>
              </a:spcAft>
              <a:buClr>
                <a:srgbClr val="E97243"/>
              </a:buClr>
              <a:buFont typeface="Arial" panose="020B0604020202020204" pitchFamily="34" charset="0"/>
              <a:buNone/>
            </a:pPr>
            <a:r>
              <a:rPr lang="es-ES" kern="100" dirty="0">
                <a:ea typeface="Aptos" panose="020B0004020202020204" pitchFamily="34" charset="0"/>
              </a:rPr>
              <a:t>Solo utiliza EPP para el que hayas recibido una capacitación completa, autorización médica y superado las pruebas de ajuste para su uso.</a:t>
            </a:r>
          </a:p>
          <a:p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063C1-AA01-DEB0-36E0-A79C4536B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68A4114D-3529-4EEF-8458-4B289B3BB6AF}" type="slidenum">
              <a:rPr lang="en-US">
                <a:solidFill>
                  <a:prstClr val="black"/>
                </a:solidFill>
                <a:latin typeface="Aptos" panose="02110004020202020204"/>
              </a:rPr>
              <a:t>15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3072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Escanea este código QR para acceder al sitio web de capacitación “Justo-a-Tiempo y para obtener más información sobre el uso de EPP durante emergencias de enfermedades animales, incluida la forma correcta de ponerte y sacarte el equipo, así como consideraciones de seguridad”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dirty="0">
                <a:solidFill>
                  <a:srgbClr val="000000"/>
                </a:solidFill>
              </a:rPr>
              <a:t>El desarrollo de este material ha sido posible gracias a una subvención concedida al Centro de Seguridad Alimentaria y Salud Pública, de la Facultad de Medicina Veterinaria de la Universidad Estatal de Iowa por el Servicio de Inspección de Sanidad Animal y Vegetal del Departamento de Agricultura de los Estados Unidos a través del Programa Nacional de Preparación y Respuesta a Enfermedades Animales.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256B-AF3D-BDAC-B606-4FA2CC40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75E30-66D7-DA6B-D3D5-53E2BF286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B44AF-A8A0-8832-7914-CD14FFF71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Aft>
                <a:spcPts val="600"/>
              </a:spcAft>
            </a:pPr>
            <a:r>
              <a:rPr lang="es-E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Este módulo de capacitación “Justo-a-Tiempo” repasa los tipos y niveles de EPP y destaca los que se utilizan de modo frecuente durante una emergencia de una enfermedad animal.</a:t>
            </a:r>
          </a:p>
          <a:p>
            <a:pPr marL="0" marR="0">
              <a:lnSpc>
                <a:spcPct val="110000"/>
              </a:lnSpc>
              <a:spcAft>
                <a:spcPts val="600"/>
              </a:spcAft>
            </a:pPr>
            <a:endParaRPr lang="es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F9EEC-D412-19D3-DB8F-924CAFAF3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4114D-3529-4EEF-8458-4B289B3BB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7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408"/>
              </a:spcAft>
            </a:pPr>
            <a:r>
              <a:rPr lang="es-ES" kern="100" dirty="0">
                <a:ea typeface="Aptos" panose="020B0004020202020204" pitchFamily="34" charset="0"/>
              </a:rPr>
              <a:t>El equipo de protección personal incluye ropa y equipos especiales diseñados para actuar como barrera entre una persona y un peligro. </a:t>
            </a:r>
            <a:endParaRPr lang="en-US" kern="100" dirty="0">
              <a:ea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AB2B11C-C113-41F8-ACBE-351F0C25143B}" type="slidenum">
              <a:rPr lang="en-US">
                <a:solidFill>
                  <a:prstClr val="black"/>
                </a:solidFill>
                <a:latin typeface="Calibri" panose="020F0502020204030204"/>
              </a:r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968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Durante las emergencias de enfermedades animales, el EPP cumple dos funciones esenciales: de bioseguridad:  para evitar la propagación de agentes patógenos entre animales y lugares, y de protección para el personal que responde a la emergencia:  para proteger al personal frente a los peligros potenciales, tales como exposiciones a productos químicos u organismos que pueden infectar a las personas.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2B11C-C113-41F8-ACBE-351F0C2514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1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kern="100" dirty="0">
                <a:ea typeface="Aptos" panose="020B0004020202020204" pitchFamily="34" charset="0"/>
              </a:rPr>
              <a:t>El EPP </a:t>
            </a:r>
            <a:r>
              <a:rPr lang="en-US" kern="100" dirty="0" err="1">
                <a:ea typeface="Aptos" panose="020B0004020202020204" pitchFamily="34" charset="0"/>
              </a:rPr>
              <a:t>proporciona</a:t>
            </a:r>
            <a:r>
              <a:rPr lang="en-US" kern="100" dirty="0">
                <a:ea typeface="Aptos" panose="020B0004020202020204" pitchFamily="34" charset="0"/>
              </a:rPr>
              <a:t> medidas de protección para la piel, el sistema respiratorio, los ojos y la cara.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8591-933B-1D40-F2FC-FA090F8E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95378-D0FC-7DCF-6CF3-11DC6906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8C351-27E0-D440-E744-5893D935D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Para proteger la piel se utilizan artículos como overoles y delantales protectores y calzado, como botas de goma. Estos artículos deberían ser resistentes a los fluidos y a los productos químicos.</a:t>
            </a:r>
            <a:endParaRPr lang="en-US" sz="1400" kern="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31774">
              <a:defRPr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D1177-BF1D-2F87-9E68-58B2E283D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kern="100" dirty="0">
                <a:ea typeface="Aptos" panose="020B0004020202020204" pitchFamily="34" charset="0"/>
              </a:rPr>
              <a:t>La protección respiratoria puede incluir mascarillas antipolvo o respiradores desechables o con filtro de partículas, como una mascarilla N-95.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A9E3-18F9-7BA0-5344-52ADE664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9BEBD-44BD-B1A4-36CE-1DEDD068E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A29A1-2407-D9E9-3049-70AFEAE80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kern="100" dirty="0">
                <a:ea typeface="Aptos" panose="020B0004020202020204" pitchFamily="34" charset="0"/>
              </a:rPr>
              <a:t>Los respiradores purificadores de aire reutilizables, que pueden cubrir parte de la cara o la cara completa, proporcionan protección adicional. Se necesitará un equipo de respiración autónoma para los niveles de protección más altos.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CDB6E-C837-5279-0F87-755716F96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la protección de los ojos y la cara, se utilizan anteojos de seguridad o antiparras y, en algunos casos, se agrega un protector facial. En algunos entornos, puede ser necesario utilizar protección para los oídos, como tapones u orejeras.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114D-3529-4EEF-8458-4B289B3BB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3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3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3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0DE7-C71A-4121-8179-5F7AFEEE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86A75-BD81-4DDA-8D8D-D1AC064CD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26A3-3FD2-4064-AE30-6476E0EC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0867-DB39-41D2-AA6C-E24C468B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8E9A-0E42-46E5-A81B-B0B0188A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2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2D46-7516-4816-A784-503C42E9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D948-12B3-4ECB-B821-FC17F3B7E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D2FE1-10A8-4446-8659-6B6D489C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92C70-79BD-4490-AFD8-D1A64037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1E23-3FB9-4072-BCC2-0DB26600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6B7B0-4ED8-49A7-840F-377F3318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5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0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B48D-2078-46AA-8A28-5966C2CB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4B0-DEC5-45BC-9507-644BF8E66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8FD04-2AB6-4363-9058-D8D6CF7C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C4EA-5586-4936-98D3-A8181F76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B343-8990-4666-8D0E-2318D849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4A02-3091-4FD5-B16D-F63CD7E6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1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FB9A-FD18-43AC-899D-0DA7426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39624-46D4-471E-A01A-0DBF4878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849C-7844-45C3-848D-7B0F2DFA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C66B-3AFD-4D21-A7A0-80DE3515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020E-F8F0-43FF-995A-EB9FDDE6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3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4D882-C0AF-451E-9945-945D9B302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167FC-7F18-41E5-929A-396165F53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A240-BC1D-46EA-A8A4-B06D292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CF82-ACE4-4F18-B40E-1B1BE722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F319-C7B8-43EC-A270-4CE18FE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1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6E08-80B4-BFD8-9C4F-4054CD46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92C0-7713-817A-E549-474CB728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71665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D1270-85AC-E1E1-0E54-E6C9A7A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CC98-2DFF-96B7-C3CA-E151BE5E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A7EF-FFE2-A3C0-3F83-23189B3C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74099-51E8-C770-0465-0A14FB39D18A}"/>
              </a:ext>
            </a:extLst>
          </p:cNvPr>
          <p:cNvSpPr/>
          <p:nvPr userDrawn="1"/>
        </p:nvSpPr>
        <p:spPr>
          <a:xfrm>
            <a:off x="814943" y="1133820"/>
            <a:ext cx="106070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A5A9AA4-C332-6657-4B08-8F971B54F49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0"/>
            <a:ext cx="1219199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8893-C521-2D79-BBCF-B1FE9BE2A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48" y="0"/>
            <a:ext cx="5481851" cy="6858000"/>
          </a:xfrm>
          <a:solidFill>
            <a:schemeClr val="accent3"/>
          </a:solidFill>
        </p:spPr>
        <p:txBody>
          <a:bodyPr anchor="t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4BE3-78E7-AFDF-E00F-ED8EC4C3B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250" y="4299044"/>
            <a:ext cx="7319749" cy="958755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9CAE-3806-4719-9C65-0E87E688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4B87-AACC-FEBB-6E60-552A509D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DA33-C041-A08C-DB88-C87B861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3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372" y="694368"/>
            <a:ext cx="458824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3371" y="1822778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0B710-74D5-155D-4095-B611E9AA841F}"/>
              </a:ext>
            </a:extLst>
          </p:cNvPr>
          <p:cNvSpPr/>
          <p:nvPr userDrawn="1"/>
        </p:nvSpPr>
        <p:spPr>
          <a:xfrm>
            <a:off x="11791666" y="0"/>
            <a:ext cx="4003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86333-6EBD-193E-66F7-C74CB1D24017}"/>
              </a:ext>
            </a:extLst>
          </p:cNvPr>
          <p:cNvSpPr/>
          <p:nvPr userDrawn="1"/>
        </p:nvSpPr>
        <p:spPr>
          <a:xfrm>
            <a:off x="11671112" y="0"/>
            <a:ext cx="1371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86444C-2C8C-3A1C-0769-C9B5FD74D576}"/>
              </a:ext>
            </a:extLst>
          </p:cNvPr>
          <p:cNvSpPr/>
          <p:nvPr userDrawn="1"/>
        </p:nvSpPr>
        <p:spPr>
          <a:xfrm>
            <a:off x="11550554" y="2272"/>
            <a:ext cx="1371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80029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412" y="694368"/>
            <a:ext cx="458824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0411" y="1822778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97E45753-07E6-C7E3-768E-07AE3B59FCF2}"/>
              </a:ext>
            </a:extLst>
          </p:cNvPr>
          <p:cNvSpPr/>
          <p:nvPr userDrawn="1"/>
        </p:nvSpPr>
        <p:spPr>
          <a:xfrm flipH="1">
            <a:off x="11086872" y="4544"/>
            <a:ext cx="1091820" cy="6858000"/>
          </a:xfrm>
          <a:custGeom>
            <a:avLst/>
            <a:gdLst>
              <a:gd name="connsiteX0" fmla="*/ 0 w 423080"/>
              <a:gd name="connsiteY0" fmla="*/ 0 h 6857999"/>
              <a:gd name="connsiteX1" fmla="*/ 211540 w 423080"/>
              <a:gd name="connsiteY1" fmla="*/ 0 h 6857999"/>
              <a:gd name="connsiteX2" fmla="*/ 423080 w 423080"/>
              <a:gd name="connsiteY2" fmla="*/ 3429000 h 6857999"/>
              <a:gd name="connsiteX3" fmla="*/ 211540 w 423080"/>
              <a:gd name="connsiteY3" fmla="*/ 6858000 h 6857999"/>
              <a:gd name="connsiteX4" fmla="*/ 0 w 423080"/>
              <a:gd name="connsiteY4" fmla="*/ 6857999 h 6857999"/>
              <a:gd name="connsiteX5" fmla="*/ 0 w 423080"/>
              <a:gd name="connsiteY5" fmla="*/ 0 h 6857999"/>
              <a:gd name="connsiteX0" fmla="*/ 0 w 1091820"/>
              <a:gd name="connsiteY0" fmla="*/ 0 h 6858000"/>
              <a:gd name="connsiteX1" fmla="*/ 211540 w 1091820"/>
              <a:gd name="connsiteY1" fmla="*/ 0 h 6858000"/>
              <a:gd name="connsiteX2" fmla="*/ 1091820 w 1091820"/>
              <a:gd name="connsiteY2" fmla="*/ 3442648 h 6858000"/>
              <a:gd name="connsiteX3" fmla="*/ 211540 w 1091820"/>
              <a:gd name="connsiteY3" fmla="*/ 6858000 h 6858000"/>
              <a:gd name="connsiteX4" fmla="*/ 0 w 1091820"/>
              <a:gd name="connsiteY4" fmla="*/ 6857999 h 6858000"/>
              <a:gd name="connsiteX5" fmla="*/ 0 w 10918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820" h="6858000">
                <a:moveTo>
                  <a:pt x="0" y="0"/>
                </a:moveTo>
                <a:lnTo>
                  <a:pt x="211540" y="0"/>
                </a:lnTo>
                <a:cubicBezTo>
                  <a:pt x="328370" y="0"/>
                  <a:pt x="1091820" y="1548864"/>
                  <a:pt x="1091820" y="3442648"/>
                </a:cubicBezTo>
                <a:cubicBezTo>
                  <a:pt x="1091820" y="5336432"/>
                  <a:pt x="328370" y="6858000"/>
                  <a:pt x="211540" y="6858000"/>
                </a:cubicBez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0">
            <a:extLst>
              <a:ext uri="{FF2B5EF4-FFF2-40B4-BE49-F238E27FC236}">
                <a16:creationId xmlns:a16="http://schemas.microsoft.com/office/drawing/2014/main" id="{EB80D8A5-9204-6648-D8C9-0BB7A2FF4F2B}"/>
              </a:ext>
            </a:extLst>
          </p:cNvPr>
          <p:cNvSpPr/>
          <p:nvPr userDrawn="1"/>
        </p:nvSpPr>
        <p:spPr>
          <a:xfrm flipH="1">
            <a:off x="11266568" y="4544"/>
            <a:ext cx="1091820" cy="6858000"/>
          </a:xfrm>
          <a:custGeom>
            <a:avLst/>
            <a:gdLst>
              <a:gd name="connsiteX0" fmla="*/ 0 w 423080"/>
              <a:gd name="connsiteY0" fmla="*/ 0 h 6857999"/>
              <a:gd name="connsiteX1" fmla="*/ 211540 w 423080"/>
              <a:gd name="connsiteY1" fmla="*/ 0 h 6857999"/>
              <a:gd name="connsiteX2" fmla="*/ 423080 w 423080"/>
              <a:gd name="connsiteY2" fmla="*/ 3429000 h 6857999"/>
              <a:gd name="connsiteX3" fmla="*/ 211540 w 423080"/>
              <a:gd name="connsiteY3" fmla="*/ 6858000 h 6857999"/>
              <a:gd name="connsiteX4" fmla="*/ 0 w 423080"/>
              <a:gd name="connsiteY4" fmla="*/ 6857999 h 6857999"/>
              <a:gd name="connsiteX5" fmla="*/ 0 w 423080"/>
              <a:gd name="connsiteY5" fmla="*/ 0 h 6857999"/>
              <a:gd name="connsiteX0" fmla="*/ 0 w 1091820"/>
              <a:gd name="connsiteY0" fmla="*/ 0 h 6858000"/>
              <a:gd name="connsiteX1" fmla="*/ 211540 w 1091820"/>
              <a:gd name="connsiteY1" fmla="*/ 0 h 6858000"/>
              <a:gd name="connsiteX2" fmla="*/ 1091820 w 1091820"/>
              <a:gd name="connsiteY2" fmla="*/ 3442648 h 6858000"/>
              <a:gd name="connsiteX3" fmla="*/ 211540 w 1091820"/>
              <a:gd name="connsiteY3" fmla="*/ 6858000 h 6858000"/>
              <a:gd name="connsiteX4" fmla="*/ 0 w 1091820"/>
              <a:gd name="connsiteY4" fmla="*/ 6857999 h 6858000"/>
              <a:gd name="connsiteX5" fmla="*/ 0 w 10918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820" h="6858000">
                <a:moveTo>
                  <a:pt x="0" y="0"/>
                </a:moveTo>
                <a:lnTo>
                  <a:pt x="211540" y="0"/>
                </a:lnTo>
                <a:cubicBezTo>
                  <a:pt x="328370" y="0"/>
                  <a:pt x="1091820" y="1548864"/>
                  <a:pt x="1091820" y="3442648"/>
                </a:cubicBezTo>
                <a:cubicBezTo>
                  <a:pt x="1091820" y="5336432"/>
                  <a:pt x="328370" y="6858000"/>
                  <a:pt x="211540" y="6858000"/>
                </a:cubicBez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0">
            <a:extLst>
              <a:ext uri="{FF2B5EF4-FFF2-40B4-BE49-F238E27FC236}">
                <a16:creationId xmlns:a16="http://schemas.microsoft.com/office/drawing/2014/main" id="{FB729D58-0D39-8EE8-D868-6A302C0D7FE0}"/>
              </a:ext>
            </a:extLst>
          </p:cNvPr>
          <p:cNvSpPr/>
          <p:nvPr userDrawn="1"/>
        </p:nvSpPr>
        <p:spPr>
          <a:xfrm flipH="1">
            <a:off x="11446264" y="4544"/>
            <a:ext cx="1091820" cy="6858000"/>
          </a:xfrm>
          <a:custGeom>
            <a:avLst/>
            <a:gdLst>
              <a:gd name="connsiteX0" fmla="*/ 0 w 423080"/>
              <a:gd name="connsiteY0" fmla="*/ 0 h 6857999"/>
              <a:gd name="connsiteX1" fmla="*/ 211540 w 423080"/>
              <a:gd name="connsiteY1" fmla="*/ 0 h 6857999"/>
              <a:gd name="connsiteX2" fmla="*/ 423080 w 423080"/>
              <a:gd name="connsiteY2" fmla="*/ 3429000 h 6857999"/>
              <a:gd name="connsiteX3" fmla="*/ 211540 w 423080"/>
              <a:gd name="connsiteY3" fmla="*/ 6858000 h 6857999"/>
              <a:gd name="connsiteX4" fmla="*/ 0 w 423080"/>
              <a:gd name="connsiteY4" fmla="*/ 6857999 h 6857999"/>
              <a:gd name="connsiteX5" fmla="*/ 0 w 423080"/>
              <a:gd name="connsiteY5" fmla="*/ 0 h 6857999"/>
              <a:gd name="connsiteX0" fmla="*/ 0 w 1091820"/>
              <a:gd name="connsiteY0" fmla="*/ 0 h 6858000"/>
              <a:gd name="connsiteX1" fmla="*/ 211540 w 1091820"/>
              <a:gd name="connsiteY1" fmla="*/ 0 h 6858000"/>
              <a:gd name="connsiteX2" fmla="*/ 1091820 w 1091820"/>
              <a:gd name="connsiteY2" fmla="*/ 3442648 h 6858000"/>
              <a:gd name="connsiteX3" fmla="*/ 211540 w 1091820"/>
              <a:gd name="connsiteY3" fmla="*/ 6858000 h 6858000"/>
              <a:gd name="connsiteX4" fmla="*/ 0 w 1091820"/>
              <a:gd name="connsiteY4" fmla="*/ 6857999 h 6858000"/>
              <a:gd name="connsiteX5" fmla="*/ 0 w 10918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820" h="6858000">
                <a:moveTo>
                  <a:pt x="0" y="0"/>
                </a:moveTo>
                <a:lnTo>
                  <a:pt x="211540" y="0"/>
                </a:lnTo>
                <a:cubicBezTo>
                  <a:pt x="328370" y="0"/>
                  <a:pt x="1091820" y="1548864"/>
                  <a:pt x="1091820" y="3442648"/>
                </a:cubicBezTo>
                <a:cubicBezTo>
                  <a:pt x="1091820" y="5336432"/>
                  <a:pt x="328370" y="6858000"/>
                  <a:pt x="211540" y="6858000"/>
                </a:cubicBez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B4D97D66-1856-0794-857E-186120110734}"/>
              </a:ext>
            </a:extLst>
          </p:cNvPr>
          <p:cNvSpPr/>
          <p:nvPr userDrawn="1"/>
        </p:nvSpPr>
        <p:spPr>
          <a:xfrm flipH="1">
            <a:off x="0" y="0"/>
            <a:ext cx="7642746" cy="6858000"/>
          </a:xfrm>
          <a:prstGeom prst="flowChartInputOutpu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EE9C8-AB96-5E60-D972-663042760294}"/>
              </a:ext>
            </a:extLst>
          </p:cNvPr>
          <p:cNvCxnSpPr>
            <a:cxnSpLocks/>
            <a:stCxn id="3" idx="0"/>
          </p:cNvCxnSpPr>
          <p:nvPr userDrawn="1"/>
        </p:nvCxnSpPr>
        <p:spPr>
          <a:xfrm>
            <a:off x="6096000" y="0"/>
            <a:ext cx="1546746" cy="6858000"/>
          </a:xfrm>
          <a:prstGeom prst="line">
            <a:avLst/>
          </a:prstGeom>
          <a:ln w="1206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8675" y="1828801"/>
            <a:ext cx="4417324" cy="432880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391"/>
            <a:ext cx="490750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4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B4D97D66-1856-0794-857E-186120110734}"/>
              </a:ext>
            </a:extLst>
          </p:cNvPr>
          <p:cNvSpPr/>
          <p:nvPr userDrawn="1"/>
        </p:nvSpPr>
        <p:spPr>
          <a:xfrm flipH="1" flipV="1">
            <a:off x="5686560" y="0"/>
            <a:ext cx="6214299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8 w 10018"/>
              <a:gd name="connsiteY0" fmla="*/ 10000 h 10000"/>
              <a:gd name="connsiteX1" fmla="*/ 0 w 10018"/>
              <a:gd name="connsiteY1" fmla="*/ 0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8 w 10018"/>
              <a:gd name="connsiteY0" fmla="*/ 10000 h 10000"/>
              <a:gd name="connsiteX1" fmla="*/ 0 w 10018"/>
              <a:gd name="connsiteY1" fmla="*/ 0 h 10000"/>
              <a:gd name="connsiteX2" fmla="*/ 10018 w 10018"/>
              <a:gd name="connsiteY2" fmla="*/ 0 h 10000"/>
              <a:gd name="connsiteX3" fmla="*/ 7490 w 10018"/>
              <a:gd name="connsiteY3" fmla="*/ 9980 h 10000"/>
              <a:gd name="connsiteX4" fmla="*/ 18 w 1001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" h="10000">
                <a:moveTo>
                  <a:pt x="18" y="10000"/>
                </a:moveTo>
                <a:cubicBezTo>
                  <a:pt x="12" y="6667"/>
                  <a:pt x="6" y="3333"/>
                  <a:pt x="0" y="0"/>
                </a:cubicBezTo>
                <a:lnTo>
                  <a:pt x="10018" y="0"/>
                </a:lnTo>
                <a:lnTo>
                  <a:pt x="7490" y="9980"/>
                </a:lnTo>
                <a:lnTo>
                  <a:pt x="18" y="10000"/>
                </a:lnTo>
                <a:close/>
              </a:path>
            </a:pathLst>
          </a:cu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EE9C8-AB96-5E60-D972-663042760294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8321" y="0"/>
            <a:ext cx="1645920" cy="6858000"/>
          </a:xfrm>
          <a:prstGeom prst="line">
            <a:avLst/>
          </a:prstGeom>
          <a:ln w="1206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5087" y="1828801"/>
            <a:ext cx="4417324" cy="432880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621" y="691098"/>
            <a:ext cx="4089790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5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2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9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91" y="700391"/>
            <a:ext cx="5047072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18484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7414" y="1828801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64EE7A-4B82-4F2C-3E0B-CEFD75AFAA76}"/>
              </a:ext>
            </a:extLst>
          </p:cNvPr>
          <p:cNvCxnSpPr/>
          <p:nvPr userDrawn="1"/>
        </p:nvCxnSpPr>
        <p:spPr>
          <a:xfrm>
            <a:off x="5254386" y="0"/>
            <a:ext cx="0" cy="685800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991669-A253-2FC0-6043-53FBD3BB68E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6338" y="4312692"/>
            <a:ext cx="5489662" cy="1869601"/>
          </a:xfrm>
          <a:solidFill>
            <a:srgbClr val="FAAA6C">
              <a:alpha val="85882"/>
            </a:srgb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4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80" y="526777"/>
            <a:ext cx="6953840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4041147" y="504971"/>
            <a:ext cx="0" cy="293522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9" y="492918"/>
            <a:ext cx="3170238" cy="293608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779" y="3809999"/>
            <a:ext cx="3994601" cy="2642387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46553" y="1679383"/>
            <a:ext cx="3108960" cy="4264217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B5785E-B895-054E-1455-D20EDE99209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471720" y="1660307"/>
            <a:ext cx="3108960" cy="4264217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7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6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2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3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1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4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4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D00739-61BD-2A99-0C91-9928D3682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0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8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1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4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0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4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4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2400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F904C-1FE1-BC23-5FD4-62605687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3911E-F827-DA21-81B0-3873A6CA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FB0CD-7B25-55ED-D344-4D78A69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CC333B92-F402-CEA8-2D08-4867414EE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4" cy="1828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5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F775B8F2-F22A-CEF9-90B7-8463676B3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4" cy="1828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559A7-D932-A14A-C411-2D818CE9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C9558-12E2-C8BE-5DF5-BB46F757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FF15D-397A-C640-83E4-B9161E4D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E1ECA-5685-A3C4-ED90-E0EE31EC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2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0DE7-C71A-4121-8179-5F7AFEEE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86A75-BD81-4DDA-8D8D-D1AC064CD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26A3-3FD2-4064-AE30-6476E0EC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0867-DB39-41D2-AA6C-E24C468B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8E9A-0E42-46E5-A81B-B0B0188A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56BC28-05BF-3501-8F28-041BD8ECD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925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828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69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49D1-CAEE-4341-A3CB-29D6173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E789-2EF3-4F0F-A55A-653D9C1F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D249-4FA8-4470-A1B2-D381CF52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CADC-DEFA-4FE2-B1A7-B05DC49D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6E9D-87F0-441B-A502-3D4642F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47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5428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4353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143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2234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3461A-8CCD-48E4-957B-CD08D6EF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74490-F53B-4B3D-8B32-823BC29F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35D0C-0034-404A-A403-C6681629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6644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2D46-7516-4816-A784-503C42E9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D948-12B3-4ECB-B821-FC17F3B7E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D2FE1-10A8-4446-8659-6B6D489C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92C70-79BD-4490-AFD8-D1A64037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1E23-3FB9-4072-BCC2-0DB26600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6B7B0-4ED8-49A7-840F-377F3318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94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721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3027F6-8B61-9806-00BA-FB190899C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6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D00739-61BD-2A99-0C91-9928D3682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257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56BC28-05BF-3501-8F28-041BD8ECD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2105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3027F6-8B61-9806-00BA-FB190899C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3533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67304" y="1722438"/>
            <a:ext cx="3616696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67304" y="2438400"/>
            <a:ext cx="3616696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8448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DD1D3-FD8F-4C25-81CF-F542B48B07A3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287652" y="1722438"/>
            <a:ext cx="3616696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287652" y="2438400"/>
            <a:ext cx="3616696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8000" y="1722438"/>
            <a:ext cx="3616696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6"/>
          </p:nvPr>
        </p:nvSpPr>
        <p:spPr>
          <a:xfrm>
            <a:off x="508000" y="2438400"/>
            <a:ext cx="3616696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075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4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30349" y="1722438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30349" y="2438400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8448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DD1D3-FD8F-4C25-81CF-F542B48B07A3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42883" y="1722439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42883" y="2438401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86042" y="1722439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6"/>
          </p:nvPr>
        </p:nvSpPr>
        <p:spPr>
          <a:xfrm>
            <a:off x="3286042" y="2438401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386853" y="1722440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386853" y="2438402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44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86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09326-CFBB-B105-D743-4C6DB29D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82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6D010-8F03-2EC3-BAB7-5576E3926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699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6581C-20E2-C1BC-CC1F-6C914AD8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49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144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67304" y="1722438"/>
            <a:ext cx="3616696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67304" y="2438400"/>
            <a:ext cx="3616696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8448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DD1D3-FD8F-4C25-81CF-F542B48B07A3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287652" y="1722438"/>
            <a:ext cx="3616696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287652" y="2438400"/>
            <a:ext cx="3616696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8000" y="1722438"/>
            <a:ext cx="3616696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6"/>
          </p:nvPr>
        </p:nvSpPr>
        <p:spPr>
          <a:xfrm>
            <a:off x="508000" y="2438400"/>
            <a:ext cx="3616696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0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719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2343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8326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85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3F6E3C-D7CB-758B-7148-44B21635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17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4A2CA4-B29A-6F9F-C7BD-1D857500C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0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C0F2E1-2996-B225-1013-F02F59DA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157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32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367B5C-0931-DB7B-F9EF-E3AE6100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94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72E91A-A1E6-799F-2FF6-BDE18189E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912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4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30349" y="1722438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30349" y="2438400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8448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DD1D3-FD8F-4C25-81CF-F542B48B07A3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42883" y="1722439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42883" y="2438401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86042" y="1722439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6"/>
          </p:nvPr>
        </p:nvSpPr>
        <p:spPr>
          <a:xfrm>
            <a:off x="3286042" y="2438401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386853" y="1722440"/>
            <a:ext cx="2743200" cy="639762"/>
          </a:xfr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386853" y="2438402"/>
            <a:ext cx="27432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E9AFE-43D8-CB23-18FD-1A0350F2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13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12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B48D-2078-46AA-8A28-5966C2CB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4B0-DEC5-45BC-9507-644BF8E66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8FD04-2AB6-4363-9058-D8D6CF7C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C4EA-5586-4936-98D3-A8181F76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B343-8990-4666-8D0E-2318D849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4A02-3091-4FD5-B16D-F63CD7E6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030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FB9A-FD18-43AC-899D-0DA7426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39624-46D4-471E-A01A-0DBF4878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849C-7844-45C3-848D-7B0F2DFA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C66B-3AFD-4D21-A7A0-80DE3515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020E-F8F0-43FF-995A-EB9FDDE6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3089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4D882-C0AF-451E-9945-945D9B302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167FC-7F18-41E5-929A-396165F53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A240-BC1D-46EA-A8A4-B06D292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CF82-ACE4-4F18-B40E-1B1BE722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F319-C7B8-43EC-A270-4CE18FE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90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5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09326-CFBB-B105-D743-4C6DB29D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6D010-8F03-2EC3-BAB7-5576E3926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2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2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6581C-20E2-C1BC-CC1F-6C914AD8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5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5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3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0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3F6E3C-D7CB-758B-7148-44B21635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9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4A2CA4-B29A-6F9F-C7BD-1D857500C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C0F2E1-2996-B225-1013-F02F59DA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7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1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828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9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367B5C-0931-DB7B-F9EF-E3AE6100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72E91A-A1E6-799F-2FF6-BDE18189E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7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E9AFE-43D8-CB23-18FD-1A0350F2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3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B48D-2078-46AA-8A28-5966C2CB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4B0-DEC5-45BC-9507-644BF8E66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8FD04-2AB6-4363-9058-D8D6CF7C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C4EA-5586-4936-98D3-A8181F76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B343-8990-4666-8D0E-2318D849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4A02-3091-4FD5-B16D-F63CD7E6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1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FB9A-FD18-43AC-899D-0DA7426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39624-46D4-471E-A01A-0DBF4878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849C-7844-45C3-848D-7B0F2DFA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C66B-3AFD-4D21-A7A0-80DE3515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020E-F8F0-43FF-995A-EB9FDDE6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7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4D882-C0AF-451E-9945-945D9B302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167FC-7F18-41E5-929A-396165F53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A240-BC1D-46EA-A8A4-B06D292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CF82-ACE4-4F18-B40E-1B1BE722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F319-C7B8-43EC-A270-4CE18FE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6E08-80B4-BFD8-9C4F-4054CD46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92C0-7713-817A-E549-474CB728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71665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D1270-85AC-E1E1-0E54-E6C9A7A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CC98-2DFF-96B7-C3CA-E151BE5E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A7EF-FFE2-A3C0-3F83-23189B3C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74099-51E8-C770-0465-0A14FB39D18A}"/>
              </a:ext>
            </a:extLst>
          </p:cNvPr>
          <p:cNvSpPr/>
          <p:nvPr userDrawn="1"/>
        </p:nvSpPr>
        <p:spPr>
          <a:xfrm>
            <a:off x="814943" y="1133820"/>
            <a:ext cx="106070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0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A5A9AA4-C332-6657-4B08-8F971B54F49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0"/>
            <a:ext cx="1219199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8893-C521-2D79-BBCF-B1FE9BE2A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48" y="0"/>
            <a:ext cx="5481851" cy="6858000"/>
          </a:xfrm>
          <a:solidFill>
            <a:schemeClr val="accent3"/>
          </a:solidFill>
        </p:spPr>
        <p:txBody>
          <a:bodyPr anchor="t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4BE3-78E7-AFDF-E00F-ED8EC4C3B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250" y="4299044"/>
            <a:ext cx="7319749" cy="958755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9CAE-3806-4719-9C65-0E87E688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4B87-AACC-FEBB-6E60-552A509D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DA33-C041-A08C-DB88-C87B861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372" y="694368"/>
            <a:ext cx="458824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3371" y="1822778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0B710-74D5-155D-4095-B611E9AA841F}"/>
              </a:ext>
            </a:extLst>
          </p:cNvPr>
          <p:cNvSpPr/>
          <p:nvPr userDrawn="1"/>
        </p:nvSpPr>
        <p:spPr>
          <a:xfrm>
            <a:off x="11791666" y="0"/>
            <a:ext cx="4003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86333-6EBD-193E-66F7-C74CB1D24017}"/>
              </a:ext>
            </a:extLst>
          </p:cNvPr>
          <p:cNvSpPr/>
          <p:nvPr userDrawn="1"/>
        </p:nvSpPr>
        <p:spPr>
          <a:xfrm>
            <a:off x="11671112" y="0"/>
            <a:ext cx="1371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86444C-2C8C-3A1C-0769-C9B5FD74D576}"/>
              </a:ext>
            </a:extLst>
          </p:cNvPr>
          <p:cNvSpPr/>
          <p:nvPr userDrawn="1"/>
        </p:nvSpPr>
        <p:spPr>
          <a:xfrm>
            <a:off x="11550554" y="2272"/>
            <a:ext cx="1371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49D1-CAEE-4341-A3CB-29D6173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E789-2EF3-4F0F-A55A-653D9C1F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D249-4FA8-4470-A1B2-D381CF52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CADC-DEFA-4FE2-B1A7-B05DC49D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6E9D-87F0-441B-A502-3D4642F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1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80029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412" y="694368"/>
            <a:ext cx="458824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0411" y="1822778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97E45753-07E6-C7E3-768E-07AE3B59FCF2}"/>
              </a:ext>
            </a:extLst>
          </p:cNvPr>
          <p:cNvSpPr/>
          <p:nvPr userDrawn="1"/>
        </p:nvSpPr>
        <p:spPr>
          <a:xfrm flipH="1">
            <a:off x="11086872" y="4544"/>
            <a:ext cx="1091820" cy="6858000"/>
          </a:xfrm>
          <a:custGeom>
            <a:avLst/>
            <a:gdLst>
              <a:gd name="connsiteX0" fmla="*/ 0 w 423080"/>
              <a:gd name="connsiteY0" fmla="*/ 0 h 6857999"/>
              <a:gd name="connsiteX1" fmla="*/ 211540 w 423080"/>
              <a:gd name="connsiteY1" fmla="*/ 0 h 6857999"/>
              <a:gd name="connsiteX2" fmla="*/ 423080 w 423080"/>
              <a:gd name="connsiteY2" fmla="*/ 3429000 h 6857999"/>
              <a:gd name="connsiteX3" fmla="*/ 211540 w 423080"/>
              <a:gd name="connsiteY3" fmla="*/ 6858000 h 6857999"/>
              <a:gd name="connsiteX4" fmla="*/ 0 w 423080"/>
              <a:gd name="connsiteY4" fmla="*/ 6857999 h 6857999"/>
              <a:gd name="connsiteX5" fmla="*/ 0 w 423080"/>
              <a:gd name="connsiteY5" fmla="*/ 0 h 6857999"/>
              <a:gd name="connsiteX0" fmla="*/ 0 w 1091820"/>
              <a:gd name="connsiteY0" fmla="*/ 0 h 6858000"/>
              <a:gd name="connsiteX1" fmla="*/ 211540 w 1091820"/>
              <a:gd name="connsiteY1" fmla="*/ 0 h 6858000"/>
              <a:gd name="connsiteX2" fmla="*/ 1091820 w 1091820"/>
              <a:gd name="connsiteY2" fmla="*/ 3442648 h 6858000"/>
              <a:gd name="connsiteX3" fmla="*/ 211540 w 1091820"/>
              <a:gd name="connsiteY3" fmla="*/ 6858000 h 6858000"/>
              <a:gd name="connsiteX4" fmla="*/ 0 w 1091820"/>
              <a:gd name="connsiteY4" fmla="*/ 6857999 h 6858000"/>
              <a:gd name="connsiteX5" fmla="*/ 0 w 10918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820" h="6858000">
                <a:moveTo>
                  <a:pt x="0" y="0"/>
                </a:moveTo>
                <a:lnTo>
                  <a:pt x="211540" y="0"/>
                </a:lnTo>
                <a:cubicBezTo>
                  <a:pt x="328370" y="0"/>
                  <a:pt x="1091820" y="1548864"/>
                  <a:pt x="1091820" y="3442648"/>
                </a:cubicBezTo>
                <a:cubicBezTo>
                  <a:pt x="1091820" y="5336432"/>
                  <a:pt x="328370" y="6858000"/>
                  <a:pt x="211540" y="6858000"/>
                </a:cubicBez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0">
            <a:extLst>
              <a:ext uri="{FF2B5EF4-FFF2-40B4-BE49-F238E27FC236}">
                <a16:creationId xmlns:a16="http://schemas.microsoft.com/office/drawing/2014/main" id="{EB80D8A5-9204-6648-D8C9-0BB7A2FF4F2B}"/>
              </a:ext>
            </a:extLst>
          </p:cNvPr>
          <p:cNvSpPr/>
          <p:nvPr userDrawn="1"/>
        </p:nvSpPr>
        <p:spPr>
          <a:xfrm flipH="1">
            <a:off x="11266568" y="4544"/>
            <a:ext cx="1091820" cy="6858000"/>
          </a:xfrm>
          <a:custGeom>
            <a:avLst/>
            <a:gdLst>
              <a:gd name="connsiteX0" fmla="*/ 0 w 423080"/>
              <a:gd name="connsiteY0" fmla="*/ 0 h 6857999"/>
              <a:gd name="connsiteX1" fmla="*/ 211540 w 423080"/>
              <a:gd name="connsiteY1" fmla="*/ 0 h 6857999"/>
              <a:gd name="connsiteX2" fmla="*/ 423080 w 423080"/>
              <a:gd name="connsiteY2" fmla="*/ 3429000 h 6857999"/>
              <a:gd name="connsiteX3" fmla="*/ 211540 w 423080"/>
              <a:gd name="connsiteY3" fmla="*/ 6858000 h 6857999"/>
              <a:gd name="connsiteX4" fmla="*/ 0 w 423080"/>
              <a:gd name="connsiteY4" fmla="*/ 6857999 h 6857999"/>
              <a:gd name="connsiteX5" fmla="*/ 0 w 423080"/>
              <a:gd name="connsiteY5" fmla="*/ 0 h 6857999"/>
              <a:gd name="connsiteX0" fmla="*/ 0 w 1091820"/>
              <a:gd name="connsiteY0" fmla="*/ 0 h 6858000"/>
              <a:gd name="connsiteX1" fmla="*/ 211540 w 1091820"/>
              <a:gd name="connsiteY1" fmla="*/ 0 h 6858000"/>
              <a:gd name="connsiteX2" fmla="*/ 1091820 w 1091820"/>
              <a:gd name="connsiteY2" fmla="*/ 3442648 h 6858000"/>
              <a:gd name="connsiteX3" fmla="*/ 211540 w 1091820"/>
              <a:gd name="connsiteY3" fmla="*/ 6858000 h 6858000"/>
              <a:gd name="connsiteX4" fmla="*/ 0 w 1091820"/>
              <a:gd name="connsiteY4" fmla="*/ 6857999 h 6858000"/>
              <a:gd name="connsiteX5" fmla="*/ 0 w 10918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820" h="6858000">
                <a:moveTo>
                  <a:pt x="0" y="0"/>
                </a:moveTo>
                <a:lnTo>
                  <a:pt x="211540" y="0"/>
                </a:lnTo>
                <a:cubicBezTo>
                  <a:pt x="328370" y="0"/>
                  <a:pt x="1091820" y="1548864"/>
                  <a:pt x="1091820" y="3442648"/>
                </a:cubicBezTo>
                <a:cubicBezTo>
                  <a:pt x="1091820" y="5336432"/>
                  <a:pt x="328370" y="6858000"/>
                  <a:pt x="211540" y="6858000"/>
                </a:cubicBez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0">
            <a:extLst>
              <a:ext uri="{FF2B5EF4-FFF2-40B4-BE49-F238E27FC236}">
                <a16:creationId xmlns:a16="http://schemas.microsoft.com/office/drawing/2014/main" id="{FB729D58-0D39-8EE8-D868-6A302C0D7FE0}"/>
              </a:ext>
            </a:extLst>
          </p:cNvPr>
          <p:cNvSpPr/>
          <p:nvPr userDrawn="1"/>
        </p:nvSpPr>
        <p:spPr>
          <a:xfrm flipH="1">
            <a:off x="11446264" y="4544"/>
            <a:ext cx="1091820" cy="6858000"/>
          </a:xfrm>
          <a:custGeom>
            <a:avLst/>
            <a:gdLst>
              <a:gd name="connsiteX0" fmla="*/ 0 w 423080"/>
              <a:gd name="connsiteY0" fmla="*/ 0 h 6857999"/>
              <a:gd name="connsiteX1" fmla="*/ 211540 w 423080"/>
              <a:gd name="connsiteY1" fmla="*/ 0 h 6857999"/>
              <a:gd name="connsiteX2" fmla="*/ 423080 w 423080"/>
              <a:gd name="connsiteY2" fmla="*/ 3429000 h 6857999"/>
              <a:gd name="connsiteX3" fmla="*/ 211540 w 423080"/>
              <a:gd name="connsiteY3" fmla="*/ 6858000 h 6857999"/>
              <a:gd name="connsiteX4" fmla="*/ 0 w 423080"/>
              <a:gd name="connsiteY4" fmla="*/ 6857999 h 6857999"/>
              <a:gd name="connsiteX5" fmla="*/ 0 w 423080"/>
              <a:gd name="connsiteY5" fmla="*/ 0 h 6857999"/>
              <a:gd name="connsiteX0" fmla="*/ 0 w 1091820"/>
              <a:gd name="connsiteY0" fmla="*/ 0 h 6858000"/>
              <a:gd name="connsiteX1" fmla="*/ 211540 w 1091820"/>
              <a:gd name="connsiteY1" fmla="*/ 0 h 6858000"/>
              <a:gd name="connsiteX2" fmla="*/ 1091820 w 1091820"/>
              <a:gd name="connsiteY2" fmla="*/ 3442648 h 6858000"/>
              <a:gd name="connsiteX3" fmla="*/ 211540 w 1091820"/>
              <a:gd name="connsiteY3" fmla="*/ 6858000 h 6858000"/>
              <a:gd name="connsiteX4" fmla="*/ 0 w 1091820"/>
              <a:gd name="connsiteY4" fmla="*/ 6857999 h 6858000"/>
              <a:gd name="connsiteX5" fmla="*/ 0 w 10918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820" h="6858000">
                <a:moveTo>
                  <a:pt x="0" y="0"/>
                </a:moveTo>
                <a:lnTo>
                  <a:pt x="211540" y="0"/>
                </a:lnTo>
                <a:cubicBezTo>
                  <a:pt x="328370" y="0"/>
                  <a:pt x="1091820" y="1548864"/>
                  <a:pt x="1091820" y="3442648"/>
                </a:cubicBezTo>
                <a:cubicBezTo>
                  <a:pt x="1091820" y="5336432"/>
                  <a:pt x="328370" y="6858000"/>
                  <a:pt x="211540" y="6858000"/>
                </a:cubicBez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7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B4D97D66-1856-0794-857E-186120110734}"/>
              </a:ext>
            </a:extLst>
          </p:cNvPr>
          <p:cNvSpPr/>
          <p:nvPr userDrawn="1"/>
        </p:nvSpPr>
        <p:spPr>
          <a:xfrm flipH="1">
            <a:off x="0" y="0"/>
            <a:ext cx="7642746" cy="6858000"/>
          </a:xfrm>
          <a:prstGeom prst="flowChartInputOutpu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EE9C8-AB96-5E60-D972-663042760294}"/>
              </a:ext>
            </a:extLst>
          </p:cNvPr>
          <p:cNvCxnSpPr>
            <a:cxnSpLocks/>
            <a:stCxn id="3" idx="0"/>
          </p:cNvCxnSpPr>
          <p:nvPr userDrawn="1"/>
        </p:nvCxnSpPr>
        <p:spPr>
          <a:xfrm>
            <a:off x="6096000" y="0"/>
            <a:ext cx="1546746" cy="6858000"/>
          </a:xfrm>
          <a:prstGeom prst="line">
            <a:avLst/>
          </a:prstGeom>
          <a:ln w="1206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8675" y="1828801"/>
            <a:ext cx="4417324" cy="432880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391"/>
            <a:ext cx="490750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B4D97D66-1856-0794-857E-186120110734}"/>
              </a:ext>
            </a:extLst>
          </p:cNvPr>
          <p:cNvSpPr/>
          <p:nvPr userDrawn="1"/>
        </p:nvSpPr>
        <p:spPr>
          <a:xfrm flipH="1" flipV="1">
            <a:off x="5686560" y="0"/>
            <a:ext cx="6214299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8 w 10018"/>
              <a:gd name="connsiteY0" fmla="*/ 10000 h 10000"/>
              <a:gd name="connsiteX1" fmla="*/ 0 w 10018"/>
              <a:gd name="connsiteY1" fmla="*/ 0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8 w 10018"/>
              <a:gd name="connsiteY0" fmla="*/ 10000 h 10000"/>
              <a:gd name="connsiteX1" fmla="*/ 0 w 10018"/>
              <a:gd name="connsiteY1" fmla="*/ 0 h 10000"/>
              <a:gd name="connsiteX2" fmla="*/ 10018 w 10018"/>
              <a:gd name="connsiteY2" fmla="*/ 0 h 10000"/>
              <a:gd name="connsiteX3" fmla="*/ 7490 w 10018"/>
              <a:gd name="connsiteY3" fmla="*/ 9980 h 10000"/>
              <a:gd name="connsiteX4" fmla="*/ 18 w 1001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8" h="10000">
                <a:moveTo>
                  <a:pt x="18" y="10000"/>
                </a:moveTo>
                <a:cubicBezTo>
                  <a:pt x="12" y="6667"/>
                  <a:pt x="6" y="3333"/>
                  <a:pt x="0" y="0"/>
                </a:cubicBezTo>
                <a:lnTo>
                  <a:pt x="10018" y="0"/>
                </a:lnTo>
                <a:lnTo>
                  <a:pt x="7490" y="9980"/>
                </a:lnTo>
                <a:lnTo>
                  <a:pt x="18" y="10000"/>
                </a:lnTo>
                <a:close/>
              </a:path>
            </a:pathLst>
          </a:cu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EE9C8-AB96-5E60-D972-663042760294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8321" y="0"/>
            <a:ext cx="1645920" cy="6858000"/>
          </a:xfrm>
          <a:prstGeom prst="line">
            <a:avLst/>
          </a:prstGeom>
          <a:ln w="1206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5087" y="1828801"/>
            <a:ext cx="4417324" cy="432880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621" y="691098"/>
            <a:ext cx="4089790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7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91" y="700391"/>
            <a:ext cx="5047072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18484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7414" y="1828801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64EE7A-4B82-4F2C-3E0B-CEFD75AFAA76}"/>
              </a:ext>
            </a:extLst>
          </p:cNvPr>
          <p:cNvCxnSpPr/>
          <p:nvPr userDrawn="1"/>
        </p:nvCxnSpPr>
        <p:spPr>
          <a:xfrm>
            <a:off x="5254386" y="0"/>
            <a:ext cx="0" cy="685800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991669-A253-2FC0-6043-53FBD3BB68E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6338" y="4312692"/>
            <a:ext cx="5489662" cy="1869601"/>
          </a:xfrm>
          <a:solidFill>
            <a:srgbClr val="FAAA6C">
              <a:alpha val="85882"/>
            </a:srgb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7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80" y="526777"/>
            <a:ext cx="6953840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4041147" y="504971"/>
            <a:ext cx="0" cy="293522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9" y="492918"/>
            <a:ext cx="3170238" cy="293608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779" y="3809999"/>
            <a:ext cx="3994601" cy="2642387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46553" y="1679383"/>
            <a:ext cx="3108960" cy="4264217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B5785E-B895-054E-1455-D20EDE99209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471720" y="1660307"/>
            <a:ext cx="3108960" cy="4264217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0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5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4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1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5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5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6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7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1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5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0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6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2400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7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8893-C521-2D79-BBCF-B1FE9BE2A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4BE3-78E7-AFDF-E00F-ED8EC4C3B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9CAE-3806-4719-9C65-0E87E688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4B87-AACC-FEBB-6E60-552A509D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DA33-C041-A08C-DB88-C87B861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4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6E08-80B4-BFD8-9C4F-4054CD46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92C0-7713-817A-E549-474CB728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D1270-85AC-E1E1-0E54-E6C9A7A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CC98-2DFF-96B7-C3CA-E151BE5E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A7EF-FFE2-A3C0-3F83-23189B3C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581E-4F8D-8582-C700-600B13C3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1A2E6-015B-4E39-9BCA-72F5A277F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CBBC8-5CBC-94A7-F072-52880D78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02CE-0B83-A3E1-8BFE-076B2E57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DE2F3-461A-6162-533E-CBB690B7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6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A5B1-B8C4-D69A-7447-A4CBF39B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5BE4-ABE7-197C-80E2-862852CE9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DA619-B329-3F49-9261-680F1E6A6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F9236-D7DF-4CD8-A156-B3E7E81C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605AA-1401-F045-C004-03A17C87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34C2E-D4E6-BC17-D128-B4EEB3EF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4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441E-D98F-3A5F-DEF0-B3EB6421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10AC3-BCBE-D9D1-11E0-B254287F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B5149-5B91-BF4F-1B4B-098C50F30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AD482-6F12-D5FD-7E3E-CDD1F2139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70E93-FC26-6B09-A5B1-26FCE5DB8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D5343-F8CA-1B2A-37A2-804615E5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5C401-3F78-EC37-EBC2-F8439706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6B8A0-FA9F-CDFB-6784-35AA3AE8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2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59A7-D932-A14A-C411-2D818CE9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C9558-12E2-C8BE-5DF5-BB46F757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FF15D-397A-C640-83E4-B9161E4D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E1ECA-5685-A3C4-ED90-E0EE31EC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3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F904C-1FE1-BC23-5FD4-62605687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3911E-F827-DA21-81B0-3873A6CA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FB0CD-7B25-55ED-D344-4D78A69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9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D113-7818-E67A-15BD-687F8AF7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845F-A190-DB70-06D0-BAEEE8B2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F9F7A-352B-CAC6-DD0E-2E19286A7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B2F8C-9959-42F4-DA1C-9880853E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2F5DC-244B-D010-88E4-943E2444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E9C6E-6707-B304-8DD2-41872D31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0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2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C43B-2821-8BDC-DA73-848E0D7C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96" y="700391"/>
            <a:ext cx="4588247" cy="982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0729-0F0A-D0E2-45DC-AD5DBFA8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AA77-59FC-4E4B-424F-D2281EA8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95" y="1828801"/>
            <a:ext cx="4588248" cy="4328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7A89-6206-FED4-5861-B982D897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2F35-DB4A-7BF5-44D7-0EB8D00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8120-0BE8-CEBE-C775-550FEA9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9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9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78BD-86F6-D701-C031-7CE234C2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96AE5-364D-E353-F945-BEED34F7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2C0E-380E-C3E9-16E7-0154D0D5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DEA33-AAF4-EAE4-20AE-CD5D0E52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F79D-22C2-E5E7-AAA1-318B447D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9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A57E2-F120-4FF5-669B-13CEE4CFE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DF2FB-C4BD-E431-A36B-70C685AD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C33EA-1B9A-C3CB-9F1F-6D1A0AC0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4CEE-35D2-F561-A026-C72E15DE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A52E5-6733-F3EE-0D84-319363E9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1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7200" y="152400"/>
            <a:ext cx="2641600" cy="6556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0" y="153988"/>
            <a:ext cx="8940800" cy="655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l">
              <a:defRPr sz="4200" b="1" kern="0" cap="all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29D858-9C8D-404D-8BD9-4BB17F638C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5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8" y="152400"/>
            <a:ext cx="2641600" cy="6556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5604" y="153988"/>
            <a:ext cx="8940800" cy="655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8" y="2052960"/>
            <a:ext cx="2641600" cy="1828800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42004" y="2052960"/>
            <a:ext cx="8432800" cy="1828800"/>
          </a:xfrm>
        </p:spPr>
        <p:txBody>
          <a:bodyPr/>
          <a:lstStyle>
            <a:lvl1pPr algn="l">
              <a:defRPr sz="4200" b="1" kern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65364-1216-4999-9622-B9A44EB4FD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7200" y="152400"/>
            <a:ext cx="26416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0" y="153988"/>
            <a:ext cx="8940800" cy="655320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l">
              <a:defRPr sz="4200" b="1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AA0EFE-92BC-489B-99B5-698AF2BA5C5E}" type="slidenum">
              <a:rPr lang="en-US" altLang="en-US" smtClean="0">
                <a:solidFill>
                  <a:srgbClr val="C5D1D7"/>
                </a:solidFill>
              </a:rPr>
              <a:pPr/>
              <a:t>‹#›</a:t>
            </a:fld>
            <a:endParaRPr lang="en-US" altLang="en-US">
              <a:solidFill>
                <a:srgbClr val="C5D1D7"/>
              </a:solidFill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3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16" y="152400"/>
            <a:ext cx="26416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7904" y="153988"/>
            <a:ext cx="8940800" cy="655320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716" y="2892277"/>
            <a:ext cx="2133601" cy="1645920"/>
          </a:xfrm>
        </p:spPr>
        <p:txBody>
          <a:bodyPr anchor="ctr"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62704" y="2892277"/>
            <a:ext cx="8432800" cy="1645920"/>
          </a:xfrm>
        </p:spPr>
        <p:txBody>
          <a:bodyPr/>
          <a:lstStyle>
            <a:lvl1pPr algn="l">
              <a:defRPr sz="4200" b="1" cap="all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65364-1216-4999-9622-B9A44EB4FD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7200" y="150814"/>
            <a:ext cx="2641600" cy="6556375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6051549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altLang="en-US" sz="1400" b="1" kern="1200" smtClean="0">
                <a:solidFill>
                  <a:srgbClr val="5081AE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fld id="{5C6C14FF-F5F8-4688-99D1-C5265882512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2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0070" y="0"/>
            <a:ext cx="816412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0071" y="0"/>
            <a:ext cx="137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991" y="311972"/>
            <a:ext cx="7336177" cy="5993232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7F96A-C0EA-4FBD-B24E-C9307C22D3DE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1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397" y="0"/>
            <a:ext cx="816412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1501" y="0"/>
            <a:ext cx="405079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6155" y="0"/>
            <a:ext cx="137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685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84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8685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7F96A-C0EA-4FBD-B24E-C9307C22D3DE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5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7200" y="150814"/>
            <a:ext cx="26416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altLang="en-US" sz="1400" b="1" kern="1200">
                <a:solidFill>
                  <a:srgbClr val="5081AE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fld id="{C350F5B4-EACB-4704-84FE-B0B110CEC11F}" type="slidenum">
              <a:rPr lang="en-US" altLang="en-US" smtClean="0">
                <a:solidFill>
                  <a:srgbClr val="C5D1D7"/>
                </a:solidFill>
              </a:rPr>
              <a:pPr/>
              <a:t>‹#›</a:t>
            </a:fld>
            <a:endParaRPr lang="en-US" altLang="en-US">
              <a:solidFill>
                <a:srgbClr val="C5D1D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5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82306-8F35-424C-87E7-25B7D7EF90DC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524" y="6184247"/>
            <a:ext cx="438409" cy="457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0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53A243-5712-4F39-8685-90A113483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41326"/>
            <a:ext cx="1114806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340" y="1600201"/>
            <a:ext cx="5864860" cy="453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99614" y="6204269"/>
            <a:ext cx="704028" cy="457200"/>
          </a:xfrm>
        </p:spPr>
        <p:txBody>
          <a:bodyPr/>
          <a:lstStyle>
            <a:lvl1pPr>
              <a:defRPr/>
            </a:lvl1pPr>
          </a:lstStyle>
          <a:p>
            <a:fld id="{5F8DDC99-891A-42D1-ABFE-E41715607DCA}" type="slidenum">
              <a:rPr lang="en-US" altLang="en-US" smtClean="0">
                <a:solidFill>
                  <a:srgbClr val="5081AE"/>
                </a:solidFill>
              </a:rPr>
              <a:pPr/>
              <a:t>‹#›</a:t>
            </a:fld>
            <a:endParaRPr lang="en-US" altLang="en-US">
              <a:solidFill>
                <a:srgbClr val="5081A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81A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4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eft side Textbox stri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208" y="152400"/>
            <a:ext cx="2641600" cy="6556375"/>
          </a:xfrm>
          <a:prstGeom prst="rect">
            <a:avLst/>
          </a:prstGeom>
          <a:pattFill prst="dk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0316" y="155575"/>
            <a:ext cx="8940800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716" y="442120"/>
            <a:ext cx="2133601" cy="5836443"/>
          </a:xfrm>
        </p:spPr>
        <p:txBody>
          <a:bodyPr anchor="ctr"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AA0EFE-92BC-489B-99B5-698AF2BA5C5E}" type="slidenum">
              <a:rPr lang="en-US" smtClean="0">
                <a:solidFill>
                  <a:srgbClr val="C5D1D7"/>
                </a:solidFill>
              </a:rPr>
              <a:pPr/>
              <a:t>‹#›</a:t>
            </a:fld>
            <a:endParaRPr lang="en-US">
              <a:solidFill>
                <a:srgbClr val="C5D1D7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9521004" y="6377158"/>
            <a:ext cx="1972235" cy="2746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458020" y="442121"/>
            <a:ext cx="8210904" cy="593503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5404" y="6123287"/>
            <a:ext cx="438409" cy="457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0DE7-C71A-4121-8179-5F7AFEEE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86A75-BD81-4DDA-8D8D-D1AC064CD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26A3-3FD2-4064-AE30-6476E0EC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0867-DB39-41D2-AA6C-E24C468B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8E9A-0E42-46E5-A81B-B0B0188A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0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B6C409-5516-4972-B1F2-76149363D9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7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89CDA-DCF8-4D80-94C3-5C186EFB0F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6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6C5DDF-464D-463B-8A99-09FA548C8A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5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3F61-74A7-40E0-8F23-2F002B01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48D-06C2-48A7-A230-41D264A8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828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1979-B1CA-4F44-B739-B724CDB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4A9E-4A80-44FA-81BD-3C88D05D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00EE-F314-4FBC-9410-A84A4A1B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1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49D1-CAEE-4341-A3CB-29D6173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E789-2EF3-4F0F-A55A-653D9C1F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D249-4FA8-4470-A1B2-D381CF52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CADC-DEFA-4FE2-B1A7-B05DC49D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6E9D-87F0-441B-A502-3D4642F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6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3461A-8CCD-48E4-957B-CD08D6EF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74490-F53B-4B3D-8B32-823BC29F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35D0C-0034-404A-A403-C6681629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1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2D46-7516-4816-A784-503C42E9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D948-12B3-4ECB-B821-FC17F3B7E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D2FE1-10A8-4446-8659-6B6D489C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92C70-79BD-4490-AFD8-D1A64037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1E23-3FB9-4072-BCC2-0DB26600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6B7B0-4ED8-49A7-840F-377F3318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4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6C23-3466-4D4A-A5BF-AA99B261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DFD5-8A29-4501-B3FB-361ADF24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500C1-AA15-4123-AD84-3FFCA42F8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24EB2-E1A3-4627-AA71-824E52365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4967B-70D1-4321-BDBC-D5DD0FD84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9568C-76F1-4250-B8BD-A01227F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2B32-0508-40C4-9F64-2F868DE0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C04D3-A0CE-4DBD-881C-C515C6DF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8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6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7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8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ED73D-4592-4133-BD42-E2EF5EB960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B71D-5732-4115-968C-35696F8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BB4D-C4F1-4A37-8A27-74F85636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F6A0-7A54-4EF5-843D-B6CEADD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21D9A-43AC-4A14-87F5-C71A9CA4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3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3461A-8CCD-48E4-957B-CD08D6EF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74490-F53B-4B3D-8B32-823BC29F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35D0C-0034-404A-A403-C6681629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9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3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22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8763-8CF4-4C22-8400-D26FD057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685800"/>
            <a:ext cx="6637018" cy="5486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5222" y="1955801"/>
            <a:ext cx="4114797" cy="42163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2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4381-11CA-437B-BDAF-40FF08C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685800"/>
            <a:ext cx="4114799" cy="10172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B912F-27FE-4B0C-B363-E1FC73D6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92" y="1852931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517F-FB55-444C-9702-AD536AA8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5912-E4D9-486B-924E-9A001980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8ADA-A5AB-405E-8F3F-C1E4C3F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C8924A-394E-4207-8D10-3DD693491E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5790" y="3291205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B4A7A0-3193-431E-880B-B2082F4B814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790" y="4729480"/>
            <a:ext cx="10972798" cy="1280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2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3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ags" Target="../tags/tag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7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tags" Target="../tags/tag11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tags" Target="../tags/tag136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A4950F-9761-45C7-AEEE-50CD876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5796-96D2-4A38-91E5-7A5B751B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Editar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F294-3836-474A-8DF1-5EA51B6CF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789B8-1360-4DE0-8C3F-76DBCCA13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FDB2-7D8B-4380-AD1D-FE38A56AE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38"/>
    </p:custDataLst>
    <p:extLst>
      <p:ext uri="{BB962C8B-B14F-4D97-AF65-F5344CB8AC3E}">
        <p14:creationId xmlns:p14="http://schemas.microsoft.com/office/powerpoint/2010/main" val="37237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 xmlns:a16="http://schemas.microsoft.com/office/drawing/2014/main" xmlns:p15="http://schemas.microsoft.com/office/powerpoint/2012/main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8A855-BF02-B830-EF50-71E1B8DC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1B49F-C679-F9A6-9421-E04A90740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7CA8-1E97-EB68-977D-05F84D369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CFBB-55DF-C97C-2145-2749AEBCF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6E9F-9259-B5C1-8E67-FD1440E2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42113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740" r:id="rId3"/>
    <p:sldLayoutId id="2147483741" r:id="rId4"/>
    <p:sldLayoutId id="2147483742" r:id="rId5"/>
    <p:sldLayoutId id="2147483743" r:id="rId6"/>
    <p:sldLayoutId id="2147483657" r:id="rId7"/>
    <p:sldLayoutId id="2147483660" r:id="rId8"/>
    <p:sldLayoutId id="2147483744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 xmlns:a16="http://schemas.microsoft.com/office/drawing/2014/main" xmlns:p15="http://schemas.microsoft.com/office/powerpoint/2012/main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46B848-AA9A-2CBD-ADC7-53742AD8A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89" y="1371589"/>
            <a:ext cx="5486411" cy="5486411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2BD143D9-BF0A-DCAD-EFE1-9AF3C507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4" cy="182880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8A855-BF02-B830-EF50-71E1B8DC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1B49F-C679-F9A6-9421-E04A90740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589"/>
            <a:ext cx="10515600" cy="480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7CA8-1E97-EB68-977D-05F84D369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CFBB-55DF-C97C-2145-2749AEBCF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6E9F-9259-B5C1-8E67-FD1440E2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21159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 xmlns:a16="http://schemas.microsoft.com/office/drawing/2014/main" xmlns:adec="http://schemas.microsoft.com/office/drawing/2017/decorative" xmlns:a14="http://schemas.microsoft.com/office/drawing/2010/main" xmlns:p15="http://schemas.microsoft.com/office/powerpoint/2012/main">
      <p:transition advTm="1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2154"/>
            <a:ext cx="11176000" cy="73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547446"/>
            <a:ext cx="11209867" cy="4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Editar estilos de texto maestro</a:t>
            </a:r>
          </a:p>
          <a:p>
            <a:pPr lvl="1"/>
            <a:r>
              <a:rPr lang="en-US" altLang="en-US" dirty="0"/>
              <a:t>Segundo nivel</a:t>
            </a:r>
          </a:p>
          <a:p>
            <a:pPr lvl="2"/>
            <a:r>
              <a:rPr lang="en-US" altLang="en-US" dirty="0"/>
              <a:t>Tercer nivel</a:t>
            </a:r>
          </a:p>
          <a:p>
            <a:pPr lvl="3"/>
            <a:r>
              <a:rPr lang="en-US" altLang="en-US" dirty="0"/>
              <a:t>Cuarto nivel</a:t>
            </a:r>
          </a:p>
          <a:p>
            <a:pPr lvl="4"/>
            <a:r>
              <a:rPr lang="en-US" altLang="en-US" dirty="0"/>
              <a:t>Quinto nivel</a:t>
            </a:r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9521004" y="6377158"/>
            <a:ext cx="197223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HelveticaNeueLT Std Lt Cn" panose="020B0406020202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3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08000" y="6356351"/>
            <a:ext cx="776816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altLang="en-US" sz="1400" b="1" kern="1200" smtClean="0">
                <a:solidFill>
                  <a:srgbClr val="5081AE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867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 xmlns:a14="http://schemas.microsoft.com/office/drawing/2010/main">
      <p:transition advTm="1000"/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>
          <a:solidFill>
            <a:schemeClr val="tx1"/>
          </a:solidFill>
          <a:effectLst/>
          <a:latin typeface="Verdana" panose="020B0604030504040204" pitchFamily="34" charset="0"/>
          <a:ea typeface="Verdana" pitchFamily="34" charset="0"/>
          <a:cs typeface="Verdan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73050" indent="-27305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60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anose="020B0604030504040204" pitchFamily="34" charset="0"/>
        </a:defRPr>
      </a:lvl1pPr>
      <a:lvl2pPr marL="547688" indent="-27305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anose="020B0604030504040204" pitchFamily="34" charset="0"/>
        </a:defRPr>
      </a:lvl2pPr>
      <a:lvl3pPr marL="822325" indent="-27305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anose="020B0604030504040204" pitchFamily="34" charset="0"/>
        </a:defRPr>
      </a:lvl3pPr>
      <a:lvl4pPr marL="1096963" indent="-18256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anose="020B0604030504040204" pitchFamily="34" charset="0"/>
        </a:defRPr>
      </a:lvl4pPr>
      <a:lvl5pPr marL="1279525" indent="-18256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anose="020B0604030504040204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A4950F-9761-45C7-AEEE-50CD876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5796-96D2-4A38-91E5-7A5B751B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Editar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F294-3836-474A-8DF1-5EA51B6CF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789B8-1360-4DE0-8C3F-76DBCCA13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FDB2-7D8B-4380-AD1D-FE38A56AE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35120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 xmlns:a16="http://schemas.microsoft.com/office/drawing/2014/main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8A855-BF02-B830-EF50-71E1B8DC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1B49F-C679-F9A6-9421-E04A90740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7CA8-1E97-EB68-977D-05F84D369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A4D97057-DBCB-493B-869D-2D42A893D73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CFBB-55DF-C97C-2145-2749AEBCF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6E9F-9259-B5C1-8E67-FD1440E2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91286947-4569-4C16-8179-52394E009F22}" type="slidenum">
              <a:rPr lang="en-US" smtClean="0"/>
              <a:t>‹#›</a:t>
            </a:fld>
            <a:endParaRPr lang="en-US"/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39737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 xmlns:a16="http://schemas.microsoft.com/office/drawing/2014/main" xmlns:p15="http://schemas.microsoft.com/office/powerpoint/2012/main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A4950F-9761-45C7-AEEE-50CD876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5796-96D2-4A38-91E5-7A5B751B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F294-3836-474A-8DF1-5EA51B6CF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6139-D7C6-48BE-867E-8AF586D96DF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789B8-1360-4DE0-8C3F-76DBCCA13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FDB2-7D8B-4380-AD1D-FE38A56AE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5AB8-1768-4EE4-83A3-FB3FA6402523}" type="slidenum">
              <a:rPr lang="en-US" smtClean="0"/>
              <a:t>‹#›</a:t>
            </a:fld>
            <a:endParaRPr lang="en-US"/>
          </a:p>
        </p:txBody>
      </p:sp>
    </p:spTree>
    <p:custDataLst>
      <p:tags r:id="rId38"/>
    </p:custDataLst>
    <p:extLst>
      <p:ext uri="{BB962C8B-B14F-4D97-AF65-F5344CB8AC3E}">
        <p14:creationId xmlns:p14="http://schemas.microsoft.com/office/powerpoint/2010/main" val="29531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  <p:sldLayoutId id="2147483823" r:id="rId30"/>
    <p:sldLayoutId id="2147483824" r:id="rId31"/>
    <p:sldLayoutId id="2147483825" r:id="rId32"/>
    <p:sldLayoutId id="2147483826" r:id="rId33"/>
    <p:sldLayoutId id="2147483827" r:id="rId34"/>
    <p:sldLayoutId id="2147483828" r:id="rId35"/>
    <p:sldLayoutId id="214748382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0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1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83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84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6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170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7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74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7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7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2D1C0A-CC50-51B4-C583-2D8B8847F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357797" cy="6858000"/>
          </a:xfrm>
          <a:prstGeom prst="rect">
            <a:avLst/>
          </a:prstGeom>
          <a:solidFill>
            <a:srgbClr val="E9724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s-AR" kern="100" noProof="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3176F0-56EA-5670-454B-E23F90B6B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89" y="1371589"/>
            <a:ext cx="5486411" cy="54864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7E2397-082B-231F-C344-451C5135B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393" y="1203767"/>
            <a:ext cx="7330191" cy="2673752"/>
          </a:xfrm>
          <a:noFill/>
        </p:spPr>
        <p:txBody>
          <a:bodyPr>
            <a:noAutofit/>
          </a:bodyPr>
          <a:lstStyle/>
          <a:p>
            <a:r>
              <a:rPr lang="es-AR" b="1" noProof="0" dirty="0"/>
              <a:t>El equipo de </a:t>
            </a:r>
            <a:r>
              <a:rPr lang="es-AR" b="1" noProof="0"/>
              <a:t>protección personal (EPP)</a:t>
            </a:r>
            <a:endParaRPr lang="es-AR" b="1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2506F4-0D1C-8587-7C51-C37572DE1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2091" y="4236334"/>
            <a:ext cx="6410794" cy="1021466"/>
          </a:xfrm>
        </p:spPr>
        <p:txBody>
          <a:bodyPr anchor="ctr">
            <a:normAutofit/>
          </a:bodyPr>
          <a:lstStyle/>
          <a:p>
            <a:r>
              <a:rPr lang="es-AR" sz="5400" i="1" kern="0" noProof="0" dirty="0">
                <a:latin typeface="Verdana" panose="020B0604030504040204" pitchFamily="34" charset="0"/>
                <a:ea typeface="Verdana" panose="020B0604030504040204" pitchFamily="34" charset="0"/>
              </a:rPr>
              <a:t>Repaso</a:t>
            </a:r>
          </a:p>
        </p:txBody>
      </p:sp>
      <p:pic>
        <p:nvPicPr>
          <p:cNvPr id="9" name="Picture 8" descr="The Just in Time training logo">
            <a:extLst>
              <a:ext uri="{FF2B5EF4-FFF2-40B4-BE49-F238E27FC236}">
                <a16:creationId xmlns:a16="http://schemas.microsoft.com/office/drawing/2014/main" id="{B2CF6144-1DBD-545C-DA83-8F7C1697C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2343"/>
            <a:ext cx="3357797" cy="3366656"/>
          </a:xfrm>
          <a:prstGeom prst="rect">
            <a:avLst/>
          </a:prstGeom>
        </p:spPr>
      </p:pic>
      <p:pic>
        <p:nvPicPr>
          <p:cNvPr id="13" name="Picture 12" descr="The logo of the Center for Food Security and Public Health">
            <a:extLst>
              <a:ext uri="{FF2B5EF4-FFF2-40B4-BE49-F238E27FC236}">
                <a16:creationId xmlns:a16="http://schemas.microsoft.com/office/drawing/2014/main" id="{0C75F44B-C6BC-AB90-7D5A-A0EB81B34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11" y="4522394"/>
            <a:ext cx="2603221" cy="1470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8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32C988-A4FB-441A-806F-54D0E36B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974" y="495300"/>
            <a:ext cx="3924300" cy="5854701"/>
          </a:xfrm>
          <a:custGeom>
            <a:avLst/>
            <a:gdLst>
              <a:gd name="connsiteX0" fmla="*/ 1962150 w 3924300"/>
              <a:gd name="connsiteY0" fmla="*/ 0 h 5854701"/>
              <a:gd name="connsiteX1" fmla="*/ 3924300 w 3924300"/>
              <a:gd name="connsiteY1" fmla="*/ 1448120 h 5854701"/>
              <a:gd name="connsiteX2" fmla="*/ 3517900 w 3924300"/>
              <a:gd name="connsiteY2" fmla="*/ 1448120 h 5854701"/>
              <a:gd name="connsiteX3" fmla="*/ 3517900 w 3924300"/>
              <a:gd name="connsiteY3" fmla="*/ 5854701 h 5854701"/>
              <a:gd name="connsiteX4" fmla="*/ 406400 w 3924300"/>
              <a:gd name="connsiteY4" fmla="*/ 5854701 h 5854701"/>
              <a:gd name="connsiteX5" fmla="*/ 406400 w 3924300"/>
              <a:gd name="connsiteY5" fmla="*/ 1448120 h 5854701"/>
              <a:gd name="connsiteX6" fmla="*/ 0 w 3924300"/>
              <a:gd name="connsiteY6" fmla="*/ 1448120 h 585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300" h="5854701">
                <a:moveTo>
                  <a:pt x="1962150" y="0"/>
                </a:moveTo>
                <a:lnTo>
                  <a:pt x="3924300" y="1448120"/>
                </a:lnTo>
                <a:lnTo>
                  <a:pt x="3517900" y="1448120"/>
                </a:lnTo>
                <a:lnTo>
                  <a:pt x="3517900" y="5854701"/>
                </a:lnTo>
                <a:lnTo>
                  <a:pt x="406400" y="5854701"/>
                </a:lnTo>
                <a:lnTo>
                  <a:pt x="406400" y="1448120"/>
                </a:lnTo>
                <a:lnTo>
                  <a:pt x="0" y="1448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55EA256-C9C4-4BA7-B8F4-FDDD402A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937" y="365125"/>
            <a:ext cx="80110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600" b="1" noProof="0" dirty="0"/>
              <a:t>Niveles de EPP</a:t>
            </a:r>
            <a:br>
              <a:rPr lang="es-AR" sz="6600" b="1" noProof="0" dirty="0"/>
            </a:br>
            <a:r>
              <a:rPr lang="es-AR" noProof="0" dirty="0"/>
              <a:t>Niveles de protección</a:t>
            </a:r>
            <a:endParaRPr lang="es-AR" sz="6600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E6F24D-0574-4BC8-A9D2-F3C46F5404EB}"/>
              </a:ext>
            </a:extLst>
          </p:cNvPr>
          <p:cNvSpPr txBox="1"/>
          <p:nvPr/>
        </p:nvSpPr>
        <p:spPr>
          <a:xfrm>
            <a:off x="932374" y="1253190"/>
            <a:ext cx="311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 aumenta el nivel de riesgo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FED250-2026-5360-BCB4-5EB432595254}"/>
              </a:ext>
            </a:extLst>
          </p:cNvPr>
          <p:cNvSpPr txBox="1">
            <a:spLocks/>
          </p:cNvSpPr>
          <p:nvPr/>
        </p:nvSpPr>
        <p:spPr>
          <a:xfrm>
            <a:off x="1094837" y="2180398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CC5D12"/>
          </a:solidFill>
          <a:ln w="57150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A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3815F0C-7063-4CA6-8157-4D1E063A960A}"/>
              </a:ext>
            </a:extLst>
          </p:cNvPr>
          <p:cNvSpPr txBox="1">
            <a:spLocks/>
          </p:cNvSpPr>
          <p:nvPr/>
        </p:nvSpPr>
        <p:spPr>
          <a:xfrm>
            <a:off x="1094837" y="3192266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ED7A2B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B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B458029-4AF8-44B4-81EF-F69A0B8FC10E}"/>
              </a:ext>
            </a:extLst>
          </p:cNvPr>
          <p:cNvSpPr txBox="1">
            <a:spLocks/>
          </p:cNvSpPr>
          <p:nvPr/>
        </p:nvSpPr>
        <p:spPr>
          <a:xfrm>
            <a:off x="1094837" y="4204134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F19B61"/>
          </a:solidFill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C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AC57339-A563-C667-9248-DA65DE61B2E9}"/>
              </a:ext>
            </a:extLst>
          </p:cNvPr>
          <p:cNvSpPr txBox="1">
            <a:spLocks/>
          </p:cNvSpPr>
          <p:nvPr/>
        </p:nvSpPr>
        <p:spPr>
          <a:xfrm>
            <a:off x="1094837" y="5216001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F5B68B"/>
          </a:solidFill>
          <a:ln w="57150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D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FBF26B4-1482-4DFD-A473-F219BC272BCD}"/>
              </a:ext>
            </a:extLst>
          </p:cNvPr>
          <p:cNvSpPr txBox="1">
            <a:spLocks/>
          </p:cNvSpPr>
          <p:nvPr/>
        </p:nvSpPr>
        <p:spPr>
          <a:xfrm>
            <a:off x="1094837" y="2180398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CC5D12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EAC6-E1C6-13CD-70D5-B3599B1762E4}"/>
              </a:ext>
            </a:extLst>
          </p:cNvPr>
          <p:cNvSpPr txBox="1"/>
          <p:nvPr/>
        </p:nvSpPr>
        <p:spPr>
          <a:xfrm>
            <a:off x="5437161" y="2308827"/>
            <a:ext cx="607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AR" sz="2800" b="1" noProof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ivel de mayor protección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CCB9830-2792-40CE-A354-1DC03A8C5122}"/>
              </a:ext>
            </a:extLst>
          </p:cNvPr>
          <p:cNvSpPr txBox="1">
            <a:spLocks/>
          </p:cNvSpPr>
          <p:nvPr/>
        </p:nvSpPr>
        <p:spPr>
          <a:xfrm>
            <a:off x="1094837" y="5216001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F5B68B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90345-89BD-5AE8-502F-DBFAA316AD50}"/>
              </a:ext>
            </a:extLst>
          </p:cNvPr>
          <p:cNvSpPr txBox="1"/>
          <p:nvPr/>
        </p:nvSpPr>
        <p:spPr>
          <a:xfrm>
            <a:off x="5437161" y="5457768"/>
            <a:ext cx="5660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Nivel de menor protección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9BC1073-B3D4-C170-695C-5406B1A54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0937" y="5427021"/>
            <a:ext cx="1057813" cy="64008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33834B0-4351-568D-E3EA-0C61742F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0937" y="2278080"/>
            <a:ext cx="1057813" cy="64008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2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A381-A281-053F-6747-DFA4FE16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C62071-F91D-10A1-4FD5-EE811FA5B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974" y="495300"/>
            <a:ext cx="3924300" cy="5854701"/>
          </a:xfrm>
          <a:custGeom>
            <a:avLst/>
            <a:gdLst>
              <a:gd name="connsiteX0" fmla="*/ 1962150 w 3924300"/>
              <a:gd name="connsiteY0" fmla="*/ 0 h 5854701"/>
              <a:gd name="connsiteX1" fmla="*/ 3924300 w 3924300"/>
              <a:gd name="connsiteY1" fmla="*/ 1448120 h 5854701"/>
              <a:gd name="connsiteX2" fmla="*/ 3517900 w 3924300"/>
              <a:gd name="connsiteY2" fmla="*/ 1448120 h 5854701"/>
              <a:gd name="connsiteX3" fmla="*/ 3517900 w 3924300"/>
              <a:gd name="connsiteY3" fmla="*/ 5854701 h 5854701"/>
              <a:gd name="connsiteX4" fmla="*/ 406400 w 3924300"/>
              <a:gd name="connsiteY4" fmla="*/ 5854701 h 5854701"/>
              <a:gd name="connsiteX5" fmla="*/ 406400 w 3924300"/>
              <a:gd name="connsiteY5" fmla="*/ 1448120 h 5854701"/>
              <a:gd name="connsiteX6" fmla="*/ 0 w 3924300"/>
              <a:gd name="connsiteY6" fmla="*/ 1448120 h 585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300" h="5854701">
                <a:moveTo>
                  <a:pt x="1962150" y="0"/>
                </a:moveTo>
                <a:lnTo>
                  <a:pt x="3924300" y="1448120"/>
                </a:lnTo>
                <a:lnTo>
                  <a:pt x="3517900" y="1448120"/>
                </a:lnTo>
                <a:lnTo>
                  <a:pt x="3517900" y="5854701"/>
                </a:lnTo>
                <a:lnTo>
                  <a:pt x="406400" y="5854701"/>
                </a:lnTo>
                <a:lnTo>
                  <a:pt x="406400" y="1448120"/>
                </a:lnTo>
                <a:lnTo>
                  <a:pt x="0" y="1448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20F6241-DB6E-73E8-5451-795C42FC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936" y="365125"/>
            <a:ext cx="8011064" cy="1325563"/>
          </a:xfrm>
        </p:spPr>
        <p:txBody>
          <a:bodyPr>
            <a:normAutofit/>
          </a:bodyPr>
          <a:lstStyle/>
          <a:p>
            <a:pPr algn="ctr"/>
            <a:r>
              <a:rPr lang="es-AR" sz="5900" b="1" noProof="0" dirty="0"/>
              <a:t>Niveles de EPP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23F3C-260D-9351-9ED7-094DCFE3E491}"/>
              </a:ext>
            </a:extLst>
          </p:cNvPr>
          <p:cNvSpPr txBox="1"/>
          <p:nvPr/>
        </p:nvSpPr>
        <p:spPr>
          <a:xfrm>
            <a:off x="932374" y="1253190"/>
            <a:ext cx="311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300" b="1" noProof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aumenta el</a:t>
            </a:r>
            <a:r>
              <a:rPr kumimoji="0" lang="es-A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kumimoji="0" lang="es-A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s-A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nivel de riesgo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12394CF-7FBE-56D9-7BEE-5940C3C30977}"/>
              </a:ext>
            </a:extLst>
          </p:cNvPr>
          <p:cNvSpPr txBox="1">
            <a:spLocks/>
          </p:cNvSpPr>
          <p:nvPr/>
        </p:nvSpPr>
        <p:spPr>
          <a:xfrm>
            <a:off x="1094837" y="2180398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CC5D12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A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7D64549-016D-C5F6-4D36-8656B821AC9C}"/>
              </a:ext>
            </a:extLst>
          </p:cNvPr>
          <p:cNvSpPr txBox="1">
            <a:spLocks/>
          </p:cNvSpPr>
          <p:nvPr/>
        </p:nvSpPr>
        <p:spPr>
          <a:xfrm>
            <a:off x="1094837" y="3192266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ED7A2B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5A446-0C8B-163A-CA30-D1783797B5C2}"/>
              </a:ext>
            </a:extLst>
          </p:cNvPr>
          <p:cNvSpPr txBox="1"/>
          <p:nvPr/>
        </p:nvSpPr>
        <p:spPr>
          <a:xfrm>
            <a:off x="5422900" y="2583883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Requiere equipos más especializados 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(p.ej.: respiradores purificadores de aire o equipos</a:t>
            </a:r>
            <a:r>
              <a:rPr lang="es-AR" sz="2800" noProof="0" dirty="0">
                <a:solidFill>
                  <a:prstClr val="black"/>
                </a:solidFill>
                <a:latin typeface="Calibri" panose="020F0502020204030204"/>
              </a:rPr>
              <a:t> autónomos de respiración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C9D2F67-6BBB-BDA4-E2C9-0FF0265664B3}"/>
              </a:ext>
            </a:extLst>
          </p:cNvPr>
          <p:cNvSpPr txBox="1">
            <a:spLocks/>
          </p:cNvSpPr>
          <p:nvPr/>
        </p:nvSpPr>
        <p:spPr>
          <a:xfrm>
            <a:off x="1094837" y="4204134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F19B61"/>
          </a:solidFill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C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C74F7FD-107E-8AA6-A7BF-B9798C59588A}"/>
              </a:ext>
            </a:extLst>
          </p:cNvPr>
          <p:cNvSpPr txBox="1">
            <a:spLocks/>
          </p:cNvSpPr>
          <p:nvPr/>
        </p:nvSpPr>
        <p:spPr>
          <a:xfrm>
            <a:off x="1094837" y="5216001"/>
            <a:ext cx="2743200" cy="822960"/>
          </a:xfrm>
          <a:prstGeom prst="roundRect">
            <a:avLst>
              <a:gd name="adj" fmla="val 25463"/>
            </a:avLst>
          </a:prstGeom>
          <a:solidFill>
            <a:srgbClr val="F5B68B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0A7FD-B84B-3908-171E-39793F7FF67A}"/>
              </a:ext>
            </a:extLst>
          </p:cNvPr>
          <p:cNvSpPr txBox="1"/>
          <p:nvPr/>
        </p:nvSpPr>
        <p:spPr>
          <a:xfrm>
            <a:off x="5399062" y="4607201"/>
            <a:ext cx="552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utilizados por lo general para emergencias de enfermedades animales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141EB16-2CFA-34AF-8931-D9314CC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6418" y="4104634"/>
            <a:ext cx="1057813" cy="2070458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A1C3EB96-255E-0E92-8BB7-BDC80C081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585" y="2194199"/>
            <a:ext cx="1057813" cy="1758551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F1967C-88B0-3E52-AD65-7BC5385A5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023104" cy="6858000"/>
          </a:xfrm>
          <a:prstGeom prst="rect">
            <a:avLst/>
          </a:pr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23E4D2-50B0-BEC8-E50A-363AC043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104" y="365125"/>
            <a:ext cx="7168896" cy="513649"/>
          </a:xfrm>
        </p:spPr>
        <p:txBody>
          <a:bodyPr>
            <a:normAutofit fontScale="90000"/>
          </a:bodyPr>
          <a:lstStyle/>
          <a:p>
            <a:r>
              <a:rPr lang="es-AR" noProof="0" dirty="0">
                <a:solidFill>
                  <a:schemeClr val="bg1"/>
                </a:solidFill>
              </a:rPr>
              <a:t>Nivel 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9B6DCAF-746C-253F-220A-EBE353DD8FE6}"/>
              </a:ext>
            </a:extLst>
          </p:cNvPr>
          <p:cNvSpPr txBox="1">
            <a:spLocks/>
          </p:cNvSpPr>
          <p:nvPr/>
        </p:nvSpPr>
        <p:spPr>
          <a:xfrm>
            <a:off x="6943057" y="237425"/>
            <a:ext cx="3328989" cy="823911"/>
          </a:xfrm>
          <a:prstGeom prst="roundRect">
            <a:avLst>
              <a:gd name="adj" fmla="val 25463"/>
            </a:avLst>
          </a:prstGeom>
          <a:solidFill>
            <a:srgbClr val="F5B68B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2A684E-974D-9676-8977-7369F4D93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8592" y="1243898"/>
            <a:ext cx="6217920" cy="5144709"/>
          </a:xfrm>
        </p:spPr>
        <p:txBody>
          <a:bodyPr>
            <a:normAutofit lnSpcReduction="10000"/>
          </a:bodyPr>
          <a:lstStyle/>
          <a:p>
            <a:r>
              <a:rPr lang="es-AR" noProof="0" dirty="0"/>
              <a:t>Se utilizan cuando </a:t>
            </a:r>
            <a:r>
              <a:rPr lang="es-AR" b="1" noProof="0" dirty="0"/>
              <a:t>no hay riesgo de contaminación a la piel, problemas respiratorios o contacto con materiales peligrosos.</a:t>
            </a:r>
          </a:p>
          <a:p>
            <a:r>
              <a:rPr lang="es-AR" noProof="0" dirty="0"/>
              <a:t>Overoles de tela o ropa de calle</a:t>
            </a:r>
          </a:p>
          <a:p>
            <a:r>
              <a:rPr lang="es-AR" noProof="0" dirty="0"/>
              <a:t>Ninguna o mínima protección respiratoria</a:t>
            </a:r>
          </a:p>
          <a:p>
            <a:r>
              <a:rPr lang="es-AR" noProof="0" dirty="0"/>
              <a:t>Opcional:</a:t>
            </a:r>
          </a:p>
          <a:p>
            <a:pPr lvl="1"/>
            <a:r>
              <a:rPr lang="es-AR" noProof="0" dirty="0"/>
              <a:t>Guantes, antiparras, protectores faciales</a:t>
            </a:r>
          </a:p>
        </p:txBody>
      </p:sp>
      <p:pic>
        <p:nvPicPr>
          <p:cNvPr id="10" name="Content Placeholder 9" descr="Una persona con un overol  azul, guantes, botas de goma y una pantalla facial.">
            <a:extLst>
              <a:ext uri="{FF2B5EF4-FFF2-40B4-BE49-F238E27FC236}">
                <a16:creationId xmlns:a16="http://schemas.microsoft.com/office/drawing/2014/main" id="{B3A47EED-0CA9-16C8-7571-8B7E7B5EC7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95" y="-3115"/>
            <a:ext cx="4107718" cy="68611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5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AA41-5E56-F6AA-5DF0-B49003BC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B2F1FF-9ACF-C4BD-FE5C-4AE7BB528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023104" cy="6858000"/>
          </a:xfrm>
          <a:prstGeom prst="rect">
            <a:avLst/>
          </a:prstGeom>
          <a:solidFill>
            <a:srgbClr val="F19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5E61D-44A1-ED48-E8CA-90C32838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177" y="392555"/>
            <a:ext cx="5981700" cy="513649"/>
          </a:xfrm>
        </p:spPr>
        <p:txBody>
          <a:bodyPr>
            <a:normAutofit fontScale="90000"/>
          </a:bodyPr>
          <a:lstStyle/>
          <a:p>
            <a:r>
              <a:rPr lang="es-AR" noProof="0" dirty="0">
                <a:solidFill>
                  <a:schemeClr val="bg1"/>
                </a:solidFill>
              </a:rPr>
              <a:t>Nivel C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A59E055-5329-081A-65B9-90E93AB9692F}"/>
              </a:ext>
            </a:extLst>
          </p:cNvPr>
          <p:cNvSpPr txBox="1">
            <a:spLocks/>
          </p:cNvSpPr>
          <p:nvPr/>
        </p:nvSpPr>
        <p:spPr>
          <a:xfrm>
            <a:off x="6943057" y="237425"/>
            <a:ext cx="3328989" cy="823911"/>
          </a:xfrm>
          <a:prstGeom prst="roundRect">
            <a:avLst>
              <a:gd name="adj" fmla="val 25463"/>
            </a:avLst>
          </a:prstGeom>
          <a:solidFill>
            <a:srgbClr val="F19B6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Nivel 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59DBC-2142-D64B-61DE-55018D2EA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8591" y="1243898"/>
            <a:ext cx="6232335" cy="5221547"/>
          </a:xfrm>
        </p:spPr>
        <p:txBody>
          <a:bodyPr>
            <a:normAutofit fontScale="92500"/>
          </a:bodyPr>
          <a:lstStyle/>
          <a:p>
            <a:r>
              <a:rPr lang="es-AR" noProof="0" dirty="0"/>
              <a:t>Se utiliza cuando se conoce la exposición a una sustancia o químico transportado por el aire.</a:t>
            </a:r>
          </a:p>
          <a:p>
            <a:r>
              <a:rPr lang="es-AR" noProof="0" dirty="0"/>
              <a:t>overoles resistentes a líquidos o químicos</a:t>
            </a:r>
          </a:p>
          <a:p>
            <a:r>
              <a:rPr lang="es-AR" noProof="0" dirty="0"/>
              <a:t>respirador con filtro o purificador de aire</a:t>
            </a:r>
          </a:p>
          <a:p>
            <a:r>
              <a:rPr lang="es-AR" noProof="0" dirty="0"/>
              <a:t> antiparras y protectores faciales</a:t>
            </a:r>
          </a:p>
          <a:p>
            <a:r>
              <a:rPr lang="es-AR" noProof="0" dirty="0"/>
              <a:t>calzado y guantes resistentes a los productos químicos</a:t>
            </a:r>
          </a:p>
          <a:p>
            <a:pPr marL="0" indent="0">
              <a:buNone/>
            </a:pPr>
            <a:endParaRPr lang="es-AR" noProof="0" dirty="0"/>
          </a:p>
        </p:txBody>
      </p:sp>
      <p:pic>
        <p:nvPicPr>
          <p:cNvPr id="6" name="Content Placeholder 5" descr="Personal de respuesta con un traje blanco TyVek, guantes, botas de goma, una mascarilla y una protector facial.">
            <a:extLst>
              <a:ext uri="{FF2B5EF4-FFF2-40B4-BE49-F238E27FC236}">
                <a16:creationId xmlns:a16="http://schemas.microsoft.com/office/drawing/2014/main" id="{157A6B3E-3997-A59E-EA3B-995EC67F3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17447" y="1378519"/>
            <a:ext cx="6858000" cy="41009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6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EC3495B-FB9D-2DCF-142B-A9CF6C52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8" y="365125"/>
            <a:ext cx="9896061" cy="1325563"/>
          </a:xfrm>
        </p:spPr>
        <p:txBody>
          <a:bodyPr/>
          <a:lstStyle/>
          <a:p>
            <a:r>
              <a:rPr lang="es-AR" noProof="0" dirty="0">
                <a:solidFill>
                  <a:schemeClr val="bg1"/>
                </a:solidFill>
              </a:rPr>
              <a:t>Determinación del nivel de protección</a:t>
            </a:r>
          </a:p>
        </p:txBody>
      </p:sp>
      <p:grpSp>
        <p:nvGrpSpPr>
          <p:cNvPr id="22" name="Group 21" descr="The ICS hierarchy structure highlighting the Incident Commander and Safety Officer">
            <a:extLst>
              <a:ext uri="{FF2B5EF4-FFF2-40B4-BE49-F238E27FC236}">
                <a16:creationId xmlns:a16="http://schemas.microsoft.com/office/drawing/2014/main" id="{C1090D54-6332-0FAB-B0F4-827B957482C8}"/>
              </a:ext>
            </a:extLst>
          </p:cNvPr>
          <p:cNvGrpSpPr/>
          <p:nvPr/>
        </p:nvGrpSpPr>
        <p:grpSpPr>
          <a:xfrm>
            <a:off x="1174292" y="700112"/>
            <a:ext cx="9843417" cy="5591400"/>
            <a:chOff x="1174292" y="700112"/>
            <a:chExt cx="9843417" cy="55914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1DF0A4-2A81-D94A-71FB-6B3E76996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37296" y="1763116"/>
              <a:ext cx="3858704" cy="34653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58704" y="0"/>
                  </a:moveTo>
                  <a:lnTo>
                    <a:pt x="3858704" y="3242162"/>
                  </a:lnTo>
                  <a:lnTo>
                    <a:pt x="0" y="3242162"/>
                  </a:lnTo>
                  <a:lnTo>
                    <a:pt x="0" y="3465393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DFAD04-F891-0320-D62D-3F816CD63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2769" y="1763116"/>
              <a:ext cx="223230" cy="24874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3230" y="0"/>
                  </a:moveTo>
                  <a:lnTo>
                    <a:pt x="223230" y="2487429"/>
                  </a:lnTo>
                  <a:lnTo>
                    <a:pt x="0" y="2487429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8E478D-30C0-1D81-1131-07FDF4AEE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1763116"/>
              <a:ext cx="223230" cy="9779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77963"/>
                  </a:lnTo>
                  <a:lnTo>
                    <a:pt x="223230" y="977963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D1754A-439E-4CC7-8E7B-F581DF7C9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72769" y="1763116"/>
              <a:ext cx="223230" cy="9779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3230" y="0"/>
                  </a:moveTo>
                  <a:lnTo>
                    <a:pt x="223230" y="977963"/>
                  </a:lnTo>
                  <a:lnTo>
                    <a:pt x="0" y="977963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AE87C4-4B4E-B62E-36C4-4DF9923B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1763116"/>
              <a:ext cx="3858704" cy="34653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42162"/>
                  </a:lnTo>
                  <a:lnTo>
                    <a:pt x="3858704" y="3242162"/>
                  </a:lnTo>
                  <a:lnTo>
                    <a:pt x="3858704" y="3465393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879F45-B865-7BFC-24C8-92E9A7C36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1763116"/>
              <a:ext cx="1286234" cy="34653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42162"/>
                  </a:lnTo>
                  <a:lnTo>
                    <a:pt x="1286234" y="3242162"/>
                  </a:lnTo>
                  <a:lnTo>
                    <a:pt x="1286234" y="3465393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62EC7F-91BC-2061-4A3E-10E6B4F02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09765" y="1763116"/>
              <a:ext cx="1286234" cy="34653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86234" y="0"/>
                  </a:moveTo>
                  <a:lnTo>
                    <a:pt x="1286234" y="3242162"/>
                  </a:lnTo>
                  <a:lnTo>
                    <a:pt x="0" y="3242162"/>
                  </a:lnTo>
                  <a:lnTo>
                    <a:pt x="0" y="3465393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9C8208C-E3FB-DE6A-18F1-355A7B674D96}"/>
                </a:ext>
              </a:extLst>
            </p:cNvPr>
            <p:cNvSpPr/>
            <p:nvPr/>
          </p:nvSpPr>
          <p:spPr>
            <a:xfrm>
              <a:off x="5032996" y="700112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Comandante del incidente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873B5E7-2C54-0CDC-0E58-CDF723FA8B6C}"/>
                </a:ext>
              </a:extLst>
            </p:cNvPr>
            <p:cNvSpPr/>
            <p:nvPr/>
          </p:nvSpPr>
          <p:spPr>
            <a:xfrm>
              <a:off x="1174292" y="5228509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Sección de Operaciones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7C87ED-3420-86F8-9A90-FFF7199665D1}"/>
                </a:ext>
              </a:extLst>
            </p:cNvPr>
            <p:cNvSpPr/>
            <p:nvPr/>
          </p:nvSpPr>
          <p:spPr>
            <a:xfrm>
              <a:off x="3746761" y="5228509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Sección de Planificación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627F7A-94C4-AE3C-8234-8DC75DFA6D50}"/>
                </a:ext>
              </a:extLst>
            </p:cNvPr>
            <p:cNvSpPr/>
            <p:nvPr/>
          </p:nvSpPr>
          <p:spPr>
            <a:xfrm>
              <a:off x="6319231" y="5228509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Sección de Logística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0D37FF-B154-BE55-D63F-3107DB60B4B5}"/>
                </a:ext>
              </a:extLst>
            </p:cNvPr>
            <p:cNvSpPr/>
            <p:nvPr/>
          </p:nvSpPr>
          <p:spPr>
            <a:xfrm>
              <a:off x="8668469" y="5228509"/>
              <a:ext cx="2349240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Sección de Finanzas/Administración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8CE53A-6167-CF37-EEE2-EE6712B36828}"/>
                </a:ext>
              </a:extLst>
            </p:cNvPr>
            <p:cNvSpPr/>
            <p:nvPr/>
          </p:nvSpPr>
          <p:spPr>
            <a:xfrm>
              <a:off x="3746761" y="2209578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Oficial de enlace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8A3F75-FBF2-1AA2-716D-E5BC907070BE}"/>
                </a:ext>
              </a:extLst>
            </p:cNvPr>
            <p:cNvSpPr/>
            <p:nvPr/>
          </p:nvSpPr>
          <p:spPr>
            <a:xfrm>
              <a:off x="6319231" y="2209578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b="1" noProof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Oficial </a:t>
              </a: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de </a:t>
              </a:r>
              <a:r>
                <a:rPr lang="es-AR" b="1" noProof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eguridad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D2F73F-9505-E3CB-01AF-CD95594E5B3D}"/>
                </a:ext>
              </a:extLst>
            </p:cNvPr>
            <p:cNvSpPr/>
            <p:nvPr/>
          </p:nvSpPr>
          <p:spPr>
            <a:xfrm>
              <a:off x="3746761" y="3719043"/>
              <a:ext cx="2126007" cy="1063003"/>
            </a:xfrm>
            <a:custGeom>
              <a:avLst/>
              <a:gdLst>
                <a:gd name="connsiteX0" fmla="*/ 0 w 2126007"/>
                <a:gd name="connsiteY0" fmla="*/ 177171 h 1063003"/>
                <a:gd name="connsiteX1" fmla="*/ 177171 w 2126007"/>
                <a:gd name="connsiteY1" fmla="*/ 0 h 1063003"/>
                <a:gd name="connsiteX2" fmla="*/ 1948836 w 2126007"/>
                <a:gd name="connsiteY2" fmla="*/ 0 h 1063003"/>
                <a:gd name="connsiteX3" fmla="*/ 2126007 w 2126007"/>
                <a:gd name="connsiteY3" fmla="*/ 177171 h 1063003"/>
                <a:gd name="connsiteX4" fmla="*/ 2126007 w 2126007"/>
                <a:gd name="connsiteY4" fmla="*/ 885832 h 1063003"/>
                <a:gd name="connsiteX5" fmla="*/ 1948836 w 2126007"/>
                <a:gd name="connsiteY5" fmla="*/ 1063003 h 1063003"/>
                <a:gd name="connsiteX6" fmla="*/ 177171 w 2126007"/>
                <a:gd name="connsiteY6" fmla="*/ 1063003 h 1063003"/>
                <a:gd name="connsiteX7" fmla="*/ 0 w 2126007"/>
                <a:gd name="connsiteY7" fmla="*/ 885832 h 1063003"/>
                <a:gd name="connsiteX8" fmla="*/ 0 w 2126007"/>
                <a:gd name="connsiteY8" fmla="*/ 177171 h 106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007" h="1063003">
                  <a:moveTo>
                    <a:pt x="0" y="177171"/>
                  </a:moveTo>
                  <a:cubicBezTo>
                    <a:pt x="0" y="79322"/>
                    <a:pt x="79322" y="0"/>
                    <a:pt x="177171" y="0"/>
                  </a:cubicBezTo>
                  <a:lnTo>
                    <a:pt x="1948836" y="0"/>
                  </a:lnTo>
                  <a:cubicBezTo>
                    <a:pt x="2046685" y="0"/>
                    <a:pt x="2126007" y="79322"/>
                    <a:pt x="2126007" y="177171"/>
                  </a:cubicBezTo>
                  <a:lnTo>
                    <a:pt x="2126007" y="885832"/>
                  </a:lnTo>
                  <a:cubicBezTo>
                    <a:pt x="2126007" y="983681"/>
                    <a:pt x="2046685" y="1063003"/>
                    <a:pt x="1948836" y="1063003"/>
                  </a:cubicBezTo>
                  <a:lnTo>
                    <a:pt x="177171" y="1063003"/>
                  </a:lnTo>
                  <a:cubicBezTo>
                    <a:pt x="79322" y="1063003"/>
                    <a:pt x="0" y="983681"/>
                    <a:pt x="0" y="885832"/>
                  </a:cubicBezTo>
                  <a:lnTo>
                    <a:pt x="0" y="177171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22" tIns="63322" rIns="63322" bIns="63322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Oficial de información pública</a:t>
              </a: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95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80E9E-8EFB-C224-1989-72FBC0AE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B29A-2DC9-DD54-0F0F-7751756F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noProof="0" dirty="0"/>
              <a:t>Puntos principales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A049-9B37-D46E-F15B-4D8641DF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817"/>
            <a:ext cx="10515600" cy="4242146"/>
          </a:xfrm>
        </p:spPr>
        <p:txBody>
          <a:bodyPr>
            <a:normAutofit/>
          </a:bodyPr>
          <a:lstStyle/>
          <a:p>
            <a:pPr marL="291179" indent="-291179">
              <a:spcAft>
                <a:spcPts val="408"/>
              </a:spcAft>
              <a:buClr>
                <a:srgbClr val="E97243"/>
              </a:buClr>
            </a:pPr>
            <a:r>
              <a:rPr lang="es-AR" sz="3200" kern="100" noProof="0" dirty="0">
                <a:ea typeface="Aptos" panose="020B0004020202020204" pitchFamily="34" charset="0"/>
              </a:rPr>
              <a:t>Siempre verifica el nivel requerido de EPP al comenzar tu trabajo en una situación de respuesta.</a:t>
            </a:r>
          </a:p>
          <a:p>
            <a:pPr marL="291179" indent="-291179">
              <a:spcAft>
                <a:spcPts val="408"/>
              </a:spcAft>
              <a:buClr>
                <a:srgbClr val="E97243"/>
              </a:buClr>
              <a:buFont typeface="Arial" panose="020B0604020202020204" pitchFamily="34" charset="0"/>
              <a:buChar char="•"/>
            </a:pPr>
            <a:endParaRPr lang="es-AR" sz="3200" kern="100" noProof="0" dirty="0">
              <a:ea typeface="Aptos" panose="020B0004020202020204" pitchFamily="34" charset="0"/>
            </a:endParaRPr>
          </a:p>
          <a:p>
            <a:pPr marL="291179" indent="-291179">
              <a:spcAft>
                <a:spcPts val="408"/>
              </a:spcAft>
              <a:buClr>
                <a:srgbClr val="E97243"/>
              </a:buClr>
            </a:pPr>
            <a:r>
              <a:rPr lang="es-AR" sz="3200" kern="100" noProof="0" dirty="0">
                <a:ea typeface="Aptos" panose="020B0004020202020204" pitchFamily="34" charset="0"/>
              </a:rPr>
              <a:t>Solo utiliza EPP para el que hayas recibido una capacitación completa, autorización médica y superado las pruebas de ajuste para su uso.</a:t>
            </a:r>
          </a:p>
          <a:p>
            <a:endParaRPr lang="es-AR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8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E5E2812-B4D7-FE36-75DC-CD181C21E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8685311" cy="68580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AB8E2DD-7042-D8C0-B993-502C7AAF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989" y="333632"/>
            <a:ext cx="4195010" cy="13963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AR" sz="40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Más</a:t>
            </a:r>
            <a:br>
              <a:rPr lang="es-AR" sz="4000" b="1" noProof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AR" sz="40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videos sobre EPP</a:t>
            </a:r>
          </a:p>
        </p:txBody>
      </p:sp>
      <p:pic>
        <p:nvPicPr>
          <p:cNvPr id="20" name="Picture 19" descr="Un código QR para acceder a los recursos de capacitation Justo-a-Tiempo.">
            <a:extLst>
              <a:ext uri="{FF2B5EF4-FFF2-40B4-BE49-F238E27FC236}">
                <a16:creationId xmlns:a16="http://schemas.microsoft.com/office/drawing/2014/main" id="{96188C39-81A7-6899-7440-CAD587C99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4989" y="2113173"/>
            <a:ext cx="4066540" cy="4066540"/>
          </a:xfrm>
          <a:prstGeom prst="rect">
            <a:avLst/>
          </a:prstGeom>
        </p:spPr>
      </p:pic>
      <p:pic>
        <p:nvPicPr>
          <p:cNvPr id="14" name="Picture 13" descr="Text that says Just In Time Training">
            <a:extLst>
              <a:ext uri="{FF2B5EF4-FFF2-40B4-BE49-F238E27FC236}">
                <a16:creationId xmlns:a16="http://schemas.microsoft.com/office/drawing/2014/main" id="{A16795DD-5C24-4A7D-80DE-5F84347F3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73" y="2253622"/>
            <a:ext cx="3474858" cy="2380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3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E5E2812-B4D7-FE36-75DC-CD181C21E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8685311" cy="68580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AB8E2DD-7042-D8C0-B993-502C7AAF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3" y="788910"/>
            <a:ext cx="4995626" cy="547740"/>
          </a:xfrm>
        </p:spPr>
        <p:txBody>
          <a:bodyPr anchor="ctr">
            <a:normAutofit/>
          </a:bodyPr>
          <a:lstStyle/>
          <a:p>
            <a:pPr algn="ctr"/>
            <a:r>
              <a:rPr lang="es-AR" b="1" noProof="0" dirty="0">
                <a:solidFill>
                  <a:srgbClr val="000000"/>
                </a:solidFill>
                <a:latin typeface="Verdana" panose="020B0604030504040204" pitchFamily="34" charset="0"/>
              </a:rPr>
              <a:t>Agradecimientos</a:t>
            </a:r>
            <a:endParaRPr lang="es-AR" b="1" noProof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5E4EC-0802-AF02-8330-FE91FD313436}"/>
              </a:ext>
            </a:extLst>
          </p:cNvPr>
          <p:cNvSpPr txBox="1"/>
          <p:nvPr/>
        </p:nvSpPr>
        <p:spPr>
          <a:xfrm>
            <a:off x="6929790" y="1667885"/>
            <a:ext cx="46114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noProof="0" dirty="0">
                <a:solidFill>
                  <a:srgbClr val="000000"/>
                </a:solidFill>
                <a:latin typeface="Verdana" panose="020B0604030504040204" pitchFamily="34" charset="0"/>
              </a:rPr>
              <a:t>El desarrollo de este material ha sido posible gracias a un una subvención concedida al Centro de Seguridad Alimentaria y Salud Pública de la Facultad de Medicina Veterinaria de la Universidad Estatal de Iowa por el Servicio de Inspección de Sanidad Animal y Vegetal del Departamento de Agricultura de EE. UU. (USDA, por sus siglas en inglés) a través del Programa Nacional de Preparación y Respuesta a Enfermedades Animales (NADPRP).</a:t>
            </a:r>
            <a:endParaRPr lang="es-AR" sz="2000" noProof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pic>
        <p:nvPicPr>
          <p:cNvPr id="14" name="Picture 13" descr="Text that says Just In Time Training">
            <a:extLst>
              <a:ext uri="{FF2B5EF4-FFF2-40B4-BE49-F238E27FC236}">
                <a16:creationId xmlns:a16="http://schemas.microsoft.com/office/drawing/2014/main" id="{A16795DD-5C24-4A7D-80DE-5F84347F3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73" y="2253622"/>
            <a:ext cx="3474858" cy="2380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9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30740-AF50-9892-0DD3-50B89B2E8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9ADCA3D-7E9B-9995-FD05-2B1FF41A6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noProof="0" dirty="0"/>
              <a:t>Just in Time Training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FC8C-8D82-99C2-3F81-52C03FCFE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he Just-in-Time training logo">
            <a:extLst>
              <a:ext uri="{FF2B5EF4-FFF2-40B4-BE49-F238E27FC236}">
                <a16:creationId xmlns:a16="http://schemas.microsoft.com/office/drawing/2014/main" id="{1A591C9E-5D88-276A-BC58-B56E7FE3E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Text that says Just in Time Training">
            <a:extLst>
              <a:ext uri="{FF2B5EF4-FFF2-40B4-BE49-F238E27FC236}">
                <a16:creationId xmlns:a16="http://schemas.microsoft.com/office/drawing/2014/main" id="{81606520-53A7-A110-9051-493B32CAC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474" y="1611710"/>
            <a:ext cx="5740685" cy="3932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7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5E4CA0-4CD9-4C24-A0CD-8CAA43DC8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7127" y="2124635"/>
            <a:ext cx="7559770" cy="0"/>
          </a:xfrm>
          <a:prstGeom prst="line">
            <a:avLst/>
          </a:prstGeom>
          <a:ln w="28575">
            <a:solidFill>
              <a:srgbClr val="FFD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EDF13F8-9201-47BA-BC9D-0D2B4811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7418696" cy="1517462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600" b="1" noProof="0" dirty="0"/>
              <a:t>EPP</a:t>
            </a:r>
            <a:br>
              <a:rPr lang="es-AR" sz="6600" b="1" noProof="0" dirty="0"/>
            </a:br>
            <a:r>
              <a:rPr lang="es-AR" sz="4000" noProof="0" dirty="0"/>
              <a:t>Equipo de Protección Personal</a:t>
            </a:r>
            <a:endParaRPr lang="es-AR" sz="66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817365-BFD8-452C-823E-4F4FC1A14FE5}"/>
              </a:ext>
            </a:extLst>
          </p:cNvPr>
          <p:cNvSpPr/>
          <p:nvPr/>
        </p:nvSpPr>
        <p:spPr>
          <a:xfrm>
            <a:off x="1126169" y="2369876"/>
            <a:ext cx="6842760" cy="388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200" b="1" noProof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ropa</a:t>
            </a:r>
            <a:r>
              <a:rPr kumimoji="0" lang="es-AR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y equipos especiales diseñados para actuar como barrera entre una persona y un peligro</a:t>
            </a:r>
          </a:p>
        </p:txBody>
      </p:sp>
      <p:pic>
        <p:nvPicPr>
          <p:cNvPr id="5" name="Picture 4" descr="Personal de respuesta con el EPP completo.">
            <a:extLst>
              <a:ext uri="{FF2B5EF4-FFF2-40B4-BE49-F238E27FC236}">
                <a16:creationId xmlns:a16="http://schemas.microsoft.com/office/drawing/2014/main" id="{B758EB24-7094-81D1-E8B4-7991025B2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33262" y="1699257"/>
            <a:ext cx="6858000" cy="3459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8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uring Animal Disease Emergencies">
            <a:extLst>
              <a:ext uri="{FF2B5EF4-FFF2-40B4-BE49-F238E27FC236}">
                <a16:creationId xmlns:a16="http://schemas.microsoft.com/office/drawing/2014/main" id="{FA0C306F-72C1-4FC4-97E0-A16A421A1C44}"/>
              </a:ext>
            </a:extLst>
          </p:cNvPr>
          <p:cNvSpPr txBox="1">
            <a:spLocks/>
          </p:cNvSpPr>
          <p:nvPr/>
        </p:nvSpPr>
        <p:spPr>
          <a:xfrm>
            <a:off x="0" y="140270"/>
            <a:ext cx="12192000" cy="922794"/>
          </a:xfrm>
          <a:prstGeom prst="rect">
            <a:avLst/>
          </a:prstGeom>
          <a:solidFill>
            <a:srgbClr val="FFD07D"/>
          </a:solidFill>
          <a:ln>
            <a:solidFill>
              <a:srgbClr val="FFD07D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Durante las emergencias de enfermedades animales</a:t>
            </a:r>
            <a:endParaRPr kumimoji="0" lang="es-AR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Biosecurity">
            <a:extLst>
              <a:ext uri="{FF2B5EF4-FFF2-40B4-BE49-F238E27FC236}">
                <a16:creationId xmlns:a16="http://schemas.microsoft.com/office/drawing/2014/main" id="{67F5AFC9-F526-4224-BFFA-CF3551E7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17" y="5792069"/>
            <a:ext cx="4910416" cy="792729"/>
          </a:xfrm>
          <a:solidFill>
            <a:srgbClr val="FFD07D"/>
          </a:solidFill>
          <a:ln>
            <a:solidFill>
              <a:srgbClr val="FFD07D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AR" sz="2800" noProof="0" dirty="0"/>
              <a:t>Bioseguridad</a:t>
            </a:r>
            <a:endParaRPr lang="es-AR" sz="3200" noProof="0" dirty="0"/>
          </a:p>
        </p:txBody>
      </p:sp>
      <p:pic>
        <p:nvPicPr>
          <p:cNvPr id="14" name="Picture 1 Responders" descr="Personal de respuesta con el EPP completo, saliendo de un galpón de aves.">
            <a:extLst>
              <a:ext uri="{FF2B5EF4-FFF2-40B4-BE49-F238E27FC236}">
                <a16:creationId xmlns:a16="http://schemas.microsoft.com/office/drawing/2014/main" id="{ED18AF75-2C74-4F6F-A94C-B71C49CE8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66" y="1074985"/>
            <a:ext cx="4674848" cy="4608576"/>
          </a:xfrm>
          <a:prstGeom prst="rect">
            <a:avLst/>
          </a:prstGeom>
          <a:ln w="28575">
            <a:solidFill>
              <a:srgbClr val="FFD07D"/>
            </a:solidFill>
          </a:ln>
        </p:spPr>
      </p:pic>
      <p:sp>
        <p:nvSpPr>
          <p:cNvPr id="15" name="Responder Protection">
            <a:extLst>
              <a:ext uri="{FF2B5EF4-FFF2-40B4-BE49-F238E27FC236}">
                <a16:creationId xmlns:a16="http://schemas.microsoft.com/office/drawing/2014/main" id="{21B22938-FB8E-48EE-82CC-311212A9C6B3}"/>
              </a:ext>
            </a:extLst>
          </p:cNvPr>
          <p:cNvSpPr txBox="1">
            <a:spLocks/>
          </p:cNvSpPr>
          <p:nvPr/>
        </p:nvSpPr>
        <p:spPr>
          <a:xfrm>
            <a:off x="6095998" y="5798841"/>
            <a:ext cx="5849818" cy="779185"/>
          </a:xfrm>
          <a:prstGeom prst="rect">
            <a:avLst/>
          </a:prstGeom>
          <a:solidFill>
            <a:srgbClr val="FFD07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Protección </a:t>
            </a:r>
            <a:r>
              <a:rPr lang="es-AR" sz="2800" noProof="0" dirty="0">
                <a:solidFill>
                  <a:prstClr val="black"/>
                </a:solidFill>
              </a:rPr>
              <a:t>para </a:t>
            </a:r>
            <a:br>
              <a:rPr lang="es-AR" sz="2800" noProof="0" dirty="0">
                <a:solidFill>
                  <a:prstClr val="black"/>
                </a:solidFill>
              </a:rPr>
            </a:br>
            <a:r>
              <a:rPr lang="es-AR" sz="2800" noProof="0" dirty="0">
                <a:solidFill>
                  <a:prstClr val="black"/>
                </a:solidFill>
              </a:rPr>
              <a:t>el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personal de respuesta</a:t>
            </a:r>
          </a:p>
        </p:txBody>
      </p:sp>
      <p:pic>
        <p:nvPicPr>
          <p:cNvPr id="8" name="Picture 2 Responders" descr="Personal de respuesta con el EPP completo, tomando muestras de un ave.">
            <a:extLst>
              <a:ext uri="{FF2B5EF4-FFF2-40B4-BE49-F238E27FC236}">
                <a16:creationId xmlns:a16="http://schemas.microsoft.com/office/drawing/2014/main" id="{40F3861C-91C7-40D2-9EFC-8176C8153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276" y="1075443"/>
            <a:ext cx="4711317" cy="4607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7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F88BA23-DA87-C373-B154-25B5455A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45E9D-1EA9-BC0F-3EAE-4029F0B9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noProof="0" dirty="0"/>
              <a:t>Tipos de EPP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F3831-92CD-D198-06BA-13EF3800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87" y="1564480"/>
            <a:ext cx="3593592" cy="754602"/>
          </a:xfrm>
          <a:solidFill>
            <a:schemeClr val="accent3"/>
          </a:solidFill>
        </p:spPr>
        <p:txBody>
          <a:bodyPr anchor="ctr">
            <a:noAutofit/>
          </a:bodyPr>
          <a:lstStyle/>
          <a:p>
            <a:pPr algn="ctr"/>
            <a:r>
              <a:rPr lang="es-AR" sz="3600" b="0" noProof="0" dirty="0"/>
              <a:t>Piel</a:t>
            </a:r>
          </a:p>
        </p:txBody>
      </p:sp>
      <p:pic>
        <p:nvPicPr>
          <p:cNvPr id="29" name="Picture Placeholder 28" descr="Una persona con un traje protector blanco y guantes azules limpiando una superficie.">
            <a:extLst>
              <a:ext uri="{FF2B5EF4-FFF2-40B4-BE49-F238E27FC236}">
                <a16:creationId xmlns:a16="http://schemas.microsoft.com/office/drawing/2014/main" id="{B2ED8E3C-2576-9CED-1B28-B9061D4F70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033" y="2617788"/>
            <a:ext cx="3594100" cy="371316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3F0CE-4445-3F4A-4FCD-B050B74BD49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95236" y="1553243"/>
            <a:ext cx="3593592" cy="754602"/>
          </a:xfrm>
          <a:solidFill>
            <a:schemeClr val="accent3"/>
          </a:solidFill>
        </p:spPr>
        <p:txBody>
          <a:bodyPr anchor="ctr">
            <a:noAutofit/>
          </a:bodyPr>
          <a:lstStyle/>
          <a:p>
            <a:pPr algn="ctr"/>
            <a:r>
              <a:rPr lang="es-AR" sz="3600" b="0" noProof="0" dirty="0"/>
              <a:t>Respiratoria</a:t>
            </a:r>
          </a:p>
        </p:txBody>
      </p:sp>
      <p:pic>
        <p:nvPicPr>
          <p:cNvPr id="31" name="Picture Placeholder 30" descr="Una persona con una mascarilla de EPP cerca de la cara.">
            <a:extLst>
              <a:ext uri="{FF2B5EF4-FFF2-40B4-BE49-F238E27FC236}">
                <a16:creationId xmlns:a16="http://schemas.microsoft.com/office/drawing/2014/main" id="{230125F5-6725-7E2C-80D2-591B392F58F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4982" y="2617788"/>
            <a:ext cx="3594100" cy="3713162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5E4CB0-CE03-B763-80E6-482E9073B8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8438" y="1553243"/>
            <a:ext cx="3593592" cy="754602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pPr algn="ctr"/>
            <a:r>
              <a:rPr lang="es-AR" sz="3600" b="0" noProof="0" dirty="0"/>
              <a:t>Ojos/Cara</a:t>
            </a:r>
          </a:p>
        </p:txBody>
      </p:sp>
      <p:pic>
        <p:nvPicPr>
          <p:cNvPr id="33" name="Picture Placeholder 32" descr="Una persona con un protector facial puesto.">
            <a:extLst>
              <a:ext uri="{FF2B5EF4-FFF2-40B4-BE49-F238E27FC236}">
                <a16:creationId xmlns:a16="http://schemas.microsoft.com/office/drawing/2014/main" id="{B8D8D4CA-D3F3-BBDF-3B30-8C39AB2B5C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8184" y="2617788"/>
            <a:ext cx="3594100" cy="37131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B8ED-5F2E-638F-18A1-EC9F18BA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A9AF-6AB0-EF10-9D70-7A6986C5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317" y="365125"/>
            <a:ext cx="6603740" cy="701675"/>
          </a:xfrm>
        </p:spPr>
        <p:txBody>
          <a:bodyPr>
            <a:normAutofit/>
          </a:bodyPr>
          <a:lstStyle/>
          <a:p>
            <a:pPr algn="ctr"/>
            <a:r>
              <a:rPr lang="es-AR" b="1" noProof="0" dirty="0"/>
              <a:t>Protección de la piel</a:t>
            </a:r>
          </a:p>
        </p:txBody>
      </p:sp>
      <p:pic>
        <p:nvPicPr>
          <p:cNvPr id="10" name="Picture 9" descr="Una persona con un traje blanco TyVek poniéndose guantes resistentes a productos químicos.">
            <a:extLst>
              <a:ext uri="{FF2B5EF4-FFF2-40B4-BE49-F238E27FC236}">
                <a16:creationId xmlns:a16="http://schemas.microsoft.com/office/drawing/2014/main" id="{944DE2F1-3CA1-4F1C-7754-1D6DD2704F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6572" cy="6858000"/>
          </a:xfrm>
          <a:prstGeom prst="rect">
            <a:avLst/>
          </a:prstGeom>
        </p:spPr>
      </p:pic>
      <p:pic>
        <p:nvPicPr>
          <p:cNvPr id="6" name="Picture 5" descr="Personal de respuesta examinan una cabra con equipo de protección personal.">
            <a:extLst>
              <a:ext uri="{FF2B5EF4-FFF2-40B4-BE49-F238E27FC236}">
                <a16:creationId xmlns:a16="http://schemas.microsoft.com/office/drawing/2014/main" id="{87B2AE23-6D13-9A5A-C872-D57E1E9742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316" y="1540069"/>
            <a:ext cx="6603741" cy="4952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3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3C4FA-4DD8-E1E7-4551-BBCA7C5F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06E4-2DD8-3C81-6860-73C51175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15035"/>
          </a:xfrm>
        </p:spPr>
        <p:txBody>
          <a:bodyPr>
            <a:normAutofit/>
          </a:bodyPr>
          <a:lstStyle/>
          <a:p>
            <a:pPr algn="ctr"/>
            <a:r>
              <a:rPr lang="es-AR" b="1" noProof="0" dirty="0"/>
              <a:t>Protección respiratoria</a:t>
            </a:r>
          </a:p>
        </p:txBody>
      </p:sp>
      <p:pic>
        <p:nvPicPr>
          <p:cNvPr id="3" name="Picture 2" descr="Una persona con una mascarilla quirúrgica.">
            <a:extLst>
              <a:ext uri="{FF2B5EF4-FFF2-40B4-BE49-F238E27FC236}">
                <a16:creationId xmlns:a16="http://schemas.microsoft.com/office/drawing/2014/main" id="{8B3F044E-9C17-26A8-6473-4733C2F53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t="3741" r="329" b="3696"/>
          <a:stretch/>
        </p:blipFill>
        <p:spPr>
          <a:xfrm>
            <a:off x="924862" y="1582614"/>
            <a:ext cx="4134310" cy="4251960"/>
          </a:xfrm>
          <a:prstGeom prst="rect">
            <a:avLst/>
          </a:prstGeom>
        </p:spPr>
      </p:pic>
      <p:pic>
        <p:nvPicPr>
          <p:cNvPr id="6" name="Picture 5" descr="Mascarilla respiratoria N95">
            <a:extLst>
              <a:ext uri="{FF2B5EF4-FFF2-40B4-BE49-F238E27FC236}">
                <a16:creationId xmlns:a16="http://schemas.microsoft.com/office/drawing/2014/main" id="{70B309CE-566F-BE43-7C46-51234FBA1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86131"/>
            <a:ext cx="5171138" cy="4248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8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12BD-FB23-B335-36CC-FA5239B8D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EE15-78AA-D4C9-5D13-3F7D441E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1"/>
            <a:ext cx="10515600" cy="1313550"/>
          </a:xfrm>
        </p:spPr>
        <p:txBody>
          <a:bodyPr>
            <a:normAutofit/>
          </a:bodyPr>
          <a:lstStyle/>
          <a:p>
            <a:pPr algn="ctr"/>
            <a:r>
              <a:rPr lang="es-AR" b="1" noProof="0" dirty="0"/>
              <a:t>Nivel más alto de protección respiratoria</a:t>
            </a:r>
          </a:p>
        </p:txBody>
      </p:sp>
      <p:pic>
        <p:nvPicPr>
          <p:cNvPr id="12" name="Picture 11" descr="Un respirador purificador de aire reutilizable, que puede cubrir parte de la cara. ">
            <a:extLst>
              <a:ext uri="{FF2B5EF4-FFF2-40B4-BE49-F238E27FC236}">
                <a16:creationId xmlns:a16="http://schemas.microsoft.com/office/drawing/2014/main" id="{98B40036-CCFF-A871-2F09-D376DD1CE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97" y="2678845"/>
            <a:ext cx="3433223" cy="2857649"/>
          </a:xfrm>
          <a:prstGeom prst="rect">
            <a:avLst/>
          </a:prstGeom>
        </p:spPr>
      </p:pic>
      <p:pic>
        <p:nvPicPr>
          <p:cNvPr id="10" name="Picture 9" descr="Un respirador purificador de aire reutilizable, que puede cubrir la cara o la cara completa.">
            <a:extLst>
              <a:ext uri="{FF2B5EF4-FFF2-40B4-BE49-F238E27FC236}">
                <a16:creationId xmlns:a16="http://schemas.microsoft.com/office/drawing/2014/main" id="{AE284EBC-B3FB-1926-B185-776FD929C5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82" y="2234097"/>
            <a:ext cx="3676909" cy="3747145"/>
          </a:xfrm>
          <a:prstGeom prst="rect">
            <a:avLst/>
          </a:prstGeom>
        </p:spPr>
      </p:pic>
      <p:pic>
        <p:nvPicPr>
          <p:cNvPr id="8" name="Picture 7" descr="Una persona con un equipo de respiración autónoma completa.">
            <a:extLst>
              <a:ext uri="{FF2B5EF4-FFF2-40B4-BE49-F238E27FC236}">
                <a16:creationId xmlns:a16="http://schemas.microsoft.com/office/drawing/2014/main" id="{556022FF-E31F-57E6-DF3D-74C9DB2E53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154" y="1752174"/>
            <a:ext cx="3934220" cy="4710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4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43F8C-7EB0-36E0-2B62-0FF3FC0B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296F-4A7D-829E-0E4B-E5307C65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522720" cy="1174115"/>
          </a:xfrm>
        </p:spPr>
        <p:txBody>
          <a:bodyPr>
            <a:noAutofit/>
          </a:bodyPr>
          <a:lstStyle/>
          <a:p>
            <a:pPr algn="ctr"/>
            <a:r>
              <a:rPr lang="es-AR" b="1" noProof="0" dirty="0"/>
              <a:t>Protección de los ojos y la cara</a:t>
            </a:r>
          </a:p>
        </p:txBody>
      </p:sp>
      <p:pic>
        <p:nvPicPr>
          <p:cNvPr id="4" name="Picture 3" descr="Personal de respuesta colocándose antiparras.">
            <a:extLst>
              <a:ext uri="{FF2B5EF4-FFF2-40B4-BE49-F238E27FC236}">
                <a16:creationId xmlns:a16="http://schemas.microsoft.com/office/drawing/2014/main" id="{7D753125-D756-8598-6231-EBFC364DB3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45" y="1834514"/>
            <a:ext cx="5956495" cy="4658361"/>
          </a:xfrm>
          <a:prstGeom prst="rect">
            <a:avLst/>
          </a:prstGeom>
        </p:spPr>
      </p:pic>
      <p:pic>
        <p:nvPicPr>
          <p:cNvPr id="12" name="Picture 11" descr="Personal de respuesta con equipo de protección personal completo, incluido un protector facial.">
            <a:extLst>
              <a:ext uri="{FF2B5EF4-FFF2-40B4-BE49-F238E27FC236}">
                <a16:creationId xmlns:a16="http://schemas.microsoft.com/office/drawing/2014/main" id="{80E02C69-4FE4-F141-E1B0-E3CE6D57FE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720" y="0"/>
            <a:ext cx="566928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i14UIYt2"/>
  <p:tag name="ARTICULATE_DESIGN_ID_1_OFFICE THEME" val="XYzi2Xru"/>
  <p:tag name="ARTICULATE_DESIGN_ID_JIT 2024" val="k787l00L"/>
  <p:tag name="ARTICULATE_DESIGN_ID_2_OFFICE THEME" val="CPKSCRN3"/>
  <p:tag name="ARTICULATE_DESIGN_ID_COLORPOP" val="ehaJcD1K"/>
  <p:tag name="ARTICULATE_DESIGN_ID_WIDE VERDANA WHITE" val="jxJbL8wV"/>
  <p:tag name="ARTICULATE_DESIGN_ID_JIT CORNERS" val="mhxZIMXL"/>
  <p:tag name="ARTICULATE_DESIGN_ID_JIT BLOCKS" val="REIDqgB5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JIT 2024">
  <a:themeElements>
    <a:clrScheme name="JIT 2024 test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F47D5A"/>
      </a:accent1>
      <a:accent2>
        <a:srgbClr val="FAAA6C"/>
      </a:accent2>
      <a:accent3>
        <a:srgbClr val="FFD07D"/>
      </a:accent3>
      <a:accent4>
        <a:srgbClr val="FFECC9"/>
      </a:accent4>
      <a:accent5>
        <a:srgbClr val="679973"/>
      </a:accent5>
      <a:accent6>
        <a:srgbClr val="4BACC6"/>
      </a:accent6>
      <a:hlink>
        <a:srgbClr val="0202A6"/>
      </a:hlink>
      <a:folHlink>
        <a:srgbClr val="8F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 Verdana White" id="{525FB2E0-EAB0-4778-BE71-03C6D953DF7E}" vid="{E6A18245-1C84-4108-A925-6B1234BEB244}"/>
    </a:ext>
  </a:extLst>
</a:theme>
</file>

<file path=ppt/theme/theme2.xml><?xml version="1.0" encoding="utf-8"?>
<a:theme xmlns:a="http://schemas.openxmlformats.org/drawingml/2006/main" name="ColorPop">
  <a:themeElements>
    <a:clrScheme name="2024-11-JIT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E97243"/>
      </a:accent1>
      <a:accent2>
        <a:srgbClr val="FAAA6C"/>
      </a:accent2>
      <a:accent3>
        <a:srgbClr val="FFD07D"/>
      </a:accent3>
      <a:accent4>
        <a:srgbClr val="FFECC9"/>
      </a:accent4>
      <a:accent5>
        <a:srgbClr val="679973"/>
      </a:accent5>
      <a:accent6>
        <a:srgbClr val="4BACC6"/>
      </a:accent6>
      <a:hlink>
        <a:srgbClr val="0202A6"/>
      </a:hlink>
      <a:folHlink>
        <a:srgbClr val="8F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JIT Corners">
  <a:themeElements>
    <a:clrScheme name="JIT new 2024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E97243"/>
      </a:accent1>
      <a:accent2>
        <a:srgbClr val="FAAA6C"/>
      </a:accent2>
      <a:accent3>
        <a:srgbClr val="FFD07D"/>
      </a:accent3>
      <a:accent4>
        <a:srgbClr val="FFECC9"/>
      </a:accent4>
      <a:accent5>
        <a:srgbClr val="679973"/>
      </a:accent5>
      <a:accent6>
        <a:srgbClr val="4BACC6"/>
      </a:accent6>
      <a:hlink>
        <a:srgbClr val="0202A6"/>
      </a:hlink>
      <a:folHlink>
        <a:srgbClr val="8F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JIT Blocks">
  <a:themeElements>
    <a:clrScheme name="JIT 2024 test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F47D5A"/>
      </a:accent1>
      <a:accent2>
        <a:srgbClr val="FAAA6C"/>
      </a:accent2>
      <a:accent3>
        <a:srgbClr val="FFD07D"/>
      </a:accent3>
      <a:accent4>
        <a:srgbClr val="FFECC9"/>
      </a:accent4>
      <a:accent5>
        <a:srgbClr val="679973"/>
      </a:accent5>
      <a:accent6>
        <a:srgbClr val="4BACC6"/>
      </a:accent6>
      <a:hlink>
        <a:srgbClr val="0202A6"/>
      </a:hlink>
      <a:folHlink>
        <a:srgbClr val="8F0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-NIFA-TopBars_0805" id="{313C3794-8AEF-40F5-819B-6A3348E97E99}" vid="{B71F61E2-DAF2-4BC8-95B3-1C886931C299}"/>
    </a:ext>
  </a:extLst>
</a:theme>
</file>

<file path=ppt/theme/theme5.xml><?xml version="1.0" encoding="utf-8"?>
<a:theme xmlns:a="http://schemas.openxmlformats.org/drawingml/2006/main" name="Wide Verdana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 Verdana White" id="{525FB2E0-EAB0-4778-BE71-03C6D953DF7E}" vid="{E6A18245-1C84-4108-A925-6B1234BEB244}"/>
    </a:ext>
  </a:extLst>
</a:theme>
</file>

<file path=ppt/theme/theme6.xml><?xml version="1.0" encoding="utf-8"?>
<a:theme xmlns:a="http://schemas.openxmlformats.org/drawingml/2006/main" name="1_ColorPop">
  <a:themeElements>
    <a:clrScheme name="2024-11-JIT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E97243"/>
      </a:accent1>
      <a:accent2>
        <a:srgbClr val="FAAA6C"/>
      </a:accent2>
      <a:accent3>
        <a:srgbClr val="FFD07D"/>
      </a:accent3>
      <a:accent4>
        <a:srgbClr val="FFECC9"/>
      </a:accent4>
      <a:accent5>
        <a:srgbClr val="679973"/>
      </a:accent5>
      <a:accent6>
        <a:srgbClr val="4BACC6"/>
      </a:accent6>
      <a:hlink>
        <a:srgbClr val="0202A6"/>
      </a:hlink>
      <a:folHlink>
        <a:srgbClr val="8F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JIT 2024">
  <a:themeElements>
    <a:clrScheme name="JIT 2024 test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F47D5A"/>
      </a:accent1>
      <a:accent2>
        <a:srgbClr val="FAAA6C"/>
      </a:accent2>
      <a:accent3>
        <a:srgbClr val="FFD07D"/>
      </a:accent3>
      <a:accent4>
        <a:srgbClr val="FFECC9"/>
      </a:accent4>
      <a:accent5>
        <a:srgbClr val="679973"/>
      </a:accent5>
      <a:accent6>
        <a:srgbClr val="4BACC6"/>
      </a:accent6>
      <a:hlink>
        <a:srgbClr val="0202A6"/>
      </a:hlink>
      <a:folHlink>
        <a:srgbClr val="8F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 Verdana White" id="{525FB2E0-EAB0-4778-BE71-03C6D953DF7E}" vid="{E6A18245-1C84-4108-A925-6B1234BEB24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17107</TotalTime>
  <Words>1313</Words>
  <Application>Microsoft Office PowerPoint</Application>
  <PresentationFormat>Widescreen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Aptos</vt:lpstr>
      <vt:lpstr>Arial</vt:lpstr>
      <vt:lpstr>Calibri</vt:lpstr>
      <vt:lpstr>HelveticaNeueLT Std Lt Cn</vt:lpstr>
      <vt:lpstr>Microsoft Sans Serif</vt:lpstr>
      <vt:lpstr>Roboto</vt:lpstr>
      <vt:lpstr>Verdana</vt:lpstr>
      <vt:lpstr>Verdana Pro</vt:lpstr>
      <vt:lpstr>Wingdings</vt:lpstr>
      <vt:lpstr>JIT 2024</vt:lpstr>
      <vt:lpstr>ColorPop</vt:lpstr>
      <vt:lpstr>JIT Corners</vt:lpstr>
      <vt:lpstr>JIT Blocks</vt:lpstr>
      <vt:lpstr>Wide Verdana White</vt:lpstr>
      <vt:lpstr>1_ColorPop</vt:lpstr>
      <vt:lpstr>1_JIT 2024</vt:lpstr>
      <vt:lpstr>El equipo de protección personal (EPP)</vt:lpstr>
      <vt:lpstr>Just in Time Training</vt:lpstr>
      <vt:lpstr>EPP Equipo de Protección Personal</vt:lpstr>
      <vt:lpstr>Bioseguridad</vt:lpstr>
      <vt:lpstr>Tipos de EPP</vt:lpstr>
      <vt:lpstr>Protección de la piel</vt:lpstr>
      <vt:lpstr>Protección respiratoria</vt:lpstr>
      <vt:lpstr>Nivel más alto de protección respiratoria</vt:lpstr>
      <vt:lpstr>Protección de los ojos y la cara</vt:lpstr>
      <vt:lpstr>Niveles de EPP Niveles de protección</vt:lpstr>
      <vt:lpstr>Niveles de EPP</vt:lpstr>
      <vt:lpstr>Nivel D</vt:lpstr>
      <vt:lpstr>Nivel C</vt:lpstr>
      <vt:lpstr>Determinación del nivel de protección</vt:lpstr>
      <vt:lpstr>Puntos principales </vt:lpstr>
      <vt:lpstr>Más videos sobre EPP</vt:lpstr>
      <vt:lpstr>Agradecimientos</vt:lpstr>
    </vt:vector>
  </TitlesOfParts>
  <Company>Center for Food Security and Public Health, Iowa State University, College of Veterinary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protección personal; PPE Overview</dc:title>
  <dc:subject>Just-In-Time Training for Animal Health Emergency Responders</dc:subject>
  <dc:creator>Dvorak, Glenda D [CFSPH];lenardon@iastate.edu</dc:creator>
  <cp:keywords>emergency response;animal health emergencies;personal protective equipment</cp:keywords>
  <cp:lastModifiedBy>Dvorak, Glenda D [CFSPH]</cp:lastModifiedBy>
  <cp:revision>89</cp:revision>
  <cp:lastPrinted>2025-01-08T21:20:40Z</cp:lastPrinted>
  <dcterms:created xsi:type="dcterms:W3CDTF">2024-10-22T16:15:18Z</dcterms:created>
  <dcterms:modified xsi:type="dcterms:W3CDTF">2025-05-04T14:37:04Z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6751DACA-9629-4166-B73E-79A15E3EE589</vt:lpwstr>
  </property>
  <property fmtid="{D5CDD505-2E9C-101B-9397-08002B2CF9AE}" pid="3" name="ArticulatePath">
    <vt:lpwstr>Presentation1</vt:lpwstr>
  </property>
</Properties>
</file>