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4.xml" ContentType="application/vnd.openxmlformats-officedocument.them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5.xml" ContentType="application/vnd.openxmlformats-officedocument.them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heme/theme6.xml" ContentType="application/vnd.openxmlformats-officedocument.theme+xml"/>
  <Override PartName="/ppt/tags/tag117.xml" ContentType="application/vnd.openxmlformats-officedocument.presentationml.tags+xml"/>
  <Override PartName="/ppt/notesSlides/notesSlide1.xml" ContentType="application/vnd.openxmlformats-officedocument.presentationml.notesSlide+xml"/>
  <Override PartName="/ppt/tags/tag118.xml" ContentType="application/vnd.openxmlformats-officedocument.presentationml.tags+xml"/>
  <Override PartName="/ppt/notesSlides/notesSlide2.xml" ContentType="application/vnd.openxmlformats-officedocument.presentationml.notesSlide+xml"/>
  <Override PartName="/ppt/tags/tag119.xml" ContentType="application/vnd.openxmlformats-officedocument.presentationml.tags+xml"/>
  <Override PartName="/ppt/notesSlides/notesSlide3.xml" ContentType="application/vnd.openxmlformats-officedocument.presentationml.notesSlide+xml"/>
  <Override PartName="/ppt/tags/tag120.xml" ContentType="application/vnd.openxmlformats-officedocument.presentationml.tags+xml"/>
  <Override PartName="/ppt/notesSlides/notesSlide4.xml" ContentType="application/vnd.openxmlformats-officedocument.presentationml.notesSlide+xml"/>
  <Override PartName="/ppt/tags/tag121.xml" ContentType="application/vnd.openxmlformats-officedocument.presentationml.tags+xml"/>
  <Override PartName="/ppt/notesSlides/notesSlide5.xml" ContentType="application/vnd.openxmlformats-officedocument.presentationml.notesSlide+xml"/>
  <Override PartName="/ppt/tags/tag122.xml" ContentType="application/vnd.openxmlformats-officedocument.presentationml.tags+xml"/>
  <Override PartName="/ppt/notesSlides/notesSlide6.xml" ContentType="application/vnd.openxmlformats-officedocument.presentationml.notesSlide+xml"/>
  <Override PartName="/ppt/tags/tag123.xml" ContentType="application/vnd.openxmlformats-officedocument.presentationml.tags+xml"/>
  <Override PartName="/ppt/notesSlides/notesSlide7.xml" ContentType="application/vnd.openxmlformats-officedocument.presentationml.notesSlide+xml"/>
  <Override PartName="/ppt/tags/tag124.xml" ContentType="application/vnd.openxmlformats-officedocument.presentationml.tags+xml"/>
  <Override PartName="/ppt/notesSlides/notesSlide8.xml" ContentType="application/vnd.openxmlformats-officedocument.presentationml.notesSlide+xml"/>
  <Override PartName="/ppt/tags/tag125.xml" ContentType="application/vnd.openxmlformats-officedocument.presentationml.tags+xml"/>
  <Override PartName="/ppt/notesSlides/notesSlide9.xml" ContentType="application/vnd.openxmlformats-officedocument.presentationml.notesSlide+xml"/>
  <Override PartName="/ppt/tags/tag126.xml" ContentType="application/vnd.openxmlformats-officedocument.presentationml.tags+xml"/>
  <Override PartName="/ppt/notesSlides/notesSlide10.xml" ContentType="application/vnd.openxmlformats-officedocument.presentationml.notesSlide+xml"/>
  <Override PartName="/ppt/tags/tag127.xml" ContentType="application/vnd.openxmlformats-officedocument.presentationml.tags+xml"/>
  <Override PartName="/ppt/notesSlides/notesSlide11.xml" ContentType="application/vnd.openxmlformats-officedocument.presentationml.notesSlide+xml"/>
  <Override PartName="/ppt/tags/tag128.xml" ContentType="application/vnd.openxmlformats-officedocument.presentationml.tags+xml"/>
  <Override PartName="/ppt/notesSlides/notesSlide12.xml" ContentType="application/vnd.openxmlformats-officedocument.presentationml.notesSlide+xml"/>
  <Override PartName="/ppt/tags/tag129.xml" ContentType="application/vnd.openxmlformats-officedocument.presentationml.tags+xml"/>
  <Override PartName="/ppt/notesSlides/notesSlide13.xml" ContentType="application/vnd.openxmlformats-officedocument.presentationml.notesSlide+xml"/>
  <Override PartName="/ppt/tags/tag130.xml" ContentType="application/vnd.openxmlformats-officedocument.presentationml.tags+xml"/>
  <Override PartName="/ppt/notesSlides/notesSlide14.xml" ContentType="application/vnd.openxmlformats-officedocument.presentationml.notesSlide+xml"/>
  <Override PartName="/ppt/tags/tag131.xml" ContentType="application/vnd.openxmlformats-officedocument.presentationml.tags+xml"/>
  <Override PartName="/ppt/notesSlides/notesSlide15.xml" ContentType="application/vnd.openxmlformats-officedocument.presentationml.notesSlide+xml"/>
  <Override PartName="/ppt/tags/tag132.xml" ContentType="application/vnd.openxmlformats-officedocument.presentationml.tags+xml"/>
  <Override PartName="/ppt/notesSlides/notesSlide16.xml" ContentType="application/vnd.openxmlformats-officedocument.presentationml.notesSlide+xml"/>
  <Override PartName="/ppt/tags/tag133.xml" ContentType="application/vnd.openxmlformats-officedocument.presentationml.tags+xml"/>
  <Override PartName="/ppt/notesSlides/notesSlide17.xml" ContentType="application/vnd.openxmlformats-officedocument.presentationml.notesSlide+xml"/>
  <Override PartName="/ppt/tags/tag134.xml" ContentType="application/vnd.openxmlformats-officedocument.presentationml.tags+xml"/>
  <Override PartName="/ppt/notesSlides/notesSlide18.xml" ContentType="application/vnd.openxmlformats-officedocument.presentationml.notesSlide+xml"/>
  <Override PartName="/ppt/tags/tag135.xml" ContentType="application/vnd.openxmlformats-officedocument.presentationml.tags+xml"/>
  <Override PartName="/ppt/notesSlides/notesSlide19.xml" ContentType="application/vnd.openxmlformats-officedocument.presentationml.notesSlide+xml"/>
  <Override PartName="/ppt/tags/tag136.xml" ContentType="application/vnd.openxmlformats-officedocument.presentationml.tags+xml"/>
  <Override PartName="/ppt/notesSlides/notesSlide20.xml" ContentType="application/vnd.openxmlformats-officedocument.presentationml.notesSlide+xml"/>
  <Override PartName="/ppt/tags/tag137.xml" ContentType="application/vnd.openxmlformats-officedocument.presentationml.tags+xml"/>
  <Override PartName="/ppt/notesSlides/notesSlide21.xml" ContentType="application/vnd.openxmlformats-officedocument.presentationml.notesSlide+xml"/>
  <Override PartName="/ppt/tags/tag138.xml" ContentType="application/vnd.openxmlformats-officedocument.presentationml.tags+xml"/>
  <Override PartName="/ppt/notesSlides/notesSlide22.xml" ContentType="application/vnd.openxmlformats-officedocument.presentationml.notesSlide+xml"/>
  <Override PartName="/ppt/tags/tag139.xml" ContentType="application/vnd.openxmlformats-officedocument.presentationml.tags+xml"/>
  <Override PartName="/ppt/notesSlides/notesSlide23.xml" ContentType="application/vnd.openxmlformats-officedocument.presentationml.notesSlide+xml"/>
  <Override PartName="/ppt/tags/tag140.xml" ContentType="application/vnd.openxmlformats-officedocument.presentationml.tags+xml"/>
  <Override PartName="/ppt/notesSlides/notesSlide24.xml" ContentType="application/vnd.openxmlformats-officedocument.presentationml.notesSlide+xml"/>
  <Override PartName="/ppt/tags/tag141.xml" ContentType="application/vnd.openxmlformats-officedocument.presentationml.tags+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48" r:id="rId2"/>
    <p:sldMasterId id="2147483661" r:id="rId3"/>
    <p:sldMasterId id="2147483711" r:id="rId4"/>
    <p:sldMasterId id="2147483745" r:id="rId5"/>
  </p:sldMasterIdLst>
  <p:notesMasterIdLst>
    <p:notesMasterId r:id="rId31"/>
  </p:notesMasterIdLst>
  <p:sldIdLst>
    <p:sldId id="259" r:id="rId6"/>
    <p:sldId id="287" r:id="rId7"/>
    <p:sldId id="264" r:id="rId8"/>
    <p:sldId id="309" r:id="rId9"/>
    <p:sldId id="314" r:id="rId10"/>
    <p:sldId id="311" r:id="rId11"/>
    <p:sldId id="335" r:id="rId12"/>
    <p:sldId id="348" r:id="rId13"/>
    <p:sldId id="316" r:id="rId14"/>
    <p:sldId id="279" r:id="rId15"/>
    <p:sldId id="321" r:id="rId16"/>
    <p:sldId id="322" r:id="rId17"/>
    <p:sldId id="336" r:id="rId18"/>
    <p:sldId id="339" r:id="rId19"/>
    <p:sldId id="340" r:id="rId20"/>
    <p:sldId id="326" r:id="rId21"/>
    <p:sldId id="341" r:id="rId22"/>
    <p:sldId id="342" r:id="rId23"/>
    <p:sldId id="343" r:id="rId24"/>
    <p:sldId id="344" r:id="rId25"/>
    <p:sldId id="345" r:id="rId26"/>
    <p:sldId id="346" r:id="rId27"/>
    <p:sldId id="347" r:id="rId28"/>
    <p:sldId id="349" r:id="rId29"/>
    <p:sldId id="350" r:id="rId30"/>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865"/>
    <a:srgbClr val="FFD07D"/>
    <a:srgbClr val="EF9875"/>
    <a:srgbClr val="ED8961"/>
    <a:srgbClr val="E97243"/>
    <a:srgbClr val="FAAA6C"/>
    <a:srgbClr val="FFF6E7"/>
    <a:srgbClr val="F19B61"/>
    <a:srgbClr val="F5B68B"/>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6" autoAdjust="0"/>
    <p:restoredTop sz="79236" autoAdjust="0"/>
  </p:normalViewPr>
  <p:slideViewPr>
    <p:cSldViewPr snapToGrid="0">
      <p:cViewPr varScale="1">
        <p:scale>
          <a:sx n="78" d="100"/>
          <a:sy n="78" d="100"/>
        </p:scale>
        <p:origin x="582" y="96"/>
      </p:cViewPr>
      <p:guideLst>
        <p:guide orient="horz" pos="2160"/>
        <p:guide pos="3840"/>
      </p:guideLst>
    </p:cSldViewPr>
  </p:slideViewPr>
  <p:outlineViewPr>
    <p:cViewPr>
      <p:scale>
        <a:sx n="33" d="100"/>
        <a:sy n="33" d="100"/>
      </p:scale>
      <p:origin x="0" y="-1260"/>
    </p:cViewPr>
  </p:outlineViewPr>
  <p:notesTextViewPr>
    <p:cViewPr>
      <p:scale>
        <a:sx n="1" d="1"/>
        <a:sy n="1" d="1"/>
      </p:scale>
      <p:origin x="0" y="0"/>
    </p:cViewPr>
  </p:notesTextViewPr>
  <p:notesViewPr>
    <p:cSldViewPr snapToGrid="0">
      <p:cViewPr varScale="1">
        <p:scale>
          <a:sx n="82" d="100"/>
          <a:sy n="82" d="100"/>
        </p:scale>
        <p:origin x="181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gs" Target="tags/tag1.xml"/><Relationship Id="rId37"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lenda Dvorak" userId="200155727_tp_box_2" providerId="OAuth2" clId="{18AEFA48-24E5-4A2A-B2D8-75F2E513FC99}"/>
    <pc:docChg chg="undo custSel modSld">
      <pc:chgData name="Glenda Dvorak" userId="200155727_tp_box_2" providerId="OAuth2" clId="{18AEFA48-24E5-4A2A-B2D8-75F2E513FC99}" dt="2025-05-04T14:36:34.198" v="47" actId="6549"/>
      <pc:docMkLst>
        <pc:docMk/>
      </pc:docMkLst>
      <pc:sldChg chg="modSp mod">
        <pc:chgData name="Glenda Dvorak" userId="200155727_tp_box_2" providerId="OAuth2" clId="{18AEFA48-24E5-4A2A-B2D8-75F2E513FC99}" dt="2025-05-04T14:30:04.897" v="2" actId="14100"/>
        <pc:sldMkLst>
          <pc:docMk/>
          <pc:sldMk cId="3073876056" sldId="259"/>
        </pc:sldMkLst>
        <pc:spChg chg="mod">
          <ac:chgData name="Glenda Dvorak" userId="200155727_tp_box_2" providerId="OAuth2" clId="{18AEFA48-24E5-4A2A-B2D8-75F2E513FC99}" dt="2025-05-04T14:30:04.897" v="2" actId="14100"/>
          <ac:spMkLst>
            <pc:docMk/>
            <pc:sldMk cId="3073876056" sldId="259"/>
            <ac:spMk id="5" creationId="{B42506F4-0D1C-8587-7C51-C37572DE1D0A}"/>
          </ac:spMkLst>
        </pc:spChg>
      </pc:sldChg>
      <pc:sldChg chg="modSp mod">
        <pc:chgData name="Glenda Dvorak" userId="200155727_tp_box_2" providerId="OAuth2" clId="{18AEFA48-24E5-4A2A-B2D8-75F2E513FC99}" dt="2025-05-04T14:33:33.898" v="18" actId="1076"/>
        <pc:sldMkLst>
          <pc:docMk/>
          <pc:sldMk cId="513054369" sldId="279"/>
        </pc:sldMkLst>
        <pc:spChg chg="mod">
          <ac:chgData name="Glenda Dvorak" userId="200155727_tp_box_2" providerId="OAuth2" clId="{18AEFA48-24E5-4A2A-B2D8-75F2E513FC99}" dt="2025-05-04T14:33:33.898" v="18" actId="1076"/>
          <ac:spMkLst>
            <pc:docMk/>
            <pc:sldMk cId="513054369" sldId="279"/>
            <ac:spMk id="4" creationId="{56ED49FD-1681-3008-06E9-7C5209593C71}"/>
          </ac:spMkLst>
        </pc:spChg>
      </pc:sldChg>
      <pc:sldChg chg="modSp mod">
        <pc:chgData name="Glenda Dvorak" userId="200155727_tp_box_2" providerId="OAuth2" clId="{18AEFA48-24E5-4A2A-B2D8-75F2E513FC99}" dt="2025-05-04T14:33:25.255" v="17" actId="1076"/>
        <pc:sldMkLst>
          <pc:docMk/>
          <pc:sldMk cId="2159149490" sldId="322"/>
        </pc:sldMkLst>
        <pc:spChg chg="mod">
          <ac:chgData name="Glenda Dvorak" userId="200155727_tp_box_2" providerId="OAuth2" clId="{18AEFA48-24E5-4A2A-B2D8-75F2E513FC99}" dt="2025-05-04T14:33:25.255" v="17" actId="1076"/>
          <ac:spMkLst>
            <pc:docMk/>
            <pc:sldMk cId="2159149490" sldId="322"/>
            <ac:spMk id="4" creationId="{DBB93ED0-AB21-CF58-622A-A2925B3D9A30}"/>
          </ac:spMkLst>
        </pc:spChg>
      </pc:sldChg>
      <pc:sldChg chg="modSp mod">
        <pc:chgData name="Glenda Dvorak" userId="200155727_tp_box_2" providerId="OAuth2" clId="{18AEFA48-24E5-4A2A-B2D8-75F2E513FC99}" dt="2025-05-04T14:35:03.793" v="34" actId="1076"/>
        <pc:sldMkLst>
          <pc:docMk/>
          <pc:sldMk cId="631390654" sldId="326"/>
        </pc:sldMkLst>
        <pc:spChg chg="mod">
          <ac:chgData name="Glenda Dvorak" userId="200155727_tp_box_2" providerId="OAuth2" clId="{18AEFA48-24E5-4A2A-B2D8-75F2E513FC99}" dt="2025-05-04T14:35:03.793" v="34" actId="1076"/>
          <ac:spMkLst>
            <pc:docMk/>
            <pc:sldMk cId="631390654" sldId="326"/>
            <ac:spMk id="4" creationId="{57318405-F3B5-E557-236F-D00A55475002}"/>
          </ac:spMkLst>
        </pc:spChg>
      </pc:sldChg>
      <pc:sldChg chg="modSp mod">
        <pc:chgData name="Glenda Dvorak" userId="200155727_tp_box_2" providerId="OAuth2" clId="{18AEFA48-24E5-4A2A-B2D8-75F2E513FC99}" dt="2025-05-04T14:31:06.448" v="11" actId="1076"/>
        <pc:sldMkLst>
          <pc:docMk/>
          <pc:sldMk cId="485958829" sldId="339"/>
        </pc:sldMkLst>
        <pc:spChg chg="mod">
          <ac:chgData name="Glenda Dvorak" userId="200155727_tp_box_2" providerId="OAuth2" clId="{18AEFA48-24E5-4A2A-B2D8-75F2E513FC99}" dt="2025-05-04T14:31:06.448" v="11" actId="1076"/>
          <ac:spMkLst>
            <pc:docMk/>
            <pc:sldMk cId="485958829" sldId="339"/>
            <ac:spMk id="5" creationId="{157F1A97-6983-74E8-CD37-65F678C8958D}"/>
          </ac:spMkLst>
        </pc:spChg>
      </pc:sldChg>
      <pc:sldChg chg="modSp mod">
        <pc:chgData name="Glenda Dvorak" userId="200155727_tp_box_2" providerId="OAuth2" clId="{18AEFA48-24E5-4A2A-B2D8-75F2E513FC99}" dt="2025-05-04T14:34:37.614" v="32" actId="1035"/>
        <pc:sldMkLst>
          <pc:docMk/>
          <pc:sldMk cId="2392229930" sldId="341"/>
        </pc:sldMkLst>
        <pc:spChg chg="mod">
          <ac:chgData name="Glenda Dvorak" userId="200155727_tp_box_2" providerId="OAuth2" clId="{18AEFA48-24E5-4A2A-B2D8-75F2E513FC99}" dt="2025-05-04T14:34:37.614" v="32" actId="1035"/>
          <ac:spMkLst>
            <pc:docMk/>
            <pc:sldMk cId="2392229930" sldId="341"/>
            <ac:spMk id="4" creationId="{499C433C-1843-8627-F348-BF2E3BF4B47D}"/>
          </ac:spMkLst>
        </pc:spChg>
      </pc:sldChg>
      <pc:sldChg chg="modSp mod">
        <pc:chgData name="Glenda Dvorak" userId="200155727_tp_box_2" providerId="OAuth2" clId="{18AEFA48-24E5-4A2A-B2D8-75F2E513FC99}" dt="2025-05-04T14:35:46.315" v="39" actId="1076"/>
        <pc:sldMkLst>
          <pc:docMk/>
          <pc:sldMk cId="4000437137" sldId="342"/>
        </pc:sldMkLst>
        <pc:spChg chg="mod">
          <ac:chgData name="Glenda Dvorak" userId="200155727_tp_box_2" providerId="OAuth2" clId="{18AEFA48-24E5-4A2A-B2D8-75F2E513FC99}" dt="2025-05-04T14:35:46.315" v="39" actId="1076"/>
          <ac:spMkLst>
            <pc:docMk/>
            <pc:sldMk cId="4000437137" sldId="342"/>
            <ac:spMk id="4" creationId="{78747ABB-4BA9-0FE0-ED6A-00902619DCAF}"/>
          </ac:spMkLst>
        </pc:spChg>
      </pc:sldChg>
      <pc:sldChg chg="modSp mod">
        <pc:chgData name="Glenda Dvorak" userId="200155727_tp_box_2" providerId="OAuth2" clId="{18AEFA48-24E5-4A2A-B2D8-75F2E513FC99}" dt="2025-05-04T14:36:34.198" v="47" actId="6549"/>
        <pc:sldMkLst>
          <pc:docMk/>
          <pc:sldMk cId="3978568268" sldId="345"/>
        </pc:sldMkLst>
        <pc:spChg chg="mod">
          <ac:chgData name="Glenda Dvorak" userId="200155727_tp_box_2" providerId="OAuth2" clId="{18AEFA48-24E5-4A2A-B2D8-75F2E513FC99}" dt="2025-05-04T14:36:34.198" v="47" actId="6549"/>
          <ac:spMkLst>
            <pc:docMk/>
            <pc:sldMk cId="3978568268" sldId="345"/>
            <ac:spMk id="4" creationId="{E88DD9C8-3A2B-575F-5E97-179E5E05ECC3}"/>
          </ac:spMkLst>
        </pc:spChg>
      </pc:sldChg>
    </pc:docChg>
  </pc:docChgLst>
  <pc:docChgLst>
    <pc:chgData name="Glenda Dvorak" userId="200155727_tp_box_2" providerId="OAuth2" clId="{9D83D04A-8C19-479A-A624-8F3C0062886C}"/>
    <pc:docChg chg="undo custSel modSld">
      <pc:chgData name="Glenda Dvorak" userId="200155727_tp_box_2" providerId="OAuth2" clId="{9D83D04A-8C19-479A-A624-8F3C0062886C}" dt="2025-04-24T21:15:57.657" v="321" actId="962"/>
      <pc:docMkLst>
        <pc:docMk/>
      </pc:docMkLst>
      <pc:sldChg chg="modSp mod">
        <pc:chgData name="Glenda Dvorak" userId="200155727_tp_box_2" providerId="OAuth2" clId="{9D83D04A-8C19-479A-A624-8F3C0062886C}" dt="2025-04-24T20:57:56.719" v="13"/>
        <pc:sldMkLst>
          <pc:docMk/>
          <pc:sldMk cId="3073876056" sldId="259"/>
        </pc:sldMkLst>
        <pc:spChg chg="ord">
          <ac:chgData name="Glenda Dvorak" userId="200155727_tp_box_2" providerId="OAuth2" clId="{9D83D04A-8C19-479A-A624-8F3C0062886C}" dt="2025-04-24T20:57:44.416" v="4"/>
          <ac:spMkLst>
            <pc:docMk/>
            <pc:sldMk cId="3073876056" sldId="259"/>
            <ac:spMk id="4" creationId="{597E2397-082B-231F-C344-451C5135B804}"/>
          </ac:spMkLst>
        </pc:spChg>
        <pc:spChg chg="ord">
          <ac:chgData name="Glenda Dvorak" userId="200155727_tp_box_2" providerId="OAuth2" clId="{9D83D04A-8C19-479A-A624-8F3C0062886C}" dt="2025-04-24T20:57:47.212" v="8"/>
          <ac:spMkLst>
            <pc:docMk/>
            <pc:sldMk cId="3073876056" sldId="259"/>
            <ac:spMk id="5" creationId="{B42506F4-0D1C-8587-7C51-C37572DE1D0A}"/>
          </ac:spMkLst>
        </pc:spChg>
        <pc:picChg chg="ord">
          <ac:chgData name="Glenda Dvorak" userId="200155727_tp_box_2" providerId="OAuth2" clId="{9D83D04A-8C19-479A-A624-8F3C0062886C}" dt="2025-04-24T20:57:53.802" v="12"/>
          <ac:picMkLst>
            <pc:docMk/>
            <pc:sldMk cId="3073876056" sldId="259"/>
            <ac:picMk id="9" creationId="{B2CF6144-1DBD-545C-DA83-8F7C1697CB16}"/>
          </ac:picMkLst>
        </pc:picChg>
        <pc:picChg chg="ord">
          <ac:chgData name="Glenda Dvorak" userId="200155727_tp_box_2" providerId="OAuth2" clId="{9D83D04A-8C19-479A-A624-8F3C0062886C}" dt="2025-04-24T20:57:56.719" v="13"/>
          <ac:picMkLst>
            <pc:docMk/>
            <pc:sldMk cId="3073876056" sldId="259"/>
            <ac:picMk id="13" creationId="{0C75F44B-C6BC-AB90-7D5A-A0EB81B348F6}"/>
          </ac:picMkLst>
        </pc:picChg>
      </pc:sldChg>
      <pc:sldChg chg="modSp mod">
        <pc:chgData name="Glenda Dvorak" userId="200155727_tp_box_2" providerId="OAuth2" clId="{9D83D04A-8C19-479A-A624-8F3C0062886C}" dt="2025-04-24T20:58:27.296" v="23"/>
        <pc:sldMkLst>
          <pc:docMk/>
          <pc:sldMk cId="2562756019" sldId="264"/>
        </pc:sldMkLst>
        <pc:spChg chg="ord">
          <ac:chgData name="Glenda Dvorak" userId="200155727_tp_box_2" providerId="OAuth2" clId="{9D83D04A-8C19-479A-A624-8F3C0062886C}" dt="2025-04-24T20:58:23.772" v="21"/>
          <ac:spMkLst>
            <pc:docMk/>
            <pc:sldMk cId="2562756019" sldId="264"/>
            <ac:spMk id="5" creationId="{0252F5AF-D04F-00D3-C7C0-F803934DD6D6}"/>
          </ac:spMkLst>
        </pc:spChg>
        <pc:spChg chg="ord">
          <ac:chgData name="Glenda Dvorak" userId="200155727_tp_box_2" providerId="OAuth2" clId="{9D83D04A-8C19-479A-A624-8F3C0062886C}" dt="2025-04-24T20:58:14.351" v="17"/>
          <ac:spMkLst>
            <pc:docMk/>
            <pc:sldMk cId="2562756019" sldId="264"/>
            <ac:spMk id="9" creationId="{EE0DE6E9-8F6F-D9A1-6DB7-04439105744B}"/>
          </ac:spMkLst>
        </pc:spChg>
        <pc:picChg chg="ord">
          <ac:chgData name="Glenda Dvorak" userId="200155727_tp_box_2" providerId="OAuth2" clId="{9D83D04A-8C19-479A-A624-8F3C0062886C}" dt="2025-04-24T20:58:27.296" v="23"/>
          <ac:picMkLst>
            <pc:docMk/>
            <pc:sldMk cId="2562756019" sldId="264"/>
            <ac:picMk id="2" creationId="{6163E739-3D35-1BE6-6380-8CF72DBEB3EE}"/>
          </ac:picMkLst>
        </pc:picChg>
      </pc:sldChg>
      <pc:sldChg chg="modSp mod">
        <pc:chgData name="Glenda Dvorak" userId="200155727_tp_box_2" providerId="OAuth2" clId="{9D83D04A-8C19-479A-A624-8F3C0062886C}" dt="2025-04-24T21:12:48.108" v="302" actId="12788"/>
        <pc:sldMkLst>
          <pc:docMk/>
          <pc:sldMk cId="513054369" sldId="279"/>
        </pc:sldMkLst>
        <pc:spChg chg="mod ord">
          <ac:chgData name="Glenda Dvorak" userId="200155727_tp_box_2" providerId="OAuth2" clId="{9D83D04A-8C19-479A-A624-8F3C0062886C}" dt="2025-04-24T21:12:48.108" v="302" actId="12788"/>
          <ac:spMkLst>
            <pc:docMk/>
            <pc:sldMk cId="513054369" sldId="279"/>
            <ac:spMk id="4" creationId="{56ED49FD-1681-3008-06E9-7C5209593C71}"/>
          </ac:spMkLst>
        </pc:spChg>
        <pc:spChg chg="mod ord">
          <ac:chgData name="Glenda Dvorak" userId="200155727_tp_box_2" providerId="OAuth2" clId="{9D83D04A-8C19-479A-A624-8F3C0062886C}" dt="2025-04-24T21:02:00.832" v="102"/>
          <ac:spMkLst>
            <pc:docMk/>
            <pc:sldMk cId="513054369" sldId="279"/>
            <ac:spMk id="9" creationId="{21791DA8-1DBC-6CB7-3241-2AF1E707020F}"/>
          </ac:spMkLst>
        </pc:spChg>
        <pc:spChg chg="mod">
          <ac:chgData name="Glenda Dvorak" userId="200155727_tp_box_2" providerId="OAuth2" clId="{9D83D04A-8C19-479A-A624-8F3C0062886C}" dt="2025-04-24T21:12:48.108" v="302" actId="12788"/>
          <ac:spMkLst>
            <pc:docMk/>
            <pc:sldMk cId="513054369" sldId="279"/>
            <ac:spMk id="10" creationId="{53DF7E5E-851C-ECF2-C859-13B53B4AC044}"/>
          </ac:spMkLst>
        </pc:spChg>
      </pc:sldChg>
      <pc:sldChg chg="modSp mod">
        <pc:chgData name="Glenda Dvorak" userId="200155727_tp_box_2" providerId="OAuth2" clId="{9D83D04A-8C19-479A-A624-8F3C0062886C}" dt="2025-04-24T20:58:42.754" v="33"/>
        <pc:sldMkLst>
          <pc:docMk/>
          <pc:sldMk cId="2477549279" sldId="309"/>
        </pc:sldMkLst>
        <pc:spChg chg="ord">
          <ac:chgData name="Glenda Dvorak" userId="200155727_tp_box_2" providerId="OAuth2" clId="{9D83D04A-8C19-479A-A624-8F3C0062886C}" dt="2025-04-24T20:58:34.775" v="27"/>
          <ac:spMkLst>
            <pc:docMk/>
            <pc:sldMk cId="2477549279" sldId="309"/>
            <ac:spMk id="3" creationId="{836B0B2B-1AA0-112F-DC3D-0507BEFD42AC}"/>
          </ac:spMkLst>
        </pc:spChg>
        <pc:spChg chg="ord">
          <ac:chgData name="Glenda Dvorak" userId="200155727_tp_box_2" providerId="OAuth2" clId="{9D83D04A-8C19-479A-A624-8F3C0062886C}" dt="2025-04-24T20:58:40.732" v="32"/>
          <ac:spMkLst>
            <pc:docMk/>
            <pc:sldMk cId="2477549279" sldId="309"/>
            <ac:spMk id="20" creationId="{6B3CACB2-2C0A-EA0F-7F48-2F5112C3267F}"/>
          </ac:spMkLst>
        </pc:spChg>
        <pc:picChg chg="ord">
          <ac:chgData name="Glenda Dvorak" userId="200155727_tp_box_2" providerId="OAuth2" clId="{9D83D04A-8C19-479A-A624-8F3C0062886C}" dt="2025-04-24T20:58:38.232" v="30"/>
          <ac:picMkLst>
            <pc:docMk/>
            <pc:sldMk cId="2477549279" sldId="309"/>
            <ac:picMk id="14" creationId="{C688F9C0-AF83-233B-F341-B4CF431EBFC9}"/>
          </ac:picMkLst>
        </pc:picChg>
        <pc:picChg chg="ord">
          <ac:chgData name="Glenda Dvorak" userId="200155727_tp_box_2" providerId="OAuth2" clId="{9D83D04A-8C19-479A-A624-8F3C0062886C}" dt="2025-04-24T20:58:42.754" v="33"/>
          <ac:picMkLst>
            <pc:docMk/>
            <pc:sldMk cId="2477549279" sldId="309"/>
            <ac:picMk id="16" creationId="{239AA0EC-BC26-76ED-BD4C-5548017FB71F}"/>
          </ac:picMkLst>
        </pc:picChg>
      </pc:sldChg>
      <pc:sldChg chg="modSp mod">
        <pc:chgData name="Glenda Dvorak" userId="200155727_tp_box_2" providerId="OAuth2" clId="{9D83D04A-8C19-479A-A624-8F3C0062886C}" dt="2025-04-24T20:59:15.388" v="55"/>
        <pc:sldMkLst>
          <pc:docMk/>
          <pc:sldMk cId="894083518" sldId="311"/>
        </pc:sldMkLst>
        <pc:spChg chg="ord">
          <ac:chgData name="Glenda Dvorak" userId="200155727_tp_box_2" providerId="OAuth2" clId="{9D83D04A-8C19-479A-A624-8F3C0062886C}" dt="2025-04-24T20:59:04.026" v="49"/>
          <ac:spMkLst>
            <pc:docMk/>
            <pc:sldMk cId="894083518" sldId="311"/>
            <ac:spMk id="5" creationId="{90A9CA58-FBE2-96D4-EBB9-C274C933163F}"/>
          </ac:spMkLst>
        </pc:spChg>
        <pc:spChg chg="ord">
          <ac:chgData name="Glenda Dvorak" userId="200155727_tp_box_2" providerId="OAuth2" clId="{9D83D04A-8C19-479A-A624-8F3C0062886C}" dt="2025-04-24T20:59:11.291" v="54"/>
          <ac:spMkLst>
            <pc:docMk/>
            <pc:sldMk cId="894083518" sldId="311"/>
            <ac:spMk id="6" creationId="{EA44F4AE-00FB-900F-BF4E-CA38706DA463}"/>
          </ac:spMkLst>
        </pc:spChg>
        <pc:picChg chg="ord">
          <ac:chgData name="Glenda Dvorak" userId="200155727_tp_box_2" providerId="OAuth2" clId="{9D83D04A-8C19-479A-A624-8F3C0062886C}" dt="2025-04-24T20:59:15.388" v="55"/>
          <ac:picMkLst>
            <pc:docMk/>
            <pc:sldMk cId="894083518" sldId="311"/>
            <ac:picMk id="11" creationId="{FD23313A-B92C-1154-FBEA-C7CCFCD677DA}"/>
          </ac:picMkLst>
        </pc:picChg>
        <pc:cxnChg chg="ord">
          <ac:chgData name="Glenda Dvorak" userId="200155727_tp_box_2" providerId="OAuth2" clId="{9D83D04A-8C19-479A-A624-8F3C0062886C}" dt="2025-04-24T20:59:07.032" v="52"/>
          <ac:cxnSpMkLst>
            <pc:docMk/>
            <pc:sldMk cId="894083518" sldId="311"/>
            <ac:cxnSpMk id="9" creationId="{1EBDA4F3-E88F-0DB2-4191-36AAF71B13FF}"/>
          </ac:cxnSpMkLst>
        </pc:cxnChg>
      </pc:sldChg>
      <pc:sldChg chg="modSp mod">
        <pc:chgData name="Glenda Dvorak" userId="200155727_tp_box_2" providerId="OAuth2" clId="{9D83D04A-8C19-479A-A624-8F3C0062886C}" dt="2025-04-24T20:58:58.482" v="45"/>
        <pc:sldMkLst>
          <pc:docMk/>
          <pc:sldMk cId="3344062772" sldId="314"/>
        </pc:sldMkLst>
        <pc:spChg chg="ord">
          <ac:chgData name="Glenda Dvorak" userId="200155727_tp_box_2" providerId="OAuth2" clId="{9D83D04A-8C19-479A-A624-8F3C0062886C}" dt="2025-04-24T20:58:46.673" v="37"/>
          <ac:spMkLst>
            <pc:docMk/>
            <pc:sldMk cId="3344062772" sldId="314"/>
            <ac:spMk id="7" creationId="{26B8A557-AAC2-0239-A298-7F0A890B3D9E}"/>
          </ac:spMkLst>
        </pc:spChg>
        <pc:spChg chg="ord">
          <ac:chgData name="Glenda Dvorak" userId="200155727_tp_box_2" providerId="OAuth2" clId="{9D83D04A-8C19-479A-A624-8F3C0062886C}" dt="2025-04-24T20:58:58.482" v="45"/>
          <ac:spMkLst>
            <pc:docMk/>
            <pc:sldMk cId="3344062772" sldId="314"/>
            <ac:spMk id="15" creationId="{64ECE3E1-BC09-CAE9-1A92-4FCF63ABD08C}"/>
          </ac:spMkLst>
        </pc:spChg>
        <pc:spChg chg="ord">
          <ac:chgData name="Glenda Dvorak" userId="200155727_tp_box_2" providerId="OAuth2" clId="{9D83D04A-8C19-479A-A624-8F3C0062886C}" dt="2025-04-24T20:58:54.192" v="42"/>
          <ac:spMkLst>
            <pc:docMk/>
            <pc:sldMk cId="3344062772" sldId="314"/>
            <ac:spMk id="17" creationId="{C2E50B8D-6189-BFF9-28D8-DE89E37FBF65}"/>
          </ac:spMkLst>
        </pc:spChg>
        <pc:picChg chg="ord">
          <ac:chgData name="Glenda Dvorak" userId="200155727_tp_box_2" providerId="OAuth2" clId="{9D83D04A-8C19-479A-A624-8F3C0062886C}" dt="2025-04-24T20:58:51.362" v="40"/>
          <ac:picMkLst>
            <pc:docMk/>
            <pc:sldMk cId="3344062772" sldId="314"/>
            <ac:picMk id="24" creationId="{DC352C74-F9B2-5B88-E1C8-B9D7CA2BFB3D}"/>
          </ac:picMkLst>
        </pc:picChg>
      </pc:sldChg>
      <pc:sldChg chg="modSp mod">
        <pc:chgData name="Glenda Dvorak" userId="200155727_tp_box_2" providerId="OAuth2" clId="{9D83D04A-8C19-479A-A624-8F3C0062886C}" dt="2025-04-24T21:13:05.948" v="305" actId="12788"/>
        <pc:sldMkLst>
          <pc:docMk/>
          <pc:sldMk cId="3354042221" sldId="321"/>
        </pc:sldMkLst>
        <pc:spChg chg="ord">
          <ac:chgData name="Glenda Dvorak" userId="200155727_tp_box_2" providerId="OAuth2" clId="{9D83D04A-8C19-479A-A624-8F3C0062886C}" dt="2025-04-24T21:02:26.092" v="111"/>
          <ac:spMkLst>
            <pc:docMk/>
            <pc:sldMk cId="3354042221" sldId="321"/>
            <ac:spMk id="3" creationId="{1112BD68-6DAA-9CBB-4520-07CDE34D7856}"/>
          </ac:spMkLst>
        </pc:spChg>
        <pc:spChg chg="mod ord">
          <ac:chgData name="Glenda Dvorak" userId="200155727_tp_box_2" providerId="OAuth2" clId="{9D83D04A-8C19-479A-A624-8F3C0062886C}" dt="2025-04-24T21:13:05.948" v="305" actId="12788"/>
          <ac:spMkLst>
            <pc:docMk/>
            <pc:sldMk cId="3354042221" sldId="321"/>
            <ac:spMk id="4" creationId="{911056D7-1250-576F-DF74-D0C161198A17}"/>
          </ac:spMkLst>
        </pc:spChg>
        <pc:spChg chg="mod ord">
          <ac:chgData name="Glenda Dvorak" userId="200155727_tp_box_2" providerId="OAuth2" clId="{9D83D04A-8C19-479A-A624-8F3C0062886C}" dt="2025-04-24T21:13:05.948" v="305" actId="12788"/>
          <ac:spMkLst>
            <pc:docMk/>
            <pc:sldMk cId="3354042221" sldId="321"/>
            <ac:spMk id="10" creationId="{7E47F7D7-2497-21E7-6CD8-971920A6E29D}"/>
          </ac:spMkLst>
        </pc:spChg>
        <pc:spChg chg="ord">
          <ac:chgData name="Glenda Dvorak" userId="200155727_tp_box_2" providerId="OAuth2" clId="{9D83D04A-8C19-479A-A624-8F3C0062886C}" dt="2025-04-24T21:02:19.918" v="109"/>
          <ac:spMkLst>
            <pc:docMk/>
            <pc:sldMk cId="3354042221" sldId="321"/>
            <ac:spMk id="13" creationId="{075C3E17-334F-4809-6A2D-35A0D8C3F250}"/>
          </ac:spMkLst>
        </pc:spChg>
        <pc:picChg chg="ord">
          <ac:chgData name="Glenda Dvorak" userId="200155727_tp_box_2" providerId="OAuth2" clId="{9D83D04A-8C19-479A-A624-8F3C0062886C}" dt="2025-04-24T21:02:29.842" v="112"/>
          <ac:picMkLst>
            <pc:docMk/>
            <pc:sldMk cId="3354042221" sldId="321"/>
            <ac:picMk id="6" creationId="{04FD85A7-8886-1003-7AA2-EF233D35E941}"/>
          </ac:picMkLst>
        </pc:picChg>
      </pc:sldChg>
      <pc:sldChg chg="modSp mod">
        <pc:chgData name="Glenda Dvorak" userId="200155727_tp_box_2" providerId="OAuth2" clId="{9D83D04A-8C19-479A-A624-8F3C0062886C}" dt="2025-04-24T21:12:37.048" v="301" actId="12788"/>
        <pc:sldMkLst>
          <pc:docMk/>
          <pc:sldMk cId="2159149490" sldId="322"/>
        </pc:sldMkLst>
        <pc:spChg chg="mod ord">
          <ac:chgData name="Glenda Dvorak" userId="200155727_tp_box_2" providerId="OAuth2" clId="{9D83D04A-8C19-479A-A624-8F3C0062886C}" dt="2025-04-24T21:12:37.048" v="301" actId="12788"/>
          <ac:spMkLst>
            <pc:docMk/>
            <pc:sldMk cId="2159149490" sldId="322"/>
            <ac:spMk id="4" creationId="{DBB93ED0-AB21-CF58-622A-A2925B3D9A30}"/>
          </ac:spMkLst>
        </pc:spChg>
        <pc:spChg chg="mod">
          <ac:chgData name="Glenda Dvorak" userId="200155727_tp_box_2" providerId="OAuth2" clId="{9D83D04A-8C19-479A-A624-8F3C0062886C}" dt="2025-04-24T21:12:37.048" v="301" actId="12788"/>
          <ac:spMkLst>
            <pc:docMk/>
            <pc:sldMk cId="2159149490" sldId="322"/>
            <ac:spMk id="10" creationId="{4CD1F2F3-AE00-6B9D-C4D9-CA86134DDC6B}"/>
          </ac:spMkLst>
        </pc:spChg>
        <pc:picChg chg="ord">
          <ac:chgData name="Glenda Dvorak" userId="200155727_tp_box_2" providerId="OAuth2" clId="{9D83D04A-8C19-479A-A624-8F3C0062886C}" dt="2025-04-24T21:02:41.370" v="116"/>
          <ac:picMkLst>
            <pc:docMk/>
            <pc:sldMk cId="2159149490" sldId="322"/>
            <ac:picMk id="5" creationId="{C74BB4CE-EA6D-781E-E2BF-8DD8AB7D3C36}"/>
          </ac:picMkLst>
        </pc:picChg>
      </pc:sldChg>
      <pc:sldChg chg="modSp mod">
        <pc:chgData name="Glenda Dvorak" userId="200155727_tp_box_2" providerId="OAuth2" clId="{9D83D04A-8C19-479A-A624-8F3C0062886C}" dt="2025-04-24T21:13:27.287" v="308" actId="12788"/>
        <pc:sldMkLst>
          <pc:docMk/>
          <pc:sldMk cId="631390654" sldId="326"/>
        </pc:sldMkLst>
        <pc:spChg chg="mod">
          <ac:chgData name="Glenda Dvorak" userId="200155727_tp_box_2" providerId="OAuth2" clId="{9D83D04A-8C19-479A-A624-8F3C0062886C}" dt="2025-04-24T21:13:27.287" v="308" actId="12788"/>
          <ac:spMkLst>
            <pc:docMk/>
            <pc:sldMk cId="631390654" sldId="326"/>
            <ac:spMk id="4" creationId="{57318405-F3B5-E557-236F-D00A55475002}"/>
          </ac:spMkLst>
        </pc:spChg>
        <pc:spChg chg="ord">
          <ac:chgData name="Glenda Dvorak" userId="200155727_tp_box_2" providerId="OAuth2" clId="{9D83D04A-8C19-479A-A624-8F3C0062886C}" dt="2025-04-24T21:03:29.720" v="133"/>
          <ac:spMkLst>
            <pc:docMk/>
            <pc:sldMk cId="631390654" sldId="326"/>
            <ac:spMk id="7" creationId="{3AAD4CF9-FA79-1265-4BC0-98854C5F9088}"/>
          </ac:spMkLst>
        </pc:spChg>
        <pc:spChg chg="mod">
          <ac:chgData name="Glenda Dvorak" userId="200155727_tp_box_2" providerId="OAuth2" clId="{9D83D04A-8C19-479A-A624-8F3C0062886C}" dt="2025-04-24T21:13:27.287" v="308" actId="12788"/>
          <ac:spMkLst>
            <pc:docMk/>
            <pc:sldMk cId="631390654" sldId="326"/>
            <ac:spMk id="10" creationId="{D0ADFB11-DAF3-6FBB-638D-90B62E369821}"/>
          </ac:spMkLst>
        </pc:spChg>
        <pc:picChg chg="ord">
          <ac:chgData name="Glenda Dvorak" userId="200155727_tp_box_2" providerId="OAuth2" clId="{9D83D04A-8C19-479A-A624-8F3C0062886C}" dt="2025-04-24T21:03:25.100" v="132"/>
          <ac:picMkLst>
            <pc:docMk/>
            <pc:sldMk cId="631390654" sldId="326"/>
            <ac:picMk id="5" creationId="{922677E6-9971-CB71-2721-4B144402D357}"/>
          </ac:picMkLst>
        </pc:picChg>
      </pc:sldChg>
      <pc:sldChg chg="modSp mod">
        <pc:chgData name="Glenda Dvorak" userId="200155727_tp_box_2" providerId="OAuth2" clId="{9D83D04A-8C19-479A-A624-8F3C0062886C}" dt="2025-04-24T20:59:44.281" v="69"/>
        <pc:sldMkLst>
          <pc:docMk/>
          <pc:sldMk cId="379031154" sldId="335"/>
        </pc:sldMkLst>
        <pc:spChg chg="ord">
          <ac:chgData name="Glenda Dvorak" userId="200155727_tp_box_2" providerId="OAuth2" clId="{9D83D04A-8C19-479A-A624-8F3C0062886C}" dt="2025-04-24T20:59:22.532" v="63"/>
          <ac:spMkLst>
            <pc:docMk/>
            <pc:sldMk cId="379031154" sldId="335"/>
            <ac:spMk id="5" creationId="{528F7D29-96E4-C5C8-608E-8E2F8B8FDE95}"/>
          </ac:spMkLst>
        </pc:spChg>
        <pc:spChg chg="ord">
          <ac:chgData name="Glenda Dvorak" userId="200155727_tp_box_2" providerId="OAuth2" clId="{9D83D04A-8C19-479A-A624-8F3C0062886C}" dt="2025-04-24T20:59:39.995" v="66"/>
          <ac:spMkLst>
            <pc:docMk/>
            <pc:sldMk cId="379031154" sldId="335"/>
            <ac:spMk id="6" creationId="{CE76079C-AAB2-72A5-EA49-B027FF1C7317}"/>
          </ac:spMkLst>
        </pc:spChg>
        <pc:spChg chg="ord">
          <ac:chgData name="Glenda Dvorak" userId="200155727_tp_box_2" providerId="OAuth2" clId="{9D83D04A-8C19-479A-A624-8F3C0062886C}" dt="2025-04-24T20:59:44.281" v="69"/>
          <ac:spMkLst>
            <pc:docMk/>
            <pc:sldMk cId="379031154" sldId="335"/>
            <ac:spMk id="9" creationId="{C4A3F01F-9EB0-10E5-CFF2-76C27D812BA3}"/>
          </ac:spMkLst>
        </pc:spChg>
        <pc:spChg chg="ord">
          <ac:chgData name="Glenda Dvorak" userId="200155727_tp_box_2" providerId="OAuth2" clId="{9D83D04A-8C19-479A-A624-8F3C0062886C}" dt="2025-04-24T20:59:42.555" v="68"/>
          <ac:spMkLst>
            <pc:docMk/>
            <pc:sldMk cId="379031154" sldId="335"/>
            <ac:spMk id="11" creationId="{06B49DB8-8815-92A2-69A3-469D9BCB0D31}"/>
          </ac:spMkLst>
        </pc:spChg>
      </pc:sldChg>
      <pc:sldChg chg="modSp mod">
        <pc:chgData name="Glenda Dvorak" userId="200155727_tp_box_2" providerId="OAuth2" clId="{9D83D04A-8C19-479A-A624-8F3C0062886C}" dt="2025-04-24T21:12:31.093" v="300" actId="12788"/>
        <pc:sldMkLst>
          <pc:docMk/>
          <pc:sldMk cId="3424201844" sldId="336"/>
        </pc:sldMkLst>
        <pc:spChg chg="ord">
          <ac:chgData name="Glenda Dvorak" userId="200155727_tp_box_2" providerId="OAuth2" clId="{9D83D04A-8C19-479A-A624-8F3C0062886C}" dt="2025-04-24T21:02:51.005" v="120"/>
          <ac:spMkLst>
            <pc:docMk/>
            <pc:sldMk cId="3424201844" sldId="336"/>
            <ac:spMk id="2" creationId="{0CE8EE94-C78A-D10F-F5DD-415E08CCC1ED}"/>
          </ac:spMkLst>
        </pc:spChg>
        <pc:spChg chg="mod ord">
          <ac:chgData name="Glenda Dvorak" userId="200155727_tp_box_2" providerId="OAuth2" clId="{9D83D04A-8C19-479A-A624-8F3C0062886C}" dt="2025-04-24T21:12:31.093" v="300" actId="12788"/>
          <ac:spMkLst>
            <pc:docMk/>
            <pc:sldMk cId="3424201844" sldId="336"/>
            <ac:spMk id="4" creationId="{1F2C910F-109C-E303-5FCB-04A87742FDE7}"/>
          </ac:spMkLst>
        </pc:spChg>
        <pc:spChg chg="mod">
          <ac:chgData name="Glenda Dvorak" userId="200155727_tp_box_2" providerId="OAuth2" clId="{9D83D04A-8C19-479A-A624-8F3C0062886C}" dt="2025-04-24T21:12:31.093" v="300" actId="12788"/>
          <ac:spMkLst>
            <pc:docMk/>
            <pc:sldMk cId="3424201844" sldId="336"/>
            <ac:spMk id="10" creationId="{0CCBE7DE-41B3-DA30-5248-6DE1B397FF3E}"/>
          </ac:spMkLst>
        </pc:spChg>
        <pc:spChg chg="mod ord">
          <ac:chgData name="Glenda Dvorak" userId="200155727_tp_box_2" providerId="OAuth2" clId="{9D83D04A-8C19-479A-A624-8F3C0062886C}" dt="2025-04-24T21:10:49.299" v="264" actId="1036"/>
          <ac:spMkLst>
            <pc:docMk/>
            <pc:sldMk cId="3424201844" sldId="336"/>
            <ac:spMk id="13" creationId="{FC24B1B7-FCB1-F66F-2555-689E285C26FA}"/>
          </ac:spMkLst>
        </pc:spChg>
      </pc:sldChg>
      <pc:sldChg chg="modSp mod">
        <pc:chgData name="Glenda Dvorak" userId="200155727_tp_box_2" providerId="OAuth2" clId="{9D83D04A-8C19-479A-A624-8F3C0062886C}" dt="2025-04-24T21:13:17.040" v="306" actId="12788"/>
        <pc:sldMkLst>
          <pc:docMk/>
          <pc:sldMk cId="485958829" sldId="339"/>
        </pc:sldMkLst>
        <pc:spChg chg="mod ord">
          <ac:chgData name="Glenda Dvorak" userId="200155727_tp_box_2" providerId="OAuth2" clId="{9D83D04A-8C19-479A-A624-8F3C0062886C}" dt="2025-04-24T21:13:17.040" v="306" actId="12788"/>
          <ac:spMkLst>
            <pc:docMk/>
            <pc:sldMk cId="485958829" sldId="339"/>
            <ac:spMk id="4" creationId="{32760D4E-107B-0C3F-FB18-BC462E8D03EE}"/>
          </ac:spMkLst>
        </pc:spChg>
        <pc:spChg chg="mod">
          <ac:chgData name="Glenda Dvorak" userId="200155727_tp_box_2" providerId="OAuth2" clId="{9D83D04A-8C19-479A-A624-8F3C0062886C}" dt="2025-04-24T21:13:17.040" v="306" actId="12788"/>
          <ac:spMkLst>
            <pc:docMk/>
            <pc:sldMk cId="485958829" sldId="339"/>
            <ac:spMk id="10" creationId="{817DA8BF-04B3-D01A-5096-55FB1F90ABC2}"/>
          </ac:spMkLst>
        </pc:spChg>
        <pc:picChg chg="ord">
          <ac:chgData name="Glenda Dvorak" userId="200155727_tp_box_2" providerId="OAuth2" clId="{9D83D04A-8C19-479A-A624-8F3C0062886C}" dt="2025-04-24T21:03:01.309" v="123"/>
          <ac:picMkLst>
            <pc:docMk/>
            <pc:sldMk cId="485958829" sldId="339"/>
            <ac:picMk id="8" creationId="{AF86D1B1-1729-788D-2147-BA2DFC3A750E}"/>
          </ac:picMkLst>
        </pc:picChg>
      </pc:sldChg>
      <pc:sldChg chg="delSp modSp mod">
        <pc:chgData name="Glenda Dvorak" userId="200155727_tp_box_2" providerId="OAuth2" clId="{9D83D04A-8C19-479A-A624-8F3C0062886C}" dt="2025-04-24T21:13:22.491" v="307" actId="12788"/>
        <pc:sldMkLst>
          <pc:docMk/>
          <pc:sldMk cId="3242717158" sldId="340"/>
        </pc:sldMkLst>
        <pc:spChg chg="mod ord">
          <ac:chgData name="Glenda Dvorak" userId="200155727_tp_box_2" providerId="OAuth2" clId="{9D83D04A-8C19-479A-A624-8F3C0062886C}" dt="2025-04-24T21:13:22.491" v="307" actId="12788"/>
          <ac:spMkLst>
            <pc:docMk/>
            <pc:sldMk cId="3242717158" sldId="340"/>
            <ac:spMk id="4" creationId="{29A90363-C4AD-5086-305D-4990625A218D}"/>
          </ac:spMkLst>
        </pc:spChg>
        <pc:spChg chg="ord">
          <ac:chgData name="Glenda Dvorak" userId="200155727_tp_box_2" providerId="OAuth2" clId="{9D83D04A-8C19-479A-A624-8F3C0062886C}" dt="2025-04-24T21:03:19.366" v="130"/>
          <ac:spMkLst>
            <pc:docMk/>
            <pc:sldMk cId="3242717158" sldId="340"/>
            <ac:spMk id="7" creationId="{8A647DD3-802A-C469-3997-E0FD25EF13D0}"/>
          </ac:spMkLst>
        </pc:spChg>
        <pc:spChg chg="mod">
          <ac:chgData name="Glenda Dvorak" userId="200155727_tp_box_2" providerId="OAuth2" clId="{9D83D04A-8C19-479A-A624-8F3C0062886C}" dt="2025-04-24T21:13:22.491" v="307" actId="12788"/>
          <ac:spMkLst>
            <pc:docMk/>
            <pc:sldMk cId="3242717158" sldId="340"/>
            <ac:spMk id="10" creationId="{7478C259-E9B5-A80A-5C4B-4443CDA87E25}"/>
          </ac:spMkLst>
        </pc:spChg>
        <pc:picChg chg="ord">
          <ac:chgData name="Glenda Dvorak" userId="200155727_tp_box_2" providerId="OAuth2" clId="{9D83D04A-8C19-479A-A624-8F3C0062886C}" dt="2025-04-24T21:03:08.420" v="128"/>
          <ac:picMkLst>
            <pc:docMk/>
            <pc:sldMk cId="3242717158" sldId="340"/>
            <ac:picMk id="6" creationId="{67CE80BC-5CBA-241B-5FE3-C72891D5E580}"/>
          </ac:picMkLst>
        </pc:picChg>
      </pc:sldChg>
      <pc:sldChg chg="delSp modSp mod">
        <pc:chgData name="Glenda Dvorak" userId="200155727_tp_box_2" providerId="OAuth2" clId="{9D83D04A-8C19-479A-A624-8F3C0062886C}" dt="2025-04-24T21:14:38.959" v="315" actId="14100"/>
        <pc:sldMkLst>
          <pc:docMk/>
          <pc:sldMk cId="2392229930" sldId="341"/>
        </pc:sldMkLst>
        <pc:spChg chg="ord">
          <ac:chgData name="Glenda Dvorak" userId="200155727_tp_box_2" providerId="OAuth2" clId="{9D83D04A-8C19-479A-A624-8F3C0062886C}" dt="2025-04-24T21:03:54.377" v="142"/>
          <ac:spMkLst>
            <pc:docMk/>
            <pc:sldMk cId="2392229930" sldId="341"/>
            <ac:spMk id="2" creationId="{2B77891A-2A56-D698-13E0-DE06EBB1ED8F}"/>
          </ac:spMkLst>
        </pc:spChg>
        <pc:spChg chg="mod ord">
          <ac:chgData name="Glenda Dvorak" userId="200155727_tp_box_2" providerId="OAuth2" clId="{9D83D04A-8C19-479A-A624-8F3C0062886C}" dt="2025-04-24T21:13:32.891" v="309" actId="12788"/>
          <ac:spMkLst>
            <pc:docMk/>
            <pc:sldMk cId="2392229930" sldId="341"/>
            <ac:spMk id="4" creationId="{499C433C-1843-8627-F348-BF2E3BF4B47D}"/>
          </ac:spMkLst>
        </pc:spChg>
        <pc:spChg chg="ord">
          <ac:chgData name="Glenda Dvorak" userId="200155727_tp_box_2" providerId="OAuth2" clId="{9D83D04A-8C19-479A-A624-8F3C0062886C}" dt="2025-04-24T21:03:42.510" v="140"/>
          <ac:spMkLst>
            <pc:docMk/>
            <pc:sldMk cId="2392229930" sldId="341"/>
            <ac:spMk id="5" creationId="{BEECEE6D-4C36-0B6E-2157-F56440C1DB3D}"/>
          </ac:spMkLst>
        </pc:spChg>
        <pc:spChg chg="ord">
          <ac:chgData name="Glenda Dvorak" userId="200155727_tp_box_2" providerId="OAuth2" clId="{9D83D04A-8C19-479A-A624-8F3C0062886C}" dt="2025-04-24T21:03:51.500" v="141"/>
          <ac:spMkLst>
            <pc:docMk/>
            <pc:sldMk cId="2392229930" sldId="341"/>
            <ac:spMk id="7" creationId="{EEDF0282-1D73-FDCA-26F0-CD8C62B2D2B4}"/>
          </ac:spMkLst>
        </pc:spChg>
        <pc:spChg chg="mod">
          <ac:chgData name="Glenda Dvorak" userId="200155727_tp_box_2" providerId="OAuth2" clId="{9D83D04A-8C19-479A-A624-8F3C0062886C}" dt="2025-04-24T21:13:32.891" v="309" actId="12788"/>
          <ac:spMkLst>
            <pc:docMk/>
            <pc:sldMk cId="2392229930" sldId="341"/>
            <ac:spMk id="10" creationId="{688A24C6-4169-C339-A34C-D69610F59FB0}"/>
          </ac:spMkLst>
        </pc:spChg>
        <pc:picChg chg="mod ord">
          <ac:chgData name="Glenda Dvorak" userId="200155727_tp_box_2" providerId="OAuth2" clId="{9D83D04A-8C19-479A-A624-8F3C0062886C}" dt="2025-04-24T21:14:38.959" v="315" actId="14100"/>
          <ac:picMkLst>
            <pc:docMk/>
            <pc:sldMk cId="2392229930" sldId="341"/>
            <ac:picMk id="8" creationId="{A34CFC34-3E0B-6635-8D6B-3CE93CC61367}"/>
          </ac:picMkLst>
        </pc:picChg>
      </pc:sldChg>
      <pc:sldChg chg="modSp mod">
        <pc:chgData name="Glenda Dvorak" userId="200155727_tp_box_2" providerId="OAuth2" clId="{9D83D04A-8C19-479A-A624-8F3C0062886C}" dt="2025-04-24T21:13:37.309" v="310" actId="12788"/>
        <pc:sldMkLst>
          <pc:docMk/>
          <pc:sldMk cId="4000437137" sldId="342"/>
        </pc:sldMkLst>
        <pc:spChg chg="ord">
          <ac:chgData name="Glenda Dvorak" userId="200155727_tp_box_2" providerId="OAuth2" clId="{9D83D04A-8C19-479A-A624-8F3C0062886C}" dt="2025-04-24T21:04:08.028" v="148"/>
          <ac:spMkLst>
            <pc:docMk/>
            <pc:sldMk cId="4000437137" sldId="342"/>
            <ac:spMk id="2" creationId="{94669DE9-FF4E-124E-4639-402D21618C67}"/>
          </ac:spMkLst>
        </pc:spChg>
        <pc:spChg chg="mod ord">
          <ac:chgData name="Glenda Dvorak" userId="200155727_tp_box_2" providerId="OAuth2" clId="{9D83D04A-8C19-479A-A624-8F3C0062886C}" dt="2025-04-24T21:13:37.309" v="310" actId="12788"/>
          <ac:spMkLst>
            <pc:docMk/>
            <pc:sldMk cId="4000437137" sldId="342"/>
            <ac:spMk id="4" creationId="{78747ABB-4BA9-0FE0-ED6A-00902619DCAF}"/>
          </ac:spMkLst>
        </pc:spChg>
        <pc:spChg chg="ord">
          <ac:chgData name="Glenda Dvorak" userId="200155727_tp_box_2" providerId="OAuth2" clId="{9D83D04A-8C19-479A-A624-8F3C0062886C}" dt="2025-04-24T21:04:10.090" v="149"/>
          <ac:spMkLst>
            <pc:docMk/>
            <pc:sldMk cId="4000437137" sldId="342"/>
            <ac:spMk id="7" creationId="{3AD5EECB-C4A7-25A8-4C8A-46B4F7620526}"/>
          </ac:spMkLst>
        </pc:spChg>
        <pc:spChg chg="mod">
          <ac:chgData name="Glenda Dvorak" userId="200155727_tp_box_2" providerId="OAuth2" clId="{9D83D04A-8C19-479A-A624-8F3C0062886C}" dt="2025-04-24T21:13:37.309" v="310" actId="12788"/>
          <ac:spMkLst>
            <pc:docMk/>
            <pc:sldMk cId="4000437137" sldId="342"/>
            <ac:spMk id="10" creationId="{AF2D43C5-421E-6F5C-39E3-C45F46D81FAD}"/>
          </ac:spMkLst>
        </pc:spChg>
      </pc:sldChg>
      <pc:sldChg chg="addSp delSp modSp mod">
        <pc:chgData name="Glenda Dvorak" userId="200155727_tp_box_2" providerId="OAuth2" clId="{9D83D04A-8C19-479A-A624-8F3C0062886C}" dt="2025-04-24T21:15:57.657" v="321" actId="962"/>
        <pc:sldMkLst>
          <pc:docMk/>
          <pc:sldMk cId="1101647976" sldId="343"/>
        </pc:sldMkLst>
        <pc:spChg chg="mod ord">
          <ac:chgData name="Glenda Dvorak" userId="200155727_tp_box_2" providerId="OAuth2" clId="{9D83D04A-8C19-479A-A624-8F3C0062886C}" dt="2025-04-24T21:13:41.849" v="311" actId="12788"/>
          <ac:spMkLst>
            <pc:docMk/>
            <pc:sldMk cId="1101647976" sldId="343"/>
            <ac:spMk id="4" creationId="{7AFE2E04-9AD1-1B5C-C5C8-76ECA9DF62D9}"/>
          </ac:spMkLst>
        </pc:spChg>
        <pc:spChg chg="ord">
          <ac:chgData name="Glenda Dvorak" userId="200155727_tp_box_2" providerId="OAuth2" clId="{9D83D04A-8C19-479A-A624-8F3C0062886C}" dt="2025-04-24T21:04:23.014" v="154"/>
          <ac:spMkLst>
            <pc:docMk/>
            <pc:sldMk cId="1101647976" sldId="343"/>
            <ac:spMk id="5" creationId="{B2536888-D812-0010-C1E2-BCFF823DE98F}"/>
          </ac:spMkLst>
        </pc:spChg>
        <pc:spChg chg="ord">
          <ac:chgData name="Glenda Dvorak" userId="200155727_tp_box_2" providerId="OAuth2" clId="{9D83D04A-8C19-479A-A624-8F3C0062886C}" dt="2025-04-24T21:04:20.490" v="153"/>
          <ac:spMkLst>
            <pc:docMk/>
            <pc:sldMk cId="1101647976" sldId="343"/>
            <ac:spMk id="8" creationId="{EAEC7AD9-B9E3-CB32-971C-3EC5F5B071F4}"/>
          </ac:spMkLst>
        </pc:spChg>
        <pc:spChg chg="mod">
          <ac:chgData name="Glenda Dvorak" userId="200155727_tp_box_2" providerId="OAuth2" clId="{9D83D04A-8C19-479A-A624-8F3C0062886C}" dt="2025-04-24T21:13:41.849" v="311" actId="12788"/>
          <ac:spMkLst>
            <pc:docMk/>
            <pc:sldMk cId="1101647976" sldId="343"/>
            <ac:spMk id="10" creationId="{45C3D928-530B-7D76-535A-21E189231A1C}"/>
          </ac:spMkLst>
        </pc:spChg>
        <pc:picChg chg="add mod">
          <ac:chgData name="Glenda Dvorak" userId="200155727_tp_box_2" providerId="OAuth2" clId="{9D83D04A-8C19-479A-A624-8F3C0062886C}" dt="2025-04-24T21:15:57.657" v="321" actId="962"/>
          <ac:picMkLst>
            <pc:docMk/>
            <pc:sldMk cId="1101647976" sldId="343"/>
            <ac:picMk id="6" creationId="{EF7AB722-2A79-04C0-B08C-F7569CEF5248}"/>
          </ac:picMkLst>
        </pc:picChg>
      </pc:sldChg>
      <pc:sldChg chg="delSp modSp mod">
        <pc:chgData name="Glenda Dvorak" userId="200155727_tp_box_2" providerId="OAuth2" clId="{9D83D04A-8C19-479A-A624-8F3C0062886C}" dt="2025-04-24T21:13:46.667" v="312" actId="12788"/>
        <pc:sldMkLst>
          <pc:docMk/>
          <pc:sldMk cId="1233091244" sldId="344"/>
        </pc:sldMkLst>
        <pc:spChg chg="mod ord">
          <ac:chgData name="Glenda Dvorak" userId="200155727_tp_box_2" providerId="OAuth2" clId="{9D83D04A-8C19-479A-A624-8F3C0062886C}" dt="2025-04-24T21:13:46.667" v="312" actId="12788"/>
          <ac:spMkLst>
            <pc:docMk/>
            <pc:sldMk cId="1233091244" sldId="344"/>
            <ac:spMk id="4" creationId="{EF21634E-18F7-587B-E52E-791A6EB954C0}"/>
          </ac:spMkLst>
        </pc:spChg>
        <pc:spChg chg="ord">
          <ac:chgData name="Glenda Dvorak" userId="200155727_tp_box_2" providerId="OAuth2" clId="{9D83D04A-8C19-479A-A624-8F3C0062886C}" dt="2025-04-24T21:04:31.040" v="159"/>
          <ac:spMkLst>
            <pc:docMk/>
            <pc:sldMk cId="1233091244" sldId="344"/>
            <ac:spMk id="5" creationId="{0DC01FA5-1174-C97E-88FB-A170B51ED5CF}"/>
          </ac:spMkLst>
        </pc:spChg>
        <pc:spChg chg="ord">
          <ac:chgData name="Glenda Dvorak" userId="200155727_tp_box_2" providerId="OAuth2" clId="{9D83D04A-8C19-479A-A624-8F3C0062886C}" dt="2025-04-24T21:04:34.500" v="160"/>
          <ac:spMkLst>
            <pc:docMk/>
            <pc:sldMk cId="1233091244" sldId="344"/>
            <ac:spMk id="7" creationId="{E54D43FD-AAA5-7C30-79B9-00BDB99BAF44}"/>
          </ac:spMkLst>
        </pc:spChg>
        <pc:spChg chg="mod">
          <ac:chgData name="Glenda Dvorak" userId="200155727_tp_box_2" providerId="OAuth2" clId="{9D83D04A-8C19-479A-A624-8F3C0062886C}" dt="2025-04-24T21:13:46.667" v="312" actId="12788"/>
          <ac:spMkLst>
            <pc:docMk/>
            <pc:sldMk cId="1233091244" sldId="344"/>
            <ac:spMk id="10" creationId="{1CB20899-7351-A9F8-00E9-66C8D8A8BFAF}"/>
          </ac:spMkLst>
        </pc:spChg>
      </pc:sldChg>
      <pc:sldChg chg="modSp mod">
        <pc:chgData name="Glenda Dvorak" userId="200155727_tp_box_2" providerId="OAuth2" clId="{9D83D04A-8C19-479A-A624-8F3C0062886C}" dt="2025-04-24T21:13:53.357" v="313" actId="12788"/>
        <pc:sldMkLst>
          <pc:docMk/>
          <pc:sldMk cId="3978568268" sldId="345"/>
        </pc:sldMkLst>
        <pc:spChg chg="ord">
          <ac:chgData name="Glenda Dvorak" userId="200155727_tp_box_2" providerId="OAuth2" clId="{9D83D04A-8C19-479A-A624-8F3C0062886C}" dt="2025-04-24T21:04:43.181" v="163"/>
          <ac:spMkLst>
            <pc:docMk/>
            <pc:sldMk cId="3978568268" sldId="345"/>
            <ac:spMk id="2" creationId="{E48E9C95-52BC-24B9-E1FD-BA4DFD51512A}"/>
          </ac:spMkLst>
        </pc:spChg>
        <pc:spChg chg="mod ord">
          <ac:chgData name="Glenda Dvorak" userId="200155727_tp_box_2" providerId="OAuth2" clId="{9D83D04A-8C19-479A-A624-8F3C0062886C}" dt="2025-04-24T21:13:53.357" v="313" actId="12788"/>
          <ac:spMkLst>
            <pc:docMk/>
            <pc:sldMk cId="3978568268" sldId="345"/>
            <ac:spMk id="4" creationId="{E88DD9C8-3A2B-575F-5E97-179E5E05ECC3}"/>
          </ac:spMkLst>
        </pc:spChg>
        <pc:spChg chg="mod">
          <ac:chgData name="Glenda Dvorak" userId="200155727_tp_box_2" providerId="OAuth2" clId="{9D83D04A-8C19-479A-A624-8F3C0062886C}" dt="2025-04-24T21:13:53.357" v="313" actId="12788"/>
          <ac:spMkLst>
            <pc:docMk/>
            <pc:sldMk cId="3978568268" sldId="345"/>
            <ac:spMk id="10" creationId="{6DAE4E8B-8163-E298-B163-FADDE04867FA}"/>
          </ac:spMkLst>
        </pc:spChg>
      </pc:sldChg>
      <pc:sldChg chg="delSp modSp mod">
        <pc:chgData name="Glenda Dvorak" userId="200155727_tp_box_2" providerId="OAuth2" clId="{9D83D04A-8C19-479A-A624-8F3C0062886C}" dt="2025-04-24T21:13:57.905" v="314" actId="12788"/>
        <pc:sldMkLst>
          <pc:docMk/>
          <pc:sldMk cId="4142196996" sldId="346"/>
        </pc:sldMkLst>
        <pc:spChg chg="ord">
          <ac:chgData name="Glenda Dvorak" userId="200155727_tp_box_2" providerId="OAuth2" clId="{9D83D04A-8C19-479A-A624-8F3C0062886C}" dt="2025-04-24T21:04:50.010" v="167"/>
          <ac:spMkLst>
            <pc:docMk/>
            <pc:sldMk cId="4142196996" sldId="346"/>
            <ac:spMk id="2" creationId="{E0981DFB-5864-784C-25FE-716EFFEC43C2}"/>
          </ac:spMkLst>
        </pc:spChg>
        <pc:spChg chg="mod ord">
          <ac:chgData name="Glenda Dvorak" userId="200155727_tp_box_2" providerId="OAuth2" clId="{9D83D04A-8C19-479A-A624-8F3C0062886C}" dt="2025-04-24T21:13:57.905" v="314" actId="12788"/>
          <ac:spMkLst>
            <pc:docMk/>
            <pc:sldMk cId="4142196996" sldId="346"/>
            <ac:spMk id="4" creationId="{BA90C6DA-4AC4-917C-C96C-5262BB013B6E}"/>
          </ac:spMkLst>
        </pc:spChg>
        <pc:spChg chg="mod">
          <ac:chgData name="Glenda Dvorak" userId="200155727_tp_box_2" providerId="OAuth2" clId="{9D83D04A-8C19-479A-A624-8F3C0062886C}" dt="2025-04-24T21:13:57.905" v="314" actId="12788"/>
          <ac:spMkLst>
            <pc:docMk/>
            <pc:sldMk cId="4142196996" sldId="346"/>
            <ac:spMk id="10" creationId="{84E865DD-5314-3614-78D9-E349CD0A7CE2}"/>
          </ac:spMkLst>
        </pc:spChg>
      </pc:sldChg>
      <pc:sldChg chg="modSp mod">
        <pc:chgData name="Glenda Dvorak" userId="200155727_tp_box_2" providerId="OAuth2" clId="{9D83D04A-8C19-479A-A624-8F3C0062886C}" dt="2025-04-24T21:05:01.500" v="176"/>
        <pc:sldMkLst>
          <pc:docMk/>
          <pc:sldMk cId="4274224680" sldId="347"/>
        </pc:sldMkLst>
        <pc:spChg chg="ord">
          <ac:chgData name="Glenda Dvorak" userId="200155727_tp_box_2" providerId="OAuth2" clId="{9D83D04A-8C19-479A-A624-8F3C0062886C}" dt="2025-04-24T21:04:56.350" v="169"/>
          <ac:spMkLst>
            <pc:docMk/>
            <pc:sldMk cId="4274224680" sldId="347"/>
            <ac:spMk id="4" creationId="{3B1EB52C-A6D2-8ABE-75D1-10D9417DCB97}"/>
          </ac:spMkLst>
        </pc:spChg>
        <pc:picChg chg="ord">
          <ac:chgData name="Glenda Dvorak" userId="200155727_tp_box_2" providerId="OAuth2" clId="{9D83D04A-8C19-479A-A624-8F3C0062886C}" dt="2025-04-24T21:04:58.491" v="172"/>
          <ac:picMkLst>
            <pc:docMk/>
            <pc:sldMk cId="4274224680" sldId="347"/>
            <ac:picMk id="5" creationId="{89FC6423-312F-A373-0EB1-1AF0415C8565}"/>
          </ac:picMkLst>
        </pc:picChg>
        <pc:cxnChg chg="ord">
          <ac:chgData name="Glenda Dvorak" userId="200155727_tp_box_2" providerId="OAuth2" clId="{9D83D04A-8C19-479A-A624-8F3C0062886C}" dt="2025-04-24T21:05:01.500" v="176"/>
          <ac:cxnSpMkLst>
            <pc:docMk/>
            <pc:sldMk cId="4274224680" sldId="347"/>
            <ac:cxnSpMk id="8" creationId="{3EBE7CBA-0570-E783-C408-ACD58B79E7D3}"/>
          </ac:cxnSpMkLst>
        </pc:cxnChg>
      </pc:sldChg>
      <pc:sldChg chg="addSp delSp modSp mod">
        <pc:chgData name="Glenda Dvorak" userId="200155727_tp_box_2" providerId="OAuth2" clId="{9D83D04A-8C19-479A-A624-8F3C0062886C}" dt="2025-04-24T21:01:47.282" v="97" actId="165"/>
        <pc:sldMkLst>
          <pc:docMk/>
          <pc:sldMk cId="4174759776" sldId="348"/>
        </pc:sldMkLst>
        <pc:spChg chg="mod">
          <ac:chgData name="Glenda Dvorak" userId="200155727_tp_box_2" providerId="OAuth2" clId="{9D83D04A-8C19-479A-A624-8F3C0062886C}" dt="2025-04-24T21:00:53.692" v="79" actId="14100"/>
          <ac:spMkLst>
            <pc:docMk/>
            <pc:sldMk cId="4174759776" sldId="348"/>
            <ac:spMk id="6" creationId="{B3C8FD37-2587-A4DC-A0E2-888ADAD300F3}"/>
          </ac:spMkLst>
        </pc:spChg>
        <pc:spChg chg="mod">
          <ac:chgData name="Glenda Dvorak" userId="200155727_tp_box_2" providerId="OAuth2" clId="{9D83D04A-8C19-479A-A624-8F3C0062886C}" dt="2025-04-24T21:01:17.891" v="96" actId="1037"/>
          <ac:spMkLst>
            <pc:docMk/>
            <pc:sldMk cId="4174759776" sldId="348"/>
            <ac:spMk id="11" creationId="{0FAE94AE-58AF-FBBF-179D-3F3A485BC0ED}"/>
          </ac:spMkLst>
        </pc:spChg>
        <pc:spChg chg="mod">
          <ac:chgData name="Glenda Dvorak" userId="200155727_tp_box_2" providerId="OAuth2" clId="{9D83D04A-8C19-479A-A624-8F3C0062886C}" dt="2025-04-24T21:00:28.235" v="73" actId="962"/>
          <ac:spMkLst>
            <pc:docMk/>
            <pc:sldMk cId="4174759776" sldId="348"/>
            <ac:spMk id="12" creationId="{65D5A7DB-36D3-FF69-9285-EDD5716AFDC3}"/>
          </ac:spMkLst>
        </pc:spChg>
        <pc:picChg chg="mod topLvl">
          <ac:chgData name="Glenda Dvorak" userId="200155727_tp_box_2" providerId="OAuth2" clId="{9D83D04A-8C19-479A-A624-8F3C0062886C}" dt="2025-04-24T21:01:47.282" v="97" actId="165"/>
          <ac:picMkLst>
            <pc:docMk/>
            <pc:sldMk cId="4174759776" sldId="348"/>
            <ac:picMk id="8" creationId="{AA455A20-DEB7-42BD-E6FA-5220982EE86A}"/>
          </ac:picMkLst>
        </pc:picChg>
        <pc:picChg chg="mod topLvl">
          <ac:chgData name="Glenda Dvorak" userId="200155727_tp_box_2" providerId="OAuth2" clId="{9D83D04A-8C19-479A-A624-8F3C0062886C}" dt="2025-04-24T21:01:47.282" v="97" actId="165"/>
          <ac:picMkLst>
            <pc:docMk/>
            <pc:sldMk cId="4174759776" sldId="348"/>
            <ac:picMk id="10" creationId="{C51FC34E-BC1B-805A-DEAF-88FB3131056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3811D-C1BE-4AA7-A1CD-16CA8379B884}" type="datetimeFigureOut">
              <a:rPr lang="en-US" smtClean="0"/>
              <a:t>5/4/2025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Haga clic para editar los estilos de texto maestro</a:t>
            </a:r>
          </a:p>
          <a:p>
            <a:pPr lvl="1"/>
            <a:r>
              <a:rPr lang="en-US" dirty="0"/>
              <a:t>Segundo nivel</a:t>
            </a:r>
          </a:p>
          <a:p>
            <a:pPr lvl="2"/>
            <a:r>
              <a:rPr lang="en-US" dirty="0"/>
              <a:t>Tercer nivel</a:t>
            </a:r>
          </a:p>
          <a:p>
            <a:pPr lvl="3"/>
            <a:r>
              <a:rPr lang="en-US" dirty="0"/>
              <a:t>Cuarto nivel</a:t>
            </a:r>
          </a:p>
          <a:p>
            <a:pPr lvl="4"/>
            <a:r>
              <a:rPr lang="en-US" dirty="0"/>
              <a:t>Quinto nivel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A4114D-3529-4EEF-8458-4B289B3BB6AF}" type="slidenum">
              <a:rPr lang="en-US" smtClean="0"/>
              <a:t>‹#›</a:t>
            </a:fld>
            <a:endParaRPr lang="en-US"/>
          </a:p>
        </p:txBody>
      </p:sp>
    </p:spTree>
    <p:extLst>
      <p:ext uri="{BB962C8B-B14F-4D97-AF65-F5344CB8AC3E}">
        <p14:creationId xmlns:p14="http://schemas.microsoft.com/office/powerpoint/2010/main" val="1626189171"/>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2pPr>
    <a:lvl3pPr marL="9144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3pPr>
    <a:lvl4pPr marL="13716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4pPr>
    <a:lvl5pPr marL="18288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Calibri" panose="020F0502020204030204" pitchFamily="34" charset="0"/>
                <a:ea typeface="Aptos" panose="020B0004020202020204" pitchFamily="34" charset="0"/>
                <a:cs typeface="Calibri" panose="020F0502020204030204" pitchFamily="34" charset="0"/>
              </a:rPr>
              <a:t>Ponerse el equipo de </a:t>
            </a:r>
            <a:r>
              <a:rPr lang="en-US" sz="1400" dirty="0" err="1">
                <a:effectLst/>
                <a:latin typeface="Calibri" panose="020F0502020204030204" pitchFamily="34" charset="0"/>
                <a:ea typeface="Aptos" panose="020B0004020202020204" pitchFamily="34" charset="0"/>
                <a:cs typeface="Calibri" panose="020F0502020204030204" pitchFamily="34" charset="0"/>
              </a:rPr>
              <a:t>protección</a:t>
            </a:r>
            <a:r>
              <a:rPr lang="en-US" sz="1400" dirty="0">
                <a:effectLst/>
                <a:latin typeface="Calibri" panose="020F0502020204030204" pitchFamily="34" charset="0"/>
                <a:ea typeface="Aptos" panose="020B0004020202020204" pitchFamily="34" charset="0"/>
                <a:cs typeface="Calibri" panose="020F0502020204030204" pitchFamily="34" charset="0"/>
              </a:rPr>
              <a:t> </a:t>
            </a:r>
            <a:r>
              <a:rPr lang="en-US" sz="1400" dirty="0" err="1">
                <a:effectLst/>
                <a:latin typeface="Calibri" panose="020F0502020204030204" pitchFamily="34" charset="0"/>
                <a:ea typeface="Aptos" panose="020B0004020202020204" pitchFamily="34" charset="0"/>
                <a:cs typeface="Calibri" panose="020F0502020204030204" pitchFamily="34" charset="0"/>
              </a:rPr>
              <a:t>ayuda</a:t>
            </a:r>
            <a:r>
              <a:rPr lang="en-US" sz="1400" dirty="0">
                <a:effectLst/>
                <a:latin typeface="Calibri" panose="020F0502020204030204" pitchFamily="34" charset="0"/>
                <a:ea typeface="Aptos" panose="020B0004020202020204" pitchFamily="34" charset="0"/>
                <a:cs typeface="Calibri" panose="020F0502020204030204" pitchFamily="34" charset="0"/>
              </a:rPr>
              <a:t> a </a:t>
            </a:r>
            <a:r>
              <a:rPr lang="es-419" sz="1400" noProof="0" dirty="0">
                <a:effectLst/>
                <a:latin typeface="Calibri" panose="020F0502020204030204" pitchFamily="34" charset="0"/>
                <a:ea typeface="Aptos" panose="020B0004020202020204" pitchFamily="34" charset="0"/>
                <a:cs typeface="Calibri" panose="020F0502020204030204" pitchFamily="34" charset="0"/>
              </a:rPr>
              <a:t>proteger</a:t>
            </a:r>
            <a:r>
              <a:rPr lang="en-US" sz="1400" dirty="0">
                <a:effectLst/>
                <a:latin typeface="Calibri" panose="020F0502020204030204" pitchFamily="34" charset="0"/>
                <a:ea typeface="Aptos" panose="020B0004020202020204" pitchFamily="34" charset="0"/>
                <a:cs typeface="Calibri" panose="020F0502020204030204" pitchFamily="34" charset="0"/>
              </a:rPr>
              <a:t> al personal </a:t>
            </a:r>
            <a:r>
              <a:rPr lang="es-ES" sz="1400" dirty="0">
                <a:effectLst/>
                <a:latin typeface="Calibri" panose="020F0502020204030204" pitchFamily="34" charset="0"/>
                <a:ea typeface="Aptos" panose="020B0004020202020204" pitchFamily="34" charset="0"/>
                <a:cs typeface="Calibri" panose="020F0502020204030204" pitchFamily="34" charset="0"/>
              </a:rPr>
              <a:t>que responde a los peligros y a prevenir la propagación de enfermedades durante una emergencia de enfermedades animales.</a:t>
            </a:r>
            <a:endParaRPr lang="en-US" sz="14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8A4114D-3529-4EEF-8458-4B289B3BB6AF}" type="slidenum">
              <a:rPr lang="en-US" smtClean="0"/>
              <a:t>1</a:t>
            </a:fld>
            <a:endParaRPr lang="en-US"/>
          </a:p>
        </p:txBody>
      </p:sp>
    </p:spTree>
    <p:extLst>
      <p:ext uri="{BB962C8B-B14F-4D97-AF65-F5344CB8AC3E}">
        <p14:creationId xmlns:p14="http://schemas.microsoft.com/office/powerpoint/2010/main" val="4169171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400"/>
              </a:spcAft>
              <a:buClr>
                <a:srgbClr val="E97243"/>
              </a:buClr>
              <a:buFont typeface="Arial" panose="020B0604020202020204" pitchFamily="34" charset="0"/>
              <a:buNone/>
            </a:pPr>
            <a:r>
              <a:rPr lang="es-419" sz="1400" kern="100" noProof="0" dirty="0">
                <a:effectLst/>
                <a:latin typeface="Calibri" panose="020F0502020204030204" pitchFamily="34" charset="0"/>
                <a:ea typeface="Aptos" panose="020B0004020202020204" pitchFamily="34" charset="0"/>
                <a:cs typeface="Calibri" panose="020F0502020204030204" pitchFamily="34" charset="0"/>
              </a:rPr>
              <a:t>Empieza poniéndote el overol. Sácate los zapatos de calle e introduce el pie con una media puesta en la parte para los pies del overol de protección.</a:t>
            </a:r>
          </a:p>
        </p:txBody>
      </p:sp>
      <p:sp>
        <p:nvSpPr>
          <p:cNvPr id="4" name="Slide Number Placeholder 3"/>
          <p:cNvSpPr>
            <a:spLocks noGrp="1"/>
          </p:cNvSpPr>
          <p:nvPr>
            <p:ph type="sldNum" sz="quarter" idx="5"/>
          </p:nvPr>
        </p:nvSpPr>
        <p:spPr/>
        <p:txBody>
          <a:bodyPr/>
          <a:lstStyle/>
          <a:p>
            <a:fld id="{68A4114D-3529-4EEF-8458-4B289B3BB6AF}" type="slidenum">
              <a:rPr lang="en-US" smtClean="0"/>
              <a:t>10</a:t>
            </a:fld>
            <a:endParaRPr lang="en-US"/>
          </a:p>
        </p:txBody>
      </p:sp>
    </p:spTree>
    <p:extLst>
      <p:ext uri="{BB962C8B-B14F-4D97-AF65-F5344CB8AC3E}">
        <p14:creationId xmlns:p14="http://schemas.microsoft.com/office/powerpoint/2010/main" val="2092142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14840-5E88-38F3-3717-1612E510BD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6FD804-A919-D60E-144B-7DC71ABEB7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0EA076-B480-F0F6-CF47-32BD7A25795E}"/>
              </a:ext>
            </a:extLst>
          </p:cNvPr>
          <p:cNvSpPr>
            <a:spLocks noGrp="1"/>
          </p:cNvSpPr>
          <p:nvPr>
            <p:ph type="body" idx="1"/>
          </p:nvPr>
        </p:nvSpPr>
        <p:spPr/>
        <p:txBody>
          <a:bodyPr/>
          <a:lstStyle/>
          <a:p>
            <a:pPr marL="0" marR="0" lvl="0" indent="0">
              <a:spcBef>
                <a:spcPts val="0"/>
              </a:spcBef>
              <a:spcAft>
                <a:spcPts val="400"/>
              </a:spcAft>
              <a:buClr>
                <a:srgbClr val="E97243"/>
              </a:buClr>
              <a:buFont typeface="Arial" panose="020B0604020202020204" pitchFamily="34" charset="0"/>
              <a:buNone/>
            </a:pPr>
            <a:r>
              <a:rPr lang="es-E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Tira del traje de protección hacia arriba, introduce los brazos en las mangas y ponte el traje sobre los hombros. Sube parcialmente el cierre del traje. Y NO te pongas la capucha todavía</a:t>
            </a: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7218A7EF-A647-2A20-EA2F-4D99AEF252AB}"/>
              </a:ext>
            </a:extLst>
          </p:cNvPr>
          <p:cNvSpPr>
            <a:spLocks noGrp="1"/>
          </p:cNvSpPr>
          <p:nvPr>
            <p:ph type="sldNum" sz="quarter" idx="5"/>
          </p:nvPr>
        </p:nvSpPr>
        <p:spPr/>
        <p:txBody>
          <a:bodyPr/>
          <a:lstStyle/>
          <a:p>
            <a:fld id="{68A4114D-3529-4EEF-8458-4B289B3BB6AF}" type="slidenum">
              <a:rPr lang="en-US" smtClean="0"/>
              <a:t>11</a:t>
            </a:fld>
            <a:endParaRPr lang="en-US"/>
          </a:p>
        </p:txBody>
      </p:sp>
    </p:spTree>
    <p:extLst>
      <p:ext uri="{BB962C8B-B14F-4D97-AF65-F5344CB8AC3E}">
        <p14:creationId xmlns:p14="http://schemas.microsoft.com/office/powerpoint/2010/main" val="1526425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9AF73-6F74-FCC7-CD3E-0D54A45B83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BC7053-3110-C551-BBE6-AE150F7D2D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E557AD-551B-CBD6-C00F-993BC267D0C1}"/>
              </a:ext>
            </a:extLst>
          </p:cNvPr>
          <p:cNvSpPr>
            <a:spLocks noGrp="1"/>
          </p:cNvSpPr>
          <p:nvPr>
            <p:ph type="body" idx="1"/>
          </p:nvPr>
        </p:nvSpPr>
        <p:spPr/>
        <p:txBody>
          <a:bodyPr/>
          <a:lstStyle/>
          <a:p>
            <a:pPr marL="0" marR="0" lvl="0" indent="0">
              <a:spcBef>
                <a:spcPts val="0"/>
              </a:spcBef>
              <a:spcAft>
                <a:spcPts val="400"/>
              </a:spcAft>
              <a:buClr>
                <a:srgbClr val="E97243"/>
              </a:buClr>
              <a:buFont typeface="Arial" panose="020B0604020202020204" pitchFamily="34" charset="0"/>
              <a:buNone/>
            </a:pPr>
            <a:r>
              <a:rPr lang="es-E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Ponte las botas resistentes al agua o a productos químicos. Ten cuidado de no tropezar o caerte durante este paso. Ponte </a:t>
            </a:r>
            <a:r>
              <a:rPr lang="es-ES" sz="1400"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cubrebotas</a:t>
            </a:r>
            <a:r>
              <a:rPr lang="es-E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desechables, si es necesario.</a:t>
            </a: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9BF58401-FC3B-3B68-130E-6DF0C87BFB99}"/>
              </a:ext>
            </a:extLst>
          </p:cNvPr>
          <p:cNvSpPr>
            <a:spLocks noGrp="1"/>
          </p:cNvSpPr>
          <p:nvPr>
            <p:ph type="sldNum" sz="quarter" idx="5"/>
          </p:nvPr>
        </p:nvSpPr>
        <p:spPr/>
        <p:txBody>
          <a:bodyPr/>
          <a:lstStyle/>
          <a:p>
            <a:fld id="{68A4114D-3529-4EEF-8458-4B289B3BB6AF}" type="slidenum">
              <a:rPr lang="en-US" smtClean="0"/>
              <a:t>12</a:t>
            </a:fld>
            <a:endParaRPr lang="en-US"/>
          </a:p>
        </p:txBody>
      </p:sp>
    </p:spTree>
    <p:extLst>
      <p:ext uri="{BB962C8B-B14F-4D97-AF65-F5344CB8AC3E}">
        <p14:creationId xmlns:p14="http://schemas.microsoft.com/office/powerpoint/2010/main" val="1925887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FB9D4-64A4-CB59-EA42-36EC54292E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E17EE9-ECEE-6363-70D8-857F83D3A8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3A8367-1D6D-DADA-11DC-0F4DAA7960F2}"/>
              </a:ext>
            </a:extLst>
          </p:cNvPr>
          <p:cNvSpPr>
            <a:spLocks noGrp="1"/>
          </p:cNvSpPr>
          <p:nvPr>
            <p:ph type="body" idx="1"/>
          </p:nvPr>
        </p:nvSpPr>
        <p:spPr/>
        <p:txBody>
          <a:bodyPr/>
          <a:lstStyle/>
          <a:p>
            <a:pPr marL="0" marR="0" lvl="0" indent="0">
              <a:spcBef>
                <a:spcPts val="0"/>
              </a:spcBef>
              <a:spcAft>
                <a:spcPts val="400"/>
              </a:spcAft>
              <a:buClr>
                <a:srgbClr val="E97243"/>
              </a:buClr>
              <a:buFont typeface="Arial" panose="020B0604020202020204" pitchFamily="34" charset="0"/>
              <a:buNone/>
            </a:pPr>
            <a:r>
              <a:rPr lang="es-E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Con la ayuda de un compañero, pon una tira de cinta resistente a productos químicos alrededor de la parte superior de la bota, pegándosela al traje de protección. Esto ayuda a garantizar que ningún fluido entre en la bota desde el exterior. Asegúrate de dejar espacio para doblarte y moverte, con el fin de evitar que se rompa el equipo durante las tareas, y coloca la lengüeta de la cinta creada en un lugar accesible para que sea más fácil sacártela.</a:t>
            </a: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05959FB9-BC8C-328C-6EF5-7FE355D72C9A}"/>
              </a:ext>
            </a:extLst>
          </p:cNvPr>
          <p:cNvSpPr>
            <a:spLocks noGrp="1"/>
          </p:cNvSpPr>
          <p:nvPr>
            <p:ph type="sldNum" sz="quarter" idx="5"/>
          </p:nvPr>
        </p:nvSpPr>
        <p:spPr/>
        <p:txBody>
          <a:bodyPr/>
          <a:lstStyle/>
          <a:p>
            <a:fld id="{68A4114D-3529-4EEF-8458-4B289B3BB6AF}" type="slidenum">
              <a:rPr lang="en-US" smtClean="0"/>
              <a:t>13</a:t>
            </a:fld>
            <a:endParaRPr lang="en-US"/>
          </a:p>
        </p:txBody>
      </p:sp>
    </p:spTree>
    <p:extLst>
      <p:ext uri="{BB962C8B-B14F-4D97-AF65-F5344CB8AC3E}">
        <p14:creationId xmlns:p14="http://schemas.microsoft.com/office/powerpoint/2010/main" val="2076691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20A9F-090F-5FA9-261B-2B8490AE52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7D8595-6E1D-031A-099F-0921BA0E9C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31E083-86D7-99F0-622C-6FAD865CCF2A}"/>
              </a:ext>
            </a:extLst>
          </p:cNvPr>
          <p:cNvSpPr>
            <a:spLocks noGrp="1"/>
          </p:cNvSpPr>
          <p:nvPr>
            <p:ph type="body" idx="1"/>
          </p:nvPr>
        </p:nvSpPr>
        <p:spPr/>
        <p:txBody>
          <a:bodyPr/>
          <a:lstStyle/>
          <a:p>
            <a:pPr marL="0" marR="0" lvl="0" indent="0" algn="l" defTabSz="914400" rtl="0" eaLnBrk="1" latinLnBrk="0" hangingPunct="1">
              <a:spcBef>
                <a:spcPts val="0"/>
              </a:spcBef>
              <a:spcAft>
                <a:spcPts val="400"/>
              </a:spcAft>
              <a:buClr>
                <a:srgbClr val="E97243"/>
              </a:buClr>
              <a:buFont typeface="Arial" panose="020B0604020202020204" pitchFamily="34" charset="0"/>
              <a:buNone/>
            </a:pPr>
            <a:r>
              <a:rPr lang="es-E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Ponte el primer par de guantes; pueden ser de látex o nitrilo y sirven como capa interior de protección para las manos.</a:t>
            </a: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3516587-4ABB-9043-2953-7F8FA05E446D}"/>
              </a:ext>
            </a:extLst>
          </p:cNvPr>
          <p:cNvSpPr>
            <a:spLocks noGrp="1"/>
          </p:cNvSpPr>
          <p:nvPr>
            <p:ph type="sldNum" sz="quarter" idx="5"/>
          </p:nvPr>
        </p:nvSpPr>
        <p:spPr/>
        <p:txBody>
          <a:bodyPr/>
          <a:lstStyle/>
          <a:p>
            <a:fld id="{68A4114D-3529-4EEF-8458-4B289B3BB6AF}" type="slidenum">
              <a:rPr lang="en-US" smtClean="0"/>
              <a:t>14</a:t>
            </a:fld>
            <a:endParaRPr lang="en-US"/>
          </a:p>
        </p:txBody>
      </p:sp>
    </p:spTree>
    <p:extLst>
      <p:ext uri="{BB962C8B-B14F-4D97-AF65-F5344CB8AC3E}">
        <p14:creationId xmlns:p14="http://schemas.microsoft.com/office/powerpoint/2010/main" val="2792766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6FBEF-DF67-9F7D-356B-1DA0DEB6D1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9FAA2B-1A93-B711-9D22-61B1960EB4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703A1B-BE77-C705-AF84-CAC449E8A35F}"/>
              </a:ext>
            </a:extLst>
          </p:cNvPr>
          <p:cNvSpPr>
            <a:spLocks noGrp="1"/>
          </p:cNvSpPr>
          <p:nvPr>
            <p:ph type="body" idx="1"/>
          </p:nvPr>
        </p:nvSpPr>
        <p:spPr/>
        <p:txBody>
          <a:bodyPr/>
          <a:lstStyle/>
          <a:p>
            <a:pPr marL="0" marR="0" lvl="0" indent="0" algn="l" defTabSz="914400" rtl="0" eaLnBrk="1" latinLnBrk="0" hangingPunct="1">
              <a:spcBef>
                <a:spcPts val="0"/>
              </a:spcBef>
              <a:spcAft>
                <a:spcPts val="400"/>
              </a:spcAft>
              <a:buClr>
                <a:srgbClr val="E97243"/>
              </a:buClr>
              <a:buFont typeface="Arial" panose="020B0604020202020204" pitchFamily="34" charset="0"/>
              <a:buNone/>
            </a:pPr>
            <a:r>
              <a:rPr lang="en-US" sz="1400"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Colócate</a:t>
            </a: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el </a:t>
            </a:r>
            <a:r>
              <a:rPr lang="en-US" sz="1400"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respirador</a:t>
            </a: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a:t>
            </a:r>
            <a:r>
              <a:rPr lang="en-US" sz="1400"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asignado</a:t>
            </a: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 N95 o </a:t>
            </a:r>
            <a:r>
              <a:rPr lang="en-US" sz="1400"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respirador</a:t>
            </a: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a:t>
            </a:r>
            <a:r>
              <a:rPr lang="en-US" sz="1400"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purificador</a:t>
            </a: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de </a:t>
            </a:r>
            <a:r>
              <a:rPr lang="en-US" sz="1400"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aire</a:t>
            </a: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y </a:t>
            </a:r>
            <a:r>
              <a:rPr lang="en-US" sz="1400"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comprueba</a:t>
            </a: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que el </a:t>
            </a:r>
            <a:r>
              <a:rPr lang="en-US" sz="1400"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sellado</a:t>
            </a: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no </a:t>
            </a:r>
            <a:r>
              <a:rPr lang="en-US" sz="1400"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esté</a:t>
            </a: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a:t>
            </a:r>
            <a:r>
              <a:rPr lang="en-US" sz="1400"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alterado</a:t>
            </a: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a:t>
            </a:r>
          </a:p>
        </p:txBody>
      </p:sp>
      <p:sp>
        <p:nvSpPr>
          <p:cNvPr id="4" name="Slide Number Placeholder 3">
            <a:extLst>
              <a:ext uri="{FF2B5EF4-FFF2-40B4-BE49-F238E27FC236}">
                <a16:creationId xmlns:a16="http://schemas.microsoft.com/office/drawing/2014/main" id="{57EE6A4F-66C5-FD9F-7F99-34EA81E6E0CD}"/>
              </a:ext>
            </a:extLst>
          </p:cNvPr>
          <p:cNvSpPr>
            <a:spLocks noGrp="1"/>
          </p:cNvSpPr>
          <p:nvPr>
            <p:ph type="sldNum" sz="quarter" idx="5"/>
          </p:nvPr>
        </p:nvSpPr>
        <p:spPr/>
        <p:txBody>
          <a:bodyPr/>
          <a:lstStyle/>
          <a:p>
            <a:fld id="{68A4114D-3529-4EEF-8458-4B289B3BB6AF}" type="slidenum">
              <a:rPr lang="en-US" smtClean="0"/>
              <a:t>15</a:t>
            </a:fld>
            <a:endParaRPr lang="en-US"/>
          </a:p>
        </p:txBody>
      </p:sp>
    </p:spTree>
    <p:extLst>
      <p:ext uri="{BB962C8B-B14F-4D97-AF65-F5344CB8AC3E}">
        <p14:creationId xmlns:p14="http://schemas.microsoft.com/office/powerpoint/2010/main" val="280089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75660-12BC-59AC-65A5-72D219BA01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F8EC3E-51D3-96AD-B5A1-FBBBD91E7C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9AFE14-57E4-4702-5E0B-DC97506C172C}"/>
              </a:ext>
            </a:extLst>
          </p:cNvPr>
          <p:cNvSpPr>
            <a:spLocks noGrp="1"/>
          </p:cNvSpPr>
          <p:nvPr>
            <p:ph type="body" idx="1"/>
          </p:nvPr>
        </p:nvSpPr>
        <p:spPr/>
        <p:txBody>
          <a:bodyPr/>
          <a:lstStyle/>
          <a:p>
            <a:pPr marL="0" marR="0" lvl="0" indent="0" algn="l" defTabSz="914400" rtl="0" eaLnBrk="1" latinLnBrk="0" hangingPunct="1">
              <a:spcBef>
                <a:spcPts val="0"/>
              </a:spcBef>
              <a:spcAft>
                <a:spcPts val="400"/>
              </a:spcAft>
              <a:buClr>
                <a:srgbClr val="E97243"/>
              </a:buClr>
              <a:buFont typeface="Arial" panose="020B0604020202020204" pitchFamily="34" charset="0"/>
              <a:buNone/>
            </a:pPr>
            <a:r>
              <a:rPr lang="es-E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Si la protección de los ojos no forma parte del respirador, ponte lentes protectores y un protector facial si es necesario. No alteres el sellado del respirador.</a:t>
            </a: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4E55C938-9A39-C0E1-B9B9-04BEB66FCDA0}"/>
              </a:ext>
            </a:extLst>
          </p:cNvPr>
          <p:cNvSpPr>
            <a:spLocks noGrp="1"/>
          </p:cNvSpPr>
          <p:nvPr>
            <p:ph type="sldNum" sz="quarter" idx="5"/>
          </p:nvPr>
        </p:nvSpPr>
        <p:spPr/>
        <p:txBody>
          <a:bodyPr/>
          <a:lstStyle/>
          <a:p>
            <a:fld id="{68A4114D-3529-4EEF-8458-4B289B3BB6AF}" type="slidenum">
              <a:rPr lang="en-US" smtClean="0"/>
              <a:t>16</a:t>
            </a:fld>
            <a:endParaRPr lang="en-US"/>
          </a:p>
        </p:txBody>
      </p:sp>
    </p:spTree>
    <p:extLst>
      <p:ext uri="{BB962C8B-B14F-4D97-AF65-F5344CB8AC3E}">
        <p14:creationId xmlns:p14="http://schemas.microsoft.com/office/powerpoint/2010/main" val="2207132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DC039-0C97-FD39-3384-8BBAD79508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E550A6-AE48-6776-39F2-A2AE917F04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954A6C-C5B1-269A-C3F6-F0ECCE32F753}"/>
              </a:ext>
            </a:extLst>
          </p:cNvPr>
          <p:cNvSpPr>
            <a:spLocks noGrp="1"/>
          </p:cNvSpPr>
          <p:nvPr>
            <p:ph type="body" idx="1"/>
          </p:nvPr>
        </p:nvSpPr>
        <p:spPr/>
        <p:txBody>
          <a:bodyPr/>
          <a:lstStyle/>
          <a:p>
            <a:pPr marL="0" marR="0" lvl="0" indent="0" algn="l" defTabSz="914400" rtl="0" eaLnBrk="1" latinLnBrk="0" hangingPunct="1">
              <a:spcBef>
                <a:spcPts val="0"/>
              </a:spcBef>
              <a:spcAft>
                <a:spcPts val="400"/>
              </a:spcAft>
              <a:buClr>
                <a:srgbClr val="E97243"/>
              </a:buClr>
              <a:buFont typeface="Arial" panose="020B0604020202020204" pitchFamily="34" charset="0"/>
              <a:buNone/>
            </a:pPr>
            <a:r>
              <a:rPr lang="es-E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Ponte la capucha del traje, asegurándote de cubrir el pelo y las orejas. No modifiques el sellado del respirador. Sube completamente el cierre del overol de protección</a:t>
            </a: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186EA762-00C6-D6E6-13FF-4C4E7DCF5476}"/>
              </a:ext>
            </a:extLst>
          </p:cNvPr>
          <p:cNvSpPr>
            <a:spLocks noGrp="1"/>
          </p:cNvSpPr>
          <p:nvPr>
            <p:ph type="sldNum" sz="quarter" idx="5"/>
          </p:nvPr>
        </p:nvSpPr>
        <p:spPr/>
        <p:txBody>
          <a:bodyPr/>
          <a:lstStyle/>
          <a:p>
            <a:fld id="{68A4114D-3529-4EEF-8458-4B289B3BB6AF}" type="slidenum">
              <a:rPr lang="en-US" smtClean="0"/>
              <a:t>17</a:t>
            </a:fld>
            <a:endParaRPr lang="en-US"/>
          </a:p>
        </p:txBody>
      </p:sp>
    </p:spTree>
    <p:extLst>
      <p:ext uri="{BB962C8B-B14F-4D97-AF65-F5344CB8AC3E}">
        <p14:creationId xmlns:p14="http://schemas.microsoft.com/office/powerpoint/2010/main" val="518990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4117A-E279-D595-3E6B-47CE633D78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4FD3A4-A39A-FE4F-9C6F-7C8650EB07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D6AB1A-7998-7606-BB54-8B7F070ABB93}"/>
              </a:ext>
            </a:extLst>
          </p:cNvPr>
          <p:cNvSpPr>
            <a:spLocks noGrp="1"/>
          </p:cNvSpPr>
          <p:nvPr>
            <p:ph type="body" idx="1"/>
          </p:nvPr>
        </p:nvSpPr>
        <p:spPr/>
        <p:txBody>
          <a:bodyPr/>
          <a:lstStyle/>
          <a:p>
            <a:pPr marL="0" marR="0" lvl="0" indent="0" algn="l" defTabSz="914400" rtl="0" eaLnBrk="1" latinLnBrk="0" hangingPunct="1">
              <a:spcBef>
                <a:spcPts val="0"/>
              </a:spcBef>
              <a:spcAft>
                <a:spcPts val="400"/>
              </a:spcAft>
              <a:buClr>
                <a:srgbClr val="E97243"/>
              </a:buClr>
              <a:buFont typeface="Arial" panose="020B0604020202020204" pitchFamily="34" charset="0"/>
              <a:buNone/>
            </a:pP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Sella la </a:t>
            </a:r>
            <a:r>
              <a:rPr lang="en-US" sz="1400"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longitud</a:t>
            </a: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de </a:t>
            </a:r>
            <a:r>
              <a:rPr lang="en-US" sz="1400"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tu</a:t>
            </a: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a:t>
            </a:r>
            <a:r>
              <a:rPr lang="en-US" sz="1400"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cierre</a:t>
            </a: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con </a:t>
            </a:r>
            <a:r>
              <a:rPr lang="en-US" sz="1400"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cinta</a:t>
            </a: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a:t>
            </a:r>
            <a:r>
              <a:rPr lang="en-US" sz="1400"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resistente</a:t>
            </a: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a </a:t>
            </a:r>
            <a:r>
              <a:rPr lang="en-US" sz="1400"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productos</a:t>
            </a: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a:t>
            </a:r>
            <a:r>
              <a:rPr lang="en-US" sz="1400"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quimicos</a:t>
            </a: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a:t>
            </a:r>
            <a:r>
              <a:rPr lang="es-E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Deja una lengüeta en la cinta para que sea más fácil sacársela.</a:t>
            </a:r>
          </a:p>
          <a:p>
            <a:pPr marL="228600" marR="0" lvl="0" indent="0" algn="l" defTabSz="914400" rtl="0" eaLnBrk="1" latinLnBrk="0" hangingPunct="1">
              <a:spcBef>
                <a:spcPts val="0"/>
              </a:spcBef>
              <a:spcAft>
                <a:spcPts val="400"/>
              </a:spcAft>
              <a:buClr>
                <a:srgbClr val="E97243"/>
              </a:buClr>
              <a:buFont typeface="Arial" panose="020B0604020202020204" pitchFamily="34" charset="0"/>
              <a:buNone/>
            </a:pP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6D000EFB-96FE-F990-BB89-7E036EC62158}"/>
              </a:ext>
            </a:extLst>
          </p:cNvPr>
          <p:cNvSpPr>
            <a:spLocks noGrp="1"/>
          </p:cNvSpPr>
          <p:nvPr>
            <p:ph type="sldNum" sz="quarter" idx="5"/>
          </p:nvPr>
        </p:nvSpPr>
        <p:spPr/>
        <p:txBody>
          <a:bodyPr/>
          <a:lstStyle/>
          <a:p>
            <a:fld id="{68A4114D-3529-4EEF-8458-4B289B3BB6AF}" type="slidenum">
              <a:rPr lang="en-US" smtClean="0"/>
              <a:t>18</a:t>
            </a:fld>
            <a:endParaRPr lang="en-US"/>
          </a:p>
        </p:txBody>
      </p:sp>
    </p:spTree>
    <p:extLst>
      <p:ext uri="{BB962C8B-B14F-4D97-AF65-F5344CB8AC3E}">
        <p14:creationId xmlns:p14="http://schemas.microsoft.com/office/powerpoint/2010/main" val="2804083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946D0-80EF-F87E-4962-C7E81C09B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97AC92-D78E-C240-C288-3C7145CCC2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C3D560-310B-22AE-DDDE-33047813DA4D}"/>
              </a:ext>
            </a:extLst>
          </p:cNvPr>
          <p:cNvSpPr>
            <a:spLocks noGrp="1"/>
          </p:cNvSpPr>
          <p:nvPr>
            <p:ph type="body" idx="1"/>
          </p:nvPr>
        </p:nvSpPr>
        <p:spPr/>
        <p:txBody>
          <a:bodyPr/>
          <a:lstStyle/>
          <a:p>
            <a:pPr marL="0" marR="0" lvl="0" indent="0" algn="l" defTabSz="914400" rtl="0" eaLnBrk="1" latinLnBrk="0" hangingPunct="1">
              <a:spcBef>
                <a:spcPts val="0"/>
              </a:spcBef>
              <a:spcAft>
                <a:spcPts val="400"/>
              </a:spcAft>
              <a:buClr>
                <a:srgbClr val="E97243"/>
              </a:buClr>
              <a:buFont typeface="Arial" panose="020B0604020202020204" pitchFamily="34" charset="0"/>
              <a:buNone/>
            </a:pPr>
            <a:r>
              <a:rPr lang="es-E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Si se requiere un respirador que cubra completamente la cara, coloca cinta adhesiva alrededor de la mascarilla para sellar completamente la unión de la capucha del overol al respirador. Asegúrate de cubrir también la zona bajo la barbilla.</a:t>
            </a: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57E2B2B4-BC68-8B65-114E-2F3744A93593}"/>
              </a:ext>
            </a:extLst>
          </p:cNvPr>
          <p:cNvSpPr>
            <a:spLocks noGrp="1"/>
          </p:cNvSpPr>
          <p:nvPr>
            <p:ph type="sldNum" sz="quarter" idx="5"/>
          </p:nvPr>
        </p:nvSpPr>
        <p:spPr/>
        <p:txBody>
          <a:bodyPr/>
          <a:lstStyle/>
          <a:p>
            <a:fld id="{68A4114D-3529-4EEF-8458-4B289B3BB6AF}" type="slidenum">
              <a:rPr lang="en-US" smtClean="0"/>
              <a:t>19</a:t>
            </a:fld>
            <a:endParaRPr lang="en-US"/>
          </a:p>
        </p:txBody>
      </p:sp>
    </p:spTree>
    <p:extLst>
      <p:ext uri="{BB962C8B-B14F-4D97-AF65-F5344CB8AC3E}">
        <p14:creationId xmlns:p14="http://schemas.microsoft.com/office/powerpoint/2010/main" val="1022102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0000"/>
              </a:lnSpc>
              <a:spcAft>
                <a:spcPts val="600"/>
              </a:spcAft>
            </a:pPr>
            <a:r>
              <a:rPr lang="en-US" sz="1400" kern="100" dirty="0">
                <a:effectLst/>
                <a:latin typeface="Calibri" panose="020F0502020204030204" pitchFamily="34" charset="0"/>
                <a:ea typeface="Aptos" panose="020B0004020202020204" pitchFamily="34" charset="0"/>
                <a:cs typeface="Calibri" panose="020F0502020204030204" pitchFamily="34" charset="0"/>
              </a:rPr>
              <a:t>Este módulo de </a:t>
            </a:r>
            <a:r>
              <a:rPr lang="es-419" sz="1400" kern="100" noProof="0" dirty="0">
                <a:effectLst/>
                <a:latin typeface="Calibri" panose="020F0502020204030204" pitchFamily="34" charset="0"/>
                <a:ea typeface="Aptos" panose="020B0004020202020204" pitchFamily="34" charset="0"/>
                <a:cs typeface="Calibri" panose="020F0502020204030204" pitchFamily="34" charset="0"/>
              </a:rPr>
              <a:t>capacitación</a:t>
            </a:r>
            <a:r>
              <a:rPr lang="en-US" sz="1400" kern="100" dirty="0">
                <a:effectLst/>
                <a:latin typeface="Calibri" panose="020F0502020204030204" pitchFamily="34" charset="0"/>
                <a:ea typeface="Aptos" panose="020B0004020202020204" pitchFamily="34" charset="0"/>
                <a:cs typeface="Calibri" panose="020F0502020204030204" pitchFamily="34" charset="0"/>
              </a:rPr>
              <a:t> “Justo a </a:t>
            </a:r>
            <a:r>
              <a:rPr lang="en-US" sz="1400" kern="100" dirty="0" err="1">
                <a:effectLst/>
                <a:latin typeface="Calibri" panose="020F0502020204030204" pitchFamily="34" charset="0"/>
                <a:ea typeface="Aptos" panose="020B0004020202020204" pitchFamily="34" charset="0"/>
                <a:cs typeface="Calibri" panose="020F0502020204030204" pitchFamily="34" charset="0"/>
              </a:rPr>
              <a:t>tiempo</a:t>
            </a:r>
            <a:r>
              <a:rPr lang="en-US" sz="1400" kern="100" dirty="0">
                <a:effectLst/>
                <a:latin typeface="Calibri" panose="020F0502020204030204" pitchFamily="34" charset="0"/>
                <a:ea typeface="Aptos" panose="020B0004020202020204" pitchFamily="34" charset="0"/>
                <a:cs typeface="Calibri" panose="020F0502020204030204" pitchFamily="34" charset="0"/>
              </a:rPr>
              <a:t>” </a:t>
            </a:r>
            <a:r>
              <a:rPr lang="es-ES" sz="1400" kern="100" dirty="0">
                <a:effectLst/>
                <a:latin typeface="Calibri" panose="020F0502020204030204" pitchFamily="34" charset="0"/>
                <a:ea typeface="Aptos" panose="020B0004020202020204" pitchFamily="34" charset="0"/>
                <a:cs typeface="Calibri" panose="020F0502020204030204" pitchFamily="34" charset="0"/>
              </a:rPr>
              <a:t>muestra los pasos clave sobre cómo ponerse el EPP antes de entrar a un establecimiento infectado según el nivel de protección C. </a:t>
            </a:r>
            <a:endParaRPr lang="en-US" sz="14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8A4114D-3529-4EEF-8458-4B289B3BB6AF}" type="slidenum">
              <a:rPr lang="en-US" smtClean="0"/>
              <a:t>2</a:t>
            </a:fld>
            <a:endParaRPr lang="en-US"/>
          </a:p>
        </p:txBody>
      </p:sp>
    </p:spTree>
    <p:extLst>
      <p:ext uri="{BB962C8B-B14F-4D97-AF65-F5344CB8AC3E}">
        <p14:creationId xmlns:p14="http://schemas.microsoft.com/office/powerpoint/2010/main" val="2696088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95236-D548-B7C0-89E9-420EA9CB67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AF162F-9541-6DDC-9BBA-8C0004F44E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F38231-4262-A390-AA58-CDAAB63A4C22}"/>
              </a:ext>
            </a:extLst>
          </p:cNvPr>
          <p:cNvSpPr>
            <a:spLocks noGrp="1"/>
          </p:cNvSpPr>
          <p:nvPr>
            <p:ph type="body" idx="1"/>
          </p:nvPr>
        </p:nvSpPr>
        <p:spPr/>
        <p:txBody>
          <a:bodyPr/>
          <a:lstStyle/>
          <a:p>
            <a:pPr marL="0" marR="0" lvl="0" indent="0" algn="l" defTabSz="914400" rtl="0" eaLnBrk="1" latinLnBrk="0" hangingPunct="1">
              <a:spcBef>
                <a:spcPts val="0"/>
              </a:spcBef>
              <a:spcAft>
                <a:spcPts val="400"/>
              </a:spcAft>
              <a:buClr>
                <a:srgbClr val="E97243"/>
              </a:buClr>
              <a:buFont typeface="Arial" panose="020B0604020202020204" pitchFamily="34" charset="0"/>
              <a:buNone/>
            </a:pPr>
            <a:r>
              <a:rPr lang="es-E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Ponte un par de guantes resistentes a productos químicos sobre los guantes que te has colocado anteriormente. Pasa los puños del overol de protección por encima de los guantes. Estira los brazos para asegurarte de que haya espacio para moverte.</a:t>
            </a: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164355A4-6DB1-E3A3-2C87-470D505ED039}"/>
              </a:ext>
            </a:extLst>
          </p:cNvPr>
          <p:cNvSpPr>
            <a:spLocks noGrp="1"/>
          </p:cNvSpPr>
          <p:nvPr>
            <p:ph type="sldNum" sz="quarter" idx="5"/>
          </p:nvPr>
        </p:nvSpPr>
        <p:spPr/>
        <p:txBody>
          <a:bodyPr/>
          <a:lstStyle/>
          <a:p>
            <a:fld id="{68A4114D-3529-4EEF-8458-4B289B3BB6AF}" type="slidenum">
              <a:rPr lang="en-US" smtClean="0"/>
              <a:t>20</a:t>
            </a:fld>
            <a:endParaRPr lang="en-US"/>
          </a:p>
        </p:txBody>
      </p:sp>
    </p:spTree>
    <p:extLst>
      <p:ext uri="{BB962C8B-B14F-4D97-AF65-F5344CB8AC3E}">
        <p14:creationId xmlns:p14="http://schemas.microsoft.com/office/powerpoint/2010/main" val="3247498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167D1-0697-0153-0C20-5F242D46DA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5546D1-DEE9-A388-36CB-62EE0C4CCC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62C5AD-62FA-C753-136B-C67E0FEAEE84}"/>
              </a:ext>
            </a:extLst>
          </p:cNvPr>
          <p:cNvSpPr>
            <a:spLocks noGrp="1"/>
          </p:cNvSpPr>
          <p:nvPr>
            <p:ph type="body" idx="1"/>
          </p:nvPr>
        </p:nvSpPr>
        <p:spPr/>
        <p:txBody>
          <a:bodyPr/>
          <a:lstStyle/>
          <a:p>
            <a:pPr marL="0" marR="0" lvl="0" indent="0" algn="l" defTabSz="914400" rtl="0" eaLnBrk="1" latinLnBrk="0" hangingPunct="1">
              <a:spcBef>
                <a:spcPts val="0"/>
              </a:spcBef>
              <a:spcAft>
                <a:spcPts val="400"/>
              </a:spcAft>
              <a:buClr>
                <a:srgbClr val="E97243"/>
              </a:buClr>
              <a:buFont typeface="Arial" panose="020B0604020202020204" pitchFamily="34" charset="0"/>
              <a:buNone/>
            </a:pPr>
            <a:r>
              <a:rPr lang="es-E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Con la ayuda de un compañero, pon cinta resistente a productos químicos alrededor de cada muñeca en la unión del guante y el puño de la manga. Deja suficiente espacio para que los brazos puedan moverse libremente sin que se rompa el equipo. Asegúrate de que la lengüeta de la cinta este accesible para que sea fácil sacársela.</a:t>
            </a: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CD1664B8-A8E8-201B-3AFC-F5D504D5A306}"/>
              </a:ext>
            </a:extLst>
          </p:cNvPr>
          <p:cNvSpPr>
            <a:spLocks noGrp="1"/>
          </p:cNvSpPr>
          <p:nvPr>
            <p:ph type="sldNum" sz="quarter" idx="5"/>
          </p:nvPr>
        </p:nvSpPr>
        <p:spPr/>
        <p:txBody>
          <a:bodyPr/>
          <a:lstStyle/>
          <a:p>
            <a:fld id="{68A4114D-3529-4EEF-8458-4B289B3BB6AF}" type="slidenum">
              <a:rPr lang="en-US" smtClean="0"/>
              <a:t>21</a:t>
            </a:fld>
            <a:endParaRPr lang="en-US"/>
          </a:p>
        </p:txBody>
      </p:sp>
    </p:spTree>
    <p:extLst>
      <p:ext uri="{BB962C8B-B14F-4D97-AF65-F5344CB8AC3E}">
        <p14:creationId xmlns:p14="http://schemas.microsoft.com/office/powerpoint/2010/main" val="479871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3A35E-D44F-F70D-05AE-A102AB11CE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3D1C25-AA26-C218-61A8-A22263E2DA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2BD48B-C92D-BA81-CDA5-4819DD31C6C7}"/>
              </a:ext>
            </a:extLst>
          </p:cNvPr>
          <p:cNvSpPr>
            <a:spLocks noGrp="1"/>
          </p:cNvSpPr>
          <p:nvPr>
            <p:ph type="body" idx="1"/>
          </p:nvPr>
        </p:nvSpPr>
        <p:spPr/>
        <p:txBody>
          <a:bodyPr/>
          <a:lstStyle/>
          <a:p>
            <a:pPr marL="0" marR="0" lvl="0" indent="0" algn="l" defTabSz="914400" rtl="0" eaLnBrk="1" latinLnBrk="0" hangingPunct="1">
              <a:spcBef>
                <a:spcPts val="0"/>
              </a:spcBef>
              <a:spcAft>
                <a:spcPts val="400"/>
              </a:spcAft>
              <a:buClr>
                <a:srgbClr val="E97243"/>
              </a:buClr>
              <a:buFont typeface="Arial" panose="020B0604020202020204" pitchFamily="34" charset="0"/>
              <a:buNone/>
            </a:pPr>
            <a:r>
              <a:rPr lang="es-E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Revisa nuevamente que todas las uniones estén selladas con cinta.</a:t>
            </a: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35B3EC04-4037-883B-4320-1740A8D550B3}"/>
              </a:ext>
            </a:extLst>
          </p:cNvPr>
          <p:cNvSpPr>
            <a:spLocks noGrp="1"/>
          </p:cNvSpPr>
          <p:nvPr>
            <p:ph type="sldNum" sz="quarter" idx="5"/>
          </p:nvPr>
        </p:nvSpPr>
        <p:spPr/>
        <p:txBody>
          <a:bodyPr/>
          <a:lstStyle/>
          <a:p>
            <a:fld id="{68A4114D-3529-4EEF-8458-4B289B3BB6AF}" type="slidenum">
              <a:rPr lang="en-US" smtClean="0"/>
              <a:t>22</a:t>
            </a:fld>
            <a:endParaRPr lang="en-US"/>
          </a:p>
        </p:txBody>
      </p:sp>
    </p:spTree>
    <p:extLst>
      <p:ext uri="{BB962C8B-B14F-4D97-AF65-F5344CB8AC3E}">
        <p14:creationId xmlns:p14="http://schemas.microsoft.com/office/powerpoint/2010/main" val="3523384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822AD-36AC-11A0-B2F6-6AC4DB204F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62AC4-D164-B249-70FA-438622ABB8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6E9D38-EB7F-38E6-DEB7-EF387E4D349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400"/>
              </a:spcAft>
              <a:buClr>
                <a:srgbClr val="E97243"/>
              </a:buClr>
              <a:buSzTx/>
              <a:buFont typeface="Arial" panose="020B0604020202020204" pitchFamily="34" charset="0"/>
              <a:buNone/>
              <a:tabLst/>
              <a:defRPr/>
            </a:pPr>
            <a:r>
              <a:rPr lang="es-E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Si tienes un “ayudante", ayuda a tu compañero o compañera  a ponerse el EPP.  Una vez que te hayas puesto el EPP, recoge tus suministros y entra en el lugar para realizar tus tareas.</a:t>
            </a:r>
          </a:p>
        </p:txBody>
      </p:sp>
      <p:sp>
        <p:nvSpPr>
          <p:cNvPr id="4" name="Slide Number Placeholder 3">
            <a:extLst>
              <a:ext uri="{FF2B5EF4-FFF2-40B4-BE49-F238E27FC236}">
                <a16:creationId xmlns:a16="http://schemas.microsoft.com/office/drawing/2014/main" id="{3679B5DE-4587-602D-0504-F0AB94B4CCE1}"/>
              </a:ext>
            </a:extLst>
          </p:cNvPr>
          <p:cNvSpPr>
            <a:spLocks noGrp="1"/>
          </p:cNvSpPr>
          <p:nvPr>
            <p:ph type="sldNum" sz="quarter" idx="5"/>
          </p:nvPr>
        </p:nvSpPr>
        <p:spPr/>
        <p:txBody>
          <a:bodyPr/>
          <a:lstStyle/>
          <a:p>
            <a:fld id="{68A4114D-3529-4EEF-8458-4B289B3BB6AF}" type="slidenum">
              <a:rPr lang="en-US" smtClean="0"/>
              <a:t>23</a:t>
            </a:fld>
            <a:endParaRPr lang="en-US"/>
          </a:p>
        </p:txBody>
      </p:sp>
    </p:spTree>
    <p:extLst>
      <p:ext uri="{BB962C8B-B14F-4D97-AF65-F5344CB8AC3E}">
        <p14:creationId xmlns:p14="http://schemas.microsoft.com/office/powerpoint/2010/main" val="3495198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Escanea este código QR para acceder al sitio web de capacitación “Justo-a-Tiempo y para obtener más información sobre el uso de EPP durante emergencias de enfermedades animales, incluida la forma correcta de ponerte y sacarte el equipo, así como consideraciones de seguridad”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4223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ES" dirty="0">
                <a:solidFill>
                  <a:srgbClr val="000000"/>
                </a:solidFill>
              </a:rPr>
              <a:t>El desarrollo de este material ha sido posible gracias a una subvención concedida al Centro de Seguridad Alimentaria y Salud Pública, de la Facultad de Medicina Veterinaria de la Universidad Estatal de Iowa por el Servicio de Inspección de Sanidad Animal y Vegetal del Departamento de Agricultura de los Estados Unidos a través del Programa Nacional de Preparación y Respuesta a Enfermedades Animales.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08156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400" kern="100" noProof="0" dirty="0">
                <a:effectLst/>
                <a:latin typeface="Calibri" panose="020F0502020204030204" pitchFamily="34" charset="0"/>
                <a:ea typeface="Aptos" panose="020B0004020202020204" pitchFamily="34" charset="0"/>
                <a:cs typeface="Calibri" panose="020F0502020204030204" pitchFamily="34" charset="0"/>
              </a:rPr>
              <a:t>Las actividades de respuesta a emergencias de enfermedades animales requerirán generalmente EPP de nivel C o D, dependiendo de la enfermedad y del tipo de actividad de respuesta.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B2B11C-C113-41F8-ACBE-351F0C2514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018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400"/>
              </a:spcAft>
              <a:buClr>
                <a:srgbClr val="E97243"/>
              </a:buClr>
              <a:buFont typeface="Wingdings 3" panose="05040102010807070707" pitchFamily="18" charset="2"/>
              <a:buNone/>
            </a:pPr>
            <a:r>
              <a:rPr lang="es-419" sz="1400" kern="100" noProof="0" dirty="0">
                <a:effectLst/>
                <a:ea typeface="Aptos" panose="020B0004020202020204" pitchFamily="34" charset="0"/>
              </a:rPr>
              <a:t>Dependiendo de la situación de respuesta, el personal se debe poner el EPP inmediatamente fuera de su vehículo, si llega solo al sitio, o en la zona fría designada durante las respuestas a emergencias grandes.</a:t>
            </a:r>
            <a:endParaRPr lang="es-419" noProof="0" dirty="0"/>
          </a:p>
        </p:txBody>
      </p:sp>
      <p:sp>
        <p:nvSpPr>
          <p:cNvPr id="4" name="Slide Number Placeholder 3"/>
          <p:cNvSpPr>
            <a:spLocks noGrp="1"/>
          </p:cNvSpPr>
          <p:nvPr>
            <p:ph type="sldNum" sz="quarter" idx="5"/>
          </p:nvPr>
        </p:nvSpPr>
        <p:spPr/>
        <p:txBody>
          <a:bodyPr/>
          <a:lstStyle/>
          <a:p>
            <a:fld id="{68A4114D-3529-4EEF-8458-4B289B3BB6AF}" type="slidenum">
              <a:rPr lang="en-US" smtClean="0"/>
              <a:t>4</a:t>
            </a:fld>
            <a:endParaRPr lang="en-US"/>
          </a:p>
        </p:txBody>
      </p:sp>
    </p:spTree>
    <p:extLst>
      <p:ext uri="{BB962C8B-B14F-4D97-AF65-F5344CB8AC3E}">
        <p14:creationId xmlns:p14="http://schemas.microsoft.com/office/powerpoint/2010/main" val="1549153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0000"/>
              </a:lnSpc>
              <a:spcBef>
                <a:spcPts val="800"/>
              </a:spcBef>
            </a:pPr>
            <a:r>
              <a:rPr lang="es-ES" sz="1400" kern="100" dirty="0">
                <a:effectLst/>
                <a:latin typeface="Calibri" panose="020F0502020204030204" pitchFamily="34" charset="0"/>
                <a:ea typeface="Aptos" panose="020B0004020202020204" pitchFamily="34" charset="0"/>
                <a:cs typeface="Calibri" panose="020F0502020204030204" pitchFamily="34" charset="0"/>
              </a:rPr>
              <a:t>Antes de ponerte el EPP adecuado para el nivel C, debes buscar todo el equipo y cualquier suministro que vayas a necesitar. Esto incluye </a:t>
            </a:r>
            <a:r>
              <a:rPr lang="es-ES" sz="1400" kern="100" dirty="0">
                <a:effectLst/>
                <a:latin typeface="Calibri" panose="020F0502020204030204" pitchFamily="34" charset="0"/>
                <a:ea typeface="Times New Roman" panose="02020603050405020304" pitchFamily="18" charset="0"/>
                <a:cs typeface="Calibri" panose="020F0502020204030204" pitchFamily="34" charset="0"/>
              </a:rPr>
              <a:t>overoles resistentes a roturas (por ejemplo, los </a:t>
            </a:r>
            <a:r>
              <a:rPr lang="es-ES" sz="1400" kern="100" dirty="0" err="1">
                <a:effectLst/>
                <a:latin typeface="Calibri" panose="020F0502020204030204" pitchFamily="34" charset="0"/>
                <a:ea typeface="Times New Roman" panose="02020603050405020304" pitchFamily="18" charset="0"/>
                <a:cs typeface="Calibri" panose="020F0502020204030204" pitchFamily="34" charset="0"/>
              </a:rPr>
              <a:t>Tyvek</a:t>
            </a:r>
            <a:r>
              <a:rPr lang="es-ES" sz="1400" kern="100" dirty="0">
                <a:effectLst/>
                <a:latin typeface="Calibri" panose="020F0502020204030204" pitchFamily="34" charset="0"/>
                <a:ea typeface="Times New Roman" panose="02020603050405020304" pitchFamily="18" charset="0"/>
                <a:cs typeface="Calibri" panose="020F0502020204030204" pitchFamily="34" charset="0"/>
              </a:rPr>
              <a:t>®) o resistentes a productos químicos (por ejemplo, los </a:t>
            </a:r>
            <a:r>
              <a:rPr lang="es-ES" sz="1400" kern="100" dirty="0" err="1">
                <a:effectLst/>
                <a:latin typeface="Calibri" panose="020F0502020204030204" pitchFamily="34" charset="0"/>
                <a:ea typeface="Times New Roman" panose="02020603050405020304" pitchFamily="18" charset="0"/>
                <a:cs typeface="Calibri" panose="020F0502020204030204" pitchFamily="34" charset="0"/>
              </a:rPr>
              <a:t>Tychem</a:t>
            </a:r>
            <a:r>
              <a:rPr lang="es-ES" sz="1400" kern="100" dirty="0">
                <a:effectLst/>
                <a:latin typeface="Calibri" panose="020F0502020204030204" pitchFamily="34" charset="0"/>
                <a:ea typeface="Times New Roman" panose="02020603050405020304" pitchFamily="18" charset="0"/>
                <a:cs typeface="Calibri" panose="020F0502020204030204" pitchFamily="34" charset="0"/>
              </a:rPr>
              <a:t>®) con bolsas cubre pies y capucha. </a:t>
            </a: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Un </a:t>
            </a:r>
            <a:r>
              <a:rPr lang="en-US" sz="1400" kern="100" dirty="0" err="1">
                <a:effectLst/>
                <a:latin typeface="Calibri" panose="020F0502020204030204" pitchFamily="34" charset="0"/>
                <a:ea typeface="Times New Roman" panose="02020603050405020304" pitchFamily="18" charset="0"/>
                <a:cs typeface="Calibri" panose="020F0502020204030204" pitchFamily="34" charset="0"/>
              </a:rPr>
              <a:t>respirador</a:t>
            </a: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 N-95 o </a:t>
            </a:r>
            <a:r>
              <a:rPr lang="en-US" sz="1400" kern="100" dirty="0" err="1">
                <a:effectLst/>
                <a:latin typeface="Calibri" panose="020F0502020204030204" pitchFamily="34" charset="0"/>
                <a:ea typeface="Times New Roman" panose="02020603050405020304" pitchFamily="18" charset="0"/>
                <a:cs typeface="Calibri" panose="020F0502020204030204" pitchFamily="34" charset="0"/>
              </a:rPr>
              <a:t>purificador</a:t>
            </a: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 de </a:t>
            </a:r>
            <a:r>
              <a:rPr lang="en-US" sz="1400" kern="100" dirty="0" err="1">
                <a:effectLst/>
                <a:latin typeface="Calibri" panose="020F0502020204030204" pitchFamily="34" charset="0"/>
                <a:ea typeface="Times New Roman" panose="02020603050405020304" pitchFamily="18" charset="0"/>
                <a:cs typeface="Calibri" panose="020F0502020204030204" pitchFamily="34" charset="0"/>
              </a:rPr>
              <a:t>aire</a:t>
            </a: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 </a:t>
            </a:r>
            <a:r>
              <a:rPr lang="en-US" sz="1400" kern="100" dirty="0" err="1">
                <a:effectLst/>
                <a:latin typeface="Calibri" panose="020F0502020204030204" pitchFamily="34" charset="0"/>
                <a:ea typeface="Times New Roman" panose="02020603050405020304" pitchFamily="18" charset="0"/>
                <a:cs typeface="Calibri" panose="020F0502020204030204" pitchFamily="34" charset="0"/>
              </a:rPr>
              <a:t>reutilizable</a:t>
            </a: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 </a:t>
            </a:r>
            <a:r>
              <a:rPr lang="es-ES" sz="1400" kern="100" dirty="0">
                <a:effectLst/>
                <a:latin typeface="Calibri" panose="020F0502020204030204" pitchFamily="34" charset="0"/>
                <a:ea typeface="Times New Roman" panose="02020603050405020304" pitchFamily="18" charset="0"/>
                <a:cs typeface="Calibri" panose="020F0502020204030204" pitchFamily="34" charset="0"/>
              </a:rPr>
              <a:t>botas de goma, preferentemente con punta de acero, lentes protectores, protector facial si fuera necesario, dos pares de guantes desechables, uno de los cuales debe ser resistente a los productos químicos, guantes resistentes a los cortes en caso de realizar necropsias, cinta resistente a productos químicos, y tijeras con punta redonda.</a:t>
            </a:r>
          </a:p>
          <a:p>
            <a:endParaRPr lang="en-US" sz="11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8A4114D-3529-4EEF-8458-4B289B3BB6AF}" type="slidenum">
              <a:rPr lang="en-US" smtClean="0"/>
              <a:t>5</a:t>
            </a:fld>
            <a:endParaRPr lang="en-US"/>
          </a:p>
        </p:txBody>
      </p:sp>
    </p:spTree>
    <p:extLst>
      <p:ext uri="{BB962C8B-B14F-4D97-AF65-F5344CB8AC3E}">
        <p14:creationId xmlns:p14="http://schemas.microsoft.com/office/powerpoint/2010/main" val="2792592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400"/>
              </a:spcAft>
              <a:buClr>
                <a:srgbClr val="E97243"/>
              </a:buClr>
              <a:buFont typeface="Arial" panose="020B0604020202020204" pitchFamily="34" charset="0"/>
              <a:buNone/>
            </a:pPr>
            <a:r>
              <a:rPr lang="en-US" sz="1400" kern="100" dirty="0">
                <a:effectLst/>
                <a:latin typeface="Calibri" panose="020F0502020204030204" pitchFamily="34" charset="0"/>
                <a:ea typeface="Aptos" panose="020B0004020202020204" pitchFamily="34" charset="0"/>
                <a:cs typeface="Calibri" panose="020F0502020204030204" pitchFamily="34" charset="0"/>
              </a:rPr>
              <a:t>No </a:t>
            </a:r>
            <a:r>
              <a:rPr lang="en-US" sz="1400" kern="100" dirty="0" err="1">
                <a:effectLst/>
                <a:latin typeface="Calibri" panose="020F0502020204030204" pitchFamily="34" charset="0"/>
                <a:ea typeface="Aptos" panose="020B0004020202020204" pitchFamily="34" charset="0"/>
                <a:cs typeface="Calibri" panose="020F0502020204030204" pitchFamily="34" charset="0"/>
              </a:rPr>
              <a:t>debes</a:t>
            </a:r>
            <a:r>
              <a:rPr lang="en-US" sz="1400" kern="100" dirty="0">
                <a:effectLst/>
                <a:latin typeface="Calibri" panose="020F0502020204030204" pitchFamily="34" charset="0"/>
                <a:ea typeface="Aptos" panose="020B0004020202020204" pitchFamily="34" charset="0"/>
                <a:cs typeface="Calibri" panose="020F0502020204030204" pitchFamily="34" charset="0"/>
              </a:rPr>
              <a:t> </a:t>
            </a:r>
            <a:r>
              <a:rPr lang="en-US" sz="1400" kern="100" dirty="0" err="1">
                <a:effectLst/>
                <a:latin typeface="Calibri" panose="020F0502020204030204" pitchFamily="34" charset="0"/>
                <a:ea typeface="Aptos" panose="020B0004020202020204" pitchFamily="34" charset="0"/>
                <a:cs typeface="Calibri" panose="020F0502020204030204" pitchFamily="34" charset="0"/>
              </a:rPr>
              <a:t>olvidarte</a:t>
            </a:r>
            <a:r>
              <a:rPr lang="en-US" sz="1400" kern="100" dirty="0">
                <a:effectLst/>
                <a:latin typeface="Calibri" panose="020F0502020204030204" pitchFamily="34" charset="0"/>
                <a:ea typeface="Aptos" panose="020B0004020202020204" pitchFamily="34" charset="0"/>
                <a:cs typeface="Calibri" panose="020F0502020204030204" pitchFamily="34" charset="0"/>
              </a:rPr>
              <a:t> de </a:t>
            </a:r>
            <a:r>
              <a:rPr lang="en-US" sz="1400" kern="100" dirty="0" err="1">
                <a:effectLst/>
                <a:latin typeface="Calibri" panose="020F0502020204030204" pitchFamily="34" charset="0"/>
                <a:ea typeface="Aptos" panose="020B0004020202020204" pitchFamily="34" charset="0"/>
                <a:cs typeface="Calibri" panose="020F0502020204030204" pitchFamily="34" charset="0"/>
              </a:rPr>
              <a:t>llevar</a:t>
            </a: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los</a:t>
            </a:r>
            <a:r>
              <a:rPr lang="es-E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artículos necesarios para realizar tareas en el sitio, como suministros para la recolección de sangre o muestras, herramientas para la necropsia, bolsas para residuos de riesgo biológico y un rotulador permanente. </a:t>
            </a:r>
          </a:p>
          <a:p>
            <a:pPr marL="0" marR="0" lvl="0" indent="0">
              <a:spcBef>
                <a:spcPts val="0"/>
              </a:spcBef>
              <a:spcAft>
                <a:spcPts val="400"/>
              </a:spcAft>
              <a:buClr>
                <a:srgbClr val="E97243"/>
              </a:buClr>
              <a:buFont typeface="Arial" panose="020B0604020202020204" pitchFamily="34" charset="0"/>
              <a:buNone/>
            </a:pPr>
            <a:r>
              <a:rPr lang="es-E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Si es necesario utilizar un teléfono, se debe colocar en una bolsa impermeable para permitir su desinfección a la salida. Dependiendo de las condiciones climáticas, puede ser necesario usar un chaleco para enfriar el cuerpo o ropa aislante.</a:t>
            </a:r>
          </a:p>
          <a:p>
            <a:pPr marL="0" marR="0" lvl="0" indent="0">
              <a:spcBef>
                <a:spcPts val="0"/>
              </a:spcBef>
              <a:spcAft>
                <a:spcPts val="400"/>
              </a:spcAft>
              <a:buClr>
                <a:srgbClr val="E97243"/>
              </a:buClr>
              <a:buFont typeface="Arial" panose="020B0604020202020204" pitchFamily="34" charset="0"/>
              <a:buNone/>
            </a:pPr>
            <a:endParaRPr lang="en-US" sz="1400" kern="100" dirty="0">
              <a:effectLst/>
              <a:latin typeface="Calibri" panose="020F0502020204030204" pitchFamily="34" charset="0"/>
              <a:ea typeface="Aptos" panose="020B000402020202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6</a:t>
            </a:fld>
            <a:endParaRPr lang="en-US"/>
          </a:p>
        </p:txBody>
      </p:sp>
    </p:spTree>
    <p:extLst>
      <p:ext uri="{BB962C8B-B14F-4D97-AF65-F5344CB8AC3E}">
        <p14:creationId xmlns:p14="http://schemas.microsoft.com/office/powerpoint/2010/main" val="2649782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F4B2D-0F60-73DB-8846-17DF6A809E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027555-67B2-7DBB-9A84-FB1F1D890E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A16A0E-7BD0-552D-A364-EB5DDE1E6B6B}"/>
              </a:ext>
            </a:extLst>
          </p:cNvPr>
          <p:cNvSpPr>
            <a:spLocks noGrp="1"/>
          </p:cNvSpPr>
          <p:nvPr>
            <p:ph type="body" idx="1"/>
          </p:nvPr>
        </p:nvSpPr>
        <p:spPr/>
        <p:txBody>
          <a:bodyPr/>
          <a:lstStyle/>
          <a:p>
            <a:pPr marL="0" marR="0" lvl="0" indent="0">
              <a:spcBef>
                <a:spcPts val="0"/>
              </a:spcBef>
              <a:spcAft>
                <a:spcPts val="400"/>
              </a:spcAft>
              <a:buClr>
                <a:srgbClr val="E97243"/>
              </a:buClr>
              <a:buFont typeface="Arial" panose="020B0604020202020204" pitchFamily="34" charset="0"/>
              <a:buNone/>
            </a:pP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Antes de </a:t>
            </a:r>
            <a:r>
              <a:rPr lang="en-US" sz="1400"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ponerte</a:t>
            </a: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el EPP,  </a:t>
            </a:r>
            <a:r>
              <a:rPr lang="en-US" sz="1400"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inspeccione</a:t>
            </a: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a:t>
            </a:r>
            <a:r>
              <a:rPr lang="es-E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todo el EPP en busca de daños: rasgaduras, roturas, defectos o imperfecciones. No utilices los artículos si tienen algún defecto. </a:t>
            </a: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0" marR="0" lvl="0" indent="0">
              <a:spcBef>
                <a:spcPts val="0"/>
              </a:spcBef>
              <a:spcAft>
                <a:spcPts val="400"/>
              </a:spcAft>
              <a:buClr>
                <a:srgbClr val="E97243"/>
              </a:buClr>
              <a:buFont typeface="Arial" panose="020B0604020202020204" pitchFamily="34" charset="0"/>
              <a:buNone/>
            </a:pP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0" marR="0" lvl="0" indent="0">
              <a:spcBef>
                <a:spcPts val="0"/>
              </a:spcBef>
              <a:spcAft>
                <a:spcPts val="400"/>
              </a:spcAft>
              <a:buClr>
                <a:srgbClr val="E97243"/>
              </a:buClr>
              <a:buFont typeface="Arial" panose="020B0604020202020204" pitchFamily="34" charset="0"/>
              <a:buNone/>
            </a:pPr>
            <a:r>
              <a:rPr lang="en-US" sz="1400"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Mide</a:t>
            </a: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y </a:t>
            </a:r>
            <a:r>
              <a:rPr lang="en-US" sz="1400"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corta</a:t>
            </a: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a:t>
            </a:r>
            <a:r>
              <a:rPr lang="en-US" sz="1400"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trozos</a:t>
            </a: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de cinta resistente a </a:t>
            </a:r>
            <a:r>
              <a:rPr lang="en-US" sz="1400"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productos</a:t>
            </a: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a:t>
            </a:r>
            <a:r>
              <a:rPr lang="en-US" sz="1400"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químicos</a:t>
            </a:r>
            <a:r>
              <a:rPr lang="es-E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Estos trozos deben ser lo suficientemente largos como para dar una vuelta alrededor de la parte superior de las botas, de las muñecas, de la abertura de la capucha y para cubrir todo el cierre del overol. Prepara trozos adicionales por si alguno se queda pegado a sí mismo y no se puede utilizar durante el proceso de colocación de EPP.  </a:t>
            </a:r>
          </a:p>
          <a:p>
            <a:pPr marL="171450" marR="0" lvl="0" indent="-171450">
              <a:spcBef>
                <a:spcPts val="0"/>
              </a:spcBef>
              <a:spcAft>
                <a:spcPts val="400"/>
              </a:spcAft>
              <a:buClr>
                <a:srgbClr val="E97243"/>
              </a:buClr>
              <a:buFont typeface="Arial" panose="020B0604020202020204" pitchFamily="34" charset="0"/>
              <a:buChar char="•"/>
            </a:pP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249397C7-3D37-038E-2E10-6C0988FA12C9}"/>
              </a:ext>
            </a:extLst>
          </p:cNvPr>
          <p:cNvSpPr>
            <a:spLocks noGrp="1"/>
          </p:cNvSpPr>
          <p:nvPr>
            <p:ph type="sldNum" sz="quarter" idx="5"/>
          </p:nvPr>
        </p:nvSpPr>
        <p:spPr/>
        <p:txBody>
          <a:bodyPr/>
          <a:lstStyle/>
          <a:p>
            <a:fld id="{68A4114D-3529-4EEF-8458-4B289B3BB6AF}" type="slidenum">
              <a:rPr lang="en-US" smtClean="0"/>
              <a:t>7</a:t>
            </a:fld>
            <a:endParaRPr lang="en-US"/>
          </a:p>
        </p:txBody>
      </p:sp>
    </p:spTree>
    <p:extLst>
      <p:ext uri="{BB962C8B-B14F-4D97-AF65-F5344CB8AC3E}">
        <p14:creationId xmlns:p14="http://schemas.microsoft.com/office/powerpoint/2010/main" val="10920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400" kern="100" noProof="0" dirty="0">
                <a:solidFill>
                  <a:schemeClr val="tx1"/>
                </a:solidFill>
                <a:effectLst/>
                <a:latin typeface="Calibri" panose="020F0502020204030204" pitchFamily="34" charset="0"/>
                <a:ea typeface="Aptos" panose="020B0004020202020204" pitchFamily="34" charset="0"/>
                <a:cs typeface="Calibri" panose="020F0502020204030204" pitchFamily="34" charset="0"/>
              </a:rPr>
              <a:t>Dobla una pequeña sección en un extremo de cada trozo de cinta para formar una lengüeta que facilite despegarlo al salir. Cámbiate la ropa de calle (es decir, ponte una chaqueta médica y pantalones para trabajar). </a:t>
            </a:r>
            <a:endParaRPr lang="es-419" noProof="0" dirty="0"/>
          </a:p>
        </p:txBody>
      </p:sp>
      <p:sp>
        <p:nvSpPr>
          <p:cNvPr id="4" name="Slide Number Placeholder 3"/>
          <p:cNvSpPr>
            <a:spLocks noGrp="1"/>
          </p:cNvSpPr>
          <p:nvPr>
            <p:ph type="sldNum" sz="quarter" idx="5"/>
          </p:nvPr>
        </p:nvSpPr>
        <p:spPr/>
        <p:txBody>
          <a:bodyPr/>
          <a:lstStyle/>
          <a:p>
            <a:fld id="{68A4114D-3529-4EEF-8458-4B289B3BB6AF}" type="slidenum">
              <a:rPr lang="en-US" smtClean="0"/>
              <a:t>8</a:t>
            </a:fld>
            <a:endParaRPr lang="en-US"/>
          </a:p>
        </p:txBody>
      </p:sp>
    </p:spTree>
    <p:extLst>
      <p:ext uri="{BB962C8B-B14F-4D97-AF65-F5344CB8AC3E}">
        <p14:creationId xmlns:p14="http://schemas.microsoft.com/office/powerpoint/2010/main" val="334288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Cuando</a:t>
            </a:r>
            <a:r>
              <a:rPr lang="en-US" dirty="0"/>
              <a:t> </a:t>
            </a:r>
            <a:r>
              <a:rPr lang="en-US" dirty="0" err="1"/>
              <a:t>te</a:t>
            </a:r>
            <a:r>
              <a:rPr lang="en-US" dirty="0"/>
              <a:t> </a:t>
            </a:r>
            <a:r>
              <a:rPr lang="en-US" dirty="0" err="1"/>
              <a:t>pongas</a:t>
            </a:r>
            <a:r>
              <a:rPr lang="en-US" dirty="0"/>
              <a:t> el EPP, ten en </a:t>
            </a:r>
            <a:r>
              <a:rPr lang="en-US" dirty="0" err="1"/>
              <a:t>cuenta</a:t>
            </a:r>
            <a:r>
              <a:rPr lang="en-US" dirty="0"/>
              <a:t> de </a:t>
            </a:r>
            <a:r>
              <a:rPr lang="en-US" dirty="0" err="1"/>
              <a:t>hacerlo</a:t>
            </a:r>
            <a:r>
              <a:rPr lang="en-US" dirty="0"/>
              <a:t> "de </a:t>
            </a:r>
            <a:r>
              <a:rPr lang="en-US" dirty="0" err="1"/>
              <a:t>abajo</a:t>
            </a:r>
            <a:r>
              <a:rPr lang="en-US" dirty="0"/>
              <a:t> </a:t>
            </a:r>
            <a:r>
              <a:rPr lang="en-US" dirty="0" err="1"/>
              <a:t>hacia</a:t>
            </a:r>
            <a:r>
              <a:rPr lang="en-US" dirty="0"/>
              <a:t> arriba".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NOTA PARA EL PRESENTADOR: LOS PASOS DE LAS SIGUIENTES DIAPOSITIVAS SE HAN COLOCADO INTENCIONALMENTE DE FORMA QUE EL PRIMER PUNTO ESTÉ ABAJO Y LOS SIGUIENTES VAYAN SUBIENDO. ESTO ES PARA COMUNICAR EL CONCEPTO DE ABAJO HACIA ARRIBA. </a:t>
            </a:r>
          </a:p>
          <a:p>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9</a:t>
            </a:fld>
            <a:endParaRPr lang="en-US"/>
          </a:p>
        </p:txBody>
      </p:sp>
    </p:spTree>
    <p:extLst>
      <p:ext uri="{BB962C8B-B14F-4D97-AF65-F5344CB8AC3E}">
        <p14:creationId xmlns:p14="http://schemas.microsoft.com/office/powerpoint/2010/main" val="13067128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6.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7.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8.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9.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10.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11.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12.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13.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14.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15.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16.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9.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0.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3.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4.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5.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6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68.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0.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1.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73.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4.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5.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6.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7.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8.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9.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0.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1.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2.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4.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5.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6.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7.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8.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9.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0.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92.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94.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6.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7.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8.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9.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0.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1.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2.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3.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4.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30DE7-C71A-4121-8179-5F7AFEEEBD4B}"/>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75E86A75-BD81-4DDA-8D8D-D1AC064CD8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DA226A3-3FD2-4064-AE30-6476E0EC129E}"/>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5" name="Footer Placeholder 4">
            <a:extLst>
              <a:ext uri="{FF2B5EF4-FFF2-40B4-BE49-F238E27FC236}">
                <a16:creationId xmlns:a16="http://schemas.microsoft.com/office/drawing/2014/main" id="{7C0C0867-DB39-41D2-AA6C-E24C468B1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468E9A-0E42-46E5-A81B-B0B0188A42FF}"/>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22426560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3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5739525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1_Title Only-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8322583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2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33387645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3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7713012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93461A-8CCD-48E4-957B-CD08D6EFC949}"/>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3" name="Footer Placeholder 2">
            <a:extLst>
              <a:ext uri="{FF2B5EF4-FFF2-40B4-BE49-F238E27FC236}">
                <a16:creationId xmlns:a16="http://schemas.microsoft.com/office/drawing/2014/main" id="{B6D74490-F53B-4B3D-8B32-823BC29FD0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35D0C-0034-404A-A403-C6681629416B}"/>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3870144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28234722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29828570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393528524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90709721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2B48D-2078-46AA-8A28-5966C2CB3B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B574B0-DEC5-45BC-9507-644BF8E667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C08FD04-2AB6-4363-9058-D8D6CF7C40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54C4EA-5586-4936-98D3-A8181F769197}"/>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C134B343-8990-4666-8D0E-2318D8493A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4A02-3091-4FD5-B16D-F63CD7E64A09}"/>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1421875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4FB9A-FD18-43AC-899D-0DA7426B8A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039624-46D4-471E-A01A-0DBF4878BA7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C4849C-7844-45C3-848D-7B0F2DFA8C9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5" name="Footer Placeholder 4">
            <a:extLst>
              <a:ext uri="{FF2B5EF4-FFF2-40B4-BE49-F238E27FC236}">
                <a16:creationId xmlns:a16="http://schemas.microsoft.com/office/drawing/2014/main" id="{C66FC66B-3AFD-4D21-A7A0-80DE351529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0020E-F8F0-43FF-995A-EB9FDDE6B52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67130495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2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2908040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A4D882-C0AF-451E-9945-945D9B302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C167FC-7F18-41E5-929A-396165F53C5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2A240-BC1D-46EA-A8A4-B06D29253DFD}"/>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5" name="Footer Placeholder 4">
            <a:extLst>
              <a:ext uri="{FF2B5EF4-FFF2-40B4-BE49-F238E27FC236}">
                <a16:creationId xmlns:a16="http://schemas.microsoft.com/office/drawing/2014/main" id="{237BCF82-ACE4-4F18-B40E-1B1BE72249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06F319-C7B8-43EC-A270-4CE18FEB96D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5541259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93461A-8CCD-48E4-957B-CD08D6EFC949}"/>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3" name="Footer Placeholder 2">
            <a:extLst>
              <a:ext uri="{FF2B5EF4-FFF2-40B4-BE49-F238E27FC236}">
                <a16:creationId xmlns:a16="http://schemas.microsoft.com/office/drawing/2014/main" id="{B6D74490-F53B-4B3D-8B32-823BC29FD0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35D0C-0034-404A-A403-C6681629416B}"/>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07014906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A2D46-7516-4816-A784-503C42E972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CED948-12B3-4ECB-B821-FC17F3B7EAC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6D2FE1-10A8-4446-8659-6B6D489CE7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792C70-79BD-4490-AFD8-D1A64037F227}"/>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F3811E23-3FB9-4072-BCC2-0DB26600EB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76B7B0-4ED8-49A7-840F-377F33181BF5}"/>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26951319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03723097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1D00739-61BD-2A99-0C91-9928D3682137}"/>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53001246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56BC28-05BF-3501-8F28-041BD8ECD2F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08507578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3027F6-8B61-9806-00BA-FB190899C4C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962663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3 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8067304" y="1722438"/>
            <a:ext cx="3616696"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8067304" y="2438400"/>
            <a:ext cx="3616696"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4287652" y="1722438"/>
            <a:ext cx="3616696"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half" idx="14"/>
          </p:nvPr>
        </p:nvSpPr>
        <p:spPr>
          <a:xfrm>
            <a:off x="4287652" y="2438400"/>
            <a:ext cx="3616696"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15"/>
          </p:nvPr>
        </p:nvSpPr>
        <p:spPr>
          <a:xfrm>
            <a:off x="508000" y="1722438"/>
            <a:ext cx="3616696"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5"/>
          <p:cNvSpPr>
            <a:spLocks noGrp="1"/>
          </p:cNvSpPr>
          <p:nvPr>
            <p:ph sz="quarter" idx="16"/>
          </p:nvPr>
        </p:nvSpPr>
        <p:spPr>
          <a:xfrm>
            <a:off x="508000" y="2438400"/>
            <a:ext cx="3616696"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98809551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8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9030349" y="1722438"/>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9030349" y="2438400"/>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6142883" y="1722439"/>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half" idx="14"/>
          </p:nvPr>
        </p:nvSpPr>
        <p:spPr>
          <a:xfrm>
            <a:off x="6142883" y="2438401"/>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3286042" y="1722439"/>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5"/>
          <p:cNvSpPr>
            <a:spLocks noGrp="1"/>
          </p:cNvSpPr>
          <p:nvPr>
            <p:ph sz="quarter" idx="16"/>
          </p:nvPr>
        </p:nvSpPr>
        <p:spPr>
          <a:xfrm>
            <a:off x="3286042" y="2438401"/>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7"/>
          </p:nvPr>
        </p:nvSpPr>
        <p:spPr>
          <a:xfrm>
            <a:off x="386853" y="1722440"/>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3"/>
          <p:cNvSpPr>
            <a:spLocks noGrp="1"/>
          </p:cNvSpPr>
          <p:nvPr>
            <p:ph sz="half" idx="18"/>
          </p:nvPr>
        </p:nvSpPr>
        <p:spPr>
          <a:xfrm>
            <a:off x="386853" y="2438402"/>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047805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B6C409-5516-4972-B1F2-76149363D99D}"/>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12211472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87156574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4_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909326-CFBB-B105-D743-4C6DB29D2544}"/>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5607152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6_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16D010-8F03-2EC3-BAB7-5576E39265D0}"/>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183127715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5_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06581C-20E2-C1BC-CC1F-6C914AD88DF2}"/>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448436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1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26753553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2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01259788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3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1115845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reserve="1">
  <p:cSld name="4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993692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62908832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10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3F6E3C-D7CB-758B-7148-44B21635BFAC}"/>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9819636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689CDA-DCF8-4D80-94C3-5C186EFB0F59}"/>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75751602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12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64A2CA4-B29A-6F9F-C7BD-1D857500C0B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90100535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1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C0F2E1-2996-B225-1013-F02F59DA4D0C}"/>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27273513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2651482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7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367B5C-0931-DB7B-F9EF-E3AE61002EB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82776468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9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72E91A-A1E6-799F-2FF6-BDE18189E6DE}"/>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53372768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8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BE9AFE-43D8-CB23-18FD-1A0350F210E7}"/>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7563335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189439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2B48D-2078-46AA-8A28-5966C2CB3B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B574B0-DEC5-45BC-9507-644BF8E667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C08FD04-2AB6-4363-9058-D8D6CF7C40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54C4EA-5586-4936-98D3-A8181F769197}"/>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C134B343-8990-4666-8D0E-2318D8493A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4A02-3091-4FD5-B16D-F63CD7E64A09}"/>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52414905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4FB9A-FD18-43AC-899D-0DA7426B8A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039624-46D4-471E-A01A-0DBF4878BA7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C4849C-7844-45C3-848D-7B0F2DFA8C9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5" name="Footer Placeholder 4">
            <a:extLst>
              <a:ext uri="{FF2B5EF4-FFF2-40B4-BE49-F238E27FC236}">
                <a16:creationId xmlns:a16="http://schemas.microsoft.com/office/drawing/2014/main" id="{C66FC66B-3AFD-4D21-A7A0-80DE351529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0020E-F8F0-43FF-995A-EB9FDDE6B52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81577022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A4D882-C0AF-451E-9945-945D9B302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C167FC-7F18-41E5-929A-396165F53C5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2A240-BC1D-46EA-A8A4-B06D29253DFD}"/>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5" name="Footer Placeholder 4">
            <a:extLst>
              <a:ext uri="{FF2B5EF4-FFF2-40B4-BE49-F238E27FC236}">
                <a16:creationId xmlns:a16="http://schemas.microsoft.com/office/drawing/2014/main" id="{237BCF82-ACE4-4F18-B40E-1B1BE72249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06F319-C7B8-43EC-A270-4CE18FEB96D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283461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6C5DDF-464D-463B-8A99-09FA548C8ABC}"/>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97961791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B6E08-80B4-BFD8-9C4F-4054CD46C9BE}"/>
              </a:ext>
            </a:extLst>
          </p:cNvPr>
          <p:cNvSpPr>
            <a:spLocks noGrp="1"/>
          </p:cNvSpPr>
          <p:nvPr>
            <p:ph type="title"/>
          </p:nvPr>
        </p:nvSpPr>
        <p:spPr>
          <a:xfrm>
            <a:off x="838200" y="365125"/>
            <a:ext cx="10515600" cy="860135"/>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55B92C0-7713-817A-E549-474CB728F3E5}"/>
              </a:ext>
            </a:extLst>
          </p:cNvPr>
          <p:cNvSpPr>
            <a:spLocks noGrp="1"/>
          </p:cNvSpPr>
          <p:nvPr>
            <p:ph idx="1"/>
          </p:nvPr>
        </p:nvSpPr>
        <p:spPr>
          <a:xfrm>
            <a:off x="838200" y="1460310"/>
            <a:ext cx="10515600" cy="471665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A0D1270-85AC-E1E1-0E54-E6C9A7A775EA}"/>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6095CC98-2DFF-96B7-C3CA-E151BE5EC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9A7EF-FFE2-A3C0-3F83-23189B3C9094}"/>
              </a:ext>
            </a:extLst>
          </p:cNvPr>
          <p:cNvSpPr>
            <a:spLocks noGrp="1"/>
          </p:cNvSpPr>
          <p:nvPr>
            <p:ph type="sldNum" sz="quarter" idx="12"/>
          </p:nvPr>
        </p:nvSpPr>
        <p:spPr/>
        <p:txBody>
          <a:bodyPr/>
          <a:lstStyle/>
          <a:p>
            <a:fld id="{91286947-4569-4C16-8179-52394E009F22}" type="slidenum">
              <a:rPr lang="en-US" smtClean="0"/>
              <a:t>‹#›</a:t>
            </a:fld>
            <a:endParaRPr lang="en-US"/>
          </a:p>
        </p:txBody>
      </p:sp>
      <p:sp>
        <p:nvSpPr>
          <p:cNvPr id="7" name="Rectangle 6">
            <a:extLst>
              <a:ext uri="{FF2B5EF4-FFF2-40B4-BE49-F238E27FC236}">
                <a16:creationId xmlns:a16="http://schemas.microsoft.com/office/drawing/2014/main" id="{62A74099-51E8-C770-0465-0A14FB39D18A}"/>
              </a:ext>
            </a:extLst>
          </p:cNvPr>
          <p:cNvSpPr/>
          <p:nvPr userDrawn="1"/>
        </p:nvSpPr>
        <p:spPr>
          <a:xfrm>
            <a:off x="814943" y="1133820"/>
            <a:ext cx="10607040" cy="914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7001472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9A5A9AA4-C332-6657-4B08-8F971B54F490}"/>
              </a:ext>
            </a:extLst>
          </p:cNvPr>
          <p:cNvSpPr>
            <a:spLocks noGrp="1"/>
          </p:cNvSpPr>
          <p:nvPr>
            <p:ph type="pic" idx="13"/>
          </p:nvPr>
        </p:nvSpPr>
        <p:spPr>
          <a:xfrm>
            <a:off x="-1" y="0"/>
            <a:ext cx="121919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57E78893-C521-2D79-BBCF-B1FE9BE2A7E8}"/>
              </a:ext>
            </a:extLst>
          </p:cNvPr>
          <p:cNvSpPr>
            <a:spLocks noGrp="1"/>
          </p:cNvSpPr>
          <p:nvPr>
            <p:ph type="ctrTitle" hasCustomPrompt="1"/>
          </p:nvPr>
        </p:nvSpPr>
        <p:spPr>
          <a:xfrm>
            <a:off x="614148" y="0"/>
            <a:ext cx="5481851" cy="6858000"/>
          </a:xfrm>
          <a:solidFill>
            <a:schemeClr val="accent3"/>
          </a:solidFill>
        </p:spPr>
        <p:txBody>
          <a:bodyPr anchor="t"/>
          <a:lstStyle>
            <a:lvl1pPr algn="ctr">
              <a:defRPr sz="6000">
                <a:latin typeface="Verdana" panose="020B0604030504040204" pitchFamily="34" charset="0"/>
                <a:ea typeface="Verdana" panose="020B0604030504040204" pitchFamily="34" charset="0"/>
              </a:defRPr>
            </a:lvl1pPr>
          </a:lstStyle>
          <a:p>
            <a:br>
              <a:rPr lang="en-US" dirty="0"/>
            </a:br>
            <a:r>
              <a:rPr lang="en-US" dirty="0"/>
              <a:t>Click to edit Master title style</a:t>
            </a:r>
          </a:p>
        </p:txBody>
      </p:sp>
      <p:sp>
        <p:nvSpPr>
          <p:cNvPr id="3" name="Subtitle 2">
            <a:extLst>
              <a:ext uri="{FF2B5EF4-FFF2-40B4-BE49-F238E27FC236}">
                <a16:creationId xmlns:a16="http://schemas.microsoft.com/office/drawing/2014/main" id="{3CF54BE3-78E7-AFDF-E00F-ED8EC4C3BCB5}"/>
              </a:ext>
            </a:extLst>
          </p:cNvPr>
          <p:cNvSpPr>
            <a:spLocks noGrp="1"/>
          </p:cNvSpPr>
          <p:nvPr>
            <p:ph type="subTitle" idx="1"/>
          </p:nvPr>
        </p:nvSpPr>
        <p:spPr>
          <a:xfrm>
            <a:off x="4872250" y="4299044"/>
            <a:ext cx="7319749" cy="958755"/>
          </a:xfrm>
        </p:spPr>
        <p:txBody>
          <a:bodyPr/>
          <a:lstStyle>
            <a:lvl1pPr marL="0" indent="0" algn="ctr">
              <a:lnSpc>
                <a:spcPct val="110000"/>
              </a:lnSpc>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10E9CAE-3806-4719-9C65-0E87E6889B41}"/>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AF014B87-AACC-FEBB-6E60-552A509DD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ADA33-C041-A08C-DB88-C87B86193B05}"/>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1603193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6533372" y="694368"/>
            <a:ext cx="4588247" cy="982494"/>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6533371" y="1822778"/>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
        <p:nvSpPr>
          <p:cNvPr id="8" name="Rectangle 7">
            <a:extLst>
              <a:ext uri="{FF2B5EF4-FFF2-40B4-BE49-F238E27FC236}">
                <a16:creationId xmlns:a16="http://schemas.microsoft.com/office/drawing/2014/main" id="{1A70B710-74D5-155D-4095-B611E9AA841F}"/>
              </a:ext>
            </a:extLst>
          </p:cNvPr>
          <p:cNvSpPr/>
          <p:nvPr userDrawn="1"/>
        </p:nvSpPr>
        <p:spPr>
          <a:xfrm>
            <a:off x="11791666" y="0"/>
            <a:ext cx="400334"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4386333-6EBD-193E-66F7-C74CB1D24017}"/>
              </a:ext>
            </a:extLst>
          </p:cNvPr>
          <p:cNvSpPr/>
          <p:nvPr userDrawn="1"/>
        </p:nvSpPr>
        <p:spPr>
          <a:xfrm>
            <a:off x="11671112" y="0"/>
            <a:ext cx="13716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F86444C-2C8C-3A1C-0769-C9B5FD74D576}"/>
              </a:ext>
            </a:extLst>
          </p:cNvPr>
          <p:cNvSpPr/>
          <p:nvPr userDrawn="1"/>
        </p:nvSpPr>
        <p:spPr>
          <a:xfrm>
            <a:off x="11550554" y="2272"/>
            <a:ext cx="13716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175579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58002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6260412" y="694368"/>
            <a:ext cx="4588247" cy="982494"/>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6260411" y="1822778"/>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
        <p:nvSpPr>
          <p:cNvPr id="11" name="Flowchart: Delay 10">
            <a:extLst>
              <a:ext uri="{FF2B5EF4-FFF2-40B4-BE49-F238E27FC236}">
                <a16:creationId xmlns:a16="http://schemas.microsoft.com/office/drawing/2014/main" id="{97E45753-07E6-C7E3-768E-07AE3B59FCF2}"/>
              </a:ext>
            </a:extLst>
          </p:cNvPr>
          <p:cNvSpPr/>
          <p:nvPr userDrawn="1"/>
        </p:nvSpPr>
        <p:spPr>
          <a:xfrm flipH="1">
            <a:off x="11086872" y="4544"/>
            <a:ext cx="1091820" cy="6858000"/>
          </a:xfrm>
          <a:custGeom>
            <a:avLst/>
            <a:gdLst>
              <a:gd name="connsiteX0" fmla="*/ 0 w 423080"/>
              <a:gd name="connsiteY0" fmla="*/ 0 h 6857999"/>
              <a:gd name="connsiteX1" fmla="*/ 211540 w 423080"/>
              <a:gd name="connsiteY1" fmla="*/ 0 h 6857999"/>
              <a:gd name="connsiteX2" fmla="*/ 423080 w 423080"/>
              <a:gd name="connsiteY2" fmla="*/ 3429000 h 6857999"/>
              <a:gd name="connsiteX3" fmla="*/ 211540 w 423080"/>
              <a:gd name="connsiteY3" fmla="*/ 6858000 h 6857999"/>
              <a:gd name="connsiteX4" fmla="*/ 0 w 423080"/>
              <a:gd name="connsiteY4" fmla="*/ 6857999 h 6857999"/>
              <a:gd name="connsiteX5" fmla="*/ 0 w 423080"/>
              <a:gd name="connsiteY5" fmla="*/ 0 h 6857999"/>
              <a:gd name="connsiteX0" fmla="*/ 0 w 1091820"/>
              <a:gd name="connsiteY0" fmla="*/ 0 h 6858000"/>
              <a:gd name="connsiteX1" fmla="*/ 211540 w 1091820"/>
              <a:gd name="connsiteY1" fmla="*/ 0 h 6858000"/>
              <a:gd name="connsiteX2" fmla="*/ 1091820 w 1091820"/>
              <a:gd name="connsiteY2" fmla="*/ 3442648 h 6858000"/>
              <a:gd name="connsiteX3" fmla="*/ 211540 w 1091820"/>
              <a:gd name="connsiteY3" fmla="*/ 6858000 h 6858000"/>
              <a:gd name="connsiteX4" fmla="*/ 0 w 1091820"/>
              <a:gd name="connsiteY4" fmla="*/ 6857999 h 6858000"/>
              <a:gd name="connsiteX5" fmla="*/ 0 w 109182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820" h="6858000">
                <a:moveTo>
                  <a:pt x="0" y="0"/>
                </a:moveTo>
                <a:lnTo>
                  <a:pt x="211540" y="0"/>
                </a:lnTo>
                <a:cubicBezTo>
                  <a:pt x="328370" y="0"/>
                  <a:pt x="1091820" y="1548864"/>
                  <a:pt x="1091820" y="3442648"/>
                </a:cubicBezTo>
                <a:cubicBezTo>
                  <a:pt x="1091820" y="5336432"/>
                  <a:pt x="328370" y="6858000"/>
                  <a:pt x="211540" y="6858000"/>
                </a:cubicBezTo>
                <a:lnTo>
                  <a:pt x="0" y="6857999"/>
                </a:lnTo>
                <a:lnTo>
                  <a:pt x="0" y="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Delay 10">
            <a:extLst>
              <a:ext uri="{FF2B5EF4-FFF2-40B4-BE49-F238E27FC236}">
                <a16:creationId xmlns:a16="http://schemas.microsoft.com/office/drawing/2014/main" id="{EB80D8A5-9204-6648-D8C9-0BB7A2FF4F2B}"/>
              </a:ext>
            </a:extLst>
          </p:cNvPr>
          <p:cNvSpPr/>
          <p:nvPr userDrawn="1"/>
        </p:nvSpPr>
        <p:spPr>
          <a:xfrm flipH="1">
            <a:off x="11266568" y="4544"/>
            <a:ext cx="1091820" cy="6858000"/>
          </a:xfrm>
          <a:custGeom>
            <a:avLst/>
            <a:gdLst>
              <a:gd name="connsiteX0" fmla="*/ 0 w 423080"/>
              <a:gd name="connsiteY0" fmla="*/ 0 h 6857999"/>
              <a:gd name="connsiteX1" fmla="*/ 211540 w 423080"/>
              <a:gd name="connsiteY1" fmla="*/ 0 h 6857999"/>
              <a:gd name="connsiteX2" fmla="*/ 423080 w 423080"/>
              <a:gd name="connsiteY2" fmla="*/ 3429000 h 6857999"/>
              <a:gd name="connsiteX3" fmla="*/ 211540 w 423080"/>
              <a:gd name="connsiteY3" fmla="*/ 6858000 h 6857999"/>
              <a:gd name="connsiteX4" fmla="*/ 0 w 423080"/>
              <a:gd name="connsiteY4" fmla="*/ 6857999 h 6857999"/>
              <a:gd name="connsiteX5" fmla="*/ 0 w 423080"/>
              <a:gd name="connsiteY5" fmla="*/ 0 h 6857999"/>
              <a:gd name="connsiteX0" fmla="*/ 0 w 1091820"/>
              <a:gd name="connsiteY0" fmla="*/ 0 h 6858000"/>
              <a:gd name="connsiteX1" fmla="*/ 211540 w 1091820"/>
              <a:gd name="connsiteY1" fmla="*/ 0 h 6858000"/>
              <a:gd name="connsiteX2" fmla="*/ 1091820 w 1091820"/>
              <a:gd name="connsiteY2" fmla="*/ 3442648 h 6858000"/>
              <a:gd name="connsiteX3" fmla="*/ 211540 w 1091820"/>
              <a:gd name="connsiteY3" fmla="*/ 6858000 h 6858000"/>
              <a:gd name="connsiteX4" fmla="*/ 0 w 1091820"/>
              <a:gd name="connsiteY4" fmla="*/ 6857999 h 6858000"/>
              <a:gd name="connsiteX5" fmla="*/ 0 w 109182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820" h="6858000">
                <a:moveTo>
                  <a:pt x="0" y="0"/>
                </a:moveTo>
                <a:lnTo>
                  <a:pt x="211540" y="0"/>
                </a:lnTo>
                <a:cubicBezTo>
                  <a:pt x="328370" y="0"/>
                  <a:pt x="1091820" y="1548864"/>
                  <a:pt x="1091820" y="3442648"/>
                </a:cubicBezTo>
                <a:cubicBezTo>
                  <a:pt x="1091820" y="5336432"/>
                  <a:pt x="328370" y="6858000"/>
                  <a:pt x="211540" y="6858000"/>
                </a:cubicBezTo>
                <a:lnTo>
                  <a:pt x="0" y="6857999"/>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0">
            <a:extLst>
              <a:ext uri="{FF2B5EF4-FFF2-40B4-BE49-F238E27FC236}">
                <a16:creationId xmlns:a16="http://schemas.microsoft.com/office/drawing/2014/main" id="{FB729D58-0D39-8EE8-D868-6A302C0D7FE0}"/>
              </a:ext>
            </a:extLst>
          </p:cNvPr>
          <p:cNvSpPr/>
          <p:nvPr userDrawn="1"/>
        </p:nvSpPr>
        <p:spPr>
          <a:xfrm flipH="1">
            <a:off x="11446264" y="4544"/>
            <a:ext cx="1091820" cy="6858000"/>
          </a:xfrm>
          <a:custGeom>
            <a:avLst/>
            <a:gdLst>
              <a:gd name="connsiteX0" fmla="*/ 0 w 423080"/>
              <a:gd name="connsiteY0" fmla="*/ 0 h 6857999"/>
              <a:gd name="connsiteX1" fmla="*/ 211540 w 423080"/>
              <a:gd name="connsiteY1" fmla="*/ 0 h 6857999"/>
              <a:gd name="connsiteX2" fmla="*/ 423080 w 423080"/>
              <a:gd name="connsiteY2" fmla="*/ 3429000 h 6857999"/>
              <a:gd name="connsiteX3" fmla="*/ 211540 w 423080"/>
              <a:gd name="connsiteY3" fmla="*/ 6858000 h 6857999"/>
              <a:gd name="connsiteX4" fmla="*/ 0 w 423080"/>
              <a:gd name="connsiteY4" fmla="*/ 6857999 h 6857999"/>
              <a:gd name="connsiteX5" fmla="*/ 0 w 423080"/>
              <a:gd name="connsiteY5" fmla="*/ 0 h 6857999"/>
              <a:gd name="connsiteX0" fmla="*/ 0 w 1091820"/>
              <a:gd name="connsiteY0" fmla="*/ 0 h 6858000"/>
              <a:gd name="connsiteX1" fmla="*/ 211540 w 1091820"/>
              <a:gd name="connsiteY1" fmla="*/ 0 h 6858000"/>
              <a:gd name="connsiteX2" fmla="*/ 1091820 w 1091820"/>
              <a:gd name="connsiteY2" fmla="*/ 3442648 h 6858000"/>
              <a:gd name="connsiteX3" fmla="*/ 211540 w 1091820"/>
              <a:gd name="connsiteY3" fmla="*/ 6858000 h 6858000"/>
              <a:gd name="connsiteX4" fmla="*/ 0 w 1091820"/>
              <a:gd name="connsiteY4" fmla="*/ 6857999 h 6858000"/>
              <a:gd name="connsiteX5" fmla="*/ 0 w 109182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820" h="6858000">
                <a:moveTo>
                  <a:pt x="0" y="0"/>
                </a:moveTo>
                <a:lnTo>
                  <a:pt x="211540" y="0"/>
                </a:lnTo>
                <a:cubicBezTo>
                  <a:pt x="328370" y="0"/>
                  <a:pt x="1091820" y="1548864"/>
                  <a:pt x="1091820" y="3442648"/>
                </a:cubicBezTo>
                <a:cubicBezTo>
                  <a:pt x="1091820" y="5336432"/>
                  <a:pt x="328370" y="6858000"/>
                  <a:pt x="211540" y="6858000"/>
                </a:cubicBezTo>
                <a:lnTo>
                  <a:pt x="0" y="6857999"/>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2273955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lowchart: Data 7">
            <a:extLst>
              <a:ext uri="{FF2B5EF4-FFF2-40B4-BE49-F238E27FC236}">
                <a16:creationId xmlns:a16="http://schemas.microsoft.com/office/drawing/2014/main" id="{B4D97D66-1856-0794-857E-186120110734}"/>
              </a:ext>
            </a:extLst>
          </p:cNvPr>
          <p:cNvSpPr/>
          <p:nvPr userDrawn="1"/>
        </p:nvSpPr>
        <p:spPr>
          <a:xfrm flipH="1">
            <a:off x="0" y="0"/>
            <a:ext cx="7642746" cy="6858000"/>
          </a:xfrm>
          <a:prstGeom prst="flowChartInputOutput">
            <a:avLst/>
          </a:prstGeom>
          <a:solidFill>
            <a:srgbClr val="E7E6E6">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12" name="Straight Connector 11">
            <a:extLst>
              <a:ext uri="{FF2B5EF4-FFF2-40B4-BE49-F238E27FC236}">
                <a16:creationId xmlns:a16="http://schemas.microsoft.com/office/drawing/2014/main" id="{D13EE9C8-AB96-5E60-D972-663042760294}"/>
              </a:ext>
            </a:extLst>
          </p:cNvPr>
          <p:cNvCxnSpPr>
            <a:cxnSpLocks/>
            <a:stCxn id="3" idx="0"/>
          </p:cNvCxnSpPr>
          <p:nvPr userDrawn="1"/>
        </p:nvCxnSpPr>
        <p:spPr>
          <a:xfrm>
            <a:off x="6096000" y="0"/>
            <a:ext cx="1546746" cy="6858000"/>
          </a:xfrm>
          <a:prstGeom prst="line">
            <a:avLst/>
          </a:prstGeom>
          <a:ln w="120650"/>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1678675" y="1828801"/>
            <a:ext cx="4417324" cy="432880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8200" y="700391"/>
            <a:ext cx="4907507" cy="982494"/>
          </a:xfrm>
        </p:spPr>
        <p:txBody>
          <a:bodyPr anchor="b"/>
          <a:lstStyle>
            <a:lvl1pPr>
              <a:defRPr sz="3200"/>
            </a:lvl1pPr>
          </a:lstStyle>
          <a:p>
            <a:r>
              <a:rPr lang="en-US" dirty="0"/>
              <a:t>Click to edit Master title style</a:t>
            </a:r>
          </a:p>
        </p:txBody>
      </p:sp>
    </p:spTree>
    <p:custDataLst>
      <p:tags r:id="rId1"/>
    </p:custDataLst>
    <p:extLst>
      <p:ext uri="{BB962C8B-B14F-4D97-AF65-F5344CB8AC3E}">
        <p14:creationId xmlns:p14="http://schemas.microsoft.com/office/powerpoint/2010/main" val="426593312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5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lowchart: Data 7">
            <a:extLst>
              <a:ext uri="{FF2B5EF4-FFF2-40B4-BE49-F238E27FC236}">
                <a16:creationId xmlns:a16="http://schemas.microsoft.com/office/drawing/2014/main" id="{B4D97D66-1856-0794-857E-186120110734}"/>
              </a:ext>
            </a:extLst>
          </p:cNvPr>
          <p:cNvSpPr/>
          <p:nvPr userDrawn="1"/>
        </p:nvSpPr>
        <p:spPr>
          <a:xfrm flipH="1" flipV="1">
            <a:off x="5686560" y="0"/>
            <a:ext cx="6214299" cy="68580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8 w 10018"/>
              <a:gd name="connsiteY0" fmla="*/ 10000 h 10000"/>
              <a:gd name="connsiteX1" fmla="*/ 0 w 10018"/>
              <a:gd name="connsiteY1" fmla="*/ 0 h 10000"/>
              <a:gd name="connsiteX2" fmla="*/ 10018 w 10018"/>
              <a:gd name="connsiteY2" fmla="*/ 0 h 10000"/>
              <a:gd name="connsiteX3" fmla="*/ 8018 w 10018"/>
              <a:gd name="connsiteY3" fmla="*/ 10000 h 10000"/>
              <a:gd name="connsiteX4" fmla="*/ 18 w 10018"/>
              <a:gd name="connsiteY4" fmla="*/ 10000 h 10000"/>
              <a:gd name="connsiteX0" fmla="*/ 18 w 10018"/>
              <a:gd name="connsiteY0" fmla="*/ 10000 h 10000"/>
              <a:gd name="connsiteX1" fmla="*/ 0 w 10018"/>
              <a:gd name="connsiteY1" fmla="*/ 0 h 10000"/>
              <a:gd name="connsiteX2" fmla="*/ 10018 w 10018"/>
              <a:gd name="connsiteY2" fmla="*/ 0 h 10000"/>
              <a:gd name="connsiteX3" fmla="*/ 7490 w 10018"/>
              <a:gd name="connsiteY3" fmla="*/ 9980 h 10000"/>
              <a:gd name="connsiteX4" fmla="*/ 18 w 10018"/>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8" h="10000">
                <a:moveTo>
                  <a:pt x="18" y="10000"/>
                </a:moveTo>
                <a:cubicBezTo>
                  <a:pt x="12" y="6667"/>
                  <a:pt x="6" y="3333"/>
                  <a:pt x="0" y="0"/>
                </a:cubicBezTo>
                <a:lnTo>
                  <a:pt x="10018" y="0"/>
                </a:lnTo>
                <a:lnTo>
                  <a:pt x="7490" y="9980"/>
                </a:lnTo>
                <a:lnTo>
                  <a:pt x="18" y="10000"/>
                </a:lnTo>
                <a:close/>
              </a:path>
            </a:pathLst>
          </a:custGeom>
          <a:solidFill>
            <a:srgbClr val="E7E6E6">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12" name="Straight Connector 11">
            <a:extLst>
              <a:ext uri="{FF2B5EF4-FFF2-40B4-BE49-F238E27FC236}">
                <a16:creationId xmlns:a16="http://schemas.microsoft.com/office/drawing/2014/main" id="{D13EE9C8-AB96-5E60-D972-663042760294}"/>
              </a:ext>
            </a:extLst>
          </p:cNvPr>
          <p:cNvCxnSpPr>
            <a:cxnSpLocks/>
          </p:cNvCxnSpPr>
          <p:nvPr userDrawn="1"/>
        </p:nvCxnSpPr>
        <p:spPr>
          <a:xfrm flipH="1">
            <a:off x="5618321" y="0"/>
            <a:ext cx="1645920" cy="6858000"/>
          </a:xfrm>
          <a:prstGeom prst="line">
            <a:avLst/>
          </a:prstGeom>
          <a:ln w="120650"/>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7165087" y="1828801"/>
            <a:ext cx="4417324" cy="432880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7492621" y="691098"/>
            <a:ext cx="4089790" cy="982494"/>
          </a:xfrm>
        </p:spPr>
        <p:txBody>
          <a:bodyPr anchor="b"/>
          <a:lstStyle>
            <a:lvl1pPr>
              <a:defRPr sz="3200"/>
            </a:lvl1pPr>
          </a:lstStyle>
          <a:p>
            <a:r>
              <a:rPr lang="en-US" dirty="0"/>
              <a:t>Click to edit Master title style</a:t>
            </a:r>
          </a:p>
        </p:txBody>
      </p:sp>
    </p:spTree>
    <p:custDataLst>
      <p:tags r:id="rId1"/>
    </p:custDataLst>
    <p:extLst>
      <p:ext uri="{BB962C8B-B14F-4D97-AF65-F5344CB8AC3E}">
        <p14:creationId xmlns:p14="http://schemas.microsoft.com/office/powerpoint/2010/main" val="64570670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lowchart: Data 7">
            <a:extLst>
              <a:ext uri="{FF2B5EF4-FFF2-40B4-BE49-F238E27FC236}">
                <a16:creationId xmlns:a16="http://schemas.microsoft.com/office/drawing/2014/main" id="{B4D97D66-1856-0794-857E-186120110734}"/>
              </a:ext>
            </a:extLst>
          </p:cNvPr>
          <p:cNvSpPr/>
          <p:nvPr userDrawn="1"/>
        </p:nvSpPr>
        <p:spPr>
          <a:xfrm flipH="1" flipV="1">
            <a:off x="4627417" y="0"/>
            <a:ext cx="7564581" cy="68580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8 w 10018"/>
              <a:gd name="connsiteY0" fmla="*/ 10000 h 10000"/>
              <a:gd name="connsiteX1" fmla="*/ 0 w 10018"/>
              <a:gd name="connsiteY1" fmla="*/ 0 h 10000"/>
              <a:gd name="connsiteX2" fmla="*/ 10018 w 10018"/>
              <a:gd name="connsiteY2" fmla="*/ 0 h 10000"/>
              <a:gd name="connsiteX3" fmla="*/ 8018 w 10018"/>
              <a:gd name="connsiteY3" fmla="*/ 10000 h 10000"/>
              <a:gd name="connsiteX4" fmla="*/ 18 w 10018"/>
              <a:gd name="connsiteY4" fmla="*/ 10000 h 10000"/>
              <a:gd name="connsiteX0" fmla="*/ 18 w 10018"/>
              <a:gd name="connsiteY0" fmla="*/ 10000 h 10000"/>
              <a:gd name="connsiteX1" fmla="*/ 0 w 10018"/>
              <a:gd name="connsiteY1" fmla="*/ 0 h 10000"/>
              <a:gd name="connsiteX2" fmla="*/ 10018 w 10018"/>
              <a:gd name="connsiteY2" fmla="*/ 0 h 10000"/>
              <a:gd name="connsiteX3" fmla="*/ 7490 w 10018"/>
              <a:gd name="connsiteY3" fmla="*/ 9980 h 10000"/>
              <a:gd name="connsiteX4" fmla="*/ 18 w 10018"/>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8" h="10000">
                <a:moveTo>
                  <a:pt x="18" y="10000"/>
                </a:moveTo>
                <a:cubicBezTo>
                  <a:pt x="12" y="6667"/>
                  <a:pt x="6" y="3333"/>
                  <a:pt x="0" y="0"/>
                </a:cubicBezTo>
                <a:lnTo>
                  <a:pt x="10018" y="0"/>
                </a:lnTo>
                <a:lnTo>
                  <a:pt x="7490" y="9980"/>
                </a:lnTo>
                <a:lnTo>
                  <a:pt x="18" y="10000"/>
                </a:lnTo>
                <a:close/>
              </a:path>
            </a:pathLst>
          </a:custGeom>
          <a:solidFill>
            <a:srgbClr val="E7E6E6">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12" name="Straight Connector 11">
            <a:extLst>
              <a:ext uri="{FF2B5EF4-FFF2-40B4-BE49-F238E27FC236}">
                <a16:creationId xmlns:a16="http://schemas.microsoft.com/office/drawing/2014/main" id="{D13EE9C8-AB96-5E60-D972-663042760294}"/>
              </a:ext>
              <a:ext uri="{C183D7F6-B498-43B3-948B-1728B52AA6E4}">
                <adec:decorative xmlns:adec="http://schemas.microsoft.com/office/drawing/2017/decorative" val="1"/>
              </a:ext>
            </a:extLst>
          </p:cNvPr>
          <p:cNvCxnSpPr>
            <a:cxnSpLocks/>
            <a:stCxn id="8" idx="3"/>
          </p:cNvCxnSpPr>
          <p:nvPr userDrawn="1"/>
        </p:nvCxnSpPr>
        <p:spPr>
          <a:xfrm flipH="1">
            <a:off x="4579236" y="13716"/>
            <a:ext cx="1957071" cy="6844284"/>
          </a:xfrm>
          <a:prstGeom prst="line">
            <a:avLst/>
          </a:prstGeom>
          <a:ln w="120650"/>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6584488" y="1828801"/>
            <a:ext cx="4997923" cy="432880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7076943" y="691098"/>
            <a:ext cx="4505468" cy="982494"/>
          </a:xfrm>
        </p:spPr>
        <p:txBody>
          <a:bodyPr anchor="b"/>
          <a:lstStyle>
            <a:lvl1pPr>
              <a:defRPr sz="3200"/>
            </a:lvl1pPr>
          </a:lstStyle>
          <a:p>
            <a:r>
              <a:rPr lang="en-US" dirty="0"/>
              <a:t>Click to edit Master title style</a:t>
            </a:r>
          </a:p>
        </p:txBody>
      </p:sp>
    </p:spTree>
    <p:custDataLst>
      <p:tags r:id="rId1"/>
    </p:custDataLst>
    <p:extLst>
      <p:ext uri="{BB962C8B-B14F-4D97-AF65-F5344CB8AC3E}">
        <p14:creationId xmlns:p14="http://schemas.microsoft.com/office/powerpoint/2010/main" val="398212181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429264523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6535991" y="700391"/>
            <a:ext cx="5047072" cy="98249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5184843"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6997414" y="1828801"/>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9" name="Straight Connector 8">
            <a:extLst>
              <a:ext uri="{FF2B5EF4-FFF2-40B4-BE49-F238E27FC236}">
                <a16:creationId xmlns:a16="http://schemas.microsoft.com/office/drawing/2014/main" id="{BA64EE7A-4B82-4F2C-3E0B-CEFD75AFAA76}"/>
              </a:ext>
            </a:extLst>
          </p:cNvPr>
          <p:cNvCxnSpPr/>
          <p:nvPr userDrawn="1"/>
        </p:nvCxnSpPr>
        <p:spPr>
          <a:xfrm>
            <a:off x="5254386" y="0"/>
            <a:ext cx="0" cy="685800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10" name="Text Placeholder 3">
            <a:extLst>
              <a:ext uri="{FF2B5EF4-FFF2-40B4-BE49-F238E27FC236}">
                <a16:creationId xmlns:a16="http://schemas.microsoft.com/office/drawing/2014/main" id="{D8991669-A253-2FC0-6043-53FBD3BB68EC}"/>
              </a:ext>
            </a:extLst>
          </p:cNvPr>
          <p:cNvSpPr>
            <a:spLocks noGrp="1"/>
          </p:cNvSpPr>
          <p:nvPr>
            <p:ph type="body" sz="half" idx="13"/>
          </p:nvPr>
        </p:nvSpPr>
        <p:spPr>
          <a:xfrm>
            <a:off x="606338" y="4312692"/>
            <a:ext cx="5489662" cy="1869601"/>
          </a:xfrm>
          <a:solidFill>
            <a:srgbClr val="FAAA6C">
              <a:alpha val="85882"/>
            </a:srgbClr>
          </a:solidFill>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custDataLst>
      <p:tags r:id="rId1"/>
    </p:custDataLst>
    <p:extLst>
      <p:ext uri="{BB962C8B-B14F-4D97-AF65-F5344CB8AC3E}">
        <p14:creationId xmlns:p14="http://schemas.microsoft.com/office/powerpoint/2010/main" val="256172077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4616380" y="526777"/>
            <a:ext cx="6953840"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4041147" y="504971"/>
            <a:ext cx="0" cy="2935224"/>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621779" y="492918"/>
            <a:ext cx="3170238" cy="293608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621779" y="3809999"/>
            <a:ext cx="3994601" cy="2642387"/>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5046553" y="1679383"/>
            <a:ext cx="3108960" cy="4264217"/>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6" name="Content Placeholder 2">
            <a:extLst>
              <a:ext uri="{FF2B5EF4-FFF2-40B4-BE49-F238E27FC236}">
                <a16:creationId xmlns:a16="http://schemas.microsoft.com/office/drawing/2014/main" id="{3EB5785E-B895-054E-1455-D20EDE992092}"/>
              </a:ext>
            </a:extLst>
          </p:cNvPr>
          <p:cNvSpPr>
            <a:spLocks noGrp="1"/>
          </p:cNvSpPr>
          <p:nvPr>
            <p:ph idx="17" hasCustomPrompt="1"/>
          </p:nvPr>
        </p:nvSpPr>
        <p:spPr>
          <a:xfrm>
            <a:off x="8471720" y="1660307"/>
            <a:ext cx="3108960" cy="4264217"/>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Tree>
    <p:custDataLst>
      <p:tags r:id="rId1"/>
    </p:custDataLst>
    <p:extLst>
      <p:ext uri="{BB962C8B-B14F-4D97-AF65-F5344CB8AC3E}">
        <p14:creationId xmlns:p14="http://schemas.microsoft.com/office/powerpoint/2010/main" val="29170714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65225801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7A2738-1D29-40DE-AACF-F60CD708E892}"/>
              </a:ext>
            </a:extLst>
          </p:cNvPr>
          <p:cNvCxnSpPr/>
          <p:nvPr userDrawn="1"/>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1ADFA24-184F-46B9-B1D0-3FBB044F3673}"/>
              </a:ext>
            </a:extLst>
          </p:cNvPr>
          <p:cNvSpPr/>
          <p:nvPr userDrawn="1"/>
        </p:nvSpPr>
        <p:spPr>
          <a:xfrm>
            <a:off x="166474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5" name="Picture Placeholder 3">
            <a:extLst>
              <a:ext uri="{FF2B5EF4-FFF2-40B4-BE49-F238E27FC236}">
                <a16:creationId xmlns:a16="http://schemas.microsoft.com/office/drawing/2014/main" id="{DC306F30-B3C1-E74C-B18C-7075DB0761DE}"/>
              </a:ext>
            </a:extLst>
          </p:cNvPr>
          <p:cNvSpPr>
            <a:spLocks noGrp="1"/>
          </p:cNvSpPr>
          <p:nvPr>
            <p:ph type="pic" sz="quarter" idx="21"/>
          </p:nvPr>
        </p:nvSpPr>
        <p:spPr>
          <a:xfrm>
            <a:off x="1953910" y="2337468"/>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4078664"/>
            <a:ext cx="3166740"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9" name="Oval 18">
            <a:extLst>
              <a:ext uri="{FF2B5EF4-FFF2-40B4-BE49-F238E27FC236}">
                <a16:creationId xmlns:a16="http://schemas.microsoft.com/office/drawing/2014/main" id="{3FF9D861-0550-4AC8-BB96-094DAF60B7F4}"/>
              </a:ext>
            </a:extLst>
          </p:cNvPr>
          <p:cNvSpPr/>
          <p:nvPr userDrawn="1"/>
        </p:nvSpPr>
        <p:spPr>
          <a:xfrm>
            <a:off x="5231950"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6" name="Picture Placeholder 3">
            <a:extLst>
              <a:ext uri="{FF2B5EF4-FFF2-40B4-BE49-F238E27FC236}">
                <a16:creationId xmlns:a16="http://schemas.microsoft.com/office/drawing/2014/main" id="{4382C3D7-6E45-864C-A5B5-39762336A484}"/>
              </a:ext>
            </a:extLst>
          </p:cNvPr>
          <p:cNvSpPr>
            <a:spLocks noGrp="1"/>
          </p:cNvSpPr>
          <p:nvPr>
            <p:ph type="pic" sz="quarter" idx="22"/>
          </p:nvPr>
        </p:nvSpPr>
        <p:spPr>
          <a:xfrm>
            <a:off x="5500171" y="2310547"/>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4078664"/>
            <a:ext cx="2973372"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20" name="Oval 19">
            <a:extLst>
              <a:ext uri="{FF2B5EF4-FFF2-40B4-BE49-F238E27FC236}">
                <a16:creationId xmlns:a16="http://schemas.microsoft.com/office/drawing/2014/main" id="{D101DA23-83F7-4662-BC02-2666717C53B4}"/>
              </a:ext>
            </a:extLst>
          </p:cNvPr>
          <p:cNvSpPr/>
          <p:nvPr userDrawn="1"/>
        </p:nvSpPr>
        <p:spPr>
          <a:xfrm>
            <a:off x="8775763"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7" name="Picture Placeholder 3">
            <a:extLst>
              <a:ext uri="{FF2B5EF4-FFF2-40B4-BE49-F238E27FC236}">
                <a16:creationId xmlns:a16="http://schemas.microsoft.com/office/drawing/2014/main" id="{6E1CEA20-24A4-8C45-B5A6-CE111F714FEF}"/>
              </a:ext>
            </a:extLst>
          </p:cNvPr>
          <p:cNvSpPr>
            <a:spLocks noGrp="1"/>
          </p:cNvSpPr>
          <p:nvPr>
            <p:ph type="pic" sz="quarter" idx="23"/>
          </p:nvPr>
        </p:nvSpPr>
        <p:spPr>
          <a:xfrm>
            <a:off x="9046432" y="2299135"/>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4078663"/>
            <a:ext cx="3166740"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8" name="Rectangle 17">
            <a:extLst>
              <a:ext uri="{FF2B5EF4-FFF2-40B4-BE49-F238E27FC236}">
                <a16:creationId xmlns:a16="http://schemas.microsoft.com/office/drawing/2014/main" id="{C6F1B24E-B6B2-2D4F-8CE9-C10E33FBF4C2}"/>
              </a:ext>
            </a:extLst>
          </p:cNvPr>
          <p:cNvSpPr/>
          <p:nvPr userDrawn="1"/>
        </p:nvSpPr>
        <p:spPr>
          <a:xfrm>
            <a:off x="0" y="6389511"/>
            <a:ext cx="12192000" cy="4684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1" name="Footer Placeholder 4">
            <a:extLst>
              <a:ext uri="{FF2B5EF4-FFF2-40B4-BE49-F238E27FC236}">
                <a16:creationId xmlns:a16="http://schemas.microsoft.com/office/drawing/2014/main" id="{5387E550-EB5F-3F4A-9BFA-44D25611C96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406709352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our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B9DD2E6-4011-470E-85A1-9331B2E255C8}"/>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260812"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33" name="Picture Placeholder 3">
            <a:extLst>
              <a:ext uri="{FF2B5EF4-FFF2-40B4-BE49-F238E27FC236}">
                <a16:creationId xmlns:a16="http://schemas.microsoft.com/office/drawing/2014/main" id="{0A1A4191-73C5-A24C-B85A-D6F8FC572523}"/>
              </a:ext>
            </a:extLst>
          </p:cNvPr>
          <p:cNvSpPr>
            <a:spLocks noGrp="1"/>
          </p:cNvSpPr>
          <p:nvPr>
            <p:ph type="pic" sz="quarter" idx="24"/>
          </p:nvPr>
        </p:nvSpPr>
        <p:spPr>
          <a:xfrm>
            <a:off x="1540727" y="2311683"/>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952500" y="4078664"/>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935830"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8" name="Picture Placeholder 3">
            <a:extLst>
              <a:ext uri="{FF2B5EF4-FFF2-40B4-BE49-F238E27FC236}">
                <a16:creationId xmlns:a16="http://schemas.microsoft.com/office/drawing/2014/main" id="{D7A0C8CB-AE00-AE4E-8B06-C3CDA2E8A6B0}"/>
              </a:ext>
            </a:extLst>
          </p:cNvPr>
          <p:cNvSpPr>
            <a:spLocks noGrp="1"/>
          </p:cNvSpPr>
          <p:nvPr>
            <p:ph type="pic" sz="quarter" idx="21"/>
          </p:nvPr>
        </p:nvSpPr>
        <p:spPr>
          <a:xfrm>
            <a:off x="4221796" y="2280863"/>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3627518" y="4078664"/>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651392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1" name="Picture Placeholder 3">
            <a:extLst>
              <a:ext uri="{FF2B5EF4-FFF2-40B4-BE49-F238E27FC236}">
                <a16:creationId xmlns:a16="http://schemas.microsoft.com/office/drawing/2014/main" id="{EED777B6-C788-B840-ACC3-FD8949E42ACB}"/>
              </a:ext>
            </a:extLst>
          </p:cNvPr>
          <p:cNvSpPr>
            <a:spLocks noGrp="1"/>
          </p:cNvSpPr>
          <p:nvPr>
            <p:ph type="pic" sz="quarter" idx="22"/>
          </p:nvPr>
        </p:nvSpPr>
        <p:spPr>
          <a:xfrm>
            <a:off x="6793844" y="2309972"/>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6205617" y="4078664"/>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9188946" y="2045132"/>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2" name="Picture Placeholder 3">
            <a:extLst>
              <a:ext uri="{FF2B5EF4-FFF2-40B4-BE49-F238E27FC236}">
                <a16:creationId xmlns:a16="http://schemas.microsoft.com/office/drawing/2014/main" id="{04C4E3A7-AB8A-6243-BBFD-8A433C78470B}"/>
              </a:ext>
            </a:extLst>
          </p:cNvPr>
          <p:cNvSpPr>
            <a:spLocks noGrp="1"/>
          </p:cNvSpPr>
          <p:nvPr>
            <p:ph type="pic" sz="quarter" idx="23"/>
          </p:nvPr>
        </p:nvSpPr>
        <p:spPr>
          <a:xfrm>
            <a:off x="9473607" y="2311684"/>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8880634" y="4073057"/>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6" name="Rectangle 15">
            <a:extLst>
              <a:ext uri="{FF2B5EF4-FFF2-40B4-BE49-F238E27FC236}">
                <a16:creationId xmlns:a16="http://schemas.microsoft.com/office/drawing/2014/main" id="{D4578BB7-B3A6-0D4A-A743-C8950F9817AE}"/>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19" name="Footer Placeholder 4">
            <a:extLst>
              <a:ext uri="{FF2B5EF4-FFF2-40B4-BE49-F238E27FC236}">
                <a16:creationId xmlns:a16="http://schemas.microsoft.com/office/drawing/2014/main" id="{CF5779A1-5C1A-D949-93A6-EFB401BFC69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163156912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iv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7E2EA4D-EFA8-4B7C-9585-ADB07DA2D974}"/>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175438"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30" name="Picture Placeholder 3">
            <a:extLst>
              <a:ext uri="{FF2B5EF4-FFF2-40B4-BE49-F238E27FC236}">
                <a16:creationId xmlns:a16="http://schemas.microsoft.com/office/drawing/2014/main" id="{0E2F4087-739F-1B43-B022-92BCEDD29A2D}"/>
              </a:ext>
            </a:extLst>
          </p:cNvPr>
          <p:cNvSpPr>
            <a:spLocks noGrp="1"/>
          </p:cNvSpPr>
          <p:nvPr>
            <p:ph type="pic" sz="quarter" idx="26"/>
          </p:nvPr>
        </p:nvSpPr>
        <p:spPr>
          <a:xfrm>
            <a:off x="1448972" y="2403497"/>
            <a:ext cx="1030100"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1175438" y="4078664"/>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222122"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9" name="Picture Placeholder 3">
            <a:extLst>
              <a:ext uri="{FF2B5EF4-FFF2-40B4-BE49-F238E27FC236}">
                <a16:creationId xmlns:a16="http://schemas.microsoft.com/office/drawing/2014/main" id="{090A73C4-9F43-6142-BBC5-1C887BE310ED}"/>
              </a:ext>
            </a:extLst>
          </p:cNvPr>
          <p:cNvSpPr>
            <a:spLocks noGrp="1"/>
          </p:cNvSpPr>
          <p:nvPr>
            <p:ph type="pic" sz="quarter" idx="23"/>
          </p:nvPr>
        </p:nvSpPr>
        <p:spPr>
          <a:xfrm>
            <a:off x="3502864" y="2384080"/>
            <a:ext cx="1030100"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3" name="Content Placeholder 2">
            <a:extLst>
              <a:ext uri="{FF2B5EF4-FFF2-40B4-BE49-F238E27FC236}">
                <a16:creationId xmlns:a16="http://schemas.microsoft.com/office/drawing/2014/main" id="{9B9DF875-9EAF-4928-8E91-6599CCEAADEE}"/>
              </a:ext>
            </a:extLst>
          </p:cNvPr>
          <p:cNvSpPr>
            <a:spLocks noGrp="1"/>
          </p:cNvSpPr>
          <p:nvPr>
            <p:ph idx="18" hasCustomPrompt="1"/>
          </p:nvPr>
        </p:nvSpPr>
        <p:spPr>
          <a:xfrm>
            <a:off x="3225991" y="4080927"/>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5305996"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6" name="Picture Placeholder 3">
            <a:extLst>
              <a:ext uri="{FF2B5EF4-FFF2-40B4-BE49-F238E27FC236}">
                <a16:creationId xmlns:a16="http://schemas.microsoft.com/office/drawing/2014/main" id="{121B32AC-29FE-5347-BC89-E1D12CFE9173}"/>
              </a:ext>
            </a:extLst>
          </p:cNvPr>
          <p:cNvSpPr>
            <a:spLocks noGrp="1"/>
          </p:cNvSpPr>
          <p:nvPr>
            <p:ph type="pic" sz="quarter" idx="24"/>
          </p:nvPr>
        </p:nvSpPr>
        <p:spPr>
          <a:xfrm>
            <a:off x="5588241" y="2367425"/>
            <a:ext cx="1030100"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6" name="Content Placeholder 2">
            <a:extLst>
              <a:ext uri="{FF2B5EF4-FFF2-40B4-BE49-F238E27FC236}">
                <a16:creationId xmlns:a16="http://schemas.microsoft.com/office/drawing/2014/main" id="{FCAF8AD6-3AD0-422C-B775-D4163897266E}"/>
              </a:ext>
            </a:extLst>
          </p:cNvPr>
          <p:cNvSpPr>
            <a:spLocks noGrp="1"/>
          </p:cNvSpPr>
          <p:nvPr>
            <p:ph idx="19" hasCustomPrompt="1"/>
          </p:nvPr>
        </p:nvSpPr>
        <p:spPr>
          <a:xfrm>
            <a:off x="5285614" y="4095574"/>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3</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7346820" y="2120050"/>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8" name="Picture Placeholder 3">
            <a:extLst>
              <a:ext uri="{FF2B5EF4-FFF2-40B4-BE49-F238E27FC236}">
                <a16:creationId xmlns:a16="http://schemas.microsoft.com/office/drawing/2014/main" id="{035F86CE-4040-2C49-984A-EDA41DCC41DE}"/>
              </a:ext>
            </a:extLst>
          </p:cNvPr>
          <p:cNvSpPr>
            <a:spLocks noGrp="1"/>
          </p:cNvSpPr>
          <p:nvPr>
            <p:ph type="pic" sz="quarter" idx="25"/>
          </p:nvPr>
        </p:nvSpPr>
        <p:spPr>
          <a:xfrm>
            <a:off x="7583252" y="2382067"/>
            <a:ext cx="1121725"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8" name="Content Placeholder 2">
            <a:extLst>
              <a:ext uri="{FF2B5EF4-FFF2-40B4-BE49-F238E27FC236}">
                <a16:creationId xmlns:a16="http://schemas.microsoft.com/office/drawing/2014/main" id="{7322EF39-6BE8-4D2B-B814-5743037B71F3}"/>
              </a:ext>
            </a:extLst>
          </p:cNvPr>
          <p:cNvSpPr>
            <a:spLocks noGrp="1"/>
          </p:cNvSpPr>
          <p:nvPr>
            <p:ph idx="20" hasCustomPrompt="1"/>
          </p:nvPr>
        </p:nvSpPr>
        <p:spPr>
          <a:xfrm>
            <a:off x="7325607" y="4098102"/>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4</a:t>
            </a:r>
          </a:p>
        </p:txBody>
      </p:sp>
      <p:sp>
        <p:nvSpPr>
          <p:cNvPr id="39" name="Oval 38">
            <a:extLst>
              <a:ext uri="{FF2B5EF4-FFF2-40B4-BE49-F238E27FC236}">
                <a16:creationId xmlns:a16="http://schemas.microsoft.com/office/drawing/2014/main" id="{D3182B05-A7F1-450F-AE61-51425BEF3AA6}"/>
              </a:ext>
            </a:extLst>
          </p:cNvPr>
          <p:cNvSpPr/>
          <p:nvPr userDrawn="1"/>
        </p:nvSpPr>
        <p:spPr>
          <a:xfrm>
            <a:off x="9434872" y="2133924"/>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8" name="Picture Placeholder 3">
            <a:extLst>
              <a:ext uri="{FF2B5EF4-FFF2-40B4-BE49-F238E27FC236}">
                <a16:creationId xmlns:a16="http://schemas.microsoft.com/office/drawing/2014/main" id="{F0B4205C-10C8-FE4A-8B1C-0B1A629E22B6}"/>
              </a:ext>
            </a:extLst>
          </p:cNvPr>
          <p:cNvSpPr>
            <a:spLocks noGrp="1"/>
          </p:cNvSpPr>
          <p:nvPr>
            <p:ph type="pic" sz="quarter" idx="22"/>
          </p:nvPr>
        </p:nvSpPr>
        <p:spPr>
          <a:xfrm>
            <a:off x="9682000" y="2389427"/>
            <a:ext cx="1100333"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40" name="Content Placeholder 2">
            <a:extLst>
              <a:ext uri="{FF2B5EF4-FFF2-40B4-BE49-F238E27FC236}">
                <a16:creationId xmlns:a16="http://schemas.microsoft.com/office/drawing/2014/main" id="{0D14923E-7CAE-49B7-9668-7B538ECFDC5F}"/>
              </a:ext>
            </a:extLst>
          </p:cNvPr>
          <p:cNvSpPr>
            <a:spLocks noGrp="1"/>
          </p:cNvSpPr>
          <p:nvPr>
            <p:ph idx="21" hasCustomPrompt="1"/>
          </p:nvPr>
        </p:nvSpPr>
        <p:spPr>
          <a:xfrm>
            <a:off x="9419080" y="4107460"/>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5</a:t>
            </a:r>
          </a:p>
        </p:txBody>
      </p:sp>
      <p:sp>
        <p:nvSpPr>
          <p:cNvPr id="20" name="Rectangle 19">
            <a:extLst>
              <a:ext uri="{FF2B5EF4-FFF2-40B4-BE49-F238E27FC236}">
                <a16:creationId xmlns:a16="http://schemas.microsoft.com/office/drawing/2014/main" id="{76866093-3200-6440-8AB2-9242D398F84E}"/>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1" name="Footer Placeholder 4">
            <a:extLst>
              <a:ext uri="{FF2B5EF4-FFF2-40B4-BE49-F238E27FC236}">
                <a16:creationId xmlns:a16="http://schemas.microsoft.com/office/drawing/2014/main" id="{EB50283A-D398-E048-BDA3-92DD544A494E}"/>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156745035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949325" y="1684461"/>
            <a:ext cx="3170238"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8916"/>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383805"/>
            <a:ext cx="3166740" cy="14084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4602447" y="1677611"/>
            <a:ext cx="2987311"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3537679"/>
            <a:ext cx="2973372"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4372568"/>
            <a:ext cx="2973372" cy="14084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8072642" y="1684461"/>
            <a:ext cx="3166858"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3537679"/>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4372568"/>
            <a:ext cx="3166740" cy="14084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3" name="Rectangle 22">
            <a:extLst>
              <a:ext uri="{FF2B5EF4-FFF2-40B4-BE49-F238E27FC236}">
                <a16:creationId xmlns:a16="http://schemas.microsoft.com/office/drawing/2014/main" id="{02DAB539-1500-4641-B587-77CADD883496}"/>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5" name="Footer Placeholder 4">
            <a:extLst>
              <a:ext uri="{FF2B5EF4-FFF2-40B4-BE49-F238E27FC236}">
                <a16:creationId xmlns:a16="http://schemas.microsoft.com/office/drawing/2014/main" id="{6E30D721-4805-D344-A3E0-90A8F1D568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243945544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our Column Photo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userDrawn="1">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6" name="Picture Placeholder 3">
            <a:extLst>
              <a:ext uri="{FF2B5EF4-FFF2-40B4-BE49-F238E27FC236}">
                <a16:creationId xmlns:a16="http://schemas.microsoft.com/office/drawing/2014/main" id="{E21D4365-BAA8-4F76-87AD-1A328301E298}"/>
              </a:ext>
            </a:extLst>
          </p:cNvPr>
          <p:cNvSpPr>
            <a:spLocks noGrp="1"/>
          </p:cNvSpPr>
          <p:nvPr>
            <p:ph type="pic" sz="quarter" idx="19"/>
          </p:nvPr>
        </p:nvSpPr>
        <p:spPr>
          <a:xfrm>
            <a:off x="949325" y="1684461"/>
            <a:ext cx="2373939"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5060"/>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1" y="4372570"/>
            <a:ext cx="2358867" cy="14084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44118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Picture Placeholder 3">
            <a:extLst>
              <a:ext uri="{FF2B5EF4-FFF2-40B4-BE49-F238E27FC236}">
                <a16:creationId xmlns:a16="http://schemas.microsoft.com/office/drawing/2014/main" id="{EB10E167-B94B-AD40-958C-D9E0F8F9DF4A}"/>
              </a:ext>
            </a:extLst>
          </p:cNvPr>
          <p:cNvSpPr>
            <a:spLocks noGrp="1"/>
          </p:cNvSpPr>
          <p:nvPr userDrawn="1">
            <p:ph type="pic" sz="quarter" idx="23"/>
          </p:nvPr>
        </p:nvSpPr>
        <p:spPr>
          <a:xfrm>
            <a:off x="3593362" y="1684461"/>
            <a:ext cx="2373939"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5" name="Content Placeholder 2">
            <a:extLst>
              <a:ext uri="{FF2B5EF4-FFF2-40B4-BE49-F238E27FC236}">
                <a16:creationId xmlns:a16="http://schemas.microsoft.com/office/drawing/2014/main" id="{C03DF098-BB37-5848-9388-750D29EFC657}"/>
              </a:ext>
            </a:extLst>
          </p:cNvPr>
          <p:cNvSpPr>
            <a:spLocks noGrp="1"/>
          </p:cNvSpPr>
          <p:nvPr userDrawn="1">
            <p:ph idx="24" hasCustomPrompt="1"/>
          </p:nvPr>
        </p:nvSpPr>
        <p:spPr>
          <a:xfrm>
            <a:off x="3630386" y="3545060"/>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3" name="Content Placeholder 2">
            <a:extLst>
              <a:ext uri="{FF2B5EF4-FFF2-40B4-BE49-F238E27FC236}">
                <a16:creationId xmlns:a16="http://schemas.microsoft.com/office/drawing/2014/main" id="{6FE4DEF0-41BC-4548-B7BA-1E5B0231AFFD}"/>
              </a:ext>
            </a:extLst>
          </p:cNvPr>
          <p:cNvSpPr>
            <a:spLocks noGrp="1"/>
          </p:cNvSpPr>
          <p:nvPr userDrawn="1">
            <p:ph idx="25" hasCustomPrompt="1"/>
          </p:nvPr>
        </p:nvSpPr>
        <p:spPr>
          <a:xfrm>
            <a:off x="3630387" y="4372570"/>
            <a:ext cx="2358867" cy="14084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574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864CDDAA-23B4-C842-845C-7640D95F2B65}"/>
              </a:ext>
            </a:extLst>
          </p:cNvPr>
          <p:cNvSpPr>
            <a:spLocks noGrp="1"/>
          </p:cNvSpPr>
          <p:nvPr userDrawn="1">
            <p:ph type="pic" sz="quarter" idx="26"/>
          </p:nvPr>
        </p:nvSpPr>
        <p:spPr>
          <a:xfrm>
            <a:off x="6237399" y="1684461"/>
            <a:ext cx="2373939"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5" name="Content Placeholder 2">
            <a:extLst>
              <a:ext uri="{FF2B5EF4-FFF2-40B4-BE49-F238E27FC236}">
                <a16:creationId xmlns:a16="http://schemas.microsoft.com/office/drawing/2014/main" id="{DEB8CCE3-3756-5947-84B2-DFCA00A013F6}"/>
              </a:ext>
            </a:extLst>
          </p:cNvPr>
          <p:cNvSpPr>
            <a:spLocks noGrp="1"/>
          </p:cNvSpPr>
          <p:nvPr userDrawn="1">
            <p:ph idx="27" hasCustomPrompt="1"/>
          </p:nvPr>
        </p:nvSpPr>
        <p:spPr>
          <a:xfrm>
            <a:off x="6242957" y="3545060"/>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6" name="Content Placeholder 2">
            <a:extLst>
              <a:ext uri="{FF2B5EF4-FFF2-40B4-BE49-F238E27FC236}">
                <a16:creationId xmlns:a16="http://schemas.microsoft.com/office/drawing/2014/main" id="{09C56F7D-4836-1E4F-BD4C-CB150E12E098}"/>
              </a:ext>
            </a:extLst>
          </p:cNvPr>
          <p:cNvSpPr>
            <a:spLocks noGrp="1"/>
          </p:cNvSpPr>
          <p:nvPr userDrawn="1">
            <p:ph idx="28" hasCustomPrompt="1"/>
          </p:nvPr>
        </p:nvSpPr>
        <p:spPr>
          <a:xfrm>
            <a:off x="6242958" y="4372570"/>
            <a:ext cx="2358867" cy="14084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7503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Picture Placeholder 3">
            <a:extLst>
              <a:ext uri="{FF2B5EF4-FFF2-40B4-BE49-F238E27FC236}">
                <a16:creationId xmlns:a16="http://schemas.microsoft.com/office/drawing/2014/main" id="{06A5C640-1D0E-4428-AC28-148AE98A7B34}"/>
              </a:ext>
            </a:extLst>
          </p:cNvPr>
          <p:cNvSpPr>
            <a:spLocks noGrp="1"/>
          </p:cNvSpPr>
          <p:nvPr userDrawn="1">
            <p:ph type="pic" sz="quarter" idx="22"/>
          </p:nvPr>
        </p:nvSpPr>
        <p:spPr>
          <a:xfrm>
            <a:off x="8881435" y="1680693"/>
            <a:ext cx="2349365"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9" name="Content Placeholder 2">
            <a:extLst>
              <a:ext uri="{FF2B5EF4-FFF2-40B4-BE49-F238E27FC236}">
                <a16:creationId xmlns:a16="http://schemas.microsoft.com/office/drawing/2014/main" id="{A07502CC-5B90-4BCF-B63B-36D026C9AE96}"/>
              </a:ext>
            </a:extLst>
          </p:cNvPr>
          <p:cNvSpPr>
            <a:spLocks noGrp="1"/>
          </p:cNvSpPr>
          <p:nvPr userDrawn="1">
            <p:ph idx="15" hasCustomPrompt="1"/>
          </p:nvPr>
        </p:nvSpPr>
        <p:spPr>
          <a:xfrm>
            <a:off x="8875080" y="3548916"/>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userDrawn="1">
            <p:ph idx="16" hasCustomPrompt="1"/>
          </p:nvPr>
        </p:nvSpPr>
        <p:spPr>
          <a:xfrm>
            <a:off x="8875081" y="4362520"/>
            <a:ext cx="2358867" cy="1408470"/>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3" name="Rectangle 22">
            <a:extLst>
              <a:ext uri="{FF2B5EF4-FFF2-40B4-BE49-F238E27FC236}">
                <a16:creationId xmlns:a16="http://schemas.microsoft.com/office/drawing/2014/main" id="{CA720753-9BFD-2840-9C93-FF72942ED6E3}"/>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1" name="Footer Placeholder 4">
            <a:extLst>
              <a:ext uri="{FF2B5EF4-FFF2-40B4-BE49-F238E27FC236}">
                <a16:creationId xmlns:a16="http://schemas.microsoft.com/office/drawing/2014/main" id="{9EE9B966-22C9-0D4A-8DF7-FFA7CF9C9DD8}"/>
              </a:ext>
            </a:extLst>
          </p:cNvPr>
          <p:cNvSpPr>
            <a:spLocks noGrp="1"/>
          </p:cNvSpPr>
          <p:nvPr userDrawn="1">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209859871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ive Column Photo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2" name="Picture Placeholder 3">
            <a:extLst>
              <a:ext uri="{FF2B5EF4-FFF2-40B4-BE49-F238E27FC236}">
                <a16:creationId xmlns:a16="http://schemas.microsoft.com/office/drawing/2014/main" id="{14F11A61-EE32-4596-8BBC-0626131F1E6F}"/>
              </a:ext>
            </a:extLst>
          </p:cNvPr>
          <p:cNvSpPr>
            <a:spLocks noGrp="1"/>
          </p:cNvSpPr>
          <p:nvPr>
            <p:ph type="pic" sz="quarter" idx="19"/>
          </p:nvPr>
        </p:nvSpPr>
        <p:spPr>
          <a:xfrm>
            <a:off x="952499"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29247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5" name="Picture Placeholder 3">
            <a:extLst>
              <a:ext uri="{FF2B5EF4-FFF2-40B4-BE49-F238E27FC236}">
                <a16:creationId xmlns:a16="http://schemas.microsoft.com/office/drawing/2014/main" id="{10B80E7E-3ECA-A84C-BBC2-DF9FD6DED4FD}"/>
              </a:ext>
            </a:extLst>
          </p:cNvPr>
          <p:cNvSpPr>
            <a:spLocks noGrp="1"/>
          </p:cNvSpPr>
          <p:nvPr>
            <p:ph type="pic" sz="quarter" idx="28"/>
          </p:nvPr>
        </p:nvSpPr>
        <p:spPr>
          <a:xfrm>
            <a:off x="3053442"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44" name="Content Placeholder 2">
            <a:extLst>
              <a:ext uri="{FF2B5EF4-FFF2-40B4-BE49-F238E27FC236}">
                <a16:creationId xmlns:a16="http://schemas.microsoft.com/office/drawing/2014/main" id="{AB9C78E2-4679-F844-BB37-D2E07B542CA3}"/>
              </a:ext>
            </a:extLst>
          </p:cNvPr>
          <p:cNvSpPr>
            <a:spLocks noGrp="1"/>
          </p:cNvSpPr>
          <p:nvPr>
            <p:ph idx="27" hasCustomPrompt="1"/>
          </p:nvPr>
        </p:nvSpPr>
        <p:spPr>
          <a:xfrm>
            <a:off x="3053444"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5" name="Content Placeholder 2">
            <a:extLst>
              <a:ext uri="{FF2B5EF4-FFF2-40B4-BE49-F238E27FC236}">
                <a16:creationId xmlns:a16="http://schemas.microsoft.com/office/drawing/2014/main" id="{0F3EA205-7109-BC44-BA2C-7704780449E8}"/>
              </a:ext>
            </a:extLst>
          </p:cNvPr>
          <p:cNvSpPr>
            <a:spLocks noGrp="1"/>
          </p:cNvSpPr>
          <p:nvPr>
            <p:ph idx="26" hasCustomPrompt="1"/>
          </p:nvPr>
        </p:nvSpPr>
        <p:spPr>
          <a:xfrm>
            <a:off x="3053445"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36631"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Picture Placeholder 3">
            <a:extLst>
              <a:ext uri="{FF2B5EF4-FFF2-40B4-BE49-F238E27FC236}">
                <a16:creationId xmlns:a16="http://schemas.microsoft.com/office/drawing/2014/main" id="{4EF24A51-2D82-AA40-8405-8CFEC6F5CB5D}"/>
              </a:ext>
            </a:extLst>
          </p:cNvPr>
          <p:cNvSpPr>
            <a:spLocks noGrp="1"/>
          </p:cNvSpPr>
          <p:nvPr>
            <p:ph type="pic" sz="quarter" idx="31"/>
          </p:nvPr>
        </p:nvSpPr>
        <p:spPr>
          <a:xfrm>
            <a:off x="5187042"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47" name="Content Placeholder 2">
            <a:extLst>
              <a:ext uri="{FF2B5EF4-FFF2-40B4-BE49-F238E27FC236}">
                <a16:creationId xmlns:a16="http://schemas.microsoft.com/office/drawing/2014/main" id="{90D707E7-5635-444F-BB41-10E2268CC099}"/>
              </a:ext>
            </a:extLst>
          </p:cNvPr>
          <p:cNvSpPr>
            <a:spLocks noGrp="1"/>
          </p:cNvSpPr>
          <p:nvPr>
            <p:ph idx="30" hasCustomPrompt="1"/>
          </p:nvPr>
        </p:nvSpPr>
        <p:spPr>
          <a:xfrm>
            <a:off x="5187044"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46" name="Content Placeholder 2">
            <a:extLst>
              <a:ext uri="{FF2B5EF4-FFF2-40B4-BE49-F238E27FC236}">
                <a16:creationId xmlns:a16="http://schemas.microsoft.com/office/drawing/2014/main" id="{4340EF3F-9B6C-B54B-94AD-7275543213B0}"/>
              </a:ext>
            </a:extLst>
          </p:cNvPr>
          <p:cNvSpPr>
            <a:spLocks noGrp="1"/>
          </p:cNvSpPr>
          <p:nvPr>
            <p:ph idx="29" hasCustomPrompt="1"/>
          </p:nvPr>
        </p:nvSpPr>
        <p:spPr>
          <a:xfrm>
            <a:off x="5187045"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484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Picture Placeholder 3">
            <a:extLst>
              <a:ext uri="{FF2B5EF4-FFF2-40B4-BE49-F238E27FC236}">
                <a16:creationId xmlns:a16="http://schemas.microsoft.com/office/drawing/2014/main" id="{4D703A3B-87F3-AE45-90D2-795F9DA88577}"/>
              </a:ext>
            </a:extLst>
          </p:cNvPr>
          <p:cNvSpPr>
            <a:spLocks noGrp="1"/>
          </p:cNvSpPr>
          <p:nvPr>
            <p:ph type="pic" sz="quarter" idx="34"/>
          </p:nvPr>
        </p:nvSpPr>
        <p:spPr>
          <a:xfrm>
            <a:off x="7266213"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0" name="Content Placeholder 2">
            <a:extLst>
              <a:ext uri="{FF2B5EF4-FFF2-40B4-BE49-F238E27FC236}">
                <a16:creationId xmlns:a16="http://schemas.microsoft.com/office/drawing/2014/main" id="{5C95157B-C7FC-864F-A9C2-08E02E26EE07}"/>
              </a:ext>
            </a:extLst>
          </p:cNvPr>
          <p:cNvSpPr>
            <a:spLocks noGrp="1"/>
          </p:cNvSpPr>
          <p:nvPr>
            <p:ph idx="33" hasCustomPrompt="1"/>
          </p:nvPr>
        </p:nvSpPr>
        <p:spPr>
          <a:xfrm>
            <a:off x="7266215"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49" name="Content Placeholder 2">
            <a:extLst>
              <a:ext uri="{FF2B5EF4-FFF2-40B4-BE49-F238E27FC236}">
                <a16:creationId xmlns:a16="http://schemas.microsoft.com/office/drawing/2014/main" id="{71E05108-E0DC-6947-A186-EA5436079AAF}"/>
              </a:ext>
            </a:extLst>
          </p:cNvPr>
          <p:cNvSpPr>
            <a:spLocks noGrp="1"/>
          </p:cNvSpPr>
          <p:nvPr>
            <p:ph idx="32" hasCustomPrompt="1"/>
          </p:nvPr>
        </p:nvSpPr>
        <p:spPr>
          <a:xfrm>
            <a:off x="7266216"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2603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4" name="Picture Placeholder 3">
            <a:extLst>
              <a:ext uri="{FF2B5EF4-FFF2-40B4-BE49-F238E27FC236}">
                <a16:creationId xmlns:a16="http://schemas.microsoft.com/office/drawing/2014/main" id="{E90B3032-DDF8-0446-8BB7-81565519E036}"/>
              </a:ext>
            </a:extLst>
          </p:cNvPr>
          <p:cNvSpPr>
            <a:spLocks noGrp="1"/>
          </p:cNvSpPr>
          <p:nvPr>
            <p:ph type="pic" sz="quarter" idx="37"/>
          </p:nvPr>
        </p:nvSpPr>
        <p:spPr>
          <a:xfrm>
            <a:off x="9410699"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3" name="Content Placeholder 2">
            <a:extLst>
              <a:ext uri="{FF2B5EF4-FFF2-40B4-BE49-F238E27FC236}">
                <a16:creationId xmlns:a16="http://schemas.microsoft.com/office/drawing/2014/main" id="{724287DA-FEAD-6E4A-83EC-B59516E2386C}"/>
              </a:ext>
            </a:extLst>
          </p:cNvPr>
          <p:cNvSpPr>
            <a:spLocks noGrp="1"/>
          </p:cNvSpPr>
          <p:nvPr>
            <p:ph idx="36" hasCustomPrompt="1"/>
          </p:nvPr>
        </p:nvSpPr>
        <p:spPr>
          <a:xfrm>
            <a:off x="9410701" y="3545060"/>
            <a:ext cx="1826629" cy="67511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52" name="Content Placeholder 2">
            <a:extLst>
              <a:ext uri="{FF2B5EF4-FFF2-40B4-BE49-F238E27FC236}">
                <a16:creationId xmlns:a16="http://schemas.microsoft.com/office/drawing/2014/main" id="{4FC143B3-231A-2B46-ABBF-7F6B6BBF4596}"/>
              </a:ext>
            </a:extLst>
          </p:cNvPr>
          <p:cNvSpPr>
            <a:spLocks noGrp="1"/>
          </p:cNvSpPr>
          <p:nvPr>
            <p:ph idx="35" hasCustomPrompt="1"/>
          </p:nvPr>
        </p:nvSpPr>
        <p:spPr>
          <a:xfrm>
            <a:off x="9410702"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6" name="Rectangle 35">
            <a:extLst>
              <a:ext uri="{FF2B5EF4-FFF2-40B4-BE49-F238E27FC236}">
                <a16:creationId xmlns:a16="http://schemas.microsoft.com/office/drawing/2014/main" id="{8A4E17D8-CAFF-0E47-97EF-4D4BC59FFC70}"/>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8" name="Footer Placeholder 4">
            <a:extLst>
              <a:ext uri="{FF2B5EF4-FFF2-40B4-BE49-F238E27FC236}">
                <a16:creationId xmlns:a16="http://schemas.microsoft.com/office/drawing/2014/main" id="{D752B61A-80FF-1049-8A33-5614EE9DC804}"/>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286350044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lumn Text Layou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2D2F673-8F81-4982-AA66-35312BF3859C}"/>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4800219" cy="327925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664346"/>
            <a:ext cx="4800224" cy="327925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86758"/>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8B99253-B000-1442-A7D2-EB536C15CBCB}"/>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16" name="Footer Placeholder 4">
            <a:extLst>
              <a:ext uri="{FF2B5EF4-FFF2-40B4-BE49-F238E27FC236}">
                <a16:creationId xmlns:a16="http://schemas.microsoft.com/office/drawing/2014/main" id="{45D918E3-A228-4F47-B892-288E22CD6CB2}"/>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11725794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3744">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697">
          <p15:clr>
            <a:srgbClr val="FBAE40"/>
          </p15:clr>
        </p15:guide>
        <p15:guide id="7" orient="horz" pos="240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ree Column Text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316674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1686756"/>
            <a:ext cx="2973372"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2674396"/>
            <a:ext cx="2973372"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1686756"/>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2674396"/>
            <a:ext cx="316674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944143A-0CC6-6041-BD38-4C994DA8E0B2}"/>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1" name="Footer Placeholder 4">
            <a:extLst>
              <a:ext uri="{FF2B5EF4-FFF2-40B4-BE49-F238E27FC236}">
                <a16:creationId xmlns:a16="http://schemas.microsoft.com/office/drawing/2014/main" id="{642FB62D-41EB-7A41-B0D2-60C8BB6A316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231764274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our Column Text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2358867"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52425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1686756"/>
            <a:ext cx="214876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2674396"/>
            <a:ext cx="214876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1686756"/>
            <a:ext cx="214876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2674396"/>
            <a:ext cx="214876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6741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1676706"/>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2664346"/>
            <a:ext cx="2358867"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1" name="Rectangle 20">
            <a:extLst>
              <a:ext uri="{FF2B5EF4-FFF2-40B4-BE49-F238E27FC236}">
                <a16:creationId xmlns:a16="http://schemas.microsoft.com/office/drawing/2014/main" id="{55DF11BA-BD6E-E14D-A115-587308DBF4A7}"/>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3" name="Footer Placeholder 4">
            <a:extLst>
              <a:ext uri="{FF2B5EF4-FFF2-40B4-BE49-F238E27FC236}">
                <a16:creationId xmlns:a16="http://schemas.microsoft.com/office/drawing/2014/main" id="{9253C989-F49D-8D4D-BFD5-ECCB6E59B78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236170412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ive Column Text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1835088"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850484"/>
            <a:ext cx="1835088"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301186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1686758"/>
            <a:ext cx="1624302"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2850484"/>
            <a:ext cx="161795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66192"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1686758"/>
            <a:ext cx="1617953"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2850484"/>
            <a:ext cx="161795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3190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1686758"/>
            <a:ext cx="1617953"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2850484"/>
            <a:ext cx="161795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1841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1686758"/>
            <a:ext cx="1835087"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2850484"/>
            <a:ext cx="183823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2" name="Rectangle 31">
            <a:extLst>
              <a:ext uri="{FF2B5EF4-FFF2-40B4-BE49-F238E27FC236}">
                <a16:creationId xmlns:a16="http://schemas.microsoft.com/office/drawing/2014/main" id="{8A4AB6F8-D05F-8E40-A637-083D1274FB35}"/>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6" name="Footer Placeholder 4">
            <a:extLst>
              <a:ext uri="{FF2B5EF4-FFF2-40B4-BE49-F238E27FC236}">
                <a16:creationId xmlns:a16="http://schemas.microsoft.com/office/drawing/2014/main" id="{48092FCE-E544-874D-A440-7B68904C34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408210030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a:xfrm>
            <a:off x="838200" y="365125"/>
            <a:ext cx="10515600" cy="743585"/>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a:xfrm>
            <a:off x="838200" y="1348740"/>
            <a:ext cx="10515600" cy="4828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1099844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x1 Grid Layout">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83F529D-C880-45A0-81D8-FD2CC04E07D8}"/>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10288587"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10288586"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2" y="3291760"/>
            <a:ext cx="10288587" cy="328016"/>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10288586" cy="644563"/>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4" y="4753992"/>
            <a:ext cx="10288587"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10288586"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15" name="Rectangle 14">
            <a:extLst>
              <a:ext uri="{FF2B5EF4-FFF2-40B4-BE49-F238E27FC236}">
                <a16:creationId xmlns:a16="http://schemas.microsoft.com/office/drawing/2014/main" id="{55E76717-4761-EC4B-BDB1-C130638E59C3}"/>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16" name="Footer Placeholder 4">
            <a:extLst>
              <a:ext uri="{FF2B5EF4-FFF2-40B4-BE49-F238E27FC236}">
                <a16:creationId xmlns:a16="http://schemas.microsoft.com/office/drawing/2014/main" id="{AF415A2A-5C4A-BE45-8CAF-820EC97BED1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40020391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A9A771B-4FFF-4EBF-A07A-0D6292AC2FE3}"/>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3" y="3291760"/>
            <a:ext cx="4755838" cy="328016"/>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4755838" cy="644563"/>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5" y="4753992"/>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6483696" y="1688512"/>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6483697" y="2121764"/>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6483698" y="3293514"/>
            <a:ext cx="4755838" cy="328016"/>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6483699" y="3726766"/>
            <a:ext cx="4755838" cy="644563"/>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6483700" y="4755746"/>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6483701" y="5188998"/>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9" name="Rectangle 28">
            <a:extLst>
              <a:ext uri="{FF2B5EF4-FFF2-40B4-BE49-F238E27FC236}">
                <a16:creationId xmlns:a16="http://schemas.microsoft.com/office/drawing/2014/main" id="{A774845D-2BF0-2740-9880-8D2B0EBB22B7}"/>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4" name="Footer Placeholder 4">
            <a:extLst>
              <a:ext uri="{FF2B5EF4-FFF2-40B4-BE49-F238E27FC236}">
                <a16:creationId xmlns:a16="http://schemas.microsoft.com/office/drawing/2014/main" id="{7695749F-B8A1-694A-8E96-E3DE4B0E92E9}"/>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15505241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1EE2C71-E6FD-4A5F-BC00-7290049C4471}"/>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2760956"/>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FC9698A-599E-4227-BA19-18EFBBF3E0DD}"/>
              </a:ext>
            </a:extLst>
          </p:cNvPr>
          <p:cNvSpPr>
            <a:spLocks noGrp="1"/>
          </p:cNvSpPr>
          <p:nvPr>
            <p:ph idx="11" hasCustomPrompt="1"/>
          </p:nvPr>
        </p:nvSpPr>
        <p:spPr>
          <a:xfrm>
            <a:off x="954094" y="2904080"/>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8" name="Content Placeholder 2">
            <a:extLst>
              <a:ext uri="{FF2B5EF4-FFF2-40B4-BE49-F238E27FC236}">
                <a16:creationId xmlns:a16="http://schemas.microsoft.com/office/drawing/2014/main" id="{C4B470A9-B821-4D01-8FB4-31DF303421A9}"/>
              </a:ext>
            </a:extLst>
          </p:cNvPr>
          <p:cNvSpPr>
            <a:spLocks noGrp="1"/>
          </p:cNvSpPr>
          <p:nvPr>
            <p:ph idx="12" hasCustomPrompt="1"/>
          </p:nvPr>
        </p:nvSpPr>
        <p:spPr>
          <a:xfrm>
            <a:off x="954096" y="3337333"/>
            <a:ext cx="4772003" cy="30491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3792244"/>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0C507C81-6817-4069-BC84-0CE4705AE16C}"/>
              </a:ext>
            </a:extLst>
          </p:cNvPr>
          <p:cNvSpPr>
            <a:spLocks noGrp="1"/>
          </p:cNvSpPr>
          <p:nvPr>
            <p:ph idx="15" hasCustomPrompt="1"/>
          </p:nvPr>
        </p:nvSpPr>
        <p:spPr>
          <a:xfrm>
            <a:off x="954098" y="3970621"/>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94103820-8C7A-497C-BCBA-2CFEB4549C83}"/>
              </a:ext>
            </a:extLst>
          </p:cNvPr>
          <p:cNvSpPr>
            <a:spLocks noGrp="1"/>
          </p:cNvSpPr>
          <p:nvPr>
            <p:ph idx="16" hasCustomPrompt="1"/>
          </p:nvPr>
        </p:nvSpPr>
        <p:spPr>
          <a:xfrm>
            <a:off x="954100" y="4403874"/>
            <a:ext cx="4772003" cy="31097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16" name="Straight Connector 15">
            <a:extLst>
              <a:ext uri="{FF2B5EF4-FFF2-40B4-BE49-F238E27FC236}">
                <a16:creationId xmlns:a16="http://schemas.microsoft.com/office/drawing/2014/main" id="{1F1CE437-6AD8-4170-8DC8-66894266CE06}"/>
              </a:ext>
            </a:extLst>
          </p:cNvPr>
          <p:cNvCxnSpPr/>
          <p:nvPr userDrawn="1"/>
        </p:nvCxnSpPr>
        <p:spPr>
          <a:xfrm>
            <a:off x="952506" y="488567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0C02F409-DCF5-4241-BB5E-6E37CC8D3518}"/>
              </a:ext>
            </a:extLst>
          </p:cNvPr>
          <p:cNvSpPr>
            <a:spLocks noGrp="1"/>
          </p:cNvSpPr>
          <p:nvPr>
            <p:ph idx="13" hasCustomPrompt="1"/>
          </p:nvPr>
        </p:nvSpPr>
        <p:spPr>
          <a:xfrm>
            <a:off x="954096" y="5089029"/>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0" name="Content Placeholder 2">
            <a:extLst>
              <a:ext uri="{FF2B5EF4-FFF2-40B4-BE49-F238E27FC236}">
                <a16:creationId xmlns:a16="http://schemas.microsoft.com/office/drawing/2014/main" id="{2AC426E8-7005-475F-BC32-B5F0BA7A8A4C}"/>
              </a:ext>
            </a:extLst>
          </p:cNvPr>
          <p:cNvSpPr>
            <a:spLocks noGrp="1"/>
          </p:cNvSpPr>
          <p:nvPr>
            <p:ph idx="14" hasCustomPrompt="1"/>
          </p:nvPr>
        </p:nvSpPr>
        <p:spPr>
          <a:xfrm>
            <a:off x="954098" y="5522281"/>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4" name="Straight Connector 33">
            <a:extLst>
              <a:ext uri="{FF2B5EF4-FFF2-40B4-BE49-F238E27FC236}">
                <a16:creationId xmlns:a16="http://schemas.microsoft.com/office/drawing/2014/main" id="{8222804C-AFDD-4E8C-BFDC-31326A2127FA}"/>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342B0E-1F8B-4D4C-ABA7-E43BC2B3F4AE}"/>
              </a:ext>
            </a:extLst>
          </p:cNvPr>
          <p:cNvSpPr>
            <a:spLocks noGrp="1"/>
          </p:cNvSpPr>
          <p:nvPr>
            <p:ph idx="17" hasCustomPrompt="1"/>
          </p:nvPr>
        </p:nvSpPr>
        <p:spPr>
          <a:xfrm>
            <a:off x="6467495" y="1688232"/>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FCF3285B-83DB-4917-9F24-EC0C964DE403}"/>
              </a:ext>
            </a:extLst>
          </p:cNvPr>
          <p:cNvSpPr>
            <a:spLocks noGrp="1"/>
          </p:cNvSpPr>
          <p:nvPr>
            <p:ph idx="18" hasCustomPrompt="1"/>
          </p:nvPr>
        </p:nvSpPr>
        <p:spPr>
          <a:xfrm>
            <a:off x="6467497" y="2121484"/>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8C88D8B1-0044-4EC5-B4CD-DB1095F378A4}"/>
              </a:ext>
            </a:extLst>
          </p:cNvPr>
          <p:cNvSpPr>
            <a:spLocks noGrp="1"/>
          </p:cNvSpPr>
          <p:nvPr>
            <p:ph idx="19" hasCustomPrompt="1"/>
          </p:nvPr>
        </p:nvSpPr>
        <p:spPr>
          <a:xfrm>
            <a:off x="6469089" y="2905554"/>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9F6100E2-DAE8-4111-AF37-8909AA389FC1}"/>
              </a:ext>
            </a:extLst>
          </p:cNvPr>
          <p:cNvSpPr>
            <a:spLocks noGrp="1"/>
          </p:cNvSpPr>
          <p:nvPr>
            <p:ph idx="20" hasCustomPrompt="1"/>
          </p:nvPr>
        </p:nvSpPr>
        <p:spPr>
          <a:xfrm>
            <a:off x="6469091" y="3338807"/>
            <a:ext cx="4772003" cy="30491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0" name="Content Placeholder 2">
            <a:extLst>
              <a:ext uri="{FF2B5EF4-FFF2-40B4-BE49-F238E27FC236}">
                <a16:creationId xmlns:a16="http://schemas.microsoft.com/office/drawing/2014/main" id="{C0B1E9EC-56B4-4514-B189-24BD47F549F3}"/>
              </a:ext>
            </a:extLst>
          </p:cNvPr>
          <p:cNvSpPr>
            <a:spLocks noGrp="1"/>
          </p:cNvSpPr>
          <p:nvPr>
            <p:ph idx="23" hasCustomPrompt="1"/>
          </p:nvPr>
        </p:nvSpPr>
        <p:spPr>
          <a:xfrm>
            <a:off x="6469093" y="3972095"/>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1" name="Content Placeholder 2">
            <a:extLst>
              <a:ext uri="{FF2B5EF4-FFF2-40B4-BE49-F238E27FC236}">
                <a16:creationId xmlns:a16="http://schemas.microsoft.com/office/drawing/2014/main" id="{F685484E-408B-4771-9259-BAAC2A6E6017}"/>
              </a:ext>
            </a:extLst>
          </p:cNvPr>
          <p:cNvSpPr>
            <a:spLocks noGrp="1"/>
          </p:cNvSpPr>
          <p:nvPr>
            <p:ph idx="24" hasCustomPrompt="1"/>
          </p:nvPr>
        </p:nvSpPr>
        <p:spPr>
          <a:xfrm>
            <a:off x="6469095" y="4405348"/>
            <a:ext cx="4772003" cy="31097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8" name="Content Placeholder 2">
            <a:extLst>
              <a:ext uri="{FF2B5EF4-FFF2-40B4-BE49-F238E27FC236}">
                <a16:creationId xmlns:a16="http://schemas.microsoft.com/office/drawing/2014/main" id="{0EE05AF1-1486-45F2-B87D-2AE555B8D1CB}"/>
              </a:ext>
            </a:extLst>
          </p:cNvPr>
          <p:cNvSpPr>
            <a:spLocks noGrp="1"/>
          </p:cNvSpPr>
          <p:nvPr>
            <p:ph idx="21" hasCustomPrompt="1"/>
          </p:nvPr>
        </p:nvSpPr>
        <p:spPr>
          <a:xfrm>
            <a:off x="6469091" y="5090503"/>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9" name="Content Placeholder 2">
            <a:extLst>
              <a:ext uri="{FF2B5EF4-FFF2-40B4-BE49-F238E27FC236}">
                <a16:creationId xmlns:a16="http://schemas.microsoft.com/office/drawing/2014/main" id="{52C4B0E5-3C7E-4BC2-AA92-4156C26C91FF}"/>
              </a:ext>
            </a:extLst>
          </p:cNvPr>
          <p:cNvSpPr>
            <a:spLocks noGrp="1"/>
          </p:cNvSpPr>
          <p:nvPr>
            <p:ph idx="22" hasCustomPrompt="1"/>
          </p:nvPr>
        </p:nvSpPr>
        <p:spPr>
          <a:xfrm>
            <a:off x="6469093" y="5523755"/>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3" name="Rectangle 32">
            <a:extLst>
              <a:ext uri="{FF2B5EF4-FFF2-40B4-BE49-F238E27FC236}">
                <a16:creationId xmlns:a16="http://schemas.microsoft.com/office/drawing/2014/main" id="{A5480C56-313A-5C4D-A02B-5C10621A5061}"/>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7" name="Footer Placeholder 4">
            <a:extLst>
              <a:ext uri="{FF2B5EF4-FFF2-40B4-BE49-F238E27FC236}">
                <a16:creationId xmlns:a16="http://schemas.microsoft.com/office/drawing/2014/main" id="{FFD2AE71-6126-9A49-BF5D-602677416553}"/>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13610991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x2 Grid Layout">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947D672-DDE7-4F36-B79C-4245C5D115ED}"/>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238480"/>
            <a:ext cx="4800219" cy="12005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8" name="Straight Connector 7">
            <a:extLst>
              <a:ext uri="{FF2B5EF4-FFF2-40B4-BE49-F238E27FC236}">
                <a16:creationId xmlns:a16="http://schemas.microsoft.com/office/drawing/2014/main" id="{69FB9F7B-CC85-4936-BE2A-DF6B8BF46018}"/>
              </a:ext>
            </a:extLst>
          </p:cNvPr>
          <p:cNvCxnSpPr/>
          <p:nvPr userDrawn="1"/>
        </p:nvCxnSpPr>
        <p:spPr>
          <a:xfrm>
            <a:off x="949325" y="3790765"/>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DFA8ABE-0B6C-4930-94A9-A2BB4166E51F}"/>
              </a:ext>
            </a:extLst>
          </p:cNvPr>
          <p:cNvSpPr>
            <a:spLocks noGrp="1"/>
          </p:cNvSpPr>
          <p:nvPr>
            <p:ph idx="17" hasCustomPrompt="1"/>
          </p:nvPr>
        </p:nvSpPr>
        <p:spPr>
          <a:xfrm>
            <a:off x="958052" y="4209907"/>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4" name="Content Placeholder 2">
            <a:extLst>
              <a:ext uri="{FF2B5EF4-FFF2-40B4-BE49-F238E27FC236}">
                <a16:creationId xmlns:a16="http://schemas.microsoft.com/office/drawing/2014/main" id="{47E91DB8-4856-4AED-8362-60627F681EE8}"/>
              </a:ext>
            </a:extLst>
          </p:cNvPr>
          <p:cNvSpPr>
            <a:spLocks noGrp="1"/>
          </p:cNvSpPr>
          <p:nvPr>
            <p:ph idx="18" hasCustomPrompt="1"/>
          </p:nvPr>
        </p:nvSpPr>
        <p:spPr>
          <a:xfrm>
            <a:off x="958053" y="4761629"/>
            <a:ext cx="4800219" cy="11819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79384"/>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228428"/>
            <a:ext cx="4800224" cy="12005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5" name="Content Placeholder 2">
            <a:extLst>
              <a:ext uri="{FF2B5EF4-FFF2-40B4-BE49-F238E27FC236}">
                <a16:creationId xmlns:a16="http://schemas.microsoft.com/office/drawing/2014/main" id="{76BD4A33-C7CC-4380-A2BB-ECC6C2FB7225}"/>
              </a:ext>
            </a:extLst>
          </p:cNvPr>
          <p:cNvSpPr>
            <a:spLocks noGrp="1"/>
          </p:cNvSpPr>
          <p:nvPr>
            <p:ph idx="19" hasCustomPrompt="1"/>
          </p:nvPr>
        </p:nvSpPr>
        <p:spPr>
          <a:xfrm>
            <a:off x="6439276" y="4199855"/>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6" name="Content Placeholder 2">
            <a:extLst>
              <a:ext uri="{FF2B5EF4-FFF2-40B4-BE49-F238E27FC236}">
                <a16:creationId xmlns:a16="http://schemas.microsoft.com/office/drawing/2014/main" id="{4CD0BB64-6643-42CE-AFE7-372305F21233}"/>
              </a:ext>
            </a:extLst>
          </p:cNvPr>
          <p:cNvSpPr>
            <a:spLocks noGrp="1"/>
          </p:cNvSpPr>
          <p:nvPr>
            <p:ph idx="20" hasCustomPrompt="1"/>
          </p:nvPr>
        </p:nvSpPr>
        <p:spPr>
          <a:xfrm>
            <a:off x="6439277" y="4751577"/>
            <a:ext cx="4800224" cy="12005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1" name="Rectangle 20">
            <a:extLst>
              <a:ext uri="{FF2B5EF4-FFF2-40B4-BE49-F238E27FC236}">
                <a16:creationId xmlns:a16="http://schemas.microsoft.com/office/drawing/2014/main" id="{D8D606F0-071A-A842-B316-9BEBD143AC36}"/>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7" name="Footer Placeholder 4">
            <a:extLst>
              <a:ext uri="{FF2B5EF4-FFF2-40B4-BE49-F238E27FC236}">
                <a16:creationId xmlns:a16="http://schemas.microsoft.com/office/drawing/2014/main" id="{BD920E71-4E45-E74F-B01A-DC16C3B807E1}"/>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391563254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2400">
          <p15:clr>
            <a:srgbClr val="FBAE40"/>
          </p15:clr>
        </p15:guide>
        <p15:guide id="7" orient="horz" pos="697">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AF904C-1FE1-BC23-5FD4-626056878A56}"/>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3" name="Footer Placeholder 2">
            <a:extLst>
              <a:ext uri="{FF2B5EF4-FFF2-40B4-BE49-F238E27FC236}">
                <a16:creationId xmlns:a16="http://schemas.microsoft.com/office/drawing/2014/main" id="{C273911E-F827-DA21-81B0-3873A6CAAF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2FB0CD-7B25-55ED-D344-4D78A69B927A}"/>
              </a:ext>
            </a:extLst>
          </p:cNvPr>
          <p:cNvSpPr>
            <a:spLocks noGrp="1"/>
          </p:cNvSpPr>
          <p:nvPr>
            <p:ph type="sldNum" sz="quarter" idx="12"/>
          </p:nvPr>
        </p:nvSpPr>
        <p:spPr/>
        <p:txBody>
          <a:bodyPr/>
          <a:lstStyle/>
          <a:p>
            <a:fld id="{91286947-4569-4C16-8179-52394E009F22}" type="slidenum">
              <a:rPr lang="en-US" smtClean="0"/>
              <a:t>‹#›</a:t>
            </a:fld>
            <a:endParaRPr lang="en-US"/>
          </a:p>
        </p:txBody>
      </p:sp>
      <p:pic>
        <p:nvPicPr>
          <p:cNvPr id="5" name="Content Placeholder 11">
            <a:extLst>
              <a:ext uri="{FF2B5EF4-FFF2-40B4-BE49-F238E27FC236}">
                <a16:creationId xmlns:a16="http://schemas.microsoft.com/office/drawing/2014/main" id="{CC333B92-F402-CEA8-2D08-4867414EEBD1}"/>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828804" cy="1828804"/>
          </a:xfrm>
          <a:prstGeom prst="rect">
            <a:avLst/>
          </a:prstGeom>
        </p:spPr>
      </p:pic>
    </p:spTree>
    <p:custDataLst>
      <p:tags r:id="rId1"/>
    </p:custDataLst>
    <p:extLst>
      <p:ext uri="{BB962C8B-B14F-4D97-AF65-F5344CB8AC3E}">
        <p14:creationId xmlns:p14="http://schemas.microsoft.com/office/powerpoint/2010/main" val="37827950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Content Placeholder 11">
            <a:extLst>
              <a:ext uri="{FF2B5EF4-FFF2-40B4-BE49-F238E27FC236}">
                <a16:creationId xmlns:a16="http://schemas.microsoft.com/office/drawing/2014/main" id="{F775B8F2-F22A-CEF9-90B7-8463676B38B4}"/>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828804" cy="1828804"/>
          </a:xfrm>
          <a:prstGeom prst="rect">
            <a:avLst/>
          </a:prstGeom>
        </p:spPr>
      </p:pic>
      <p:sp>
        <p:nvSpPr>
          <p:cNvPr id="2" name="Title 1">
            <a:extLst>
              <a:ext uri="{FF2B5EF4-FFF2-40B4-BE49-F238E27FC236}">
                <a16:creationId xmlns:a16="http://schemas.microsoft.com/office/drawing/2014/main" id="{8B1559A7-D932-A14A-C411-2D818CE947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CC9558-12E2-C8BE-5DF5-BB46F7572923}"/>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4" name="Footer Placeholder 3">
            <a:extLst>
              <a:ext uri="{FF2B5EF4-FFF2-40B4-BE49-F238E27FC236}">
                <a16:creationId xmlns:a16="http://schemas.microsoft.com/office/drawing/2014/main" id="{9AAFF15D-397A-C640-83E4-B9161E4D0F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CE1ECA-5685-A3C4-ED90-E0EE31ECB6EE}"/>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2508618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78893-C521-2D79-BBCF-B1FE9BE2A7E8}"/>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CF54BE3-78E7-AFDF-E00F-ED8EC4C3BCB5}"/>
              </a:ext>
            </a:extLst>
          </p:cNvPr>
          <p:cNvSpPr>
            <a:spLocks noGrp="1"/>
          </p:cNvSpPr>
          <p:nvPr>
            <p:ph type="subTitle" idx="1"/>
          </p:nvPr>
        </p:nvSpPr>
        <p:spPr>
          <a:xfrm>
            <a:off x="1524000" y="3602038"/>
            <a:ext cx="9144000" cy="1655762"/>
          </a:xfrm>
        </p:spPr>
        <p:txBody>
          <a:bodyPr/>
          <a:lstStyle>
            <a:lvl1pPr marL="0" indent="0" algn="ctr">
              <a:lnSpc>
                <a:spcPct val="110000"/>
              </a:lnSpc>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10E9CAE-3806-4719-9C65-0E87E6889B41}"/>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AF014B87-AACC-FEBB-6E60-552A509DD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ADA33-C041-A08C-DB88-C87B86193B05}"/>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9574246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B6E08-80B4-BFD8-9C4F-4054CD46C9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5B92C0-7713-817A-E549-474CB728F3E5}"/>
              </a:ext>
            </a:extLst>
          </p:cNvPr>
          <p:cNvSpPr>
            <a:spLocks noGrp="1"/>
          </p:cNvSpPr>
          <p:nvPr>
            <p:ph idx="1"/>
          </p:nvPr>
        </p:nvSpPr>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A0D1270-85AC-E1E1-0E54-E6C9A7A775EA}"/>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6095CC98-2DFF-96B7-C3CA-E151BE5EC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9A7EF-FFE2-A3C0-3F83-23189B3C9094}"/>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4906123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E581E-4F8D-8582-C700-600B13C350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B1A2E6-015B-4E39-9BCA-72F5A277F5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FCBBC8-5CBC-94A7-F072-52880D78C865}"/>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AE3C02CE-0B83-A3E1-8BFE-076B2E575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DE2F3-461A-6162-533E-CBB690B7DD76}"/>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6086570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0B366E-7661-7B28-3EF8-C6299F3EA202}"/>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F6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EE581E-4F8D-8582-C700-600B13C350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B1A2E6-015B-4E39-9BCA-72F5A277F5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FCBBC8-5CBC-94A7-F072-52880D78C865}"/>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AE3C02CE-0B83-A3E1-8BFE-076B2E575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DE2F3-461A-6162-533E-CBB690B7DD76}"/>
              </a:ext>
            </a:extLst>
          </p:cNvPr>
          <p:cNvSpPr>
            <a:spLocks noGrp="1"/>
          </p:cNvSpPr>
          <p:nvPr>
            <p:ph type="sldNum" sz="quarter" idx="12"/>
          </p:nvPr>
        </p:nvSpPr>
        <p:spPr/>
        <p:txBody>
          <a:bodyPr/>
          <a:lstStyle/>
          <a:p>
            <a:fld id="{91286947-4569-4C16-8179-52394E009F22}" type="slidenum">
              <a:rPr lang="en-US" smtClean="0"/>
              <a:t>‹#›</a:t>
            </a:fld>
            <a:endParaRPr lang="en-US"/>
          </a:p>
        </p:txBody>
      </p:sp>
      <p:pic>
        <p:nvPicPr>
          <p:cNvPr id="8" name="Picture 7">
            <a:extLst>
              <a:ext uri="{FF2B5EF4-FFF2-40B4-BE49-F238E27FC236}">
                <a16:creationId xmlns:a16="http://schemas.microsoft.com/office/drawing/2014/main" id="{38231928-3603-7A43-CBE3-C5C5AFCD2B56}"/>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05589" y="1371589"/>
            <a:ext cx="5486411" cy="5486411"/>
          </a:xfrm>
          <a:prstGeom prst="rect">
            <a:avLst/>
          </a:prstGeom>
        </p:spPr>
      </p:pic>
      <p:pic>
        <p:nvPicPr>
          <p:cNvPr id="9" name="Content Placeholder 11">
            <a:extLst>
              <a:ext uri="{FF2B5EF4-FFF2-40B4-BE49-F238E27FC236}">
                <a16:creationId xmlns:a16="http://schemas.microsoft.com/office/drawing/2014/main" id="{B5C2DC74-2E8B-1156-B582-D14894F9D5F6}"/>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828804" cy="1828804"/>
          </a:xfrm>
          <a:prstGeom prst="rect">
            <a:avLst/>
          </a:prstGeom>
        </p:spPr>
      </p:pic>
    </p:spTree>
    <p:custDataLst>
      <p:tags r:id="rId1"/>
    </p:custDataLst>
    <p:extLst>
      <p:ext uri="{BB962C8B-B14F-4D97-AF65-F5344CB8AC3E}">
        <p14:creationId xmlns:p14="http://schemas.microsoft.com/office/powerpoint/2010/main" val="94856870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249D1-CAEE-4341-A3CB-29D61733BFFD}"/>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CE7FE789-2EF3-4F0F-A55A-653D9C1FB5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F472D249-4FA8-4470-A1B2-D381CF5259F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5" name="Footer Placeholder 4">
            <a:extLst>
              <a:ext uri="{FF2B5EF4-FFF2-40B4-BE49-F238E27FC236}">
                <a16:creationId xmlns:a16="http://schemas.microsoft.com/office/drawing/2014/main" id="{1272CADC-DEFA-4FE2-B1A7-B05DC49D8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A6E9D-87F0-441B-A502-3D4642F910CA}"/>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36512207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AA5B1-B8C4-D69A-7447-A4CBF39B40D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AD65BE4-ABE7-197C-80E2-862852CE9849}"/>
              </a:ext>
            </a:extLst>
          </p:cNvPr>
          <p:cNvSpPr>
            <a:spLocks noGrp="1"/>
          </p:cNvSpPr>
          <p:nvPr>
            <p:ph sz="half" idx="1"/>
          </p:nvPr>
        </p:nvSpPr>
        <p:spPr>
          <a:xfrm>
            <a:off x="838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3EDA619-B329-3F49-9261-680F1E6A6233}"/>
              </a:ext>
            </a:extLst>
          </p:cNvPr>
          <p:cNvSpPr>
            <a:spLocks noGrp="1"/>
          </p:cNvSpPr>
          <p:nvPr>
            <p:ph sz="half" idx="2"/>
          </p:nvPr>
        </p:nvSpPr>
        <p:spPr>
          <a:xfrm>
            <a:off x="6172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F7F9236-D7DF-4CD8-A156-B3E7E81C3D73}"/>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6" name="Footer Placeholder 5">
            <a:extLst>
              <a:ext uri="{FF2B5EF4-FFF2-40B4-BE49-F238E27FC236}">
                <a16:creationId xmlns:a16="http://schemas.microsoft.com/office/drawing/2014/main" id="{07B605AA-1401-F045-C004-03A17C8780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C34C2E-D4E6-BC17-D128-B4EEB3EF93B4}"/>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82840812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1441E-D98F-3A5F-DEF0-B3EB64217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610AC3-BCBE-D9D1-11E0-B254287F45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9B5149-5B91-BF4F-1B4B-098C50F3071E}"/>
              </a:ext>
            </a:extLst>
          </p:cNvPr>
          <p:cNvSpPr>
            <a:spLocks noGrp="1"/>
          </p:cNvSpPr>
          <p:nvPr>
            <p:ph sz="half" idx="2"/>
          </p:nvPr>
        </p:nvSpPr>
        <p:spPr>
          <a:xfrm>
            <a:off x="839788" y="2505075"/>
            <a:ext cx="5157787"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19AD482-6F12-D5FD-7E3E-CDD1F21393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A70E93-FC26-6B09-A5B1-26FCE5DB8176}"/>
              </a:ext>
            </a:extLst>
          </p:cNvPr>
          <p:cNvSpPr>
            <a:spLocks noGrp="1"/>
          </p:cNvSpPr>
          <p:nvPr>
            <p:ph sz="quarter" idx="4"/>
          </p:nvPr>
        </p:nvSpPr>
        <p:spPr>
          <a:xfrm>
            <a:off x="6172200" y="2505075"/>
            <a:ext cx="5183188"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0BD5343-F8CA-1B2A-37A2-804615E5FF35}"/>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8" name="Footer Placeholder 7">
            <a:extLst>
              <a:ext uri="{FF2B5EF4-FFF2-40B4-BE49-F238E27FC236}">
                <a16:creationId xmlns:a16="http://schemas.microsoft.com/office/drawing/2014/main" id="{4005C401-3F78-EC37-EBC2-F8439706A3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96B8A0-FA9F-CDFB-6784-35AA3AE83ABB}"/>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59328287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559A7-D932-A14A-C411-2D818CE947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CC9558-12E2-C8BE-5DF5-BB46F7572923}"/>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4" name="Footer Placeholder 3">
            <a:extLst>
              <a:ext uri="{FF2B5EF4-FFF2-40B4-BE49-F238E27FC236}">
                <a16:creationId xmlns:a16="http://schemas.microsoft.com/office/drawing/2014/main" id="{9AAFF15D-397A-C640-83E4-B9161E4D0F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CE1ECA-5685-A3C4-ED90-E0EE31ECB6EE}"/>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99531472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AF904C-1FE1-BC23-5FD4-626056878A56}"/>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3" name="Footer Placeholder 2">
            <a:extLst>
              <a:ext uri="{FF2B5EF4-FFF2-40B4-BE49-F238E27FC236}">
                <a16:creationId xmlns:a16="http://schemas.microsoft.com/office/drawing/2014/main" id="{C273911E-F827-DA21-81B0-3873A6CAAF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2FB0CD-7B25-55ED-D344-4D78A69B927A}"/>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296596242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DD113-7818-E67A-15BD-687F8AF7BF4E}"/>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DD56845F-A190-DB70-06D0-BAEEE8B219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EDF9F7A-352B-CAC6-DD0E-2E19286A7A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6B2F8C-9959-42F4-DA1C-9880853E7E6D}"/>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6" name="Footer Placeholder 5">
            <a:extLst>
              <a:ext uri="{FF2B5EF4-FFF2-40B4-BE49-F238E27FC236}">
                <a16:creationId xmlns:a16="http://schemas.microsoft.com/office/drawing/2014/main" id="{CEA2F5DC-244B-D010-88E4-943E244487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8E9C6E-6707-B304-8DD2-41872D31D508}"/>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22806457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1702315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596596" y="700391"/>
            <a:ext cx="4588247" cy="98249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596595" y="1828801"/>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8479915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C78BD-86F6-D701-C031-7CE234C2E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196AE5-364D-E353-F945-BEED34F7A1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622C0E-380E-C3E9-16E7-0154D0D50C55}"/>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A3ADEA33-AAF4-EAE4-20AE-CD5D0E52E9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2F79D-22C2-E5E7-AAA1-318B447DEB2E}"/>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2619645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6A57E2-F120-4FF5-669B-13CEE4CFE8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9DF2FB-C4BD-E431-A36B-70C685ADC8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C33EA-1B9A-C3CB-9F1F-6D1A0AC04149}"/>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B9754CEE-35D2-F561-A026-C72E15DE26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DA52E5-6733-F3EE-0D84-319363E9F8EC}"/>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269415440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9347200" y="152400"/>
            <a:ext cx="2641600" cy="65563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203200" y="153988"/>
            <a:ext cx="8940800" cy="6553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9347200" y="2052960"/>
            <a:ext cx="2641600" cy="1828800"/>
          </a:xfrm>
        </p:spPr>
        <p:txBody>
          <a:bodyPr anchor="ctr">
            <a:normAutofit/>
          </a:bodyPr>
          <a:lstStyle>
            <a:lvl1pPr marL="0" indent="0" algn="l">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Title 12"/>
          <p:cNvSpPr>
            <a:spLocks noGrp="1"/>
          </p:cNvSpPr>
          <p:nvPr>
            <p:ph type="title"/>
          </p:nvPr>
        </p:nvSpPr>
        <p:spPr>
          <a:xfrm>
            <a:off x="609600" y="2052960"/>
            <a:ext cx="8432800" cy="1828800"/>
          </a:xfrm>
        </p:spPr>
        <p:txBody>
          <a:bodyPr/>
          <a:lstStyle>
            <a:lvl1pPr algn="l">
              <a:defRPr sz="4200" b="1" kern="0" cap="all" spc="0" baseline="0"/>
            </a:lvl1pPr>
          </a:lstStyle>
          <a:p>
            <a:r>
              <a:rPr lang="en-US" dirty="0"/>
              <a:t>Click to edit Master title style</a:t>
            </a:r>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A529D858-9C8D-404D-8BD9-4BB17F638C88}" type="slidenum">
              <a:rPr lang="en-US" altLang="en-US" smtClean="0"/>
              <a:pPr/>
              <a:t>‹#›</a:t>
            </a:fld>
            <a:endParaRPr lang="en-US" altLang="en-US"/>
          </a:p>
        </p:txBody>
      </p:sp>
      <p:sp>
        <p:nvSpPr>
          <p:cNvPr id="8" name="Footer Placeholder 11"/>
          <p:cNvSpPr>
            <a:spLocks noGrp="1"/>
          </p:cNvSpPr>
          <p:nvPr>
            <p:ph type="ftr" sz="quarter" idx="12"/>
          </p:nvPr>
        </p:nvSpPr>
        <p:spPr/>
        <p:txBody>
          <a:bodyPr/>
          <a:lstStyle>
            <a:lvl1pPr>
              <a:defRPr>
                <a:solidFill>
                  <a:schemeClr val="bg2"/>
                </a:solidFill>
              </a:defRPr>
            </a:lvl1pPr>
          </a:lstStyle>
          <a:p>
            <a:pPr>
              <a:defRPr/>
            </a:pPr>
            <a:endParaRPr lang="en-US">
              <a:solidFill>
                <a:srgbClr val="C5D1D7"/>
              </a:solidFill>
            </a:endParaRPr>
          </a:p>
        </p:txBody>
      </p:sp>
    </p:spTree>
    <p:custDataLst>
      <p:tags r:id="rId1"/>
    </p:custDataLst>
    <p:extLst>
      <p:ext uri="{BB962C8B-B14F-4D97-AF65-F5344CB8AC3E}">
        <p14:creationId xmlns:p14="http://schemas.microsoft.com/office/powerpoint/2010/main" val="23525827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90318669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203208" y="152400"/>
            <a:ext cx="2641600" cy="65563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3035604" y="153988"/>
            <a:ext cx="8940800" cy="6553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203208" y="2052960"/>
            <a:ext cx="2641600" cy="1828800"/>
          </a:xfrm>
          <a:ln>
            <a:noFill/>
          </a:ln>
        </p:spPr>
        <p:txBody>
          <a:bodyPr anchor="ctr">
            <a:normAutofit/>
          </a:bodyPr>
          <a:lstStyle>
            <a:lvl1pPr marL="0" indent="0" algn="l">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Title 12"/>
          <p:cNvSpPr>
            <a:spLocks noGrp="1"/>
          </p:cNvSpPr>
          <p:nvPr>
            <p:ph type="title"/>
          </p:nvPr>
        </p:nvSpPr>
        <p:spPr>
          <a:xfrm>
            <a:off x="3442004" y="2052960"/>
            <a:ext cx="8432800" cy="1828800"/>
          </a:xfrm>
        </p:spPr>
        <p:txBody>
          <a:bodyPr/>
          <a:lstStyle>
            <a:lvl1pPr algn="l">
              <a:defRPr sz="420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pPr fontAlgn="base">
              <a:spcBef>
                <a:spcPct val="0"/>
              </a:spcBef>
              <a:spcAft>
                <a:spcPct val="0"/>
              </a:spcAft>
            </a:pPr>
            <a:fld id="{0BB65364-1216-4999-9622-B9A44EB4FDCD}" type="slidenum">
              <a:rPr lang="en-US" smtClean="0"/>
              <a:pPr fontAlgn="base">
                <a:spcBef>
                  <a:spcPct val="0"/>
                </a:spcBef>
                <a:spcAft>
                  <a:spcPct val="0"/>
                </a:spcAft>
              </a:pPr>
              <a:t>‹#›</a:t>
            </a:fld>
            <a:endParaRPr lang="en-US" dirty="0"/>
          </a:p>
        </p:txBody>
      </p:sp>
      <p:sp>
        <p:nvSpPr>
          <p:cNvPr id="10" name="Footer Placeholder 11"/>
          <p:cNvSpPr>
            <a:spLocks noGrp="1"/>
          </p:cNvSpPr>
          <p:nvPr>
            <p:ph type="ftr" sz="quarter" idx="12"/>
          </p:nvPr>
        </p:nvSpPr>
        <p:spPr>
          <a:xfrm>
            <a:off x="9521004" y="6377158"/>
            <a:ext cx="1972235" cy="274638"/>
          </a:xfrm>
        </p:spPr>
        <p:txBody>
          <a:bodyPr/>
          <a:lstStyle>
            <a:lvl1pPr>
              <a:defRPr>
                <a:solidFill>
                  <a:schemeClr val="bg2"/>
                </a:solidFill>
              </a:defRPr>
            </a:lvl1pPr>
          </a:lstStyle>
          <a:p>
            <a:pPr fontAlgn="base">
              <a:spcBef>
                <a:spcPct val="0"/>
              </a:spcBef>
              <a:spcAft>
                <a:spcPct val="0"/>
              </a:spcAft>
              <a:defRPr/>
            </a:pPr>
            <a:endParaRPr lang="en-US">
              <a:solidFill>
                <a:srgbClr val="5081AE"/>
              </a:solidFill>
            </a:endParaRPr>
          </a:p>
        </p:txBody>
      </p:sp>
    </p:spTree>
    <p:custDataLst>
      <p:tags r:id="rId1"/>
    </p:custDataLst>
    <p:extLst>
      <p:ext uri="{BB962C8B-B14F-4D97-AF65-F5344CB8AC3E}">
        <p14:creationId xmlns:p14="http://schemas.microsoft.com/office/powerpoint/2010/main" val="67577735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9347200" y="152400"/>
            <a:ext cx="26416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203200" y="153988"/>
            <a:ext cx="8940800" cy="6553200"/>
          </a:xfrm>
          <a:prstGeom prst="rect">
            <a:avLst/>
          </a:prstGeom>
          <a:pattFill prst="dkUp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9550400" y="2892277"/>
            <a:ext cx="2133601" cy="1645920"/>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2" name="Title 11"/>
          <p:cNvSpPr>
            <a:spLocks noGrp="1"/>
          </p:cNvSpPr>
          <p:nvPr>
            <p:ph type="title"/>
          </p:nvPr>
        </p:nvSpPr>
        <p:spPr>
          <a:xfrm>
            <a:off x="508000" y="2892277"/>
            <a:ext cx="8432800" cy="1645920"/>
          </a:xfrm>
        </p:spPr>
        <p:txBody>
          <a:bodyPr/>
          <a:lstStyle>
            <a:lvl1pPr algn="l">
              <a:defRPr sz="4200" b="1" cap="all" spc="150" baseline="0"/>
            </a:lvl1pPr>
          </a:lstStyle>
          <a:p>
            <a:r>
              <a:rPr lang="en-US" dirty="0"/>
              <a:t>Click to edit Master title style</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28AA0EFE-92BC-489B-99B5-698AF2BA5C5E}" type="slidenum">
              <a:rPr lang="en-US" altLang="en-US" smtClean="0">
                <a:solidFill>
                  <a:srgbClr val="C5D1D7"/>
                </a:solidFill>
              </a:rPr>
              <a:pPr/>
              <a:t>‹#›</a:t>
            </a:fld>
            <a:endParaRPr lang="en-US" altLang="en-US">
              <a:solidFill>
                <a:srgbClr val="C5D1D7"/>
              </a:solidFill>
            </a:endParaRPr>
          </a:p>
        </p:txBody>
      </p:sp>
      <p:sp>
        <p:nvSpPr>
          <p:cNvPr id="11" name="Footer Placeholder 11"/>
          <p:cNvSpPr>
            <a:spLocks noGrp="1"/>
          </p:cNvSpPr>
          <p:nvPr>
            <p:ph type="ftr" sz="quarter" idx="12"/>
          </p:nvPr>
        </p:nvSpPr>
        <p:spPr>
          <a:xfrm>
            <a:off x="9521004" y="6377158"/>
            <a:ext cx="1972235" cy="274638"/>
          </a:xfrm>
        </p:spPr>
        <p:txBody>
          <a:bodyPr/>
          <a:lstStyle>
            <a:lvl1pPr>
              <a:defRPr>
                <a:solidFill>
                  <a:schemeClr val="bg2"/>
                </a:solidFill>
              </a:defRPr>
            </a:lvl1pPr>
          </a:lstStyle>
          <a:p>
            <a:pPr>
              <a:defRPr/>
            </a:pPr>
            <a:endParaRPr lang="en-US"/>
          </a:p>
        </p:txBody>
      </p:sp>
    </p:spTree>
    <p:custDataLst>
      <p:tags r:id="rId1"/>
    </p:custDataLst>
    <p:extLst>
      <p:ext uri="{BB962C8B-B14F-4D97-AF65-F5344CB8AC3E}">
        <p14:creationId xmlns:p14="http://schemas.microsoft.com/office/powerpoint/2010/main" val="213939861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225516" y="152400"/>
            <a:ext cx="26416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3057904" y="153988"/>
            <a:ext cx="8940800" cy="6553200"/>
          </a:xfrm>
          <a:prstGeom prst="rect">
            <a:avLst/>
          </a:prstGeom>
          <a:pattFill prst="dkUp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428716" y="2892277"/>
            <a:ext cx="2133601" cy="1645920"/>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2" name="Title 11"/>
          <p:cNvSpPr>
            <a:spLocks noGrp="1"/>
          </p:cNvSpPr>
          <p:nvPr>
            <p:ph type="title"/>
          </p:nvPr>
        </p:nvSpPr>
        <p:spPr>
          <a:xfrm>
            <a:off x="3362704" y="2892277"/>
            <a:ext cx="8432800" cy="1645920"/>
          </a:xfrm>
        </p:spPr>
        <p:txBody>
          <a:bodyPr/>
          <a:lstStyle>
            <a:lvl1pPr algn="l">
              <a:defRPr sz="4200" b="1" cap="all" spc="150" baseline="0"/>
            </a:lvl1pPr>
          </a:lstStyle>
          <a:p>
            <a:r>
              <a:rPr lang="en-US"/>
              <a:t>Click to edit Master title style</a:t>
            </a:r>
            <a:endParaRPr lang="en-US" dirty="0"/>
          </a:p>
        </p:txBody>
      </p:sp>
      <p:sp>
        <p:nvSpPr>
          <p:cNvPr id="7" name="Slide Number Placeholder 9"/>
          <p:cNvSpPr>
            <a:spLocks noGrp="1"/>
          </p:cNvSpPr>
          <p:nvPr>
            <p:ph type="sldNum" sz="quarter" idx="11"/>
          </p:nvPr>
        </p:nvSpPr>
        <p:spPr/>
        <p:txBody>
          <a:bodyPr/>
          <a:lstStyle>
            <a:lvl1pPr>
              <a:defRPr>
                <a:solidFill>
                  <a:schemeClr val="bg2"/>
                </a:solidFill>
              </a:defRPr>
            </a:lvl1pPr>
          </a:lstStyle>
          <a:p>
            <a:pPr fontAlgn="base">
              <a:spcBef>
                <a:spcPct val="0"/>
              </a:spcBef>
              <a:spcAft>
                <a:spcPct val="0"/>
              </a:spcAft>
            </a:pPr>
            <a:fld id="{0BB65364-1216-4999-9622-B9A44EB4FDCD}" type="slidenum">
              <a:rPr lang="en-US" smtClean="0"/>
              <a:pPr fontAlgn="base">
                <a:spcBef>
                  <a:spcPct val="0"/>
                </a:spcBef>
                <a:spcAft>
                  <a:spcPct val="0"/>
                </a:spcAft>
              </a:pPr>
              <a:t>‹#›</a:t>
            </a:fld>
            <a:endParaRPr lang="en-US" dirty="0"/>
          </a:p>
        </p:txBody>
      </p:sp>
      <p:sp>
        <p:nvSpPr>
          <p:cNvPr id="10" name="Footer Placeholder 11"/>
          <p:cNvSpPr>
            <a:spLocks noGrp="1"/>
          </p:cNvSpPr>
          <p:nvPr>
            <p:ph type="ftr" sz="quarter" idx="12"/>
          </p:nvPr>
        </p:nvSpPr>
        <p:spPr>
          <a:xfrm>
            <a:off x="9521004" y="6377158"/>
            <a:ext cx="1972235" cy="274638"/>
          </a:xfrm>
        </p:spPr>
        <p:txBody>
          <a:bodyPr/>
          <a:lstStyle>
            <a:lvl1pPr>
              <a:defRPr>
                <a:solidFill>
                  <a:schemeClr val="bg2"/>
                </a:solidFill>
              </a:defRPr>
            </a:lvl1pPr>
          </a:lstStyle>
          <a:p>
            <a:pPr fontAlgn="base">
              <a:spcBef>
                <a:spcPct val="0"/>
              </a:spcBef>
              <a:spcAft>
                <a:spcPct val="0"/>
              </a:spcAft>
              <a:defRPr/>
            </a:pPr>
            <a:endParaRPr lang="en-US">
              <a:solidFill>
                <a:srgbClr val="5081AE"/>
              </a:solidFill>
            </a:endParaRPr>
          </a:p>
        </p:txBody>
      </p:sp>
    </p:spTree>
    <p:custDataLst>
      <p:tags r:id="rId1"/>
    </p:custDataLst>
    <p:extLst>
      <p:ext uri="{BB962C8B-B14F-4D97-AF65-F5344CB8AC3E}">
        <p14:creationId xmlns:p14="http://schemas.microsoft.com/office/powerpoint/2010/main" val="12637108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Rectangle 5">
            <a:extLst>
              <a:ext uri="{C183D7F6-B498-43B3-948B-1728B52AA6E4}">
                <adec:decorative xmlns:adec="http://schemas.microsoft.com/office/drawing/2017/decorative" val="1"/>
              </a:ext>
            </a:extLst>
          </p:cNvPr>
          <p:cNvSpPr/>
          <p:nvPr/>
        </p:nvSpPr>
        <p:spPr>
          <a:xfrm>
            <a:off x="9347200" y="150814"/>
            <a:ext cx="26416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useBgFill="1">
        <p:nvSpPr>
          <p:cNvPr id="7" name="Rectangle 6">
            <a:extLst>
              <a:ext uri="{C183D7F6-B498-43B3-948B-1728B52AA6E4}">
                <adec:decorative xmlns:adec="http://schemas.microsoft.com/office/drawing/2017/decorative" val="1"/>
              </a:ext>
            </a:extLst>
          </p:cNvPr>
          <p:cNvSpPr/>
          <p:nvPr/>
        </p:nvSpPr>
        <p:spPr>
          <a:xfrm>
            <a:off x="203200" y="152400"/>
            <a:ext cx="89408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Content Placeholder 2"/>
          <p:cNvSpPr>
            <a:spLocks noGrp="1"/>
          </p:cNvSpPr>
          <p:nvPr>
            <p:ph idx="1"/>
          </p:nvPr>
        </p:nvSpPr>
        <p:spPr>
          <a:xfrm>
            <a:off x="812800" y="304801"/>
            <a:ext cx="7823200" cy="6051549"/>
          </a:xfrm>
        </p:spPr>
        <p:txBody>
          <a:bodyPr/>
          <a:lstStyle>
            <a:lvl1pPr>
              <a:defRPr sz="3600"/>
            </a:lvl1pPr>
            <a:lvl2pPr>
              <a:defRPr sz="28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546336" y="2130552"/>
            <a:ext cx="2231136" cy="2816352"/>
          </a:xfrm>
        </p:spPr>
        <p:txBody>
          <a:bodyPr tIns="0"/>
          <a:lstStyle>
            <a:lvl1pPr marL="0" indent="0">
              <a:buNone/>
              <a:defRPr sz="32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itle 10"/>
          <p:cNvSpPr>
            <a:spLocks noGrp="1"/>
          </p:cNvSpPr>
          <p:nvPr>
            <p:ph type="title"/>
          </p:nvPr>
        </p:nvSpPr>
        <p:spPr>
          <a:xfrm>
            <a:off x="9546336" y="457200"/>
            <a:ext cx="2234213" cy="1673352"/>
          </a:xfrm>
        </p:spPr>
        <p:txBody>
          <a:bodyPr anchor="b"/>
          <a:lstStyle>
            <a:lvl1pPr algn="l">
              <a:defRPr sz="3600" spc="150" baseline="0"/>
            </a:lvl1pPr>
          </a:lstStyle>
          <a:p>
            <a:r>
              <a:rPr lang="en-US"/>
              <a:t>Click to edit Master title style</a:t>
            </a:r>
            <a:endParaRPr lang="en-US" dirty="0"/>
          </a:p>
        </p:txBody>
      </p:sp>
      <p:sp>
        <p:nvSpPr>
          <p:cNvPr id="10" name="Slide Number Placeholder 6"/>
          <p:cNvSpPr>
            <a:spLocks noGrp="1"/>
          </p:cNvSpPr>
          <p:nvPr>
            <p:ph type="sldNum" sz="quarter" idx="12"/>
          </p:nvPr>
        </p:nvSpPr>
        <p:spPr/>
        <p:txBody>
          <a:bodyPr/>
          <a:lstStyle>
            <a:lvl1pPr>
              <a:defRPr lang="en-US" altLang="en-US" sz="1400" b="1" kern="1200" smtClean="0">
                <a:solidFill>
                  <a:srgbClr val="5081AE"/>
                </a:solidFill>
                <a:latin typeface="Verdana" panose="020B0604030504040204" pitchFamily="34" charset="0"/>
                <a:ea typeface="+mn-ea"/>
                <a:cs typeface="+mn-cs"/>
              </a:defRPr>
            </a:lvl1pPr>
          </a:lstStyle>
          <a:p>
            <a:fld id="{5C6C14FF-F5F8-4688-99D1-C52658825121}" type="slidenum">
              <a:rPr lang="en-US" altLang="en-US" smtClean="0"/>
              <a:pPr/>
              <a:t>‹#›</a:t>
            </a:fld>
            <a:endParaRPr lang="en-US" altLang="en-US"/>
          </a:p>
        </p:txBody>
      </p:sp>
      <p:sp>
        <p:nvSpPr>
          <p:cNvPr id="13" name="Footer Placeholder 11"/>
          <p:cNvSpPr>
            <a:spLocks noGrp="1"/>
          </p:cNvSpPr>
          <p:nvPr>
            <p:ph type="ftr" sz="quarter" idx="13"/>
          </p:nvPr>
        </p:nvSpPr>
        <p:spPr>
          <a:xfrm>
            <a:off x="9521004" y="6377158"/>
            <a:ext cx="1972235" cy="274638"/>
          </a:xfrm>
        </p:spPr>
        <p:txBody>
          <a:bodyPr/>
          <a:lstStyle>
            <a:lvl1pPr>
              <a:defRPr>
                <a:solidFill>
                  <a:schemeClr val="bg2"/>
                </a:solidFill>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29650243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11" name="Rectangle 10">
            <a:extLst>
              <a:ext uri="{C183D7F6-B498-43B3-948B-1728B52AA6E4}">
                <adec:decorative xmlns:adec="http://schemas.microsoft.com/office/drawing/2017/decorative" val="1"/>
              </a:ext>
            </a:extLst>
          </p:cNvPr>
          <p:cNvSpPr/>
          <p:nvPr/>
        </p:nvSpPr>
        <p:spPr>
          <a:xfrm>
            <a:off x="4040070" y="0"/>
            <a:ext cx="8164121" cy="6857999"/>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C183D7F6-B498-43B3-948B-1728B52AA6E4}">
                <adec:decorative xmlns:adec="http://schemas.microsoft.com/office/drawing/2017/decorative" val="1"/>
              </a:ext>
            </a:extLst>
          </p:cNvPr>
          <p:cNvSpPr/>
          <p:nvPr/>
        </p:nvSpPr>
        <p:spPr>
          <a:xfrm>
            <a:off x="16" y="0"/>
            <a:ext cx="4050791"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C183D7F6-B498-43B3-948B-1728B52AA6E4}">
                <adec:decorative xmlns:adec="http://schemas.microsoft.com/office/drawing/2017/decorative" val="1"/>
              </a:ext>
            </a:extLst>
          </p:cNvPr>
          <p:cNvSpPr/>
          <p:nvPr/>
        </p:nvSpPr>
        <p:spPr>
          <a:xfrm>
            <a:off x="4040071" y="0"/>
            <a:ext cx="13716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4507991" y="311972"/>
            <a:ext cx="7336177" cy="5993232"/>
          </a:xfrm>
        </p:spPr>
        <p:txBody>
          <a:bodyPr/>
          <a:lstStyle>
            <a:lvl1pPr>
              <a:defRPr sz="3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sp>
        <p:nvSpPr>
          <p:cNvPr id="13" name="Footer Placeholder 4"/>
          <p:cNvSpPr>
            <a:spLocks noGrp="1"/>
          </p:cNvSpPr>
          <p:nvPr>
            <p:ph type="ftr" sz="quarter" idx="11"/>
          </p:nvPr>
        </p:nvSpPr>
        <p:spPr>
          <a:xfrm>
            <a:off x="9521004" y="6377158"/>
            <a:ext cx="1972235" cy="274638"/>
          </a:xfrm>
          <a:ln/>
        </p:spPr>
        <p:txBody>
          <a:bodyPr/>
          <a:lstStyle>
            <a:lvl1pPr>
              <a:defRPr/>
            </a:lvl1pPr>
          </a:lstStyle>
          <a:p>
            <a:endParaRPr lang="en-US">
              <a:solidFill>
                <a:srgbClr val="1F497D"/>
              </a:solidFill>
            </a:endParaRPr>
          </a:p>
        </p:txBody>
      </p:sp>
    </p:spTree>
    <p:custDataLst>
      <p:tags r:id="rId1"/>
    </p:custDataLst>
    <p:extLst>
      <p:ext uri="{BB962C8B-B14F-4D97-AF65-F5344CB8AC3E}">
        <p14:creationId xmlns:p14="http://schemas.microsoft.com/office/powerpoint/2010/main" val="261111194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2_Content with Caption">
    <p:spTree>
      <p:nvGrpSpPr>
        <p:cNvPr id="1" name=""/>
        <p:cNvGrpSpPr/>
        <p:nvPr/>
      </p:nvGrpSpPr>
      <p:grpSpPr>
        <a:xfrm>
          <a:off x="0" y="0"/>
          <a:ext cx="0" cy="0"/>
          <a:chOff x="0" y="0"/>
          <a:chExt cx="0" cy="0"/>
        </a:xfrm>
      </p:grpSpPr>
      <p:sp>
        <p:nvSpPr>
          <p:cNvPr id="11" name="Rectangle 10">
            <a:extLst>
              <a:ext uri="{C183D7F6-B498-43B3-948B-1728B52AA6E4}">
                <adec:decorative xmlns:adec="http://schemas.microsoft.com/office/drawing/2017/decorative" val="1"/>
              </a:ext>
            </a:extLst>
          </p:cNvPr>
          <p:cNvSpPr/>
          <p:nvPr/>
        </p:nvSpPr>
        <p:spPr>
          <a:xfrm>
            <a:off x="-4397" y="0"/>
            <a:ext cx="8164121" cy="6857999"/>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C183D7F6-B498-43B3-948B-1728B52AA6E4}">
                <adec:decorative xmlns:adec="http://schemas.microsoft.com/office/drawing/2017/decorative" val="1"/>
              </a:ext>
            </a:extLst>
          </p:cNvPr>
          <p:cNvSpPr/>
          <p:nvPr/>
        </p:nvSpPr>
        <p:spPr>
          <a:xfrm>
            <a:off x="8141501" y="0"/>
            <a:ext cx="4050791"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C183D7F6-B498-43B3-948B-1728B52AA6E4}">
                <adec:decorative xmlns:adec="http://schemas.microsoft.com/office/drawing/2017/decorative" val="1"/>
              </a:ext>
            </a:extLst>
          </p:cNvPr>
          <p:cNvSpPr/>
          <p:nvPr/>
        </p:nvSpPr>
        <p:spPr>
          <a:xfrm>
            <a:off x="8006155" y="0"/>
            <a:ext cx="13716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98685"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46384"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98685"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sp>
        <p:nvSpPr>
          <p:cNvPr id="14" name="Footer Placeholder 11"/>
          <p:cNvSpPr>
            <a:spLocks noGrp="1"/>
          </p:cNvSpPr>
          <p:nvPr>
            <p:ph type="ftr" sz="quarter" idx="13"/>
          </p:nvPr>
        </p:nvSpPr>
        <p:spPr>
          <a:xfrm>
            <a:off x="9521004" y="6377158"/>
            <a:ext cx="1972235" cy="274638"/>
          </a:xfrm>
        </p:spPr>
        <p:txBody>
          <a:bodyPr/>
          <a:lstStyle>
            <a:lvl1pPr>
              <a:defRPr>
                <a:solidFill>
                  <a:schemeClr val="bg2"/>
                </a:solidFill>
              </a:defRPr>
            </a:lvl1pPr>
          </a:lstStyle>
          <a:p>
            <a:endParaRPr lang="en-US">
              <a:solidFill>
                <a:srgbClr val="1F497D"/>
              </a:solidFill>
            </a:endParaRPr>
          </a:p>
        </p:txBody>
      </p:sp>
    </p:spTree>
    <p:custDataLst>
      <p:tags r:id="rId1"/>
    </p:custDataLst>
    <p:extLst>
      <p:ext uri="{BB962C8B-B14F-4D97-AF65-F5344CB8AC3E}">
        <p14:creationId xmlns:p14="http://schemas.microsoft.com/office/powerpoint/2010/main" val="30105534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useBgFill="1">
        <p:nvSpPr>
          <p:cNvPr id="6" name="Rectangle 5">
            <a:extLst>
              <a:ext uri="{C183D7F6-B498-43B3-948B-1728B52AA6E4}">
                <adec:decorative xmlns:adec="http://schemas.microsoft.com/office/drawing/2017/decorative" val="1"/>
              </a:ext>
            </a:extLst>
          </p:cNvPr>
          <p:cNvSpPr/>
          <p:nvPr/>
        </p:nvSpPr>
        <p:spPr>
          <a:xfrm>
            <a:off x="9347200" y="150814"/>
            <a:ext cx="2641600" cy="655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Picture Placeholder 2"/>
          <p:cNvSpPr>
            <a:spLocks noGrp="1"/>
          </p:cNvSpPr>
          <p:nvPr>
            <p:ph type="pic" idx="1"/>
          </p:nvPr>
        </p:nvSpPr>
        <p:spPr>
          <a:xfrm>
            <a:off x="203200" y="152400"/>
            <a:ext cx="8940800" cy="6553200"/>
          </a:xfrm>
        </p:spPr>
        <p:txBody>
          <a:bodyPr rtlCol="0" anchor="ctr">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550400" y="2133600"/>
            <a:ext cx="22352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itle 9"/>
          <p:cNvSpPr>
            <a:spLocks noGrp="1"/>
          </p:cNvSpPr>
          <p:nvPr>
            <p:ph type="title"/>
          </p:nvPr>
        </p:nvSpPr>
        <p:spPr>
          <a:xfrm>
            <a:off x="9550400" y="460248"/>
            <a:ext cx="2235200" cy="1673352"/>
          </a:xfrm>
        </p:spPr>
        <p:txBody>
          <a:bodyPr anchor="b"/>
          <a:lstStyle>
            <a:lvl1pPr algn="l">
              <a:defRPr sz="2000" spc="150" baseline="0">
                <a:solidFill>
                  <a:schemeClr val="tx2"/>
                </a:solidFill>
              </a:defRPr>
            </a:lvl1pPr>
          </a:lstStyle>
          <a:p>
            <a:r>
              <a:rPr lang="en-US"/>
              <a:t>Click to edit Master title style</a:t>
            </a:r>
            <a:endParaRPr lang="en-US" dirty="0"/>
          </a:p>
        </p:txBody>
      </p:sp>
      <p:sp>
        <p:nvSpPr>
          <p:cNvPr id="9" name="Slide Number Placeholder 6"/>
          <p:cNvSpPr>
            <a:spLocks noGrp="1"/>
          </p:cNvSpPr>
          <p:nvPr>
            <p:ph type="sldNum" sz="quarter" idx="12"/>
          </p:nvPr>
        </p:nvSpPr>
        <p:spPr/>
        <p:txBody>
          <a:bodyPr/>
          <a:lstStyle>
            <a:lvl1pPr>
              <a:defRPr lang="en-US" altLang="en-US" sz="1400" b="1" kern="1200">
                <a:solidFill>
                  <a:srgbClr val="5081AE"/>
                </a:solidFill>
                <a:latin typeface="Verdana" panose="020B0604030504040204" pitchFamily="34" charset="0"/>
                <a:ea typeface="+mn-ea"/>
                <a:cs typeface="+mn-cs"/>
              </a:defRPr>
            </a:lvl1pPr>
          </a:lstStyle>
          <a:p>
            <a:fld id="{C350F5B4-EACB-4704-84FE-B0B110CEC11F}" type="slidenum">
              <a:rPr lang="en-US" altLang="en-US" smtClean="0">
                <a:solidFill>
                  <a:srgbClr val="C5D1D7"/>
                </a:solidFill>
              </a:rPr>
              <a:pPr/>
              <a:t>‹#›</a:t>
            </a:fld>
            <a:endParaRPr lang="en-US" altLang="en-US">
              <a:solidFill>
                <a:srgbClr val="C5D1D7"/>
              </a:solidFill>
            </a:endParaRPr>
          </a:p>
        </p:txBody>
      </p:sp>
      <p:sp>
        <p:nvSpPr>
          <p:cNvPr id="12" name="Footer Placeholder 11"/>
          <p:cNvSpPr>
            <a:spLocks noGrp="1"/>
          </p:cNvSpPr>
          <p:nvPr>
            <p:ph type="ftr" sz="quarter" idx="13"/>
          </p:nvPr>
        </p:nvSpPr>
        <p:spPr>
          <a:xfrm>
            <a:off x="9521004" y="6377158"/>
            <a:ext cx="1972235" cy="274638"/>
          </a:xfrm>
        </p:spPr>
        <p:txBody>
          <a:bodyPr/>
          <a:lstStyle>
            <a:lvl1pPr>
              <a:defRPr>
                <a:solidFill>
                  <a:schemeClr val="bg2"/>
                </a:solidFill>
              </a:defRPr>
            </a:lvl1pPr>
          </a:lstStyle>
          <a:p>
            <a:pPr>
              <a:defRPr/>
            </a:pPr>
            <a:endParaRPr lang="en-US">
              <a:solidFill>
                <a:srgbClr val="C5D1D7"/>
              </a:solidFill>
            </a:endParaRPr>
          </a:p>
        </p:txBody>
      </p:sp>
    </p:spTree>
    <p:custDataLst>
      <p:tags r:id="rId1"/>
    </p:custDataLst>
    <p:extLst>
      <p:ext uri="{BB962C8B-B14F-4D97-AF65-F5344CB8AC3E}">
        <p14:creationId xmlns:p14="http://schemas.microsoft.com/office/powerpoint/2010/main" val="33661585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5081AE"/>
              </a:solidFill>
            </a:endParaRPr>
          </a:p>
        </p:txBody>
      </p:sp>
      <p:sp>
        <p:nvSpPr>
          <p:cNvPr id="5" name="Slide Number Placeholder 3"/>
          <p:cNvSpPr>
            <a:spLocks noGrp="1"/>
          </p:cNvSpPr>
          <p:nvPr>
            <p:ph type="sldNum" sz="quarter" idx="12"/>
          </p:nvPr>
        </p:nvSpPr>
        <p:spPr/>
        <p:txBody>
          <a:bodyPr/>
          <a:lstStyle>
            <a:lvl1pPr>
              <a:defRPr/>
            </a:lvl1pPr>
          </a:lstStyle>
          <a:p>
            <a:fld id="{58982306-8F35-424C-87E7-25B7D7EF90DC}" type="slidenum">
              <a:rPr lang="en-US" altLang="en-US" smtClean="0">
                <a:solidFill>
                  <a:srgbClr val="5081AE"/>
                </a:solidFill>
              </a:rPr>
              <a:pPr/>
              <a:t>‹#›</a:t>
            </a:fld>
            <a:endParaRPr lang="en-US" altLang="en-US">
              <a:solidFill>
                <a:srgbClr val="5081AE"/>
              </a:solidFill>
            </a:endParaRPr>
          </a:p>
        </p:txBody>
      </p:sp>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516524" y="6184247"/>
            <a:ext cx="438409" cy="457494"/>
          </a:xfrm>
          <a:prstGeom prst="rect">
            <a:avLst/>
          </a:prstGeom>
        </p:spPr>
      </p:pic>
    </p:spTree>
    <p:custDataLst>
      <p:tags r:id="rId1"/>
    </p:custDataLst>
    <p:extLst>
      <p:ext uri="{BB962C8B-B14F-4D97-AF65-F5344CB8AC3E}">
        <p14:creationId xmlns:p14="http://schemas.microsoft.com/office/powerpoint/2010/main" val="415902588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8934677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3_Left side Textbox striped">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p:nvSpPr>
        <p:spPr>
          <a:xfrm>
            <a:off x="203208" y="152400"/>
            <a:ext cx="26416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3070316" y="155575"/>
            <a:ext cx="89408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428716" y="442120"/>
            <a:ext cx="2133601" cy="5836443"/>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28AA0EFE-92BC-489B-99B5-698AF2BA5C5E}" type="slidenum">
              <a:rPr lang="en-US" smtClean="0">
                <a:solidFill>
                  <a:srgbClr val="C5D1D7"/>
                </a:solidFill>
              </a:rPr>
              <a:pPr/>
              <a:t>‹#›</a:t>
            </a:fld>
            <a:endParaRPr lang="en-US">
              <a:solidFill>
                <a:srgbClr val="C5D1D7"/>
              </a:solidFill>
            </a:endParaRPr>
          </a:p>
        </p:txBody>
      </p:sp>
      <p:sp>
        <p:nvSpPr>
          <p:cNvPr id="10" name="Footer Placeholder 11"/>
          <p:cNvSpPr>
            <a:spLocks noGrp="1"/>
          </p:cNvSpPr>
          <p:nvPr>
            <p:ph type="ftr" sz="quarter" idx="12"/>
          </p:nvPr>
        </p:nvSpPr>
        <p:spPr>
          <a:xfrm>
            <a:off x="9521004" y="6377158"/>
            <a:ext cx="1972235" cy="274638"/>
          </a:xfrm>
        </p:spPr>
        <p:txBody>
          <a:bodyPr/>
          <a:lstStyle>
            <a:lvl1pPr>
              <a:defRPr>
                <a:solidFill>
                  <a:schemeClr val="accent2">
                    <a:lumMod val="75000"/>
                  </a:schemeClr>
                </a:solidFill>
              </a:defRPr>
            </a:lvl1pPr>
          </a:lstStyle>
          <a:p>
            <a:pPr>
              <a:defRPr/>
            </a:pPr>
            <a:endParaRPr lang="en-US" dirty="0"/>
          </a:p>
        </p:txBody>
      </p:sp>
      <p:sp>
        <p:nvSpPr>
          <p:cNvPr id="17" name="Content Placeholder 2"/>
          <p:cNvSpPr>
            <a:spLocks noGrp="1"/>
          </p:cNvSpPr>
          <p:nvPr>
            <p:ph idx="13"/>
          </p:nvPr>
        </p:nvSpPr>
        <p:spPr>
          <a:xfrm>
            <a:off x="3458020" y="442121"/>
            <a:ext cx="8210904" cy="5935038"/>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a:extLs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45404" y="6123287"/>
            <a:ext cx="438409" cy="457494"/>
          </a:xfrm>
          <a:prstGeom prst="rect">
            <a:avLst/>
          </a:prstGeom>
        </p:spPr>
      </p:pic>
    </p:spTree>
    <p:custDataLst>
      <p:tags r:id="rId1"/>
    </p:custDataLst>
    <p:extLst>
      <p:ext uri="{BB962C8B-B14F-4D97-AF65-F5344CB8AC3E}">
        <p14:creationId xmlns:p14="http://schemas.microsoft.com/office/powerpoint/2010/main" val="25731788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_Title Only-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6107670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30DE7-C71A-4121-8179-5F7AFEEEBD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E86A75-BD81-4DDA-8D8D-D1AC064CD8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A226A3-3FD2-4064-AE30-6476E0EC129E}"/>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5" name="Footer Placeholder 4">
            <a:extLst>
              <a:ext uri="{FF2B5EF4-FFF2-40B4-BE49-F238E27FC236}">
                <a16:creationId xmlns:a16="http://schemas.microsoft.com/office/drawing/2014/main" id="{7C0C0867-DB39-41D2-AA6C-E24C468B1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468E9A-0E42-46E5-A81B-B0B0188A42FF}"/>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0411489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0320167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B6C409-5516-4972-B1F2-76149363D99D}"/>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16278814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689CDA-DCF8-4D80-94C3-5C186EFB0F59}"/>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58162958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6C5DDF-464D-463B-8A99-09FA548C8ABC}"/>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7375409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a:xfrm>
            <a:off x="838200" y="365125"/>
            <a:ext cx="10515600" cy="743585"/>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a:xfrm>
            <a:off x="838200" y="1348740"/>
            <a:ext cx="10515600" cy="4828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67610017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249D1-CAEE-4341-A3CB-29D61733BF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7FE789-2EF3-4F0F-A55A-653D9C1FB5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472D249-4FA8-4470-A1B2-D381CF5259F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5" name="Footer Placeholder 4">
            <a:extLst>
              <a:ext uri="{FF2B5EF4-FFF2-40B4-BE49-F238E27FC236}">
                <a16:creationId xmlns:a16="http://schemas.microsoft.com/office/drawing/2014/main" id="{1272CADC-DEFA-4FE2-B1A7-B05DC49D8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A6E9D-87F0-441B-A502-3D4642F910CA}"/>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24664672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A2D46-7516-4816-A784-503C42E972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CED948-12B3-4ECB-B821-FC17F3B7EAC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6D2FE1-10A8-4446-8659-6B6D489CE7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792C70-79BD-4490-AFD8-D1A64037F227}"/>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F3811E23-3FB9-4072-BCC2-0DB26600EB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76B7B0-4ED8-49A7-840F-377F33181BF5}"/>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75040391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8308318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7246969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tags" Target="../tags/tag4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image" Target="../media/image1.png"/><Relationship Id="rId2" Type="http://schemas.openxmlformats.org/officeDocument/2006/relationships/slideLayout" Target="../slideLayouts/slideLayout67.xml"/><Relationship Id="rId16" Type="http://schemas.openxmlformats.org/officeDocument/2006/relationships/image" Target="../media/image2.png"/><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tags" Target="../tags/tag69.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ags" Target="../tags/tag83.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4.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3" Type="http://schemas.openxmlformats.org/officeDocument/2006/relationships/slideLayout" Target="../slideLayouts/slideLayout92.xml"/><Relationship Id="rId21" Type="http://schemas.openxmlformats.org/officeDocument/2006/relationships/slideLayout" Target="../slideLayouts/slideLayout110.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tags" Target="../tags/tag95.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A4950F-9761-45C7-AEEE-50CD876758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Haga clic para editar el estilo del título principal</a:t>
            </a:r>
          </a:p>
        </p:txBody>
      </p:sp>
      <p:sp>
        <p:nvSpPr>
          <p:cNvPr id="3" name="Text Placeholder 2">
            <a:extLst>
              <a:ext uri="{FF2B5EF4-FFF2-40B4-BE49-F238E27FC236}">
                <a16:creationId xmlns:a16="http://schemas.microsoft.com/office/drawing/2014/main" id="{D1915796-96D2-4A38-91E5-7A5B751B9B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Editar estilos de texto maestro</a:t>
            </a:r>
          </a:p>
          <a:p>
            <a:pPr lvl="1"/>
            <a:r>
              <a:rPr lang="en-US" dirty="0"/>
              <a:t>Segundo nivel</a:t>
            </a:r>
          </a:p>
          <a:p>
            <a:pPr lvl="2"/>
            <a:r>
              <a:rPr lang="en-US" dirty="0"/>
              <a:t>Tercer nivel</a:t>
            </a:r>
          </a:p>
          <a:p>
            <a:pPr lvl="3"/>
            <a:r>
              <a:rPr lang="en-US" dirty="0"/>
              <a:t>Cuarto nivel</a:t>
            </a:r>
          </a:p>
          <a:p>
            <a:pPr lvl="4"/>
            <a:r>
              <a:rPr lang="en-US" dirty="0"/>
              <a:t>Quinto nivel</a:t>
            </a:r>
          </a:p>
        </p:txBody>
      </p:sp>
      <p:sp>
        <p:nvSpPr>
          <p:cNvPr id="4" name="Date Placeholder 3">
            <a:extLst>
              <a:ext uri="{FF2B5EF4-FFF2-40B4-BE49-F238E27FC236}">
                <a16:creationId xmlns:a16="http://schemas.microsoft.com/office/drawing/2014/main" id="{ECA6F294-3836-474A-8DF1-5EA51B6CF3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526139-D7C6-48BE-867E-8AF586D96DF3}" type="datetimeFigureOut">
              <a:rPr lang="en-US" smtClean="0"/>
              <a:t>5/4/2025</a:t>
            </a:fld>
            <a:endParaRPr lang="en-US"/>
          </a:p>
        </p:txBody>
      </p:sp>
      <p:sp>
        <p:nvSpPr>
          <p:cNvPr id="5" name="Footer Placeholder 4">
            <a:extLst>
              <a:ext uri="{FF2B5EF4-FFF2-40B4-BE49-F238E27FC236}">
                <a16:creationId xmlns:a16="http://schemas.microsoft.com/office/drawing/2014/main" id="{95C789B8-1360-4DE0-8C3F-76DBCCA134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18FDB2-7D8B-4380-AD1D-FE38A56AE3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75AB8-1768-4EE4-83A3-FB3FA6402523}" type="slidenum">
              <a:rPr lang="en-US" smtClean="0"/>
              <a:t>‹#›</a:t>
            </a:fld>
            <a:endParaRPr lang="en-US"/>
          </a:p>
        </p:txBody>
      </p:sp>
    </p:spTree>
    <p:custDataLst>
      <p:tags r:id="rId41"/>
    </p:custDataLst>
    <p:extLst>
      <p:ext uri="{BB962C8B-B14F-4D97-AF65-F5344CB8AC3E}">
        <p14:creationId xmlns:p14="http://schemas.microsoft.com/office/powerpoint/2010/main" val="3723722406"/>
      </p:ext>
    </p:extLst>
  </p:cSld>
  <p:clrMap bg1="lt1" tx1="dk1" bg2="lt2" tx2="dk2" accent1="accent1" accent2="accent2" accent3="accent3" accent4="accent4" accent5="accent5" accent6="accent6" hlink="hlink" folHlink="folHlink"/>
  <p:sldLayoutIdLst>
    <p:sldLayoutId id="2147483675" r:id="rId1"/>
    <p:sldLayoutId id="2147483772" r:id="rId2"/>
    <p:sldLayoutId id="2147483773" r:id="rId3"/>
    <p:sldLayoutId id="2147483774"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3" r:id="rId32"/>
    <p:sldLayoutId id="2147483704" r:id="rId33"/>
    <p:sldLayoutId id="2147483705" r:id="rId34"/>
    <p:sldLayoutId id="2147483706" r:id="rId35"/>
    <p:sldLayoutId id="2147483707" r:id="rId36"/>
    <p:sldLayoutId id="2147483708" r:id="rId37"/>
    <p:sldLayoutId id="2147483709" r:id="rId38"/>
    <p:sldLayoutId id="2147483710" r:id="rId39"/>
  </p:sldLayoutIdLst>
  <mc:AlternateContent xmlns:mc="http://schemas.openxmlformats.org/markup-compatibility/2006" xmlns:p14="http://schemas.microsoft.com/office/powerpoint/2010/main">
    <mc:Choice Requires="p14">
      <p:transition p14:dur="0" advTm="1000"/>
    </mc:Choice>
    <mc:Fallback xmlns:p15="http://schemas.microsoft.com/office/powerpoint/2012/main" xmlns:a16="http://schemas.microsoft.com/office/drawing/2014/main"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98A855-BF02-B830-EF50-71E1B8DCDE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Haga clic para editar el estilo del título principal</a:t>
            </a:r>
          </a:p>
        </p:txBody>
      </p:sp>
      <p:sp>
        <p:nvSpPr>
          <p:cNvPr id="3" name="Text Placeholder 2">
            <a:extLst>
              <a:ext uri="{FF2B5EF4-FFF2-40B4-BE49-F238E27FC236}">
                <a16:creationId xmlns:a16="http://schemas.microsoft.com/office/drawing/2014/main" id="{6A21B49F-C679-F9A6-9421-E04A90740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Haga clic para editar los estilos de texto maestro</a:t>
            </a:r>
          </a:p>
          <a:p>
            <a:pPr lvl="1"/>
            <a:r>
              <a:rPr lang="en-US" dirty="0"/>
              <a:t>Segundo nivel</a:t>
            </a:r>
          </a:p>
          <a:p>
            <a:pPr lvl="2"/>
            <a:r>
              <a:rPr lang="en-US" dirty="0"/>
              <a:t>Tercer nivel</a:t>
            </a:r>
          </a:p>
          <a:p>
            <a:pPr lvl="3"/>
            <a:r>
              <a:rPr lang="en-US" dirty="0"/>
              <a:t>Cuarto nivel</a:t>
            </a:r>
          </a:p>
          <a:p>
            <a:pPr lvl="4"/>
            <a:r>
              <a:rPr lang="en-US" dirty="0"/>
              <a:t>Quinto nivel</a:t>
            </a:r>
          </a:p>
        </p:txBody>
      </p:sp>
      <p:sp>
        <p:nvSpPr>
          <p:cNvPr id="4" name="Date Placeholder 3">
            <a:extLst>
              <a:ext uri="{FF2B5EF4-FFF2-40B4-BE49-F238E27FC236}">
                <a16:creationId xmlns:a16="http://schemas.microsoft.com/office/drawing/2014/main" id="{F7A27CA8-1E97-EB68-977D-05F84D369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Verdana Pro" panose="020B0604030504040204" pitchFamily="34" charset="0"/>
              </a:defRPr>
            </a:lvl1p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2BA0CFBB-55DF-C97C-2145-2749AEBCF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Verdana Pro"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492D6E9F-9259-B5C1-8E67-FD1440E2C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Verdana Pro" panose="020B0604030504040204" pitchFamily="34" charset="0"/>
              </a:defRPr>
            </a:lvl1pPr>
          </a:lstStyle>
          <a:p>
            <a:fld id="{91286947-4569-4C16-8179-52394E009F22}" type="slidenum">
              <a:rPr lang="en-US" smtClean="0"/>
              <a:t>‹#›</a:t>
            </a:fld>
            <a:endParaRPr lang="en-US"/>
          </a:p>
        </p:txBody>
      </p:sp>
    </p:spTree>
    <p:custDataLst>
      <p:tags r:id="rId28"/>
    </p:custDataLst>
    <p:extLst>
      <p:ext uri="{BB962C8B-B14F-4D97-AF65-F5344CB8AC3E}">
        <p14:creationId xmlns:p14="http://schemas.microsoft.com/office/powerpoint/2010/main" val="4211373902"/>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740" r:id="rId3"/>
    <p:sldLayoutId id="2147483741" r:id="rId4"/>
    <p:sldLayoutId id="2147483742" r:id="rId5"/>
    <p:sldLayoutId id="2147483743" r:id="rId6"/>
    <p:sldLayoutId id="2147483770" r:id="rId7"/>
    <p:sldLayoutId id="2147483657" r:id="rId8"/>
    <p:sldLayoutId id="2147483660" r:id="rId9"/>
    <p:sldLayoutId id="2147483744"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68" r:id="rId25"/>
    <p:sldLayoutId id="2147483769" r:id="rId26"/>
  </p:sldLayoutIdLst>
  <mc:AlternateContent xmlns:mc="http://schemas.openxmlformats.org/markup-compatibility/2006" xmlns:p14="http://schemas.microsoft.com/office/powerpoint/2010/main">
    <mc:Choice Requires="p14">
      <p:transition p14:dur="0" advTm="1000"/>
    </mc:Choice>
    <mc:Fallback xmlns:p15="http://schemas.microsoft.com/office/powerpoint/2012/main" xmlns:a16="http://schemas.microsoft.com/office/drawing/2014/main"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46B848-AA9A-2CBD-ADC7-53742AD8AA74}"/>
              </a:ext>
              <a:ext uri="{C183D7F6-B498-43B3-948B-1728B52AA6E4}">
                <adec:decorative xmlns:adec="http://schemas.microsoft.com/office/drawing/2017/decorative" val="1"/>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705589" y="1371589"/>
            <a:ext cx="5486411" cy="5486411"/>
          </a:xfrm>
          <a:prstGeom prst="rect">
            <a:avLst/>
          </a:prstGeom>
        </p:spPr>
      </p:pic>
      <p:pic>
        <p:nvPicPr>
          <p:cNvPr id="8" name="Content Placeholder 11">
            <a:extLst>
              <a:ext uri="{FF2B5EF4-FFF2-40B4-BE49-F238E27FC236}">
                <a16:creationId xmlns:a16="http://schemas.microsoft.com/office/drawing/2014/main" id="{2BD143D9-BF0A-DCAD-EFE1-9AF3C507FD9F}"/>
              </a:ext>
              <a:ext uri="{C183D7F6-B498-43B3-948B-1728B52AA6E4}">
                <adec:decorative xmlns:adec="http://schemas.microsoft.com/office/drawing/2017/decorative" val="1"/>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0" y="0"/>
            <a:ext cx="1828804" cy="1828804"/>
          </a:xfrm>
          <a:prstGeom prst="rect">
            <a:avLst/>
          </a:prstGeom>
        </p:spPr>
      </p:pic>
      <p:sp>
        <p:nvSpPr>
          <p:cNvPr id="2" name="Title Placeholder 1">
            <a:extLst>
              <a:ext uri="{FF2B5EF4-FFF2-40B4-BE49-F238E27FC236}">
                <a16:creationId xmlns:a16="http://schemas.microsoft.com/office/drawing/2014/main" id="{1398A855-BF02-B830-EF50-71E1B8DCDE9B}"/>
              </a:ext>
            </a:extLst>
          </p:cNvPr>
          <p:cNvSpPr>
            <a:spLocks noGrp="1"/>
          </p:cNvSpPr>
          <p:nvPr>
            <p:ph type="title"/>
          </p:nvPr>
        </p:nvSpPr>
        <p:spPr>
          <a:xfrm>
            <a:off x="838200" y="365125"/>
            <a:ext cx="10515600" cy="827077"/>
          </a:xfrm>
          <a:prstGeom prst="rect">
            <a:avLst/>
          </a:prstGeom>
        </p:spPr>
        <p:txBody>
          <a:bodyPr vert="horz" lIns="91440" tIns="45720" rIns="91440" bIns="45720" rtlCol="0" anchor="ctr">
            <a:normAutofit/>
          </a:bodyPr>
          <a:lstStyle/>
          <a:p>
            <a:r>
              <a:rPr lang="en-US" dirty="0"/>
              <a:t>Haga clic para editar el estilo del título principal</a:t>
            </a:r>
          </a:p>
        </p:txBody>
      </p:sp>
      <p:sp>
        <p:nvSpPr>
          <p:cNvPr id="3" name="Text Placeholder 2">
            <a:extLst>
              <a:ext uri="{FF2B5EF4-FFF2-40B4-BE49-F238E27FC236}">
                <a16:creationId xmlns:a16="http://schemas.microsoft.com/office/drawing/2014/main" id="{6A21B49F-C679-F9A6-9421-E04A90740F9A}"/>
              </a:ext>
            </a:extLst>
          </p:cNvPr>
          <p:cNvSpPr>
            <a:spLocks noGrp="1"/>
          </p:cNvSpPr>
          <p:nvPr>
            <p:ph type="body" idx="1"/>
          </p:nvPr>
        </p:nvSpPr>
        <p:spPr>
          <a:xfrm>
            <a:off x="838200" y="1371589"/>
            <a:ext cx="10515600" cy="4805374"/>
          </a:xfrm>
          <a:prstGeom prst="rect">
            <a:avLst/>
          </a:prstGeom>
        </p:spPr>
        <p:txBody>
          <a:bodyPr vert="horz" lIns="91440" tIns="45720" rIns="91440" bIns="45720" rtlCol="0">
            <a:normAutofit/>
          </a:bodyPr>
          <a:lstStyle/>
          <a:p>
            <a:pPr lvl="0"/>
            <a:r>
              <a:rPr lang="en-US" dirty="0"/>
              <a:t>Haga clic para editar los estilos de texto maestro</a:t>
            </a:r>
          </a:p>
          <a:p>
            <a:pPr lvl="1"/>
            <a:r>
              <a:rPr lang="en-US" dirty="0"/>
              <a:t>Segundo nivel</a:t>
            </a:r>
          </a:p>
          <a:p>
            <a:pPr lvl="2"/>
            <a:r>
              <a:rPr lang="en-US" dirty="0"/>
              <a:t>Tercer nivel</a:t>
            </a:r>
          </a:p>
          <a:p>
            <a:pPr lvl="3"/>
            <a:r>
              <a:rPr lang="en-US" dirty="0"/>
              <a:t>Cuarto nivel</a:t>
            </a:r>
          </a:p>
          <a:p>
            <a:pPr lvl="4"/>
            <a:r>
              <a:rPr lang="en-US" dirty="0"/>
              <a:t>Quinto nivel</a:t>
            </a:r>
          </a:p>
        </p:txBody>
      </p:sp>
      <p:sp>
        <p:nvSpPr>
          <p:cNvPr id="4" name="Date Placeholder 3">
            <a:extLst>
              <a:ext uri="{FF2B5EF4-FFF2-40B4-BE49-F238E27FC236}">
                <a16:creationId xmlns:a16="http://schemas.microsoft.com/office/drawing/2014/main" id="{F7A27CA8-1E97-EB68-977D-05F84D369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Verdana Pro" panose="020B0604030504040204" pitchFamily="34" charset="0"/>
              </a:defRPr>
            </a:lvl1p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2BA0CFBB-55DF-C97C-2145-2749AEBCF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Verdana Pro"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492D6E9F-9259-B5C1-8E67-FD1440E2C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Verdana Pro" panose="020B0604030504040204" pitchFamily="34" charset="0"/>
              </a:defRPr>
            </a:lvl1pPr>
          </a:lstStyle>
          <a:p>
            <a:fld id="{91286947-4569-4C16-8179-52394E009F22}" type="slidenum">
              <a:rPr lang="en-US" smtClean="0"/>
              <a:t>‹#›</a:t>
            </a:fld>
            <a:endParaRPr lang="en-US"/>
          </a:p>
        </p:txBody>
      </p:sp>
    </p:spTree>
    <p:custDataLst>
      <p:tags r:id="rId15"/>
    </p:custDataLst>
    <p:extLst>
      <p:ext uri="{BB962C8B-B14F-4D97-AF65-F5344CB8AC3E}">
        <p14:creationId xmlns:p14="http://schemas.microsoft.com/office/powerpoint/2010/main" val="121159855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71"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0" advTm="1000"/>
    </mc:Choice>
    <mc:Fallback xmlns:p15="http://schemas.microsoft.com/office/powerpoint/2012/main" xmlns:a14="http://schemas.microsoft.com/office/drawing/2010/main" xmlns:adec="http://schemas.microsoft.com/office/drawing/2017/decorative" xmlns:a16="http://schemas.microsoft.com/office/drawing/2014/main" xmlns="">
      <p:transition advTm="1000"/>
    </mc:Fallback>
  </mc:AlternateContent>
  <p:txStyles>
    <p:titleStyle>
      <a:lvl1pPr algn="ctr"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332154"/>
            <a:ext cx="11176000" cy="734646"/>
          </a:xfrm>
          <a:prstGeom prst="rect">
            <a:avLst/>
          </a:prstGeom>
        </p:spPr>
        <p:txBody>
          <a:bodyPr vert="horz" lIns="91440" tIns="45720" rIns="91440" bIns="45720" rtlCol="0" anchor="ctr">
            <a:noAutofit/>
          </a:bodyPr>
          <a:lstStyle/>
          <a:p>
            <a:r>
              <a:rPr lang="en-US" dirty="0"/>
              <a:t>Haga clic para editar el estilo del título principal</a:t>
            </a:r>
          </a:p>
        </p:txBody>
      </p:sp>
      <p:sp>
        <p:nvSpPr>
          <p:cNvPr id="1029" name="Text Placeholder 2"/>
          <p:cNvSpPr>
            <a:spLocks noGrp="1"/>
          </p:cNvSpPr>
          <p:nvPr>
            <p:ph type="body" idx="1"/>
          </p:nvPr>
        </p:nvSpPr>
        <p:spPr bwMode="auto">
          <a:xfrm>
            <a:off x="508000" y="1547446"/>
            <a:ext cx="11209867" cy="464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Editar estilos de texto maestro</a:t>
            </a:r>
          </a:p>
          <a:p>
            <a:pPr lvl="1"/>
            <a:r>
              <a:rPr lang="en-US" altLang="en-US" dirty="0"/>
              <a:t>Segundo nivel</a:t>
            </a:r>
          </a:p>
          <a:p>
            <a:pPr lvl="2"/>
            <a:r>
              <a:rPr lang="en-US" altLang="en-US" dirty="0"/>
              <a:t>Tercer nivel</a:t>
            </a:r>
          </a:p>
          <a:p>
            <a:pPr lvl="3"/>
            <a:r>
              <a:rPr lang="en-US" altLang="en-US" dirty="0"/>
              <a:t>Cuarto nivel</a:t>
            </a:r>
          </a:p>
          <a:p>
            <a:pPr lvl="4"/>
            <a:r>
              <a:rPr lang="en-US" altLang="en-US" dirty="0"/>
              <a:t>Quinto nivel</a:t>
            </a:r>
          </a:p>
        </p:txBody>
      </p:sp>
      <p:sp>
        <p:nvSpPr>
          <p:cNvPr id="1031" name="Footer Placeholder 4"/>
          <p:cNvSpPr>
            <a:spLocks noGrp="1"/>
          </p:cNvSpPr>
          <p:nvPr>
            <p:ph type="ftr" sz="quarter" idx="3"/>
          </p:nvPr>
        </p:nvSpPr>
        <p:spPr bwMode="auto">
          <a:xfrm>
            <a:off x="9521004" y="6377158"/>
            <a:ext cx="197223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900">
                <a:solidFill>
                  <a:schemeClr val="accent2"/>
                </a:solidFill>
                <a:latin typeface="HelveticaNeueLT Std Lt Cn" panose="020B0406020202030204" pitchFamily="34" charset="0"/>
                <a:ea typeface="Verdana" pitchFamily="34" charset="0"/>
                <a:cs typeface="Verdana" pitchFamily="34" charset="0"/>
              </a:defRPr>
            </a:lvl1pPr>
          </a:lstStyle>
          <a:p>
            <a:endParaRPr lang="en-US">
              <a:solidFill>
                <a:prstClr val="black">
                  <a:lumMod val="65000"/>
                  <a:lumOff val="35000"/>
                </a:prstClr>
              </a:solidFill>
            </a:endParaRPr>
          </a:p>
        </p:txBody>
      </p:sp>
      <p:sp>
        <p:nvSpPr>
          <p:cNvPr id="1032" name="Slide Number Placeholder 5"/>
          <p:cNvSpPr>
            <a:spLocks noGrp="1"/>
          </p:cNvSpPr>
          <p:nvPr>
            <p:ph type="sldNum" sz="quarter" idx="4"/>
          </p:nvPr>
        </p:nvSpPr>
        <p:spPr bwMode="auto">
          <a:xfrm>
            <a:off x="508000" y="6356351"/>
            <a:ext cx="776816"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a:defRPr lang="en-US" altLang="en-US" sz="1400" b="1" kern="1200" smtClean="0">
                <a:solidFill>
                  <a:srgbClr val="5081AE"/>
                </a:solidFill>
                <a:latin typeface="Verdana" panose="020B0604030504040204" pitchFamily="34" charset="0"/>
                <a:ea typeface="+mn-ea"/>
                <a:cs typeface="+mn-cs"/>
              </a:defRPr>
            </a:lvl1pPr>
          </a:lstStyle>
          <a:p>
            <a:fld id="{4FAB73BC-B049-4115-A692-8D63A059BFB8}" type="slidenum">
              <a:rPr lang="en-US" smtClean="0">
                <a:solidFill>
                  <a:prstClr val="black">
                    <a:tint val="75000"/>
                  </a:prstClr>
                </a:solidFill>
              </a:rPr>
              <a:t>‹#›</a:t>
            </a:fld>
            <a:endParaRPr lang="en-US">
              <a:solidFill>
                <a:prstClr val="black">
                  <a:tint val="75000"/>
                </a:prstClr>
              </a:solidFill>
            </a:endParaRPr>
          </a:p>
        </p:txBody>
      </p:sp>
    </p:spTree>
    <p:custDataLst>
      <p:tags r:id="rId13"/>
    </p:custDataLst>
    <p:extLst>
      <p:ext uri="{BB962C8B-B14F-4D97-AF65-F5344CB8AC3E}">
        <p14:creationId xmlns:p14="http://schemas.microsoft.com/office/powerpoint/2010/main" val="258672179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3" r:id="rId11"/>
  </p:sldLayoutIdLst>
  <mc:AlternateContent xmlns:mc="http://schemas.openxmlformats.org/markup-compatibility/2006" xmlns:p14="http://schemas.microsoft.com/office/powerpoint/2010/main">
    <mc:Choice Requires="p14">
      <p:transition p14:dur="0" advTm="1000"/>
    </mc:Choice>
    <mc:Fallback xmlns:a14="http://schemas.microsoft.com/office/drawing/2010/main" xmlns="">
      <p:transition advTm="1000"/>
    </mc:Fallback>
  </mc:AlternateContent>
  <p:hf sldNum="0" hdr="0" ftr="0" dt="0"/>
  <p:txStyles>
    <p:titleStyle>
      <a:lvl1pPr algn="ctr" rtl="0" eaLnBrk="1" fontAlgn="base" hangingPunct="1">
        <a:spcBef>
          <a:spcPct val="0"/>
        </a:spcBef>
        <a:spcAft>
          <a:spcPct val="0"/>
        </a:spcAft>
        <a:defRPr sz="4400" b="0">
          <a:solidFill>
            <a:schemeClr val="tx1"/>
          </a:solidFill>
          <a:effectLst/>
          <a:latin typeface="Verdana" panose="020B0604030504040204" pitchFamily="34" charset="0"/>
          <a:ea typeface="Verdana" pitchFamily="34" charset="0"/>
          <a:cs typeface="Verdana" panose="020B0604030504040204" pitchFamily="34" charset="0"/>
        </a:defRPr>
      </a:lvl1pPr>
      <a:lvl2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2pPr>
      <a:lvl3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3pPr>
      <a:lvl4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4pPr>
      <a:lvl5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5pPr>
      <a:lvl6pPr marL="4572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6pPr>
      <a:lvl7pPr marL="9144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7pPr>
      <a:lvl8pPr marL="13716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8pPr>
      <a:lvl9pPr marL="18288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9pPr>
    </p:titleStyle>
    <p:bodyStyle>
      <a:lvl1pPr marL="273050" indent="-273050" algn="l" rtl="0" eaLnBrk="1" fontAlgn="base" hangingPunct="1">
        <a:lnSpc>
          <a:spcPct val="90000"/>
        </a:lnSpc>
        <a:spcBef>
          <a:spcPts val="600"/>
        </a:spcBef>
        <a:spcAft>
          <a:spcPts val="600"/>
        </a:spcAft>
        <a:buClr>
          <a:schemeClr val="tx1"/>
        </a:buClr>
        <a:buFont typeface="Arial" panose="020B0604020202020204" pitchFamily="34" charset="0"/>
        <a:buChar char="•"/>
        <a:defRPr sz="3600">
          <a:solidFill>
            <a:schemeClr val="tx1"/>
          </a:solidFill>
          <a:latin typeface="Verdana" panose="020B0604030504040204" pitchFamily="34" charset="0"/>
          <a:ea typeface="Verdana" pitchFamily="34" charset="0"/>
          <a:cs typeface="Verdana" panose="020B0604030504040204" pitchFamily="34" charset="0"/>
        </a:defRPr>
      </a:lvl1pPr>
      <a:lvl2pPr marL="547688" indent="-273050" algn="l" rtl="0" eaLnBrk="1" fontAlgn="base" hangingPunct="1">
        <a:lnSpc>
          <a:spcPct val="90000"/>
        </a:lnSpc>
        <a:spcBef>
          <a:spcPts val="600"/>
        </a:spcBef>
        <a:spcAft>
          <a:spcPts val="600"/>
        </a:spcAft>
        <a:buClr>
          <a:schemeClr val="tx1"/>
        </a:buClr>
        <a:buFont typeface="Arial" panose="020B0604020202020204" pitchFamily="34" charset="0"/>
        <a:buChar char="•"/>
        <a:defRPr sz="2800">
          <a:solidFill>
            <a:schemeClr val="tx1"/>
          </a:solidFill>
          <a:latin typeface="Verdana" panose="020B0604030504040204" pitchFamily="34" charset="0"/>
          <a:ea typeface="Verdana" pitchFamily="34" charset="0"/>
          <a:cs typeface="Verdana" panose="020B0604030504040204" pitchFamily="34" charset="0"/>
        </a:defRPr>
      </a:lvl2pPr>
      <a:lvl3pPr marL="822325" indent="-273050" algn="l" rtl="0" eaLnBrk="1" fontAlgn="base" hangingPunct="1">
        <a:lnSpc>
          <a:spcPct val="90000"/>
        </a:lnSpc>
        <a:spcBef>
          <a:spcPts val="600"/>
        </a:spcBef>
        <a:spcAft>
          <a:spcPts val="600"/>
        </a:spcAft>
        <a:buClr>
          <a:schemeClr val="tx1"/>
        </a:buClr>
        <a:buFont typeface="Arial" panose="020B0604020202020204" pitchFamily="34" charset="0"/>
        <a:buChar char="•"/>
        <a:defRPr sz="2400">
          <a:solidFill>
            <a:schemeClr val="tx1"/>
          </a:solidFill>
          <a:latin typeface="Verdana" panose="020B0604030504040204" pitchFamily="34" charset="0"/>
          <a:ea typeface="Verdana" pitchFamily="34" charset="0"/>
          <a:cs typeface="Verdana" panose="020B0604030504040204" pitchFamily="34" charset="0"/>
        </a:defRPr>
      </a:lvl3pPr>
      <a:lvl4pPr marL="1096963" indent="-182563" algn="l" rtl="0" eaLnBrk="1" fontAlgn="base" hangingPunct="1">
        <a:lnSpc>
          <a:spcPct val="90000"/>
        </a:lnSpc>
        <a:spcBef>
          <a:spcPts val="600"/>
        </a:spcBef>
        <a:spcAft>
          <a:spcPts val="600"/>
        </a:spcAft>
        <a:buClr>
          <a:schemeClr val="tx1"/>
        </a:buClr>
        <a:buFont typeface="Arial" panose="020B0604020202020204" pitchFamily="34" charset="0"/>
        <a:buChar char="•"/>
        <a:defRPr sz="2400">
          <a:solidFill>
            <a:schemeClr val="tx1"/>
          </a:solidFill>
          <a:latin typeface="Verdana" panose="020B0604030504040204" pitchFamily="34" charset="0"/>
          <a:ea typeface="Verdana" pitchFamily="34" charset="0"/>
          <a:cs typeface="Verdana" panose="020B0604030504040204" pitchFamily="34" charset="0"/>
        </a:defRPr>
      </a:lvl4pPr>
      <a:lvl5pPr marL="1279525" indent="-182563" algn="l" rtl="0" eaLnBrk="1" fontAlgn="base" hangingPunct="1">
        <a:lnSpc>
          <a:spcPct val="90000"/>
        </a:lnSpc>
        <a:spcBef>
          <a:spcPts val="600"/>
        </a:spcBef>
        <a:spcAft>
          <a:spcPts val="600"/>
        </a:spcAft>
        <a:buClr>
          <a:schemeClr val="tx1"/>
        </a:buClr>
        <a:buFont typeface="Arial" panose="020B0604020202020204" pitchFamily="34" charset="0"/>
        <a:buChar char="•"/>
        <a:defRPr sz="2000">
          <a:solidFill>
            <a:schemeClr val="tx1"/>
          </a:solidFill>
          <a:latin typeface="Verdana" panose="020B0604030504040204" pitchFamily="34" charset="0"/>
          <a:ea typeface="Verdana" pitchFamily="34" charset="0"/>
          <a:cs typeface="Verdana" panose="020B0604030504040204" pitchFamily="34" charset="0"/>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A4950F-9761-45C7-AEEE-50CD876758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Haga clic para editar el estilo del título principal</a:t>
            </a:r>
            <a:endParaRPr lang="en-US" dirty="0"/>
          </a:p>
        </p:txBody>
      </p:sp>
      <p:sp>
        <p:nvSpPr>
          <p:cNvPr id="3" name="Text Placeholder 2">
            <a:extLst>
              <a:ext uri="{FF2B5EF4-FFF2-40B4-BE49-F238E27FC236}">
                <a16:creationId xmlns:a16="http://schemas.microsoft.com/office/drawing/2014/main" id="{D1915796-96D2-4A38-91E5-7A5B751B9B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Editar estilos de texto maestro</a:t>
            </a:r>
          </a:p>
          <a:p>
            <a:pPr lvl="1"/>
            <a:r>
              <a:rPr lang="en-US" dirty="0"/>
              <a:t>Segundo nivel</a:t>
            </a:r>
          </a:p>
          <a:p>
            <a:pPr lvl="2"/>
            <a:r>
              <a:rPr lang="en-US" dirty="0"/>
              <a:t>Tercer nivel</a:t>
            </a:r>
          </a:p>
          <a:p>
            <a:pPr lvl="3"/>
            <a:r>
              <a:rPr lang="en-US" dirty="0"/>
              <a:t>Cuarto nivel</a:t>
            </a:r>
          </a:p>
          <a:p>
            <a:pPr lvl="4"/>
            <a:r>
              <a:rPr lang="en-US" dirty="0"/>
              <a:t>Quinto nivel</a:t>
            </a:r>
          </a:p>
        </p:txBody>
      </p:sp>
      <p:sp>
        <p:nvSpPr>
          <p:cNvPr id="4" name="Date Placeholder 3">
            <a:extLst>
              <a:ext uri="{FF2B5EF4-FFF2-40B4-BE49-F238E27FC236}">
                <a16:creationId xmlns:a16="http://schemas.microsoft.com/office/drawing/2014/main" id="{ECA6F294-3836-474A-8DF1-5EA51B6CF3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526139-D7C6-48BE-867E-8AF586D96DF3}" type="datetimeFigureOut">
              <a:rPr lang="en-US" smtClean="0"/>
              <a:t>5/4/2025</a:t>
            </a:fld>
            <a:endParaRPr lang="en-US"/>
          </a:p>
        </p:txBody>
      </p:sp>
      <p:sp>
        <p:nvSpPr>
          <p:cNvPr id="5" name="Footer Placeholder 4">
            <a:extLst>
              <a:ext uri="{FF2B5EF4-FFF2-40B4-BE49-F238E27FC236}">
                <a16:creationId xmlns:a16="http://schemas.microsoft.com/office/drawing/2014/main" id="{95C789B8-1360-4DE0-8C3F-76DBCCA134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18FDB2-7D8B-4380-AD1D-FE38A56AE3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75AB8-1768-4EE4-83A3-FB3FA6402523}" type="slidenum">
              <a:rPr lang="en-US" smtClean="0"/>
              <a:t>‹#›</a:t>
            </a:fld>
            <a:endParaRPr lang="en-US"/>
          </a:p>
        </p:txBody>
      </p:sp>
    </p:spTree>
    <p:custDataLst>
      <p:tags r:id="rId23"/>
    </p:custDataLst>
    <p:extLst>
      <p:ext uri="{BB962C8B-B14F-4D97-AF65-F5344CB8AC3E}">
        <p14:creationId xmlns:p14="http://schemas.microsoft.com/office/powerpoint/2010/main" val="351200959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Lst>
  <mc:AlternateContent xmlns:mc="http://schemas.openxmlformats.org/markup-compatibility/2006" xmlns:p14="http://schemas.microsoft.com/office/powerpoint/2010/main">
    <mc:Choice Requires="p14">
      <p:transition p14:dur="0" advTm="1000"/>
    </mc:Choice>
    <mc:Fallback xmlns:a16="http://schemas.microsoft.com/office/drawing/2014/main"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1.xml"/><Relationship Id="rId1" Type="http://schemas.openxmlformats.org/officeDocument/2006/relationships/tags" Target="../tags/tag117.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126.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127.xml"/><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128.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129.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xml"/><Relationship Id="rId1" Type="http://schemas.openxmlformats.org/officeDocument/2006/relationships/tags" Target="../tags/tag130.xml"/><Relationship Id="rId5" Type="http://schemas.microsoft.com/office/2007/relationships/hdphoto" Target="../media/hdphoto2.wdp"/><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0.xml"/><Relationship Id="rId1" Type="http://schemas.openxmlformats.org/officeDocument/2006/relationships/tags" Target="../tags/tag131.xml"/><Relationship Id="rId5" Type="http://schemas.microsoft.com/office/2007/relationships/hdphoto" Target="../media/hdphoto3.wdp"/><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xml"/><Relationship Id="rId1" Type="http://schemas.openxmlformats.org/officeDocument/2006/relationships/tags" Target="../tags/tag132.xml"/><Relationship Id="rId5" Type="http://schemas.microsoft.com/office/2007/relationships/hdphoto" Target="../media/hdphoto4.wdp"/><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0.xml"/><Relationship Id="rId1" Type="http://schemas.openxmlformats.org/officeDocument/2006/relationships/tags" Target="../tags/tag133.xml"/><Relationship Id="rId5" Type="http://schemas.microsoft.com/office/2007/relationships/hdphoto" Target="../media/hdphoto5.wdp"/><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xml"/><Relationship Id="rId1" Type="http://schemas.openxmlformats.org/officeDocument/2006/relationships/tags" Target="../tags/tag134.xml"/><Relationship Id="rId5" Type="http://schemas.microsoft.com/office/2007/relationships/hdphoto" Target="../media/hdphoto6.wdp"/><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0.xml"/><Relationship Id="rId1" Type="http://schemas.openxmlformats.org/officeDocument/2006/relationships/tags" Target="../tags/tag135.xml"/><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18.xml"/><Relationship Id="rId5" Type="http://schemas.openxmlformats.org/officeDocument/2006/relationships/image" Target="../media/image8.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xml"/><Relationship Id="rId1" Type="http://schemas.openxmlformats.org/officeDocument/2006/relationships/tags" Target="../tags/tag136.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xml"/><Relationship Id="rId1" Type="http://schemas.openxmlformats.org/officeDocument/2006/relationships/tags" Target="../tags/tag137.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9.xml"/><Relationship Id="rId1" Type="http://schemas.openxmlformats.org/officeDocument/2006/relationships/tags" Target="../tags/tag138.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xml"/><Relationship Id="rId1" Type="http://schemas.openxmlformats.org/officeDocument/2006/relationships/tags" Target="../tags/tag139.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7.xml"/><Relationship Id="rId1" Type="http://schemas.openxmlformats.org/officeDocument/2006/relationships/tags" Target="../tags/tag140.xml"/><Relationship Id="rId6" Type="http://schemas.openxmlformats.org/officeDocument/2006/relationships/image" Target="../media/image8.pn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7.xml"/><Relationship Id="rId1" Type="http://schemas.openxmlformats.org/officeDocument/2006/relationships/tags" Target="../tags/tag141.xml"/><Relationship Id="rId5" Type="http://schemas.openxmlformats.org/officeDocument/2006/relationships/image" Target="../media/image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1.xml"/><Relationship Id="rId1" Type="http://schemas.openxmlformats.org/officeDocument/2006/relationships/tags" Target="../tags/tag119.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tags" Target="../tags/tag120.xml"/><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121.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1.xml"/><Relationship Id="rId1" Type="http://schemas.openxmlformats.org/officeDocument/2006/relationships/tags" Target="../tags/tag122.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9.svg"/><Relationship Id="rId2" Type="http://schemas.openxmlformats.org/officeDocument/2006/relationships/slideLayout" Target="../slideLayouts/slideLayout106.xml"/><Relationship Id="rId1" Type="http://schemas.openxmlformats.org/officeDocument/2006/relationships/tags" Target="../tags/tag12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0.xml"/><Relationship Id="rId1" Type="http://schemas.openxmlformats.org/officeDocument/2006/relationships/tags" Target="../tags/tag124.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8.xml"/><Relationship Id="rId1" Type="http://schemas.openxmlformats.org/officeDocument/2006/relationships/tags" Target="../tags/tag1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7E2397-082B-231F-C344-451C5135B804}"/>
              </a:ext>
            </a:extLst>
          </p:cNvPr>
          <p:cNvSpPr>
            <a:spLocks noGrp="1"/>
          </p:cNvSpPr>
          <p:nvPr>
            <p:ph type="ctrTitle"/>
          </p:nvPr>
        </p:nvSpPr>
        <p:spPr>
          <a:xfrm>
            <a:off x="3972393" y="1203767"/>
            <a:ext cx="7330191" cy="2673752"/>
          </a:xfrm>
          <a:noFill/>
        </p:spPr>
        <p:txBody>
          <a:bodyPr>
            <a:noAutofit/>
          </a:bodyPr>
          <a:lstStyle/>
          <a:p>
            <a:r>
              <a:rPr lang="es-419" b="1" noProof="0" dirty="0"/>
              <a:t>Equipo de protección personal (EPP)</a:t>
            </a:r>
          </a:p>
        </p:txBody>
      </p:sp>
      <p:sp>
        <p:nvSpPr>
          <p:cNvPr id="5" name="Subtitle 4">
            <a:extLst>
              <a:ext uri="{FF2B5EF4-FFF2-40B4-BE49-F238E27FC236}">
                <a16:creationId xmlns:a16="http://schemas.microsoft.com/office/drawing/2014/main" id="{B42506F4-0D1C-8587-7C51-C37572DE1D0A}"/>
              </a:ext>
            </a:extLst>
          </p:cNvPr>
          <p:cNvSpPr>
            <a:spLocks noGrp="1"/>
          </p:cNvSpPr>
          <p:nvPr>
            <p:ph type="subTitle" idx="1"/>
          </p:nvPr>
        </p:nvSpPr>
        <p:spPr>
          <a:xfrm>
            <a:off x="4432091" y="4236333"/>
            <a:ext cx="6410794" cy="1417899"/>
          </a:xfrm>
        </p:spPr>
        <p:txBody>
          <a:bodyPr anchor="ctr">
            <a:noAutofit/>
          </a:bodyPr>
          <a:lstStyle/>
          <a:p>
            <a:r>
              <a:rPr lang="es-419" sz="4800" i="1" kern="0" noProof="0" dirty="0"/>
              <a:t>Cómo ponerte el EPP de Nivel C</a:t>
            </a:r>
            <a:endParaRPr lang="es-419" sz="4800" i="1" kern="0" noProof="0" dirty="0">
              <a:latin typeface="Verdana" panose="020B0604030504040204" pitchFamily="34" charset="0"/>
              <a:ea typeface="Verdana" panose="020B0604030504040204" pitchFamily="34" charset="0"/>
            </a:endParaRPr>
          </a:p>
        </p:txBody>
      </p:sp>
      <p:sp>
        <p:nvSpPr>
          <p:cNvPr id="6" name="Rectangle 5">
            <a:extLst>
              <a:ext uri="{FF2B5EF4-FFF2-40B4-BE49-F238E27FC236}">
                <a16:creationId xmlns:a16="http://schemas.microsoft.com/office/drawing/2014/main" id="{A12D1C0A-CC50-51B4-C583-2D8B8847F3A7}"/>
              </a:ext>
              <a:ext uri="{C183D7F6-B498-43B3-948B-1728B52AA6E4}">
                <adec:decorative xmlns:adec="http://schemas.microsoft.com/office/drawing/2017/decorative" val="1"/>
              </a:ext>
            </a:extLst>
          </p:cNvPr>
          <p:cNvSpPr/>
          <p:nvPr/>
        </p:nvSpPr>
        <p:spPr>
          <a:xfrm>
            <a:off x="0" y="0"/>
            <a:ext cx="3357797" cy="6858000"/>
          </a:xfrm>
          <a:prstGeom prst="rect">
            <a:avLst/>
          </a:prstGeom>
          <a:solidFill>
            <a:srgbClr val="E9724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pic>
        <p:nvPicPr>
          <p:cNvPr id="9" name="Picture 8" descr="Just-In-Time training logo ">
            <a:extLst>
              <a:ext uri="{FF2B5EF4-FFF2-40B4-BE49-F238E27FC236}">
                <a16:creationId xmlns:a16="http://schemas.microsoft.com/office/drawing/2014/main" id="{B2CF6144-1DBD-545C-DA83-8F7C1697CB1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62343"/>
            <a:ext cx="3357797" cy="3366656"/>
          </a:xfrm>
          <a:prstGeom prst="rect">
            <a:avLst/>
          </a:prstGeom>
        </p:spPr>
      </p:pic>
      <p:pic>
        <p:nvPicPr>
          <p:cNvPr id="13" name="Picture 12" descr="The logo of the Center for Food Security and Public Health">
            <a:extLst>
              <a:ext uri="{FF2B5EF4-FFF2-40B4-BE49-F238E27FC236}">
                <a16:creationId xmlns:a16="http://schemas.microsoft.com/office/drawing/2014/main" id="{0C75F44B-C6BC-AB90-7D5A-A0EB81B348F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4811" y="4522394"/>
            <a:ext cx="2603221" cy="1470812"/>
          </a:xfrm>
          <a:prstGeom prst="rect">
            <a:avLst/>
          </a:prstGeom>
        </p:spPr>
      </p:pic>
      <p:pic>
        <p:nvPicPr>
          <p:cNvPr id="18" name="Picture 17">
            <a:extLst>
              <a:ext uri="{FF2B5EF4-FFF2-40B4-BE49-F238E27FC236}">
                <a16:creationId xmlns:a16="http://schemas.microsoft.com/office/drawing/2014/main" id="{913176F0-56EA-5670-454B-E23F90B6BFB9}"/>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05589" y="1371589"/>
            <a:ext cx="5486411" cy="5486411"/>
          </a:xfrm>
          <a:prstGeom prst="rect">
            <a:avLst/>
          </a:prstGeom>
        </p:spPr>
      </p:pic>
    </p:spTree>
    <p:custDataLst>
      <p:tags r:id="rId1"/>
    </p:custDataLst>
    <p:extLst>
      <p:ext uri="{BB962C8B-B14F-4D97-AF65-F5344CB8AC3E}">
        <p14:creationId xmlns:p14="http://schemas.microsoft.com/office/powerpoint/2010/main" val="30738760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Up 9">
            <a:extLst>
              <a:ext uri="{FF2B5EF4-FFF2-40B4-BE49-F238E27FC236}">
                <a16:creationId xmlns:a16="http://schemas.microsoft.com/office/drawing/2014/main" id="{53DF7E5E-851C-ECF2-C859-13B53B4AC044}"/>
              </a:ext>
              <a:ext uri="{C183D7F6-B498-43B3-948B-1728B52AA6E4}">
                <adec:decorative xmlns:adec="http://schemas.microsoft.com/office/drawing/2017/decorative" val="1"/>
              </a:ext>
            </a:extLst>
          </p:cNvPr>
          <p:cNvSpPr/>
          <p:nvPr/>
        </p:nvSpPr>
        <p:spPr>
          <a:xfrm>
            <a:off x="-850232" y="0"/>
            <a:ext cx="8117306" cy="6858000"/>
          </a:xfrm>
          <a:prstGeom prst="upArrow">
            <a:avLst>
              <a:gd name="adj1" fmla="val 66110"/>
              <a:gd name="adj2" fmla="val 38538"/>
            </a:avLst>
          </a:prstGeom>
          <a:solidFill>
            <a:srgbClr val="FAAA6C">
              <a:alpha val="29020"/>
            </a:srgbClr>
          </a:solidFill>
          <a:ln>
            <a:solidFill>
              <a:srgbClr val="FAAA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4" name="Title 3">
            <a:extLst>
              <a:ext uri="{FF2B5EF4-FFF2-40B4-BE49-F238E27FC236}">
                <a16:creationId xmlns:a16="http://schemas.microsoft.com/office/drawing/2014/main" id="{56ED49FD-1681-3008-06E9-7C5209593C71}"/>
              </a:ext>
            </a:extLst>
          </p:cNvPr>
          <p:cNvSpPr>
            <a:spLocks noGrp="1"/>
          </p:cNvSpPr>
          <p:nvPr>
            <p:ph type="title"/>
          </p:nvPr>
        </p:nvSpPr>
        <p:spPr>
          <a:xfrm>
            <a:off x="401721" y="589170"/>
            <a:ext cx="5613400" cy="1487273"/>
          </a:xfrm>
        </p:spPr>
        <p:txBody>
          <a:bodyPr anchor="ctr">
            <a:noAutofit/>
          </a:bodyPr>
          <a:lstStyle/>
          <a:p>
            <a:pPr algn="ctr">
              <a:lnSpc>
                <a:spcPct val="110000"/>
              </a:lnSpc>
            </a:pPr>
            <a:r>
              <a:rPr lang="es-419" sz="4000" b="1" noProof="0" dirty="0"/>
              <a:t>Cómo ponerte</a:t>
            </a:r>
            <a:br>
              <a:rPr lang="es-419" sz="4000" b="1" noProof="0" dirty="0"/>
            </a:br>
            <a:r>
              <a:rPr lang="es-419" sz="4000" b="1" noProof="0" dirty="0"/>
              <a:t>el EPP: </a:t>
            </a:r>
          </a:p>
        </p:txBody>
      </p:sp>
      <p:sp>
        <p:nvSpPr>
          <p:cNvPr id="9" name="Text Placeholder 8">
            <a:extLst>
              <a:ext uri="{FF2B5EF4-FFF2-40B4-BE49-F238E27FC236}">
                <a16:creationId xmlns:a16="http://schemas.microsoft.com/office/drawing/2014/main" id="{21791DA8-1DBC-6CB7-3241-2AF1E707020F}"/>
              </a:ext>
            </a:extLst>
          </p:cNvPr>
          <p:cNvSpPr>
            <a:spLocks noGrp="1"/>
          </p:cNvSpPr>
          <p:nvPr>
            <p:ph type="body" sz="half" idx="13"/>
          </p:nvPr>
        </p:nvSpPr>
        <p:spPr>
          <a:xfrm>
            <a:off x="1057834" y="2982672"/>
            <a:ext cx="4838307" cy="3177495"/>
          </a:xfrm>
        </p:spPr>
        <p:txBody>
          <a:bodyPr>
            <a:noAutofit/>
          </a:bodyPr>
          <a:lstStyle/>
          <a:p>
            <a:pPr marL="457200" indent="-457200">
              <a:buFont typeface="Wingdings 3" panose="05040102010807070707" pitchFamily="18" charset="2"/>
              <a:buChar char=""/>
            </a:pPr>
            <a:r>
              <a:rPr lang="es-419" sz="3000" b="1" noProof="0" dirty="0"/>
              <a:t>Introduce el pie con una media puesta en la parte para los pies del overol de protección.</a:t>
            </a:r>
            <a:endParaRPr lang="es-419" sz="1800" b="1" noProof="0" dirty="0"/>
          </a:p>
        </p:txBody>
      </p:sp>
      <p:pic>
        <p:nvPicPr>
          <p:cNvPr id="12" name="Picture 11" descr="Una persona poniéndose un overol de protección.">
            <a:extLst>
              <a:ext uri="{FF2B5EF4-FFF2-40B4-BE49-F238E27FC236}">
                <a16:creationId xmlns:a16="http://schemas.microsoft.com/office/drawing/2014/main" id="{322DFD13-DF63-BF9E-AFAB-23AF995E3A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67074" y="0"/>
            <a:ext cx="5135525" cy="6858000"/>
          </a:xfrm>
          <a:prstGeom prst="rect">
            <a:avLst/>
          </a:prstGeom>
        </p:spPr>
      </p:pic>
    </p:spTree>
    <p:custDataLst>
      <p:tags r:id="rId1"/>
    </p:custDataLst>
    <p:extLst>
      <p:ext uri="{BB962C8B-B14F-4D97-AF65-F5344CB8AC3E}">
        <p14:creationId xmlns:p14="http://schemas.microsoft.com/office/powerpoint/2010/main" val="513054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7B3E6-D620-82AB-1562-952437C49F1D}"/>
            </a:ext>
          </a:extLst>
        </p:cNvPr>
        <p:cNvGrpSpPr/>
        <p:nvPr/>
      </p:nvGrpSpPr>
      <p:grpSpPr>
        <a:xfrm>
          <a:off x="0" y="0"/>
          <a:ext cx="0" cy="0"/>
          <a:chOff x="0" y="0"/>
          <a:chExt cx="0" cy="0"/>
        </a:xfrm>
      </p:grpSpPr>
      <p:sp>
        <p:nvSpPr>
          <p:cNvPr id="10" name="Arrow: Up 9">
            <a:extLst>
              <a:ext uri="{FF2B5EF4-FFF2-40B4-BE49-F238E27FC236}">
                <a16:creationId xmlns:a16="http://schemas.microsoft.com/office/drawing/2014/main" id="{7E47F7D7-2497-21E7-6CD8-971920A6E29D}"/>
              </a:ext>
              <a:ext uri="{C183D7F6-B498-43B3-948B-1728B52AA6E4}">
                <adec:decorative xmlns:adec="http://schemas.microsoft.com/office/drawing/2017/decorative" val="1"/>
              </a:ext>
            </a:extLst>
          </p:cNvPr>
          <p:cNvSpPr/>
          <p:nvPr/>
        </p:nvSpPr>
        <p:spPr>
          <a:xfrm>
            <a:off x="-850232" y="0"/>
            <a:ext cx="7621964" cy="6858000"/>
          </a:xfrm>
          <a:prstGeom prst="upArrow">
            <a:avLst>
              <a:gd name="adj1" fmla="val 66110"/>
              <a:gd name="adj2" fmla="val 38538"/>
            </a:avLst>
          </a:prstGeom>
          <a:solidFill>
            <a:srgbClr val="FAAA6C">
              <a:alpha val="29020"/>
            </a:srgbClr>
          </a:solidFill>
          <a:ln>
            <a:solidFill>
              <a:srgbClr val="FAAA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4" name="Title 3">
            <a:extLst>
              <a:ext uri="{FF2B5EF4-FFF2-40B4-BE49-F238E27FC236}">
                <a16:creationId xmlns:a16="http://schemas.microsoft.com/office/drawing/2014/main" id="{911056D7-1250-576F-DF74-D0C161198A17}"/>
              </a:ext>
            </a:extLst>
          </p:cNvPr>
          <p:cNvSpPr>
            <a:spLocks noGrp="1"/>
          </p:cNvSpPr>
          <p:nvPr>
            <p:ph type="title"/>
          </p:nvPr>
        </p:nvSpPr>
        <p:spPr>
          <a:xfrm>
            <a:off x="212036" y="292099"/>
            <a:ext cx="5497429" cy="1324355"/>
          </a:xfrm>
        </p:spPr>
        <p:txBody>
          <a:bodyPr anchor="ctr">
            <a:noAutofit/>
          </a:bodyPr>
          <a:lstStyle/>
          <a:p>
            <a:pPr algn="ctr">
              <a:lnSpc>
                <a:spcPct val="110000"/>
              </a:lnSpc>
            </a:pPr>
            <a:r>
              <a:rPr lang="es-419" sz="2800" b="1" noProof="0" dirty="0"/>
              <a:t>Cómo ponerte el EPP: </a:t>
            </a:r>
            <a:br>
              <a:rPr lang="es-419" sz="2800" b="1" noProof="0" dirty="0"/>
            </a:br>
            <a:r>
              <a:rPr lang="es-419" sz="2800" b="1" noProof="0" dirty="0"/>
              <a:t>tira del traje de protección hacia arriba</a:t>
            </a:r>
          </a:p>
        </p:txBody>
      </p:sp>
      <p:sp>
        <p:nvSpPr>
          <p:cNvPr id="13" name="Text Placeholder 8">
            <a:extLst>
              <a:ext uri="{FF2B5EF4-FFF2-40B4-BE49-F238E27FC236}">
                <a16:creationId xmlns:a16="http://schemas.microsoft.com/office/drawing/2014/main" id="{075C3E17-334F-4809-6A2D-35A0D8C3F250}"/>
              </a:ext>
            </a:extLst>
          </p:cNvPr>
          <p:cNvSpPr txBox="1">
            <a:spLocks/>
          </p:cNvSpPr>
          <p:nvPr/>
        </p:nvSpPr>
        <p:spPr>
          <a:xfrm>
            <a:off x="539472" y="3058730"/>
            <a:ext cx="5092978" cy="3402228"/>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s-419" sz="2400" b="1" noProof="0" dirty="0"/>
              <a:t>Sube parcialmente el cierre del traje</a:t>
            </a:r>
          </a:p>
          <a:p>
            <a:pPr marL="457200" indent="-457200">
              <a:buFont typeface="Wingdings 3" panose="05040102010807070707" pitchFamily="18" charset="2"/>
              <a:buChar char=""/>
            </a:pPr>
            <a:r>
              <a:rPr lang="es-419" sz="2400" b="1" noProof="0" dirty="0"/>
              <a:t>y ponte el traje sobre los hombros</a:t>
            </a:r>
          </a:p>
          <a:p>
            <a:pPr marL="457200" indent="-457200">
              <a:buFont typeface="Wingdings 3" panose="05040102010807070707" pitchFamily="18" charset="2"/>
              <a:buChar char=""/>
            </a:pPr>
            <a:r>
              <a:rPr lang="es-419" sz="2400" b="1" noProof="0" dirty="0"/>
              <a:t>Tira del traje de protección hacia arriba, introduce los brazos en las mangas </a:t>
            </a:r>
          </a:p>
          <a:p>
            <a:pPr marL="457200" indent="-457200">
              <a:buFont typeface="Wingdings 3" panose="05040102010807070707" pitchFamily="18" charset="2"/>
              <a:buChar char=""/>
            </a:pPr>
            <a:endParaRPr lang="es-419" sz="2800" b="1" noProof="0" dirty="0"/>
          </a:p>
          <a:p>
            <a:pPr marL="457200" indent="-457200">
              <a:buFont typeface="Wingdings 3" panose="05040102010807070707" pitchFamily="18" charset="2"/>
              <a:buChar char=""/>
            </a:pPr>
            <a:endParaRPr lang="es-419" sz="2800" b="1" noProof="0" dirty="0"/>
          </a:p>
        </p:txBody>
      </p:sp>
      <p:sp>
        <p:nvSpPr>
          <p:cNvPr id="3" name="Text Placeholder 2">
            <a:extLst>
              <a:ext uri="{FF2B5EF4-FFF2-40B4-BE49-F238E27FC236}">
                <a16:creationId xmlns:a16="http://schemas.microsoft.com/office/drawing/2014/main" id="{1112BD68-6DAA-9CBB-4520-07CDE34D7856}"/>
              </a:ext>
            </a:extLst>
          </p:cNvPr>
          <p:cNvSpPr>
            <a:spLocks noGrp="1"/>
          </p:cNvSpPr>
          <p:nvPr>
            <p:ph type="body" sz="half" idx="14"/>
          </p:nvPr>
        </p:nvSpPr>
        <p:spPr>
          <a:xfrm>
            <a:off x="247650" y="1908553"/>
            <a:ext cx="5384800" cy="1143000"/>
          </a:xfrm>
        </p:spPr>
        <p:txBody>
          <a:bodyPr>
            <a:noAutofit/>
          </a:bodyPr>
          <a:lstStyle/>
          <a:p>
            <a:pPr algn="ctr"/>
            <a:r>
              <a:rPr lang="es-419" sz="3000" b="1" i="1" noProof="0" dirty="0"/>
              <a:t>NO te pongas la capucha todavía</a:t>
            </a:r>
            <a:endParaRPr lang="es-419" sz="2800" b="1" noProof="0" dirty="0"/>
          </a:p>
          <a:p>
            <a:endParaRPr lang="es-419" sz="1800" b="1" noProof="0" dirty="0"/>
          </a:p>
        </p:txBody>
      </p:sp>
      <p:pic>
        <p:nvPicPr>
          <p:cNvPr id="6" name="Picture 5" descr="Personal de respuesta subiéndose el overol de protección. ">
            <a:extLst>
              <a:ext uri="{FF2B5EF4-FFF2-40B4-BE49-F238E27FC236}">
                <a16:creationId xmlns:a16="http://schemas.microsoft.com/office/drawing/2014/main" id="{04FD85A7-8886-1003-7AA2-EF233D35E94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867400" y="0"/>
            <a:ext cx="3159626" cy="6858000"/>
          </a:xfrm>
          <a:prstGeom prst="rect">
            <a:avLst/>
          </a:prstGeom>
        </p:spPr>
      </p:pic>
      <p:pic>
        <p:nvPicPr>
          <p:cNvPr id="8" name="Picture 7" descr="Una persona con un overol.">
            <a:extLst>
              <a:ext uri="{FF2B5EF4-FFF2-40B4-BE49-F238E27FC236}">
                <a16:creationId xmlns:a16="http://schemas.microsoft.com/office/drawing/2014/main" id="{6C64577F-230E-84E9-9762-0D57BC51727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115926" y="0"/>
            <a:ext cx="3063374" cy="6858000"/>
          </a:xfrm>
          <a:prstGeom prst="rect">
            <a:avLst/>
          </a:prstGeom>
        </p:spPr>
      </p:pic>
    </p:spTree>
    <p:custDataLst>
      <p:tags r:id="rId1"/>
    </p:custDataLst>
    <p:extLst>
      <p:ext uri="{BB962C8B-B14F-4D97-AF65-F5344CB8AC3E}">
        <p14:creationId xmlns:p14="http://schemas.microsoft.com/office/powerpoint/2010/main" val="3354042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92EE7-63EA-2E52-29D5-4C4831B74A3F}"/>
            </a:ext>
          </a:extLst>
        </p:cNvPr>
        <p:cNvGrpSpPr/>
        <p:nvPr/>
      </p:nvGrpSpPr>
      <p:grpSpPr>
        <a:xfrm>
          <a:off x="0" y="0"/>
          <a:ext cx="0" cy="0"/>
          <a:chOff x="0" y="0"/>
          <a:chExt cx="0" cy="0"/>
        </a:xfrm>
      </p:grpSpPr>
      <p:sp>
        <p:nvSpPr>
          <p:cNvPr id="10" name="Arrow: Up 9">
            <a:extLst>
              <a:ext uri="{FF2B5EF4-FFF2-40B4-BE49-F238E27FC236}">
                <a16:creationId xmlns:a16="http://schemas.microsoft.com/office/drawing/2014/main" id="{4CD1F2F3-AE00-6B9D-C4D9-CA86134DDC6B}"/>
              </a:ext>
              <a:ext uri="{C183D7F6-B498-43B3-948B-1728B52AA6E4}">
                <adec:decorative xmlns:adec="http://schemas.microsoft.com/office/drawing/2017/decorative" val="1"/>
              </a:ext>
            </a:extLst>
          </p:cNvPr>
          <p:cNvSpPr/>
          <p:nvPr/>
        </p:nvSpPr>
        <p:spPr>
          <a:xfrm>
            <a:off x="-866508" y="0"/>
            <a:ext cx="8117306" cy="6858000"/>
          </a:xfrm>
          <a:prstGeom prst="upArrow">
            <a:avLst>
              <a:gd name="adj1" fmla="val 66110"/>
              <a:gd name="adj2" fmla="val 38538"/>
            </a:avLst>
          </a:prstGeom>
          <a:solidFill>
            <a:srgbClr val="FAAA6C">
              <a:alpha val="29020"/>
            </a:srgbClr>
          </a:solidFill>
          <a:ln>
            <a:solidFill>
              <a:srgbClr val="FAAA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4" name="Title 3">
            <a:extLst>
              <a:ext uri="{FF2B5EF4-FFF2-40B4-BE49-F238E27FC236}">
                <a16:creationId xmlns:a16="http://schemas.microsoft.com/office/drawing/2014/main" id="{DBB93ED0-AB21-CF58-622A-A2925B3D9A30}"/>
              </a:ext>
            </a:extLst>
          </p:cNvPr>
          <p:cNvSpPr>
            <a:spLocks noGrp="1"/>
          </p:cNvSpPr>
          <p:nvPr>
            <p:ph type="title"/>
          </p:nvPr>
        </p:nvSpPr>
        <p:spPr>
          <a:xfrm>
            <a:off x="297223" y="529052"/>
            <a:ext cx="5789844" cy="1027374"/>
          </a:xfrm>
        </p:spPr>
        <p:txBody>
          <a:bodyPr anchor="ctr">
            <a:noAutofit/>
          </a:bodyPr>
          <a:lstStyle/>
          <a:p>
            <a:pPr algn="ctr">
              <a:lnSpc>
                <a:spcPct val="110000"/>
              </a:lnSpc>
            </a:pPr>
            <a:r>
              <a:rPr lang="es-419" sz="3600" b="1" noProof="0" dirty="0"/>
              <a:t>Cómo ponerte el EPP:  el calzado</a:t>
            </a:r>
          </a:p>
        </p:txBody>
      </p:sp>
      <p:sp>
        <p:nvSpPr>
          <p:cNvPr id="13" name="Text Placeholder 2">
            <a:extLst>
              <a:ext uri="{FF2B5EF4-FFF2-40B4-BE49-F238E27FC236}">
                <a16:creationId xmlns:a16="http://schemas.microsoft.com/office/drawing/2014/main" id="{B76D1E51-D984-D463-0D42-279A13D71E1A}"/>
              </a:ext>
            </a:extLst>
          </p:cNvPr>
          <p:cNvSpPr txBox="1">
            <a:spLocks/>
          </p:cNvSpPr>
          <p:nvPr/>
        </p:nvSpPr>
        <p:spPr>
          <a:xfrm>
            <a:off x="499745" y="2368885"/>
            <a:ext cx="5384800" cy="1016000"/>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s-419" sz="3000" b="1" i="1" noProof="0" dirty="0"/>
              <a:t>Ten cuidado de no tropezar o caerte</a:t>
            </a:r>
            <a:endParaRPr lang="es-419" sz="1800" b="1" noProof="0" dirty="0"/>
          </a:p>
        </p:txBody>
      </p:sp>
      <p:sp>
        <p:nvSpPr>
          <p:cNvPr id="6" name="Text Placeholder 8">
            <a:extLst>
              <a:ext uri="{FF2B5EF4-FFF2-40B4-BE49-F238E27FC236}">
                <a16:creationId xmlns:a16="http://schemas.microsoft.com/office/drawing/2014/main" id="{472ED1C6-EBC8-B328-EED5-49AB36924935}"/>
              </a:ext>
            </a:extLst>
          </p:cNvPr>
          <p:cNvSpPr txBox="1">
            <a:spLocks/>
          </p:cNvSpPr>
          <p:nvPr/>
        </p:nvSpPr>
        <p:spPr>
          <a:xfrm>
            <a:off x="968192" y="3981115"/>
            <a:ext cx="4740931" cy="1834146"/>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s-419" sz="3000" b="1" noProof="0" dirty="0"/>
              <a:t>Ponte </a:t>
            </a:r>
            <a:r>
              <a:rPr lang="es-419" sz="3000" b="1" noProof="0" dirty="0" err="1"/>
              <a:t>cubrebotas</a:t>
            </a:r>
            <a:r>
              <a:rPr lang="es-419" sz="3000" b="1" noProof="0" dirty="0"/>
              <a:t> desechables</a:t>
            </a:r>
          </a:p>
          <a:p>
            <a:pPr marL="457200" indent="-457200">
              <a:buFont typeface="Wingdings 3" panose="05040102010807070707" pitchFamily="18" charset="2"/>
              <a:buChar char=""/>
            </a:pPr>
            <a:r>
              <a:rPr lang="es-419" sz="3000" b="1" noProof="0" dirty="0"/>
              <a:t>Ponte las botas</a:t>
            </a:r>
          </a:p>
        </p:txBody>
      </p:sp>
      <p:pic>
        <p:nvPicPr>
          <p:cNvPr id="5" name="Picture 4" descr="Una persona con un traje blanco de protección contra materiales peligrosos se pone unas botas desechables sobre unas botas de goma.">
            <a:extLst>
              <a:ext uri="{FF2B5EF4-FFF2-40B4-BE49-F238E27FC236}">
                <a16:creationId xmlns:a16="http://schemas.microsoft.com/office/drawing/2014/main" id="{C74BB4CE-EA6D-781E-E2BF-8DD8AB7D3C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56475" y="0"/>
            <a:ext cx="5135525" cy="6858000"/>
          </a:xfrm>
          <a:prstGeom prst="rect">
            <a:avLst/>
          </a:prstGeom>
        </p:spPr>
      </p:pic>
    </p:spTree>
    <p:custDataLst>
      <p:tags r:id="rId1"/>
    </p:custDataLst>
    <p:extLst>
      <p:ext uri="{BB962C8B-B14F-4D97-AF65-F5344CB8AC3E}">
        <p14:creationId xmlns:p14="http://schemas.microsoft.com/office/powerpoint/2010/main" val="2159149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85A8E-578D-4485-AF4A-F75AA5F3F33B}"/>
            </a:ext>
          </a:extLst>
        </p:cNvPr>
        <p:cNvGrpSpPr/>
        <p:nvPr/>
      </p:nvGrpSpPr>
      <p:grpSpPr>
        <a:xfrm>
          <a:off x="0" y="0"/>
          <a:ext cx="0" cy="0"/>
          <a:chOff x="0" y="0"/>
          <a:chExt cx="0" cy="0"/>
        </a:xfrm>
      </p:grpSpPr>
      <p:sp>
        <p:nvSpPr>
          <p:cNvPr id="10" name="Arrow: Up 9">
            <a:extLst>
              <a:ext uri="{FF2B5EF4-FFF2-40B4-BE49-F238E27FC236}">
                <a16:creationId xmlns:a16="http://schemas.microsoft.com/office/drawing/2014/main" id="{0CCBE7DE-41B3-DA30-5248-6DE1B397FF3E}"/>
              </a:ext>
              <a:ext uri="{C183D7F6-B498-43B3-948B-1728B52AA6E4}">
                <adec:decorative xmlns:adec="http://schemas.microsoft.com/office/drawing/2017/decorative" val="1"/>
              </a:ext>
            </a:extLst>
          </p:cNvPr>
          <p:cNvSpPr/>
          <p:nvPr/>
        </p:nvSpPr>
        <p:spPr>
          <a:xfrm>
            <a:off x="-866508" y="0"/>
            <a:ext cx="8117306" cy="6858000"/>
          </a:xfrm>
          <a:prstGeom prst="upArrow">
            <a:avLst>
              <a:gd name="adj1" fmla="val 66110"/>
              <a:gd name="adj2" fmla="val 38538"/>
            </a:avLst>
          </a:prstGeom>
          <a:solidFill>
            <a:srgbClr val="FAAA6C">
              <a:alpha val="29020"/>
            </a:srgbClr>
          </a:solidFill>
          <a:ln>
            <a:solidFill>
              <a:srgbClr val="FAAA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4" name="Title 3">
            <a:extLst>
              <a:ext uri="{FF2B5EF4-FFF2-40B4-BE49-F238E27FC236}">
                <a16:creationId xmlns:a16="http://schemas.microsoft.com/office/drawing/2014/main" id="{1F2C910F-109C-E303-5FCB-04A87742FDE7}"/>
              </a:ext>
            </a:extLst>
          </p:cNvPr>
          <p:cNvSpPr>
            <a:spLocks noGrp="1"/>
          </p:cNvSpPr>
          <p:nvPr>
            <p:ph type="title"/>
          </p:nvPr>
        </p:nvSpPr>
        <p:spPr>
          <a:xfrm>
            <a:off x="499745" y="469232"/>
            <a:ext cx="5384800" cy="1197882"/>
          </a:xfrm>
        </p:spPr>
        <p:txBody>
          <a:bodyPr anchor="ctr">
            <a:noAutofit/>
          </a:bodyPr>
          <a:lstStyle/>
          <a:p>
            <a:pPr algn="ctr">
              <a:lnSpc>
                <a:spcPct val="110000"/>
              </a:lnSpc>
            </a:pPr>
            <a:r>
              <a:rPr lang="es-419" b="1" noProof="0" dirty="0"/>
              <a:t>Cómo ponerte el EPP: </a:t>
            </a:r>
            <a:br>
              <a:rPr lang="es-419" b="1" noProof="0" dirty="0"/>
            </a:br>
            <a:r>
              <a:rPr lang="es-419" b="1" noProof="0" dirty="0"/>
              <a:t>colocación de la cinta</a:t>
            </a:r>
          </a:p>
        </p:txBody>
      </p:sp>
      <p:sp>
        <p:nvSpPr>
          <p:cNvPr id="2" name="Text Placeholder 8">
            <a:extLst>
              <a:ext uri="{FF2B5EF4-FFF2-40B4-BE49-F238E27FC236}">
                <a16:creationId xmlns:a16="http://schemas.microsoft.com/office/drawing/2014/main" id="{0CE8EE94-C78A-D10F-F5DD-415E08CCC1ED}"/>
              </a:ext>
            </a:extLst>
          </p:cNvPr>
          <p:cNvSpPr txBox="1">
            <a:spLocks/>
          </p:cNvSpPr>
          <p:nvPr/>
        </p:nvSpPr>
        <p:spPr>
          <a:xfrm>
            <a:off x="514684" y="3823026"/>
            <a:ext cx="5092032" cy="2457460"/>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s-419" sz="2800" b="1" noProof="0" dirty="0"/>
              <a:t>Pon una tira de cinta resistente alrededor de la parte superior de la bota, pegándola al traje de protección.</a:t>
            </a:r>
          </a:p>
        </p:txBody>
      </p:sp>
      <p:sp>
        <p:nvSpPr>
          <p:cNvPr id="13" name="Text Placeholder 2">
            <a:extLst>
              <a:ext uri="{FF2B5EF4-FFF2-40B4-BE49-F238E27FC236}">
                <a16:creationId xmlns:a16="http://schemas.microsoft.com/office/drawing/2014/main" id="{FC24B1B7-FCB1-F66F-2555-689E285C26FA}"/>
              </a:ext>
            </a:extLst>
          </p:cNvPr>
          <p:cNvSpPr txBox="1">
            <a:spLocks/>
          </p:cNvSpPr>
          <p:nvPr/>
        </p:nvSpPr>
        <p:spPr>
          <a:xfrm>
            <a:off x="514684" y="1887118"/>
            <a:ext cx="5384800" cy="1764032"/>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s-419" sz="2500" b="1" i="1" noProof="0" dirty="0"/>
              <a:t>Coloca la lengüeta </a:t>
            </a:r>
            <a:br>
              <a:rPr lang="es-419" sz="2500" b="1" i="1" noProof="0" dirty="0"/>
            </a:br>
            <a:r>
              <a:rPr lang="es-419" sz="2500" b="1" i="1" noProof="0" dirty="0"/>
              <a:t>de la cinta en un lugar accesible para que sea más fácil sacártela. </a:t>
            </a:r>
            <a:endParaRPr lang="es-419" sz="1800" b="1" noProof="0" dirty="0"/>
          </a:p>
          <a:p>
            <a:pPr algn="ctr"/>
            <a:endParaRPr lang="es-419" sz="1800" b="1" noProof="0" dirty="0"/>
          </a:p>
        </p:txBody>
      </p:sp>
      <p:pic>
        <p:nvPicPr>
          <p:cNvPr id="7" name="Picture 6" descr="Un compañero, coloca una tira de cinta en la union de las botas con el traje de protección.">
            <a:extLst>
              <a:ext uri="{FF2B5EF4-FFF2-40B4-BE49-F238E27FC236}">
                <a16:creationId xmlns:a16="http://schemas.microsoft.com/office/drawing/2014/main" id="{CFA9BCC2-D5FF-DF49-870D-1C2216D9E52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974346" y="1028700"/>
            <a:ext cx="6217653" cy="4800600"/>
          </a:xfrm>
          <a:prstGeom prst="rect">
            <a:avLst/>
          </a:prstGeom>
        </p:spPr>
      </p:pic>
    </p:spTree>
    <p:custDataLst>
      <p:tags r:id="rId1"/>
    </p:custDataLst>
    <p:extLst>
      <p:ext uri="{BB962C8B-B14F-4D97-AF65-F5344CB8AC3E}">
        <p14:creationId xmlns:p14="http://schemas.microsoft.com/office/powerpoint/2010/main" val="3424201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A44FB-806B-DFFB-6EDC-94D68A8FB22E}"/>
            </a:ext>
          </a:extLst>
        </p:cNvPr>
        <p:cNvGrpSpPr/>
        <p:nvPr/>
      </p:nvGrpSpPr>
      <p:grpSpPr>
        <a:xfrm>
          <a:off x="0" y="0"/>
          <a:ext cx="0" cy="0"/>
          <a:chOff x="0" y="0"/>
          <a:chExt cx="0" cy="0"/>
        </a:xfrm>
      </p:grpSpPr>
      <p:sp>
        <p:nvSpPr>
          <p:cNvPr id="10" name="Arrow: Up 9">
            <a:extLst>
              <a:ext uri="{FF2B5EF4-FFF2-40B4-BE49-F238E27FC236}">
                <a16:creationId xmlns:a16="http://schemas.microsoft.com/office/drawing/2014/main" id="{817DA8BF-04B3-D01A-5096-55FB1F90ABC2}"/>
              </a:ext>
              <a:ext uri="{C183D7F6-B498-43B3-948B-1728B52AA6E4}">
                <adec:decorative xmlns:adec="http://schemas.microsoft.com/office/drawing/2017/decorative" val="1"/>
              </a:ext>
            </a:extLst>
          </p:cNvPr>
          <p:cNvSpPr/>
          <p:nvPr/>
        </p:nvSpPr>
        <p:spPr>
          <a:xfrm>
            <a:off x="-866508" y="0"/>
            <a:ext cx="8117306" cy="6858000"/>
          </a:xfrm>
          <a:prstGeom prst="upArrow">
            <a:avLst>
              <a:gd name="adj1" fmla="val 66110"/>
              <a:gd name="adj2" fmla="val 38538"/>
            </a:avLst>
          </a:prstGeom>
          <a:solidFill>
            <a:srgbClr val="FFD07D">
              <a:alpha val="29020"/>
            </a:srgbClr>
          </a:solidFill>
          <a:ln>
            <a:solidFill>
              <a:srgbClr val="FFD0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4" name="Title 3">
            <a:extLst>
              <a:ext uri="{FF2B5EF4-FFF2-40B4-BE49-F238E27FC236}">
                <a16:creationId xmlns:a16="http://schemas.microsoft.com/office/drawing/2014/main" id="{32760D4E-107B-0C3F-FB18-BC462E8D03EE}"/>
              </a:ext>
            </a:extLst>
          </p:cNvPr>
          <p:cNvSpPr>
            <a:spLocks noGrp="1"/>
          </p:cNvSpPr>
          <p:nvPr>
            <p:ph type="title"/>
          </p:nvPr>
        </p:nvSpPr>
        <p:spPr>
          <a:xfrm>
            <a:off x="499237" y="388859"/>
            <a:ext cx="5385816" cy="1325563"/>
          </a:xfrm>
        </p:spPr>
        <p:txBody>
          <a:bodyPr vert="horz" lIns="91440" tIns="45720" rIns="91440" bIns="45720" rtlCol="0" anchor="ctr">
            <a:noAutofit/>
          </a:bodyPr>
          <a:lstStyle/>
          <a:p>
            <a:pPr algn="ctr">
              <a:lnSpc>
                <a:spcPct val="110000"/>
              </a:lnSpc>
            </a:pPr>
            <a:r>
              <a:rPr lang="es-419" sz="3200" b="1" noProof="0" dirty="0"/>
              <a:t>Cómo ponerte el EPP: </a:t>
            </a:r>
            <a:br>
              <a:rPr lang="es-419" sz="3200" b="1" noProof="0" dirty="0"/>
            </a:br>
            <a:r>
              <a:rPr lang="es-419" sz="3200" b="1" noProof="0" dirty="0"/>
              <a:t>primer par de guantes</a:t>
            </a:r>
          </a:p>
        </p:txBody>
      </p:sp>
      <p:sp>
        <p:nvSpPr>
          <p:cNvPr id="5" name="Text Placeholder 8">
            <a:extLst>
              <a:ext uri="{FF2B5EF4-FFF2-40B4-BE49-F238E27FC236}">
                <a16:creationId xmlns:a16="http://schemas.microsoft.com/office/drawing/2014/main" id="{157F1A97-6983-74E8-CD37-65F678C8958D}"/>
              </a:ext>
            </a:extLst>
          </p:cNvPr>
          <p:cNvSpPr txBox="1">
            <a:spLocks/>
          </p:cNvSpPr>
          <p:nvPr/>
        </p:nvSpPr>
        <p:spPr>
          <a:xfrm>
            <a:off x="723441" y="3075505"/>
            <a:ext cx="4832904" cy="1498191"/>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s-419" sz="3000" b="1" noProof="0" dirty="0"/>
              <a:t>Ponte el primer par de guantes</a:t>
            </a:r>
          </a:p>
        </p:txBody>
      </p:sp>
      <p:pic>
        <p:nvPicPr>
          <p:cNvPr id="8" name="Picture 7" descr="Una persona poniéndose un par de guantes desechables de látex.">
            <a:extLst>
              <a:ext uri="{FF2B5EF4-FFF2-40B4-BE49-F238E27FC236}">
                <a16:creationId xmlns:a16="http://schemas.microsoft.com/office/drawing/2014/main" id="{AF86D1B1-1729-788D-2147-BA2DFC3A750E}"/>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6000"/>
                    </a14:imgEffect>
                  </a14:imgLayer>
                </a14:imgProps>
              </a:ext>
              <a:ext uri="{28A0092B-C50C-407E-A947-70E740481C1C}">
                <a14:useLocalDpi xmlns:a14="http://schemas.microsoft.com/office/drawing/2010/main"/>
              </a:ext>
            </a:extLst>
          </a:blip>
          <a:srcRect/>
          <a:stretch/>
        </p:blipFill>
        <p:spPr>
          <a:xfrm rot="16200000">
            <a:off x="6210737" y="876732"/>
            <a:ext cx="6916824" cy="5045708"/>
          </a:xfrm>
          <a:prstGeom prst="rect">
            <a:avLst/>
          </a:prstGeom>
        </p:spPr>
      </p:pic>
    </p:spTree>
    <p:custDataLst>
      <p:tags r:id="rId1"/>
    </p:custDataLst>
    <p:extLst>
      <p:ext uri="{BB962C8B-B14F-4D97-AF65-F5344CB8AC3E}">
        <p14:creationId xmlns:p14="http://schemas.microsoft.com/office/powerpoint/2010/main" val="485958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2952A-40D4-3FFB-D08B-F7F90765D103}"/>
            </a:ext>
          </a:extLst>
        </p:cNvPr>
        <p:cNvGrpSpPr/>
        <p:nvPr/>
      </p:nvGrpSpPr>
      <p:grpSpPr>
        <a:xfrm>
          <a:off x="0" y="0"/>
          <a:ext cx="0" cy="0"/>
          <a:chOff x="0" y="0"/>
          <a:chExt cx="0" cy="0"/>
        </a:xfrm>
      </p:grpSpPr>
      <p:sp>
        <p:nvSpPr>
          <p:cNvPr id="10" name="Arrow: Up 9">
            <a:extLst>
              <a:ext uri="{FF2B5EF4-FFF2-40B4-BE49-F238E27FC236}">
                <a16:creationId xmlns:a16="http://schemas.microsoft.com/office/drawing/2014/main" id="{7478C259-E9B5-A80A-5C4B-4443CDA87E25}"/>
              </a:ext>
              <a:ext uri="{C183D7F6-B498-43B3-948B-1728B52AA6E4}">
                <adec:decorative xmlns:adec="http://schemas.microsoft.com/office/drawing/2017/decorative" val="1"/>
              </a:ext>
            </a:extLst>
          </p:cNvPr>
          <p:cNvSpPr/>
          <p:nvPr/>
        </p:nvSpPr>
        <p:spPr>
          <a:xfrm>
            <a:off x="-866508" y="0"/>
            <a:ext cx="8117306" cy="6858000"/>
          </a:xfrm>
          <a:prstGeom prst="upArrow">
            <a:avLst>
              <a:gd name="adj1" fmla="val 66110"/>
              <a:gd name="adj2" fmla="val 38538"/>
            </a:avLst>
          </a:prstGeom>
          <a:solidFill>
            <a:srgbClr val="FFD07D">
              <a:alpha val="29020"/>
            </a:srgbClr>
          </a:solidFill>
          <a:ln>
            <a:solidFill>
              <a:srgbClr val="FFD0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4" name="Title 3">
            <a:extLst>
              <a:ext uri="{FF2B5EF4-FFF2-40B4-BE49-F238E27FC236}">
                <a16:creationId xmlns:a16="http://schemas.microsoft.com/office/drawing/2014/main" id="{29A90363-C4AD-5086-305D-4990625A218D}"/>
              </a:ext>
            </a:extLst>
          </p:cNvPr>
          <p:cNvSpPr>
            <a:spLocks noGrp="1"/>
          </p:cNvSpPr>
          <p:nvPr>
            <p:ph type="title"/>
          </p:nvPr>
        </p:nvSpPr>
        <p:spPr>
          <a:xfrm>
            <a:off x="452454" y="397038"/>
            <a:ext cx="5479382" cy="1301518"/>
          </a:xfrm>
        </p:spPr>
        <p:txBody>
          <a:bodyPr vert="horz" lIns="91440" tIns="45720" rIns="91440" bIns="45720" rtlCol="0" anchor="ctr">
            <a:noAutofit/>
          </a:bodyPr>
          <a:lstStyle/>
          <a:p>
            <a:pPr algn="ctr">
              <a:lnSpc>
                <a:spcPct val="110000"/>
              </a:lnSpc>
            </a:pPr>
            <a:r>
              <a:rPr lang="es-419" sz="3200" b="1" noProof="0" dirty="0"/>
              <a:t>Cómo ponerte el EPP: </a:t>
            </a:r>
            <a:br>
              <a:rPr lang="es-419" sz="3200" b="1" noProof="0" dirty="0"/>
            </a:br>
            <a:r>
              <a:rPr lang="es-419" sz="3200" b="1" noProof="0" dirty="0"/>
              <a:t>protección respiratoria</a:t>
            </a:r>
          </a:p>
        </p:txBody>
      </p:sp>
      <p:sp>
        <p:nvSpPr>
          <p:cNvPr id="7" name="Text Placeholder 8">
            <a:extLst>
              <a:ext uri="{FF2B5EF4-FFF2-40B4-BE49-F238E27FC236}">
                <a16:creationId xmlns:a16="http://schemas.microsoft.com/office/drawing/2014/main" id="{8A647DD3-802A-C469-3997-E0FD25EF13D0}"/>
              </a:ext>
            </a:extLst>
          </p:cNvPr>
          <p:cNvSpPr txBox="1">
            <a:spLocks/>
          </p:cNvSpPr>
          <p:nvPr/>
        </p:nvSpPr>
        <p:spPr>
          <a:xfrm>
            <a:off x="630930" y="2460126"/>
            <a:ext cx="4665344" cy="1516842"/>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s-419" sz="3000" b="1" noProof="0" dirty="0"/>
              <a:t>Comprueba que el sellado no esté alterado</a:t>
            </a:r>
          </a:p>
        </p:txBody>
      </p:sp>
      <p:sp>
        <p:nvSpPr>
          <p:cNvPr id="5" name="Text Placeholder 8">
            <a:extLst>
              <a:ext uri="{FF2B5EF4-FFF2-40B4-BE49-F238E27FC236}">
                <a16:creationId xmlns:a16="http://schemas.microsoft.com/office/drawing/2014/main" id="{21986138-2F37-C2BC-503D-2DBBE89586D1}"/>
              </a:ext>
            </a:extLst>
          </p:cNvPr>
          <p:cNvSpPr txBox="1">
            <a:spLocks/>
          </p:cNvSpPr>
          <p:nvPr/>
        </p:nvSpPr>
        <p:spPr>
          <a:xfrm>
            <a:off x="630930" y="4233205"/>
            <a:ext cx="5076456" cy="2164019"/>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s-419" sz="3000" b="1" noProof="0" dirty="0"/>
              <a:t>Colócate el respirador asignado  N-95 o respirador purificador de aire</a:t>
            </a:r>
          </a:p>
        </p:txBody>
      </p:sp>
      <p:pic>
        <p:nvPicPr>
          <p:cNvPr id="6" name="Picture 5" descr="Una persona poniéndose una mascarilla N-95.">
            <a:extLst>
              <a:ext uri="{FF2B5EF4-FFF2-40B4-BE49-F238E27FC236}">
                <a16:creationId xmlns:a16="http://schemas.microsoft.com/office/drawing/2014/main" id="{67CE80BC-5CBA-241B-5FE3-C72891D5E580}"/>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4000"/>
                    </a14:imgEffect>
                  </a14:imgLayer>
                </a14:imgProps>
              </a:ext>
              <a:ext uri="{28A0092B-C50C-407E-A947-70E740481C1C}">
                <a14:useLocalDpi xmlns:a14="http://schemas.microsoft.com/office/drawing/2010/main"/>
              </a:ext>
            </a:extLst>
          </a:blip>
          <a:srcRect/>
          <a:stretch/>
        </p:blipFill>
        <p:spPr>
          <a:xfrm>
            <a:off x="6508327" y="0"/>
            <a:ext cx="5683673" cy="6858000"/>
          </a:xfrm>
          <a:prstGeom prst="rect">
            <a:avLst/>
          </a:prstGeom>
        </p:spPr>
      </p:pic>
    </p:spTree>
    <p:custDataLst>
      <p:tags r:id="rId1"/>
    </p:custDataLst>
    <p:extLst>
      <p:ext uri="{BB962C8B-B14F-4D97-AF65-F5344CB8AC3E}">
        <p14:creationId xmlns:p14="http://schemas.microsoft.com/office/powerpoint/2010/main" val="3242717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779D0-6D31-D74A-3F30-AB31D5991E40}"/>
            </a:ext>
          </a:extLst>
        </p:cNvPr>
        <p:cNvGrpSpPr/>
        <p:nvPr/>
      </p:nvGrpSpPr>
      <p:grpSpPr>
        <a:xfrm>
          <a:off x="0" y="0"/>
          <a:ext cx="0" cy="0"/>
          <a:chOff x="0" y="0"/>
          <a:chExt cx="0" cy="0"/>
        </a:xfrm>
      </p:grpSpPr>
      <p:sp>
        <p:nvSpPr>
          <p:cNvPr id="10" name="Arrow: Up 9">
            <a:extLst>
              <a:ext uri="{FF2B5EF4-FFF2-40B4-BE49-F238E27FC236}">
                <a16:creationId xmlns:a16="http://schemas.microsoft.com/office/drawing/2014/main" id="{D0ADFB11-DAF3-6FBB-638D-90B62E369821}"/>
              </a:ext>
              <a:ext uri="{C183D7F6-B498-43B3-948B-1728B52AA6E4}">
                <adec:decorative xmlns:adec="http://schemas.microsoft.com/office/drawing/2017/decorative" val="1"/>
              </a:ext>
            </a:extLst>
          </p:cNvPr>
          <p:cNvSpPr/>
          <p:nvPr/>
        </p:nvSpPr>
        <p:spPr>
          <a:xfrm>
            <a:off x="-866508" y="0"/>
            <a:ext cx="8117306" cy="6858000"/>
          </a:xfrm>
          <a:prstGeom prst="upArrow">
            <a:avLst>
              <a:gd name="adj1" fmla="val 66110"/>
              <a:gd name="adj2" fmla="val 38538"/>
            </a:avLst>
          </a:prstGeom>
          <a:solidFill>
            <a:srgbClr val="FFD07D">
              <a:alpha val="29020"/>
            </a:srgbClr>
          </a:solidFill>
          <a:ln>
            <a:solidFill>
              <a:srgbClr val="FFD0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4" name="Title 3">
            <a:extLst>
              <a:ext uri="{FF2B5EF4-FFF2-40B4-BE49-F238E27FC236}">
                <a16:creationId xmlns:a16="http://schemas.microsoft.com/office/drawing/2014/main" id="{57318405-F3B5-E557-236F-D00A55475002}"/>
              </a:ext>
            </a:extLst>
          </p:cNvPr>
          <p:cNvSpPr>
            <a:spLocks noGrp="1"/>
          </p:cNvSpPr>
          <p:nvPr>
            <p:ph type="title"/>
          </p:nvPr>
        </p:nvSpPr>
        <p:spPr>
          <a:xfrm>
            <a:off x="499774" y="399465"/>
            <a:ext cx="5384739" cy="1620420"/>
          </a:xfrm>
        </p:spPr>
        <p:txBody>
          <a:bodyPr vert="horz" lIns="91440" tIns="45720" rIns="91440" bIns="45720" rtlCol="0" anchor="ctr">
            <a:noAutofit/>
          </a:bodyPr>
          <a:lstStyle/>
          <a:p>
            <a:pPr algn="ctr">
              <a:lnSpc>
                <a:spcPct val="110000"/>
              </a:lnSpc>
            </a:pPr>
            <a:r>
              <a:rPr lang="es-419" sz="3200" b="1" noProof="0" dirty="0"/>
              <a:t>Cómo ponerte el EPP: </a:t>
            </a:r>
            <a:br>
              <a:rPr lang="es-419" sz="3200" b="1" noProof="0" dirty="0"/>
            </a:br>
            <a:r>
              <a:rPr lang="es-419" sz="3200" b="1" noProof="0" dirty="0"/>
              <a:t>protección de los ojos/cara</a:t>
            </a:r>
          </a:p>
        </p:txBody>
      </p:sp>
      <p:sp>
        <p:nvSpPr>
          <p:cNvPr id="2" name="Text Placeholder 8">
            <a:extLst>
              <a:ext uri="{FF2B5EF4-FFF2-40B4-BE49-F238E27FC236}">
                <a16:creationId xmlns:a16="http://schemas.microsoft.com/office/drawing/2014/main" id="{2BC2100D-27C6-EB85-5A09-A01CA9ADFE33}"/>
              </a:ext>
            </a:extLst>
          </p:cNvPr>
          <p:cNvSpPr txBox="1">
            <a:spLocks/>
          </p:cNvSpPr>
          <p:nvPr/>
        </p:nvSpPr>
        <p:spPr>
          <a:xfrm>
            <a:off x="1035360" y="4052786"/>
            <a:ext cx="4665344" cy="2143477"/>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s-419" sz="3000" b="1" noProof="0" dirty="0"/>
              <a:t>Ponte lentes </a:t>
            </a:r>
            <a:br>
              <a:rPr lang="es-419" sz="3000" b="1" noProof="0" dirty="0"/>
            </a:br>
            <a:r>
              <a:rPr lang="es-419" sz="3000" b="1" noProof="0" dirty="0"/>
              <a:t>y un protector facial, </a:t>
            </a:r>
            <a:br>
              <a:rPr lang="es-419" sz="3000" b="1" noProof="0" dirty="0"/>
            </a:br>
            <a:r>
              <a:rPr lang="es-419" sz="3000" b="1" noProof="0" dirty="0"/>
              <a:t>si es necesario</a:t>
            </a:r>
          </a:p>
        </p:txBody>
      </p:sp>
      <p:sp>
        <p:nvSpPr>
          <p:cNvPr id="7" name="Text Placeholder 2">
            <a:extLst>
              <a:ext uri="{FF2B5EF4-FFF2-40B4-BE49-F238E27FC236}">
                <a16:creationId xmlns:a16="http://schemas.microsoft.com/office/drawing/2014/main" id="{3AAD4CF9-FA79-1265-4BC0-98854C5F9088}"/>
              </a:ext>
            </a:extLst>
          </p:cNvPr>
          <p:cNvSpPr txBox="1">
            <a:spLocks/>
          </p:cNvSpPr>
          <p:nvPr/>
        </p:nvSpPr>
        <p:spPr>
          <a:xfrm>
            <a:off x="523300" y="2419350"/>
            <a:ext cx="5337689" cy="1009650"/>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spcBef>
                <a:spcPts val="0"/>
              </a:spcBef>
              <a:spcAft>
                <a:spcPts val="400"/>
              </a:spcAft>
              <a:buClr>
                <a:srgbClr val="E97243"/>
              </a:buClr>
              <a:buFont typeface="Arial" panose="020B0604020202020204" pitchFamily="34" charset="0"/>
              <a:buNone/>
            </a:pPr>
            <a:r>
              <a:rPr lang="es-419" sz="3000" b="1" i="1" noProof="0" dirty="0"/>
              <a:t>No alteres el sellado del respirador</a:t>
            </a:r>
          </a:p>
        </p:txBody>
      </p:sp>
      <p:pic>
        <p:nvPicPr>
          <p:cNvPr id="5" name="Picture 4" descr="Una persona poniéndose antiparras protectoras.">
            <a:extLst>
              <a:ext uri="{FF2B5EF4-FFF2-40B4-BE49-F238E27FC236}">
                <a16:creationId xmlns:a16="http://schemas.microsoft.com/office/drawing/2014/main" id="{922677E6-9971-CB71-2721-4B144402D357}"/>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4000"/>
                    </a14:imgEffect>
                  </a14:imgLayer>
                </a14:imgProps>
              </a:ext>
              <a:ext uri="{28A0092B-C50C-407E-A947-70E740481C1C}">
                <a14:useLocalDpi xmlns:a14="http://schemas.microsoft.com/office/drawing/2010/main"/>
              </a:ext>
            </a:extLst>
          </a:blip>
          <a:stretch>
            <a:fillRect/>
          </a:stretch>
        </p:blipFill>
        <p:spPr>
          <a:xfrm>
            <a:off x="7620000" y="0"/>
            <a:ext cx="4572000" cy="6858000"/>
          </a:xfrm>
          <a:prstGeom prst="rect">
            <a:avLst/>
          </a:prstGeom>
        </p:spPr>
      </p:pic>
    </p:spTree>
    <p:custDataLst>
      <p:tags r:id="rId1"/>
    </p:custDataLst>
    <p:extLst>
      <p:ext uri="{BB962C8B-B14F-4D97-AF65-F5344CB8AC3E}">
        <p14:creationId xmlns:p14="http://schemas.microsoft.com/office/powerpoint/2010/main" val="631390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48671-22CD-5738-5C0C-6774E37F9904}"/>
            </a:ext>
          </a:extLst>
        </p:cNvPr>
        <p:cNvGrpSpPr/>
        <p:nvPr/>
      </p:nvGrpSpPr>
      <p:grpSpPr>
        <a:xfrm>
          <a:off x="0" y="0"/>
          <a:ext cx="0" cy="0"/>
          <a:chOff x="0" y="0"/>
          <a:chExt cx="0" cy="0"/>
        </a:xfrm>
      </p:grpSpPr>
      <p:sp>
        <p:nvSpPr>
          <p:cNvPr id="10" name="Arrow: Up 9">
            <a:extLst>
              <a:ext uri="{FF2B5EF4-FFF2-40B4-BE49-F238E27FC236}">
                <a16:creationId xmlns:a16="http://schemas.microsoft.com/office/drawing/2014/main" id="{688A24C6-4169-C339-A34C-D69610F59FB0}"/>
              </a:ext>
              <a:ext uri="{C183D7F6-B498-43B3-948B-1728B52AA6E4}">
                <adec:decorative xmlns:adec="http://schemas.microsoft.com/office/drawing/2017/decorative" val="1"/>
              </a:ext>
            </a:extLst>
          </p:cNvPr>
          <p:cNvSpPr/>
          <p:nvPr/>
        </p:nvSpPr>
        <p:spPr>
          <a:xfrm>
            <a:off x="-866508" y="0"/>
            <a:ext cx="8117306" cy="6858000"/>
          </a:xfrm>
          <a:prstGeom prst="upArrow">
            <a:avLst>
              <a:gd name="adj1" fmla="val 66110"/>
              <a:gd name="adj2" fmla="val 38538"/>
            </a:avLst>
          </a:prstGeom>
          <a:solidFill>
            <a:srgbClr val="FFD07D">
              <a:alpha val="29020"/>
            </a:srgbClr>
          </a:solidFill>
          <a:ln>
            <a:solidFill>
              <a:srgbClr val="FFD0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4" name="Title 3">
            <a:extLst>
              <a:ext uri="{FF2B5EF4-FFF2-40B4-BE49-F238E27FC236}">
                <a16:creationId xmlns:a16="http://schemas.microsoft.com/office/drawing/2014/main" id="{499C433C-1843-8627-F348-BF2E3BF4B47D}"/>
              </a:ext>
            </a:extLst>
          </p:cNvPr>
          <p:cNvSpPr>
            <a:spLocks noGrp="1"/>
          </p:cNvSpPr>
          <p:nvPr>
            <p:ph type="title"/>
          </p:nvPr>
        </p:nvSpPr>
        <p:spPr>
          <a:xfrm>
            <a:off x="502920" y="326709"/>
            <a:ext cx="5619749" cy="1325563"/>
          </a:xfrm>
        </p:spPr>
        <p:txBody>
          <a:bodyPr vert="horz" lIns="91440" tIns="45720" rIns="91440" bIns="45720" rtlCol="0" anchor="ctr">
            <a:noAutofit/>
          </a:bodyPr>
          <a:lstStyle/>
          <a:p>
            <a:pPr algn="ctr">
              <a:lnSpc>
                <a:spcPct val="110000"/>
              </a:lnSpc>
            </a:pPr>
            <a:r>
              <a:rPr lang="es-419" sz="3200" b="1" noProof="0" dirty="0"/>
              <a:t>Cómo ponerte el EPP: </a:t>
            </a:r>
            <a:br>
              <a:rPr lang="es-419" sz="3200" b="1" noProof="0" dirty="0"/>
            </a:br>
            <a:r>
              <a:rPr lang="es-419" sz="3200" b="1" noProof="0" dirty="0"/>
              <a:t>protección de la cabeza</a:t>
            </a:r>
          </a:p>
        </p:txBody>
      </p:sp>
      <p:sp>
        <p:nvSpPr>
          <p:cNvPr id="5" name="Text Placeholder 8">
            <a:extLst>
              <a:ext uri="{FF2B5EF4-FFF2-40B4-BE49-F238E27FC236}">
                <a16:creationId xmlns:a16="http://schemas.microsoft.com/office/drawing/2014/main" id="{BEECEE6D-4C36-0B6E-2157-F56440C1DB3D}"/>
              </a:ext>
            </a:extLst>
          </p:cNvPr>
          <p:cNvSpPr txBox="1">
            <a:spLocks/>
          </p:cNvSpPr>
          <p:nvPr/>
        </p:nvSpPr>
        <p:spPr>
          <a:xfrm>
            <a:off x="672408" y="4555914"/>
            <a:ext cx="4993497" cy="2057612"/>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s-419" sz="3000" b="1" noProof="0" dirty="0"/>
              <a:t>Ponte la capucha del traje, asegúrate de cubrir pelo y las orejas</a:t>
            </a:r>
          </a:p>
        </p:txBody>
      </p:sp>
      <p:sp>
        <p:nvSpPr>
          <p:cNvPr id="7" name="Text Placeholder 2">
            <a:extLst>
              <a:ext uri="{FF2B5EF4-FFF2-40B4-BE49-F238E27FC236}">
                <a16:creationId xmlns:a16="http://schemas.microsoft.com/office/drawing/2014/main" id="{EEDF0282-1D73-FDCA-26F0-CD8C62B2D2B4}"/>
              </a:ext>
            </a:extLst>
          </p:cNvPr>
          <p:cNvSpPr txBox="1">
            <a:spLocks/>
          </p:cNvSpPr>
          <p:nvPr/>
        </p:nvSpPr>
        <p:spPr>
          <a:xfrm>
            <a:off x="672408" y="3351772"/>
            <a:ext cx="5126381" cy="1009650"/>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spcBef>
                <a:spcPts val="0"/>
              </a:spcBef>
              <a:spcAft>
                <a:spcPts val="400"/>
              </a:spcAft>
              <a:buClr>
                <a:srgbClr val="E97243"/>
              </a:buClr>
              <a:buFont typeface="Arial" panose="020B0604020202020204" pitchFamily="34" charset="0"/>
              <a:buNone/>
            </a:pPr>
            <a:r>
              <a:rPr lang="es-419" b="1" i="1" noProof="0" dirty="0"/>
              <a:t>No alteres el sellado del respirador</a:t>
            </a:r>
          </a:p>
        </p:txBody>
      </p:sp>
      <p:sp>
        <p:nvSpPr>
          <p:cNvPr id="2" name="Text Placeholder 8">
            <a:extLst>
              <a:ext uri="{FF2B5EF4-FFF2-40B4-BE49-F238E27FC236}">
                <a16:creationId xmlns:a16="http://schemas.microsoft.com/office/drawing/2014/main" id="{2B77891A-2A56-D698-13E0-DE06EBB1ED8F}"/>
              </a:ext>
            </a:extLst>
          </p:cNvPr>
          <p:cNvSpPr txBox="1">
            <a:spLocks/>
          </p:cNvSpPr>
          <p:nvPr/>
        </p:nvSpPr>
        <p:spPr>
          <a:xfrm>
            <a:off x="672408" y="1956142"/>
            <a:ext cx="5322789" cy="1201138"/>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s-419" sz="3000" b="1" noProof="0" dirty="0"/>
              <a:t>Sube completamente el cierre del overol.</a:t>
            </a:r>
          </a:p>
        </p:txBody>
      </p:sp>
      <p:pic>
        <p:nvPicPr>
          <p:cNvPr id="8" name="Picture 7" descr="Una persona poniéndose la capucha de un traje protector.">
            <a:extLst>
              <a:ext uri="{FF2B5EF4-FFF2-40B4-BE49-F238E27FC236}">
                <a16:creationId xmlns:a16="http://schemas.microsoft.com/office/drawing/2014/main" id="{A34CFC34-3E0B-6635-8D6B-3CE93CC61367}"/>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2000" contrast="7000"/>
                    </a14:imgEffect>
                  </a14:imgLayer>
                </a14:imgProps>
              </a:ext>
              <a:ext uri="{28A0092B-C50C-407E-A947-70E740481C1C}">
                <a14:useLocalDpi xmlns:a14="http://schemas.microsoft.com/office/drawing/2010/main"/>
              </a:ext>
            </a:extLst>
          </a:blip>
          <a:stretch>
            <a:fillRect/>
          </a:stretch>
        </p:blipFill>
        <p:spPr>
          <a:xfrm>
            <a:off x="7620000" y="-7066"/>
            <a:ext cx="4572000" cy="6865065"/>
          </a:xfrm>
          <a:prstGeom prst="rect">
            <a:avLst/>
          </a:prstGeom>
        </p:spPr>
      </p:pic>
    </p:spTree>
    <p:custDataLst>
      <p:tags r:id="rId1"/>
    </p:custDataLst>
    <p:extLst>
      <p:ext uri="{BB962C8B-B14F-4D97-AF65-F5344CB8AC3E}">
        <p14:creationId xmlns:p14="http://schemas.microsoft.com/office/powerpoint/2010/main" val="2392229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91B5D-5D64-2F2B-FB6C-EC328B64EAC3}"/>
            </a:ext>
          </a:extLst>
        </p:cNvPr>
        <p:cNvGrpSpPr/>
        <p:nvPr/>
      </p:nvGrpSpPr>
      <p:grpSpPr>
        <a:xfrm>
          <a:off x="0" y="0"/>
          <a:ext cx="0" cy="0"/>
          <a:chOff x="0" y="0"/>
          <a:chExt cx="0" cy="0"/>
        </a:xfrm>
      </p:grpSpPr>
      <p:sp>
        <p:nvSpPr>
          <p:cNvPr id="10" name="Arrow: Up 9">
            <a:extLst>
              <a:ext uri="{FF2B5EF4-FFF2-40B4-BE49-F238E27FC236}">
                <a16:creationId xmlns:a16="http://schemas.microsoft.com/office/drawing/2014/main" id="{AF2D43C5-421E-6F5C-39E3-C45F46D81FAD}"/>
              </a:ext>
              <a:ext uri="{C183D7F6-B498-43B3-948B-1728B52AA6E4}">
                <adec:decorative xmlns:adec="http://schemas.microsoft.com/office/drawing/2017/decorative" val="1"/>
              </a:ext>
            </a:extLst>
          </p:cNvPr>
          <p:cNvSpPr/>
          <p:nvPr/>
        </p:nvSpPr>
        <p:spPr>
          <a:xfrm>
            <a:off x="-866508" y="0"/>
            <a:ext cx="8117306" cy="6858000"/>
          </a:xfrm>
          <a:prstGeom prst="upArrow">
            <a:avLst>
              <a:gd name="adj1" fmla="val 66110"/>
              <a:gd name="adj2" fmla="val 38538"/>
            </a:avLst>
          </a:prstGeom>
          <a:solidFill>
            <a:srgbClr val="FFD07D">
              <a:alpha val="29020"/>
            </a:srgbClr>
          </a:solidFill>
          <a:ln>
            <a:solidFill>
              <a:srgbClr val="FFD0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4" name="Title 3">
            <a:extLst>
              <a:ext uri="{FF2B5EF4-FFF2-40B4-BE49-F238E27FC236}">
                <a16:creationId xmlns:a16="http://schemas.microsoft.com/office/drawing/2014/main" id="{78747ABB-4BA9-0FE0-ED6A-00902619DCAF}"/>
              </a:ext>
            </a:extLst>
          </p:cNvPr>
          <p:cNvSpPr>
            <a:spLocks noGrp="1"/>
          </p:cNvSpPr>
          <p:nvPr>
            <p:ph type="title"/>
          </p:nvPr>
        </p:nvSpPr>
        <p:spPr>
          <a:xfrm>
            <a:off x="524376" y="390379"/>
            <a:ext cx="5353731" cy="1325563"/>
          </a:xfrm>
        </p:spPr>
        <p:txBody>
          <a:bodyPr vert="horz" lIns="91440" tIns="45720" rIns="91440" bIns="45720" rtlCol="0" anchor="ctr">
            <a:noAutofit/>
          </a:bodyPr>
          <a:lstStyle/>
          <a:p>
            <a:pPr algn="ctr">
              <a:lnSpc>
                <a:spcPct val="110000"/>
              </a:lnSpc>
            </a:pPr>
            <a:r>
              <a:rPr lang="es-419" sz="3200" b="1" noProof="0" dirty="0"/>
              <a:t>Cómo ponerte el EPP: </a:t>
            </a:r>
            <a:br>
              <a:rPr lang="es-419" sz="3200" b="1" noProof="0" dirty="0"/>
            </a:br>
            <a:r>
              <a:rPr lang="es-419" sz="3200" b="1" noProof="0" dirty="0"/>
              <a:t>sella todas las uniones con cinta</a:t>
            </a:r>
          </a:p>
        </p:txBody>
      </p:sp>
      <p:sp>
        <p:nvSpPr>
          <p:cNvPr id="2" name="Text Placeholder 8">
            <a:extLst>
              <a:ext uri="{FF2B5EF4-FFF2-40B4-BE49-F238E27FC236}">
                <a16:creationId xmlns:a16="http://schemas.microsoft.com/office/drawing/2014/main" id="{94669DE9-FF4E-124E-4639-402D21618C67}"/>
              </a:ext>
            </a:extLst>
          </p:cNvPr>
          <p:cNvSpPr txBox="1">
            <a:spLocks/>
          </p:cNvSpPr>
          <p:nvPr/>
        </p:nvSpPr>
        <p:spPr>
          <a:xfrm>
            <a:off x="736276" y="3871666"/>
            <a:ext cx="4865763" cy="2986334"/>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s-419" sz="3000" b="1" noProof="0" dirty="0"/>
              <a:t>Sella la longitud </a:t>
            </a:r>
            <a:br>
              <a:rPr lang="es-419" sz="3000" b="1" noProof="0" dirty="0"/>
            </a:br>
            <a:r>
              <a:rPr lang="es-419" sz="3000" b="1" noProof="0" dirty="0"/>
              <a:t>del cierre del traje con cinta resistente a productos químicos</a:t>
            </a:r>
          </a:p>
        </p:txBody>
      </p:sp>
      <p:sp>
        <p:nvSpPr>
          <p:cNvPr id="7" name="Text Placeholder 2">
            <a:extLst>
              <a:ext uri="{FF2B5EF4-FFF2-40B4-BE49-F238E27FC236}">
                <a16:creationId xmlns:a16="http://schemas.microsoft.com/office/drawing/2014/main" id="{3AD5EECB-C4A7-25A8-4C8A-46B4F7620526}"/>
              </a:ext>
            </a:extLst>
          </p:cNvPr>
          <p:cNvSpPr txBox="1">
            <a:spLocks/>
          </p:cNvSpPr>
          <p:nvPr/>
        </p:nvSpPr>
        <p:spPr>
          <a:xfrm>
            <a:off x="508334" y="2106320"/>
            <a:ext cx="5385816" cy="1135856"/>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spcBef>
                <a:spcPts val="0"/>
              </a:spcBef>
              <a:spcAft>
                <a:spcPts val="400"/>
              </a:spcAft>
              <a:buClr>
                <a:srgbClr val="E97243"/>
              </a:buClr>
              <a:buNone/>
            </a:pPr>
            <a:r>
              <a:rPr lang="es-419" sz="3000" b="1" i="1" noProof="0" dirty="0"/>
              <a:t>Deja una lengüeta en la cinta para que sea más fácil sacártela.</a:t>
            </a:r>
          </a:p>
        </p:txBody>
      </p:sp>
      <p:pic>
        <p:nvPicPr>
          <p:cNvPr id="8" name="Picture 7" descr="Una persona sellando el cierre de su traje protector.">
            <a:extLst>
              <a:ext uri="{FF2B5EF4-FFF2-40B4-BE49-F238E27FC236}">
                <a16:creationId xmlns:a16="http://schemas.microsoft.com/office/drawing/2014/main" id="{0A1D9A12-8C48-EF1B-1B7C-8F56A642B6C6}"/>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1000"/>
                    </a14:imgEffect>
                  </a14:imgLayer>
                </a14:imgProps>
              </a:ext>
              <a:ext uri="{28A0092B-C50C-407E-A947-70E740481C1C}">
                <a14:useLocalDpi xmlns:a14="http://schemas.microsoft.com/office/drawing/2010/main"/>
              </a:ext>
            </a:extLst>
          </a:blip>
          <a:srcRect/>
          <a:stretch/>
        </p:blipFill>
        <p:spPr>
          <a:xfrm>
            <a:off x="7581900" y="-3042"/>
            <a:ext cx="4610100" cy="6861041"/>
          </a:xfrm>
          <a:prstGeom prst="rect">
            <a:avLst/>
          </a:prstGeom>
        </p:spPr>
      </p:pic>
    </p:spTree>
    <p:custDataLst>
      <p:tags r:id="rId1"/>
    </p:custDataLst>
    <p:extLst>
      <p:ext uri="{BB962C8B-B14F-4D97-AF65-F5344CB8AC3E}">
        <p14:creationId xmlns:p14="http://schemas.microsoft.com/office/powerpoint/2010/main" val="4000437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F76A9-64AC-C1FB-E3B4-48288FBE6768}"/>
            </a:ext>
          </a:extLst>
        </p:cNvPr>
        <p:cNvGrpSpPr/>
        <p:nvPr/>
      </p:nvGrpSpPr>
      <p:grpSpPr>
        <a:xfrm>
          <a:off x="0" y="0"/>
          <a:ext cx="0" cy="0"/>
          <a:chOff x="0" y="0"/>
          <a:chExt cx="0" cy="0"/>
        </a:xfrm>
      </p:grpSpPr>
      <p:sp>
        <p:nvSpPr>
          <p:cNvPr id="10" name="Arrow: Up 9">
            <a:extLst>
              <a:ext uri="{FF2B5EF4-FFF2-40B4-BE49-F238E27FC236}">
                <a16:creationId xmlns:a16="http://schemas.microsoft.com/office/drawing/2014/main" id="{45C3D928-530B-7D76-535A-21E189231A1C}"/>
              </a:ext>
              <a:ext uri="{C183D7F6-B498-43B3-948B-1728B52AA6E4}">
                <adec:decorative xmlns:adec="http://schemas.microsoft.com/office/drawing/2017/decorative" val="1"/>
              </a:ext>
            </a:extLst>
          </p:cNvPr>
          <p:cNvSpPr/>
          <p:nvPr/>
        </p:nvSpPr>
        <p:spPr>
          <a:xfrm>
            <a:off x="-866508" y="0"/>
            <a:ext cx="8117306" cy="6858000"/>
          </a:xfrm>
          <a:prstGeom prst="upArrow">
            <a:avLst>
              <a:gd name="adj1" fmla="val 66110"/>
              <a:gd name="adj2" fmla="val 38538"/>
            </a:avLst>
          </a:prstGeom>
          <a:solidFill>
            <a:srgbClr val="FFD07D">
              <a:alpha val="29020"/>
            </a:srgbClr>
          </a:solidFill>
          <a:ln>
            <a:solidFill>
              <a:srgbClr val="FFD0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4" name="Title 3">
            <a:extLst>
              <a:ext uri="{FF2B5EF4-FFF2-40B4-BE49-F238E27FC236}">
                <a16:creationId xmlns:a16="http://schemas.microsoft.com/office/drawing/2014/main" id="{7AFE2E04-9AD1-1B5C-C5C8-76ECA9DF62D9}"/>
              </a:ext>
            </a:extLst>
          </p:cNvPr>
          <p:cNvSpPr>
            <a:spLocks noGrp="1"/>
          </p:cNvSpPr>
          <p:nvPr>
            <p:ph type="title"/>
          </p:nvPr>
        </p:nvSpPr>
        <p:spPr>
          <a:xfrm>
            <a:off x="169712" y="316667"/>
            <a:ext cx="6044866" cy="1743136"/>
          </a:xfrm>
        </p:spPr>
        <p:txBody>
          <a:bodyPr vert="horz" lIns="91440" tIns="45720" rIns="91440" bIns="45720" rtlCol="0" anchor="ctr">
            <a:noAutofit/>
          </a:bodyPr>
          <a:lstStyle/>
          <a:p>
            <a:pPr algn="ctr">
              <a:lnSpc>
                <a:spcPct val="110000"/>
              </a:lnSpc>
            </a:pPr>
            <a:r>
              <a:rPr lang="es-419" sz="3200" b="1" noProof="0" dirty="0"/>
              <a:t>Cómo ponerte el EPP: </a:t>
            </a:r>
            <a:br>
              <a:rPr lang="es-419" sz="3200" b="1" noProof="0" dirty="0"/>
            </a:br>
            <a:r>
              <a:rPr lang="es-419" sz="3200" b="1" noProof="0" dirty="0"/>
              <a:t>cinta adhesiva alrededor de la mascarilla</a:t>
            </a:r>
          </a:p>
        </p:txBody>
      </p:sp>
      <p:sp>
        <p:nvSpPr>
          <p:cNvPr id="8" name="Text Placeholder 8">
            <a:extLst>
              <a:ext uri="{FF2B5EF4-FFF2-40B4-BE49-F238E27FC236}">
                <a16:creationId xmlns:a16="http://schemas.microsoft.com/office/drawing/2014/main" id="{EAEC7AD9-B9E3-CB32-971C-3EC5F5B071F4}"/>
              </a:ext>
            </a:extLst>
          </p:cNvPr>
          <p:cNvSpPr txBox="1">
            <a:spLocks/>
          </p:cNvSpPr>
          <p:nvPr/>
        </p:nvSpPr>
        <p:spPr>
          <a:xfrm>
            <a:off x="476250" y="3682998"/>
            <a:ext cx="5392501" cy="3042650"/>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s-419" sz="2800" b="1" noProof="0" dirty="0"/>
              <a:t>Pon cinta alrededor de la mascarilla que cubre completamente la cara para sellar la </a:t>
            </a:r>
            <a:r>
              <a:rPr lang="es-419" sz="2800" b="1" noProof="0" dirty="0" err="1"/>
              <a:t>union</a:t>
            </a:r>
            <a:r>
              <a:rPr lang="es-419" sz="2800" b="1" noProof="0" dirty="0"/>
              <a:t> de la capucha del overol al respirador.</a:t>
            </a:r>
          </a:p>
        </p:txBody>
      </p:sp>
      <p:sp>
        <p:nvSpPr>
          <p:cNvPr id="5" name="TextBox 4">
            <a:extLst>
              <a:ext uri="{FF2B5EF4-FFF2-40B4-BE49-F238E27FC236}">
                <a16:creationId xmlns:a16="http://schemas.microsoft.com/office/drawing/2014/main" id="{B2536888-D812-0010-C1E2-BCFF823DE98F}"/>
              </a:ext>
            </a:extLst>
          </p:cNvPr>
          <p:cNvSpPr txBox="1"/>
          <p:nvPr/>
        </p:nvSpPr>
        <p:spPr>
          <a:xfrm>
            <a:off x="508335" y="2363569"/>
            <a:ext cx="5360416" cy="1015663"/>
          </a:xfrm>
          <a:prstGeom prst="rect">
            <a:avLst/>
          </a:prstGeom>
          <a:noFill/>
        </p:spPr>
        <p:txBody>
          <a:bodyPr wrap="square">
            <a:spAutoFit/>
          </a:bodyPr>
          <a:lstStyle/>
          <a:p>
            <a:pPr indent="0" algn="ctr">
              <a:spcBef>
                <a:spcPts val="0"/>
              </a:spcBef>
              <a:spcAft>
                <a:spcPts val="400"/>
              </a:spcAft>
              <a:buClr>
                <a:srgbClr val="E97243"/>
              </a:buClr>
              <a:buFont typeface="Arial" panose="020B0604020202020204" pitchFamily="34" charset="0"/>
              <a:buNone/>
            </a:pPr>
            <a:r>
              <a:rPr lang="es-419" sz="3000" b="1" i="1" noProof="0" dirty="0">
                <a:latin typeface="Verdana" panose="020B0604030504040204" pitchFamily="34" charset="0"/>
                <a:ea typeface="Verdana" panose="020B0604030504040204" pitchFamily="34" charset="0"/>
              </a:rPr>
              <a:t>Asegúrate de cubrir la zona bajo la barbilla.</a:t>
            </a:r>
          </a:p>
        </p:txBody>
      </p:sp>
      <p:pic>
        <p:nvPicPr>
          <p:cNvPr id="6" name="Picture 5" descr="Personal de respuesta con trajes protectores y cinta adhesiva alrededor de las máscaras respiratorias.">
            <a:extLst>
              <a:ext uri="{FF2B5EF4-FFF2-40B4-BE49-F238E27FC236}">
                <a16:creationId xmlns:a16="http://schemas.microsoft.com/office/drawing/2014/main" id="{EF7AB722-2A79-04C0-B08C-F7569CEF52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1765" y="0"/>
            <a:ext cx="5660235" cy="6858000"/>
          </a:xfrm>
          <a:prstGeom prst="rect">
            <a:avLst/>
          </a:prstGeom>
        </p:spPr>
      </p:pic>
    </p:spTree>
    <p:custDataLst>
      <p:tags r:id="rId1"/>
    </p:custDataLst>
    <p:extLst>
      <p:ext uri="{BB962C8B-B14F-4D97-AF65-F5344CB8AC3E}">
        <p14:creationId xmlns:p14="http://schemas.microsoft.com/office/powerpoint/2010/main" val="1101647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521AEE47-3FC6-DA48-3B58-89D8AEE65149}"/>
              </a:ext>
            </a:extLst>
          </p:cNvPr>
          <p:cNvSpPr>
            <a:spLocks noGrp="1"/>
          </p:cNvSpPr>
          <p:nvPr>
            <p:ph type="ctrTitle"/>
          </p:nvPr>
        </p:nvSpPr>
        <p:spPr/>
        <p:txBody>
          <a:bodyPr/>
          <a:lstStyle/>
          <a:p>
            <a:r>
              <a:rPr lang="es-419" noProof="0" dirty="0"/>
              <a:t>Formación Just in Time</a:t>
            </a:r>
          </a:p>
        </p:txBody>
      </p:sp>
      <p:sp>
        <p:nvSpPr>
          <p:cNvPr id="22" name="Rectangle 21">
            <a:extLst>
              <a:ext uri="{FF2B5EF4-FFF2-40B4-BE49-F238E27FC236}">
                <a16:creationId xmlns:a16="http://schemas.microsoft.com/office/drawing/2014/main" id="{B70AB698-1323-BD5B-2F17-DDFEE245978A}"/>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FF6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pic>
        <p:nvPicPr>
          <p:cNvPr id="3" name="Picture 2">
            <a:extLst>
              <a:ext uri="{FF2B5EF4-FFF2-40B4-BE49-F238E27FC236}">
                <a16:creationId xmlns:a16="http://schemas.microsoft.com/office/drawing/2014/main" id="{945148DE-2CBE-B5E2-DC9C-1608BBBE2FA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06" y="-48491"/>
            <a:ext cx="12364412" cy="6954982"/>
          </a:xfrm>
          <a:prstGeom prst="rect">
            <a:avLst/>
          </a:prstGeom>
        </p:spPr>
      </p:pic>
      <p:pic>
        <p:nvPicPr>
          <p:cNvPr id="24" name="Picture 23" descr="Text that says Just in Time Training">
            <a:extLst>
              <a:ext uri="{FF2B5EF4-FFF2-40B4-BE49-F238E27FC236}">
                <a16:creationId xmlns:a16="http://schemas.microsoft.com/office/drawing/2014/main" id="{FE8FB024-F57C-1028-2DEC-3848D28E3FA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16474" y="1611710"/>
            <a:ext cx="5740685" cy="3932113"/>
          </a:xfrm>
          <a:prstGeom prst="rect">
            <a:avLst/>
          </a:prstGeom>
        </p:spPr>
      </p:pic>
    </p:spTree>
    <p:custDataLst>
      <p:tags r:id="rId1"/>
    </p:custDataLst>
    <p:extLst>
      <p:ext uri="{BB962C8B-B14F-4D97-AF65-F5344CB8AC3E}">
        <p14:creationId xmlns:p14="http://schemas.microsoft.com/office/powerpoint/2010/main" val="34310039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EB676-7684-16D4-0C8B-8C9267EBD3FA}"/>
            </a:ext>
          </a:extLst>
        </p:cNvPr>
        <p:cNvGrpSpPr/>
        <p:nvPr/>
      </p:nvGrpSpPr>
      <p:grpSpPr>
        <a:xfrm>
          <a:off x="0" y="0"/>
          <a:ext cx="0" cy="0"/>
          <a:chOff x="0" y="0"/>
          <a:chExt cx="0" cy="0"/>
        </a:xfrm>
      </p:grpSpPr>
      <p:sp>
        <p:nvSpPr>
          <p:cNvPr id="10" name="Arrow: Up 9">
            <a:extLst>
              <a:ext uri="{FF2B5EF4-FFF2-40B4-BE49-F238E27FC236}">
                <a16:creationId xmlns:a16="http://schemas.microsoft.com/office/drawing/2014/main" id="{1CB20899-7351-A9F8-00E9-66C8D8A8BFAF}"/>
              </a:ext>
              <a:ext uri="{C183D7F6-B498-43B3-948B-1728B52AA6E4}">
                <adec:decorative xmlns:adec="http://schemas.microsoft.com/office/drawing/2017/decorative" val="1"/>
              </a:ext>
            </a:extLst>
          </p:cNvPr>
          <p:cNvSpPr/>
          <p:nvPr/>
        </p:nvSpPr>
        <p:spPr>
          <a:xfrm>
            <a:off x="-866508" y="0"/>
            <a:ext cx="8117306" cy="6858000"/>
          </a:xfrm>
          <a:prstGeom prst="upArrow">
            <a:avLst>
              <a:gd name="adj1" fmla="val 66110"/>
              <a:gd name="adj2" fmla="val 38538"/>
            </a:avLst>
          </a:prstGeom>
          <a:solidFill>
            <a:srgbClr val="EF9875">
              <a:alpha val="29020"/>
            </a:srgbClr>
          </a:solidFill>
          <a:ln>
            <a:solidFill>
              <a:srgbClr val="EF98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4" name="Title 3">
            <a:extLst>
              <a:ext uri="{FF2B5EF4-FFF2-40B4-BE49-F238E27FC236}">
                <a16:creationId xmlns:a16="http://schemas.microsoft.com/office/drawing/2014/main" id="{EF21634E-18F7-587B-E52E-791A6EB954C0}"/>
              </a:ext>
            </a:extLst>
          </p:cNvPr>
          <p:cNvSpPr>
            <a:spLocks noGrp="1"/>
          </p:cNvSpPr>
          <p:nvPr>
            <p:ph type="title"/>
          </p:nvPr>
        </p:nvSpPr>
        <p:spPr>
          <a:xfrm>
            <a:off x="615382" y="280901"/>
            <a:ext cx="5153526" cy="1325563"/>
          </a:xfrm>
        </p:spPr>
        <p:txBody>
          <a:bodyPr vert="horz" lIns="91440" tIns="45720" rIns="91440" bIns="45720" rtlCol="0" anchor="ctr">
            <a:noAutofit/>
          </a:bodyPr>
          <a:lstStyle/>
          <a:p>
            <a:pPr algn="ctr">
              <a:lnSpc>
                <a:spcPct val="110000"/>
              </a:lnSpc>
            </a:pPr>
            <a:r>
              <a:rPr lang="es-419" sz="3200" b="1" noProof="0" dirty="0"/>
              <a:t>Cómo ponerte el EPP: otro par de guantes</a:t>
            </a:r>
          </a:p>
        </p:txBody>
      </p:sp>
      <p:sp>
        <p:nvSpPr>
          <p:cNvPr id="5" name="Text Placeholder 8">
            <a:extLst>
              <a:ext uri="{FF2B5EF4-FFF2-40B4-BE49-F238E27FC236}">
                <a16:creationId xmlns:a16="http://schemas.microsoft.com/office/drawing/2014/main" id="{0DC01FA5-1174-C97E-88FB-A170B51ED5CF}"/>
              </a:ext>
            </a:extLst>
          </p:cNvPr>
          <p:cNvSpPr txBox="1">
            <a:spLocks/>
          </p:cNvSpPr>
          <p:nvPr/>
        </p:nvSpPr>
        <p:spPr>
          <a:xfrm>
            <a:off x="618186" y="3568119"/>
            <a:ext cx="5012593" cy="2976037"/>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s-419" sz="2400" b="1" noProof="0" dirty="0"/>
              <a:t>Pasa los puños del overol de protección por encima de los guantes</a:t>
            </a:r>
          </a:p>
          <a:p>
            <a:pPr marL="457200" indent="-457200">
              <a:buFont typeface="Wingdings 3" panose="05040102010807070707" pitchFamily="18" charset="2"/>
              <a:buChar char=""/>
            </a:pPr>
            <a:r>
              <a:rPr lang="es-419" sz="2400" b="1" noProof="0" dirty="0"/>
              <a:t>Ponte un par de guantes resistentes a productos químicos sobre los guantes internos</a:t>
            </a:r>
          </a:p>
        </p:txBody>
      </p:sp>
      <p:sp>
        <p:nvSpPr>
          <p:cNvPr id="7" name="Text Placeholder 2">
            <a:extLst>
              <a:ext uri="{FF2B5EF4-FFF2-40B4-BE49-F238E27FC236}">
                <a16:creationId xmlns:a16="http://schemas.microsoft.com/office/drawing/2014/main" id="{E54D43FD-AAA5-7C30-79B9-00BDB99BAF44}"/>
              </a:ext>
            </a:extLst>
          </p:cNvPr>
          <p:cNvSpPr txBox="1">
            <a:spLocks/>
          </p:cNvSpPr>
          <p:nvPr/>
        </p:nvSpPr>
        <p:spPr>
          <a:xfrm>
            <a:off x="515861" y="1784016"/>
            <a:ext cx="5367414" cy="1606550"/>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spcBef>
                <a:spcPts val="0"/>
              </a:spcBef>
              <a:spcAft>
                <a:spcPts val="400"/>
              </a:spcAft>
              <a:buClr>
                <a:srgbClr val="E97243"/>
              </a:buClr>
              <a:buNone/>
            </a:pPr>
            <a:r>
              <a:rPr lang="es-419" b="1" i="1" noProof="0" dirty="0"/>
              <a:t>Estira los brazos para asegurarte de que haya espacio para moverte.</a:t>
            </a:r>
          </a:p>
        </p:txBody>
      </p:sp>
      <p:pic>
        <p:nvPicPr>
          <p:cNvPr id="3" name="Picture 2" descr="Una persona poniéndose su segundo par de guantes resistentes a productos químicos.">
            <a:extLst>
              <a:ext uri="{FF2B5EF4-FFF2-40B4-BE49-F238E27FC236}">
                <a16:creationId xmlns:a16="http://schemas.microsoft.com/office/drawing/2014/main" id="{31C00A62-EBEF-BE1A-028E-F87217B250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00" y="0"/>
            <a:ext cx="4572000" cy="6858000"/>
          </a:xfrm>
          <a:prstGeom prst="rect">
            <a:avLst/>
          </a:prstGeom>
        </p:spPr>
      </p:pic>
    </p:spTree>
    <p:custDataLst>
      <p:tags r:id="rId1"/>
    </p:custDataLst>
    <p:extLst>
      <p:ext uri="{BB962C8B-B14F-4D97-AF65-F5344CB8AC3E}">
        <p14:creationId xmlns:p14="http://schemas.microsoft.com/office/powerpoint/2010/main" val="1233091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F836F-CB87-BDDE-FA66-033D9FC9E648}"/>
            </a:ext>
          </a:extLst>
        </p:cNvPr>
        <p:cNvGrpSpPr/>
        <p:nvPr/>
      </p:nvGrpSpPr>
      <p:grpSpPr>
        <a:xfrm>
          <a:off x="0" y="0"/>
          <a:ext cx="0" cy="0"/>
          <a:chOff x="0" y="0"/>
          <a:chExt cx="0" cy="0"/>
        </a:xfrm>
      </p:grpSpPr>
      <p:sp>
        <p:nvSpPr>
          <p:cNvPr id="10" name="Arrow: Up 9">
            <a:extLst>
              <a:ext uri="{FF2B5EF4-FFF2-40B4-BE49-F238E27FC236}">
                <a16:creationId xmlns:a16="http://schemas.microsoft.com/office/drawing/2014/main" id="{6DAE4E8B-8163-E298-B163-FADDE04867FA}"/>
              </a:ext>
              <a:ext uri="{C183D7F6-B498-43B3-948B-1728B52AA6E4}">
                <adec:decorative xmlns:adec="http://schemas.microsoft.com/office/drawing/2017/decorative" val="1"/>
              </a:ext>
            </a:extLst>
          </p:cNvPr>
          <p:cNvSpPr/>
          <p:nvPr/>
        </p:nvSpPr>
        <p:spPr>
          <a:xfrm>
            <a:off x="-866508" y="0"/>
            <a:ext cx="8117306" cy="6858000"/>
          </a:xfrm>
          <a:prstGeom prst="upArrow">
            <a:avLst>
              <a:gd name="adj1" fmla="val 66110"/>
              <a:gd name="adj2" fmla="val 38538"/>
            </a:avLst>
          </a:prstGeom>
          <a:solidFill>
            <a:srgbClr val="EF9875">
              <a:alpha val="29020"/>
            </a:srgbClr>
          </a:solidFill>
          <a:ln>
            <a:solidFill>
              <a:srgbClr val="EF98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4" name="Title 3">
            <a:extLst>
              <a:ext uri="{FF2B5EF4-FFF2-40B4-BE49-F238E27FC236}">
                <a16:creationId xmlns:a16="http://schemas.microsoft.com/office/drawing/2014/main" id="{E88DD9C8-3A2B-575F-5E97-179E5E05ECC3}"/>
              </a:ext>
            </a:extLst>
          </p:cNvPr>
          <p:cNvSpPr>
            <a:spLocks noGrp="1"/>
          </p:cNvSpPr>
          <p:nvPr>
            <p:ph type="title"/>
          </p:nvPr>
        </p:nvSpPr>
        <p:spPr>
          <a:xfrm>
            <a:off x="837967" y="365124"/>
            <a:ext cx="4708357" cy="2795169"/>
          </a:xfrm>
        </p:spPr>
        <p:txBody>
          <a:bodyPr vert="horz" lIns="91440" tIns="45720" rIns="91440" bIns="45720" rtlCol="0" anchor="ctr">
            <a:noAutofit/>
          </a:bodyPr>
          <a:lstStyle/>
          <a:p>
            <a:pPr algn="ctr">
              <a:lnSpc>
                <a:spcPct val="110000"/>
              </a:lnSpc>
            </a:pPr>
            <a:r>
              <a:rPr lang="es-419" sz="3200" b="1" noProof="0" dirty="0"/>
              <a:t>Cómo ponerte</a:t>
            </a:r>
            <a:br>
              <a:rPr lang="es-419" sz="3200" b="1" noProof="0" dirty="0"/>
            </a:br>
            <a:r>
              <a:rPr lang="es-419" sz="3200" b="1" noProof="0" dirty="0"/>
              <a:t>el EPP: </a:t>
            </a:r>
            <a:br>
              <a:rPr lang="es-419" sz="3200" b="1" noProof="0" dirty="0"/>
            </a:br>
            <a:r>
              <a:rPr lang="es-419" sz="3200" b="1" noProof="0" dirty="0"/>
              <a:t>pon cinta en la unión del guante</a:t>
            </a:r>
            <a:br>
              <a:rPr lang="es-419" sz="3200" b="1" noProof="0" dirty="0"/>
            </a:br>
            <a:r>
              <a:rPr lang="es-419" sz="3200" b="1" noProof="0" dirty="0"/>
              <a:t>y el puño</a:t>
            </a:r>
          </a:p>
        </p:txBody>
      </p:sp>
      <p:sp>
        <p:nvSpPr>
          <p:cNvPr id="2" name="Text Placeholder 8">
            <a:extLst>
              <a:ext uri="{FF2B5EF4-FFF2-40B4-BE49-F238E27FC236}">
                <a16:creationId xmlns:a16="http://schemas.microsoft.com/office/drawing/2014/main" id="{E48E9C95-52BC-24B9-E1FD-BA4DFD51512A}"/>
              </a:ext>
            </a:extLst>
          </p:cNvPr>
          <p:cNvSpPr txBox="1">
            <a:spLocks/>
          </p:cNvSpPr>
          <p:nvPr/>
        </p:nvSpPr>
        <p:spPr>
          <a:xfrm>
            <a:off x="445346" y="3697708"/>
            <a:ext cx="5353731" cy="2132385"/>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s-419" sz="3000" b="1" noProof="0" dirty="0"/>
              <a:t>Pon cinta alrededor de cada muñeca en la unión del guante y el puño de la manga</a:t>
            </a:r>
          </a:p>
        </p:txBody>
      </p:sp>
      <p:pic>
        <p:nvPicPr>
          <p:cNvPr id="5" name="Picture 4" descr="Un «compañero» aplica una cinta adhesiva en la unión entre el segundo par de guantes y el traje protector.">
            <a:extLst>
              <a:ext uri="{FF2B5EF4-FFF2-40B4-BE49-F238E27FC236}">
                <a16:creationId xmlns:a16="http://schemas.microsoft.com/office/drawing/2014/main" id="{6CED0DD6-4667-4D89-3C77-A7D9E9F062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99077" y="1027907"/>
            <a:ext cx="6402915" cy="4802187"/>
          </a:xfrm>
          <a:prstGeom prst="rect">
            <a:avLst/>
          </a:prstGeom>
        </p:spPr>
      </p:pic>
    </p:spTree>
    <p:custDataLst>
      <p:tags r:id="rId1"/>
    </p:custDataLst>
    <p:extLst>
      <p:ext uri="{BB962C8B-B14F-4D97-AF65-F5344CB8AC3E}">
        <p14:creationId xmlns:p14="http://schemas.microsoft.com/office/powerpoint/2010/main" val="3978568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7744D-283A-8595-FB0F-E210AE76A571}"/>
            </a:ext>
          </a:extLst>
        </p:cNvPr>
        <p:cNvGrpSpPr/>
        <p:nvPr/>
      </p:nvGrpSpPr>
      <p:grpSpPr>
        <a:xfrm>
          <a:off x="0" y="0"/>
          <a:ext cx="0" cy="0"/>
          <a:chOff x="0" y="0"/>
          <a:chExt cx="0" cy="0"/>
        </a:xfrm>
      </p:grpSpPr>
      <p:sp>
        <p:nvSpPr>
          <p:cNvPr id="10" name="Arrow: Up 9">
            <a:extLst>
              <a:ext uri="{FF2B5EF4-FFF2-40B4-BE49-F238E27FC236}">
                <a16:creationId xmlns:a16="http://schemas.microsoft.com/office/drawing/2014/main" id="{84E865DD-5314-3614-78D9-E349CD0A7CE2}"/>
              </a:ext>
              <a:ext uri="{C183D7F6-B498-43B3-948B-1728B52AA6E4}">
                <adec:decorative xmlns:adec="http://schemas.microsoft.com/office/drawing/2017/decorative" val="1"/>
              </a:ext>
            </a:extLst>
          </p:cNvPr>
          <p:cNvSpPr/>
          <p:nvPr/>
        </p:nvSpPr>
        <p:spPr>
          <a:xfrm>
            <a:off x="-866508" y="0"/>
            <a:ext cx="8117306" cy="6858000"/>
          </a:xfrm>
          <a:prstGeom prst="upArrow">
            <a:avLst>
              <a:gd name="adj1" fmla="val 66110"/>
              <a:gd name="adj2" fmla="val 38538"/>
            </a:avLst>
          </a:prstGeom>
          <a:solidFill>
            <a:srgbClr val="EF9875">
              <a:alpha val="29020"/>
            </a:srgbClr>
          </a:solidFill>
          <a:ln>
            <a:solidFill>
              <a:srgbClr val="EF98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4" name="Title 3">
            <a:extLst>
              <a:ext uri="{FF2B5EF4-FFF2-40B4-BE49-F238E27FC236}">
                <a16:creationId xmlns:a16="http://schemas.microsoft.com/office/drawing/2014/main" id="{BA90C6DA-4AC4-917C-C96C-5262BB013B6E}"/>
              </a:ext>
            </a:extLst>
          </p:cNvPr>
          <p:cNvSpPr>
            <a:spLocks noGrp="1"/>
          </p:cNvSpPr>
          <p:nvPr>
            <p:ph type="title"/>
          </p:nvPr>
        </p:nvSpPr>
        <p:spPr>
          <a:xfrm>
            <a:off x="621643" y="466489"/>
            <a:ext cx="5141004" cy="2224794"/>
          </a:xfrm>
        </p:spPr>
        <p:txBody>
          <a:bodyPr vert="horz" lIns="91440" tIns="45720" rIns="91440" bIns="45720" rtlCol="0" anchor="ctr">
            <a:noAutofit/>
          </a:bodyPr>
          <a:lstStyle/>
          <a:p>
            <a:pPr algn="ctr">
              <a:lnSpc>
                <a:spcPct val="110000"/>
              </a:lnSpc>
            </a:pPr>
            <a:br>
              <a:rPr lang="es-419" sz="3200" b="1" noProof="0" dirty="0"/>
            </a:br>
            <a:r>
              <a:rPr lang="es-419" sz="3200" b="1" noProof="0" dirty="0"/>
              <a:t>Cómo ponerte el EPP:</a:t>
            </a:r>
            <a:br>
              <a:rPr lang="es-419" sz="3200" b="1" noProof="0" dirty="0"/>
            </a:br>
            <a:r>
              <a:rPr lang="es-419" sz="3200" b="1" noProof="0" dirty="0"/>
              <a:t>revisa que todas las uniones estén selladas</a:t>
            </a:r>
          </a:p>
        </p:txBody>
      </p:sp>
      <p:sp>
        <p:nvSpPr>
          <p:cNvPr id="2" name="Text Placeholder 8">
            <a:extLst>
              <a:ext uri="{FF2B5EF4-FFF2-40B4-BE49-F238E27FC236}">
                <a16:creationId xmlns:a16="http://schemas.microsoft.com/office/drawing/2014/main" id="{E0981DFB-5864-784C-25FE-716EFFEC43C2}"/>
              </a:ext>
            </a:extLst>
          </p:cNvPr>
          <p:cNvSpPr txBox="1">
            <a:spLocks/>
          </p:cNvSpPr>
          <p:nvPr/>
        </p:nvSpPr>
        <p:spPr>
          <a:xfrm>
            <a:off x="515279" y="3584556"/>
            <a:ext cx="5353731" cy="2106385"/>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s-419" sz="3000" b="1" noProof="0" dirty="0"/>
              <a:t>Revisa nuevamente que todas las uniones estén selladas con cinta.</a:t>
            </a:r>
          </a:p>
        </p:txBody>
      </p:sp>
      <p:pic>
        <p:nvPicPr>
          <p:cNvPr id="3" name="Picture 2" descr="Una persona colocando cinta adhesiva en la unión entre el segundo par de guantes y el traje protector.">
            <a:extLst>
              <a:ext uri="{FF2B5EF4-FFF2-40B4-BE49-F238E27FC236}">
                <a16:creationId xmlns:a16="http://schemas.microsoft.com/office/drawing/2014/main" id="{E6C86347-4295-7B2B-0669-119D9113CE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6477000" y="1143000"/>
            <a:ext cx="6858000" cy="4572000"/>
          </a:xfrm>
          <a:prstGeom prst="rect">
            <a:avLst/>
          </a:prstGeom>
        </p:spPr>
      </p:pic>
    </p:spTree>
    <p:custDataLst>
      <p:tags r:id="rId1"/>
    </p:custDataLst>
    <p:extLst>
      <p:ext uri="{BB962C8B-B14F-4D97-AF65-F5344CB8AC3E}">
        <p14:creationId xmlns:p14="http://schemas.microsoft.com/office/powerpoint/2010/main" val="4142196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DC768-BAEC-DD70-70E8-07D33A27EE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B1EB52C-A6D2-8ABE-75D1-10D9417DCB97}"/>
              </a:ext>
            </a:extLst>
          </p:cNvPr>
          <p:cNvSpPr>
            <a:spLocks noGrp="1"/>
          </p:cNvSpPr>
          <p:nvPr>
            <p:ph type="title"/>
          </p:nvPr>
        </p:nvSpPr>
        <p:spPr>
          <a:xfrm>
            <a:off x="966562" y="365126"/>
            <a:ext cx="5235950" cy="1325562"/>
          </a:xfrm>
        </p:spPr>
        <p:txBody>
          <a:bodyPr vert="horz" lIns="91440" tIns="45720" rIns="91440" bIns="45720" rtlCol="0" anchor="ctr">
            <a:noAutofit/>
          </a:bodyPr>
          <a:lstStyle/>
          <a:p>
            <a:pPr algn="ctr">
              <a:lnSpc>
                <a:spcPct val="110000"/>
              </a:lnSpc>
            </a:pPr>
            <a:r>
              <a:rPr lang="es-419" sz="3200" b="1" noProof="0" dirty="0"/>
              <a:t>Cómo ponerte el EPP: </a:t>
            </a:r>
            <a:br>
              <a:rPr lang="es-419" sz="3200" b="1" noProof="0" dirty="0"/>
            </a:br>
            <a:r>
              <a:rPr lang="es-419" sz="3200" b="1" noProof="0" dirty="0"/>
              <a:t>Pasos finales</a:t>
            </a:r>
          </a:p>
        </p:txBody>
      </p:sp>
      <p:cxnSp>
        <p:nvCxnSpPr>
          <p:cNvPr id="8" name="Straight Connector 7">
            <a:extLst>
              <a:ext uri="{FF2B5EF4-FFF2-40B4-BE49-F238E27FC236}">
                <a16:creationId xmlns:a16="http://schemas.microsoft.com/office/drawing/2014/main" id="{3EBE7CBA-0570-E783-C408-ACD58B79E7D3}"/>
              </a:ext>
              <a:ext uri="{C183D7F6-B498-43B3-948B-1728B52AA6E4}">
                <adec:decorative xmlns:adec="http://schemas.microsoft.com/office/drawing/2017/decorative" val="1"/>
              </a:ext>
            </a:extLst>
          </p:cNvPr>
          <p:cNvCxnSpPr>
            <a:cxnSpLocks/>
          </p:cNvCxnSpPr>
          <p:nvPr/>
        </p:nvCxnSpPr>
        <p:spPr>
          <a:xfrm>
            <a:off x="591595" y="1690688"/>
            <a:ext cx="5795008" cy="0"/>
          </a:xfrm>
          <a:prstGeom prst="line">
            <a:avLst/>
          </a:prstGeom>
          <a:ln w="19050">
            <a:solidFill>
              <a:srgbClr val="FFD07D"/>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66C925F4-FEBF-2974-0F40-CC3B7F217F3E}"/>
              </a:ext>
            </a:extLst>
          </p:cNvPr>
          <p:cNvSpPr txBox="1">
            <a:spLocks/>
          </p:cNvSpPr>
          <p:nvPr/>
        </p:nvSpPr>
        <p:spPr>
          <a:xfrm>
            <a:off x="851768" y="1923460"/>
            <a:ext cx="5350744" cy="1583855"/>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indent="-457200">
              <a:spcBef>
                <a:spcPts val="0"/>
              </a:spcBef>
              <a:spcAft>
                <a:spcPts val="400"/>
              </a:spcAft>
              <a:buClr>
                <a:schemeClr val="tx1"/>
              </a:buClr>
              <a:buFont typeface="Wingdings" panose="05000000000000000000" pitchFamily="2" charset="2"/>
              <a:buChar char="ü"/>
            </a:pPr>
            <a:r>
              <a:rPr lang="es-419" sz="3200" b="1" noProof="0" dirty="0"/>
              <a:t>ayuda a tu compañero/a </a:t>
            </a:r>
            <a:r>
              <a:rPr lang="es-419" sz="3200" b="1" noProof="0" dirty="0" err="1"/>
              <a:t>a</a:t>
            </a:r>
            <a:r>
              <a:rPr lang="es-419" sz="3200" b="1" noProof="0" dirty="0"/>
              <a:t> ponerse el EPP </a:t>
            </a:r>
          </a:p>
        </p:txBody>
      </p:sp>
      <p:sp>
        <p:nvSpPr>
          <p:cNvPr id="3" name="Text Placeholder 2">
            <a:extLst>
              <a:ext uri="{FF2B5EF4-FFF2-40B4-BE49-F238E27FC236}">
                <a16:creationId xmlns:a16="http://schemas.microsoft.com/office/drawing/2014/main" id="{6029171D-A6EF-4D62-60C1-A95219C5581C}"/>
              </a:ext>
            </a:extLst>
          </p:cNvPr>
          <p:cNvSpPr txBox="1">
            <a:spLocks/>
          </p:cNvSpPr>
          <p:nvPr/>
        </p:nvSpPr>
        <p:spPr>
          <a:xfrm>
            <a:off x="851768" y="3693857"/>
            <a:ext cx="5350744" cy="1057856"/>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indent="-457200">
              <a:spcBef>
                <a:spcPts val="0"/>
              </a:spcBef>
              <a:spcAft>
                <a:spcPts val="400"/>
              </a:spcAft>
              <a:buClr>
                <a:schemeClr val="tx1"/>
              </a:buClr>
              <a:buFont typeface="Wingdings" panose="05000000000000000000" pitchFamily="2" charset="2"/>
              <a:buChar char="ü"/>
            </a:pPr>
            <a:r>
              <a:rPr lang="es-419" sz="3200" b="1" noProof="0" dirty="0"/>
              <a:t>recoge tus suministros</a:t>
            </a:r>
          </a:p>
        </p:txBody>
      </p:sp>
      <p:sp>
        <p:nvSpPr>
          <p:cNvPr id="7" name="Text Placeholder 2">
            <a:extLst>
              <a:ext uri="{FF2B5EF4-FFF2-40B4-BE49-F238E27FC236}">
                <a16:creationId xmlns:a16="http://schemas.microsoft.com/office/drawing/2014/main" id="{9E6B5242-1B5F-39B4-D651-0C5E301D96F3}"/>
              </a:ext>
            </a:extLst>
          </p:cNvPr>
          <p:cNvSpPr txBox="1">
            <a:spLocks/>
          </p:cNvSpPr>
          <p:nvPr/>
        </p:nvSpPr>
        <p:spPr>
          <a:xfrm>
            <a:off x="851768" y="4938255"/>
            <a:ext cx="5350744" cy="1606918"/>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indent="-457200">
              <a:spcBef>
                <a:spcPts val="0"/>
              </a:spcBef>
              <a:spcAft>
                <a:spcPts val="400"/>
              </a:spcAft>
              <a:buClr>
                <a:schemeClr val="tx1"/>
              </a:buClr>
              <a:buFont typeface="Wingdings" panose="05000000000000000000" pitchFamily="2" charset="2"/>
              <a:buChar char="ü"/>
            </a:pPr>
            <a:r>
              <a:rPr lang="es-419" sz="3200" b="1" noProof="0" dirty="0"/>
              <a:t>y entra en el lugar para realizar tus tareas.</a:t>
            </a:r>
          </a:p>
        </p:txBody>
      </p:sp>
      <p:pic>
        <p:nvPicPr>
          <p:cNvPr id="5" name="Picture 4" descr="Personal de respuesta con EPP de nivel C, realizando tareas de respuesta.">
            <a:extLst>
              <a:ext uri="{FF2B5EF4-FFF2-40B4-BE49-F238E27FC236}">
                <a16:creationId xmlns:a16="http://schemas.microsoft.com/office/drawing/2014/main" id="{89FC6423-312F-A373-0EB1-1AF0415C85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56475" y="0"/>
            <a:ext cx="5135525" cy="6858000"/>
          </a:xfrm>
          <a:prstGeom prst="rect">
            <a:avLst/>
          </a:prstGeom>
        </p:spPr>
      </p:pic>
    </p:spTree>
    <p:custDataLst>
      <p:tags r:id="rId1"/>
    </p:custDataLst>
    <p:extLst>
      <p:ext uri="{BB962C8B-B14F-4D97-AF65-F5344CB8AC3E}">
        <p14:creationId xmlns:p14="http://schemas.microsoft.com/office/powerpoint/2010/main" val="4274224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4E5E2812-B4D7-FE36-75DC-CD181C21ED2D}"/>
              </a:ext>
              <a:ext uri="{C183D7F6-B498-43B3-948B-1728B52AA6E4}">
                <adec:decorative xmlns:adec="http://schemas.microsoft.com/office/drawing/2017/decorative" val="1"/>
              </a:ext>
            </a:extLst>
          </p:cNvPr>
          <p:cNvPicPr>
            <a:picLocks noGrp="1" noChangeAspect="1"/>
          </p:cNvPicPr>
          <p:nvPr>
            <p:ph type="pic" idx="1"/>
          </p:nvPr>
        </p:nvPicPr>
        <p:blipFill>
          <a:blip r:embed="rId4" cstate="screen">
            <a:extLst>
              <a:ext uri="{28A0092B-C50C-407E-A947-70E740481C1C}">
                <a14:useLocalDpi xmlns:a14="http://schemas.microsoft.com/office/drawing/2010/main"/>
              </a:ext>
            </a:extLst>
          </a:blip>
          <a:srcRect/>
          <a:stretch>
            <a:fillRect/>
          </a:stretch>
        </p:blipFill>
        <p:spPr>
          <a:xfrm>
            <a:off x="-1" y="0"/>
            <a:ext cx="8685311" cy="6858000"/>
          </a:xfrm>
        </p:spPr>
      </p:pic>
      <p:sp>
        <p:nvSpPr>
          <p:cNvPr id="8" name="Title 7">
            <a:extLst>
              <a:ext uri="{FF2B5EF4-FFF2-40B4-BE49-F238E27FC236}">
                <a16:creationId xmlns:a16="http://schemas.microsoft.com/office/drawing/2014/main" id="{8AB8E2DD-7042-D8C0-B993-502C7AAF5996}"/>
              </a:ext>
            </a:extLst>
          </p:cNvPr>
          <p:cNvSpPr>
            <a:spLocks noGrp="1"/>
          </p:cNvSpPr>
          <p:nvPr>
            <p:ph type="title"/>
          </p:nvPr>
        </p:nvSpPr>
        <p:spPr>
          <a:xfrm>
            <a:off x="7234989" y="333632"/>
            <a:ext cx="4195010" cy="1396313"/>
          </a:xfrm>
        </p:spPr>
        <p:txBody>
          <a:bodyPr anchor="ctr">
            <a:normAutofit fontScale="90000"/>
          </a:bodyPr>
          <a:lstStyle/>
          <a:p>
            <a:pPr algn="ctr"/>
            <a:r>
              <a:rPr lang="es-419" sz="4000" b="1" noProof="0" dirty="0">
                <a:latin typeface="Verdana" panose="020B0604030504040204" pitchFamily="34" charset="0"/>
                <a:ea typeface="Verdana" panose="020B0604030504040204" pitchFamily="34" charset="0"/>
              </a:rPr>
              <a:t>Más</a:t>
            </a:r>
            <a:br>
              <a:rPr lang="es-419" sz="4000" b="1" noProof="0" dirty="0">
                <a:latin typeface="Verdana" panose="020B0604030504040204" pitchFamily="34" charset="0"/>
                <a:ea typeface="Verdana" panose="020B0604030504040204" pitchFamily="34" charset="0"/>
              </a:rPr>
            </a:br>
            <a:r>
              <a:rPr lang="es-419" sz="4000" b="1" noProof="0" dirty="0">
                <a:latin typeface="Verdana" panose="020B0604030504040204" pitchFamily="34" charset="0"/>
                <a:ea typeface="Verdana" panose="020B0604030504040204" pitchFamily="34" charset="0"/>
              </a:rPr>
              <a:t>videos sobre EPP</a:t>
            </a:r>
          </a:p>
        </p:txBody>
      </p:sp>
      <p:pic>
        <p:nvPicPr>
          <p:cNvPr id="20" name="Picture 19" descr="Un código QR para acceder a los recursos de capacitation Justo-a-Tiempo.">
            <a:extLst>
              <a:ext uri="{FF2B5EF4-FFF2-40B4-BE49-F238E27FC236}">
                <a16:creationId xmlns:a16="http://schemas.microsoft.com/office/drawing/2014/main" id="{96188C39-81A7-6899-7440-CAD587C9924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234989" y="2113173"/>
            <a:ext cx="4066540" cy="4066540"/>
          </a:xfrm>
          <a:prstGeom prst="rect">
            <a:avLst/>
          </a:prstGeom>
        </p:spPr>
      </p:pic>
      <p:pic>
        <p:nvPicPr>
          <p:cNvPr id="14" name="Picture 13" descr="Text that says Just In Time Training">
            <a:extLst>
              <a:ext uri="{FF2B5EF4-FFF2-40B4-BE49-F238E27FC236}">
                <a16:creationId xmlns:a16="http://schemas.microsoft.com/office/drawing/2014/main" id="{A16795DD-5C24-4A7D-80DE-5F84347F3A8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6673" y="2253622"/>
            <a:ext cx="3474858" cy="2380122"/>
          </a:xfrm>
          <a:prstGeom prst="rect">
            <a:avLst/>
          </a:prstGeom>
        </p:spPr>
      </p:pic>
    </p:spTree>
    <p:custDataLst>
      <p:tags r:id="rId1"/>
    </p:custDataLst>
    <p:extLst>
      <p:ext uri="{BB962C8B-B14F-4D97-AF65-F5344CB8AC3E}">
        <p14:creationId xmlns:p14="http://schemas.microsoft.com/office/powerpoint/2010/main" val="3141965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4E5E2812-B4D7-FE36-75DC-CD181C21ED2D}"/>
              </a:ext>
              <a:ext uri="{C183D7F6-B498-43B3-948B-1728B52AA6E4}">
                <adec:decorative xmlns:adec="http://schemas.microsoft.com/office/drawing/2017/decorative" val="1"/>
              </a:ext>
            </a:extLst>
          </p:cNvPr>
          <p:cNvPicPr>
            <a:picLocks noGrp="1" noChangeAspect="1"/>
          </p:cNvPicPr>
          <p:nvPr>
            <p:ph type="pic" idx="1"/>
          </p:nvPr>
        </p:nvPicPr>
        <p:blipFill>
          <a:blip r:embed="rId4" cstate="screen">
            <a:extLst>
              <a:ext uri="{28A0092B-C50C-407E-A947-70E740481C1C}">
                <a14:useLocalDpi xmlns:a14="http://schemas.microsoft.com/office/drawing/2010/main"/>
              </a:ext>
            </a:extLst>
          </a:blip>
          <a:srcRect/>
          <a:stretch>
            <a:fillRect/>
          </a:stretch>
        </p:blipFill>
        <p:spPr>
          <a:xfrm>
            <a:off x="-1" y="0"/>
            <a:ext cx="8685311" cy="6858000"/>
          </a:xfrm>
        </p:spPr>
      </p:pic>
      <p:sp>
        <p:nvSpPr>
          <p:cNvPr id="8" name="Title 7">
            <a:extLst>
              <a:ext uri="{FF2B5EF4-FFF2-40B4-BE49-F238E27FC236}">
                <a16:creationId xmlns:a16="http://schemas.microsoft.com/office/drawing/2014/main" id="{8AB8E2DD-7042-D8C0-B993-502C7AAF5996}"/>
              </a:ext>
            </a:extLst>
          </p:cNvPr>
          <p:cNvSpPr>
            <a:spLocks noGrp="1"/>
          </p:cNvSpPr>
          <p:nvPr>
            <p:ph type="title"/>
          </p:nvPr>
        </p:nvSpPr>
        <p:spPr>
          <a:xfrm>
            <a:off x="6737683" y="788910"/>
            <a:ext cx="4995626" cy="547740"/>
          </a:xfrm>
        </p:spPr>
        <p:txBody>
          <a:bodyPr anchor="ctr">
            <a:normAutofit/>
          </a:bodyPr>
          <a:lstStyle/>
          <a:p>
            <a:pPr algn="ctr"/>
            <a:r>
              <a:rPr lang="es-419" b="1" noProof="0" dirty="0">
                <a:solidFill>
                  <a:srgbClr val="000000"/>
                </a:solidFill>
                <a:latin typeface="Verdana" panose="020B0604030504040204" pitchFamily="34" charset="0"/>
              </a:rPr>
              <a:t>Agradecimientos</a:t>
            </a:r>
            <a:endParaRPr lang="es-419" b="1" noProof="0" dirty="0">
              <a:solidFill>
                <a:prstClr val="black"/>
              </a:solidFill>
              <a:latin typeface="Microsoft Sans Serif" panose="020B0604020202020204" pitchFamily="34" charset="0"/>
            </a:endParaRPr>
          </a:p>
        </p:txBody>
      </p:sp>
      <p:sp>
        <p:nvSpPr>
          <p:cNvPr id="3" name="TextBox 2">
            <a:extLst>
              <a:ext uri="{FF2B5EF4-FFF2-40B4-BE49-F238E27FC236}">
                <a16:creationId xmlns:a16="http://schemas.microsoft.com/office/drawing/2014/main" id="{9F75E4EC-0802-AF02-8330-FE91FD313436}"/>
              </a:ext>
            </a:extLst>
          </p:cNvPr>
          <p:cNvSpPr txBox="1"/>
          <p:nvPr/>
        </p:nvSpPr>
        <p:spPr>
          <a:xfrm>
            <a:off x="6929790" y="1667885"/>
            <a:ext cx="4611413" cy="44012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20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El desarrollo de este material ha sido posible gracias a un una subvención concedida al Centro de Seguridad Alimentaria y Salud Pública de la Facultad de Medicina Veterinaria de la Universidad Estatal de Iowa por el Servicio de Inspección de Sanidad Animal y Vegetal del Departamento de Agricultura de EE. UU. (USDA, por sus siglas en inglés) a través del Programa Nacional de Preparación y Respuesta a Enfermedades Animales (NADPRP).</a:t>
            </a:r>
            <a:endParaRPr kumimoji="0" lang="es-419" sz="2000" b="0"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pic>
        <p:nvPicPr>
          <p:cNvPr id="14" name="Picture 13" descr="Text that says Just In Time Training">
            <a:extLst>
              <a:ext uri="{FF2B5EF4-FFF2-40B4-BE49-F238E27FC236}">
                <a16:creationId xmlns:a16="http://schemas.microsoft.com/office/drawing/2014/main" id="{A16795DD-5C24-4A7D-80DE-5F84347F3A8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6673" y="2253622"/>
            <a:ext cx="3474858" cy="2380122"/>
          </a:xfrm>
          <a:prstGeom prst="rect">
            <a:avLst/>
          </a:prstGeom>
        </p:spPr>
      </p:pic>
    </p:spTree>
    <p:custDataLst>
      <p:tags r:id="rId1"/>
    </p:custDataLst>
    <p:extLst>
      <p:ext uri="{BB962C8B-B14F-4D97-AF65-F5344CB8AC3E}">
        <p14:creationId xmlns:p14="http://schemas.microsoft.com/office/powerpoint/2010/main" val="25445540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E0DE6E9-8F6F-D9A1-6DB7-04439105744B}"/>
              </a:ext>
            </a:extLst>
          </p:cNvPr>
          <p:cNvSpPr>
            <a:spLocks noGrp="1"/>
          </p:cNvSpPr>
          <p:nvPr>
            <p:ph type="title"/>
          </p:nvPr>
        </p:nvSpPr>
        <p:spPr>
          <a:xfrm>
            <a:off x="0" y="127493"/>
            <a:ext cx="12192000" cy="1175467"/>
          </a:xfrm>
        </p:spPr>
        <p:txBody>
          <a:bodyPr>
            <a:normAutofit fontScale="90000"/>
          </a:bodyPr>
          <a:lstStyle/>
          <a:p>
            <a:pPr algn="ctr"/>
            <a:r>
              <a:rPr kumimoji="0" lang="es-419" sz="4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j-cs"/>
              </a:rPr>
              <a:t>EPP para emergencias </a:t>
            </a:r>
            <a:br>
              <a:rPr kumimoji="0" lang="es-419" sz="4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j-cs"/>
              </a:rPr>
            </a:br>
            <a:r>
              <a:rPr lang="es-419" sz="4000" b="1" noProof="0" dirty="0">
                <a:solidFill>
                  <a:prstClr val="black"/>
                </a:solidFill>
              </a:rPr>
              <a:t>de enfermedades animales</a:t>
            </a:r>
            <a:endParaRPr lang="es-419" sz="4000" noProof="0" dirty="0"/>
          </a:p>
        </p:txBody>
      </p:sp>
      <p:sp>
        <p:nvSpPr>
          <p:cNvPr id="5" name="Arrow: Pentagon 4" descr="Level D arrow">
            <a:extLst>
              <a:ext uri="{FF2B5EF4-FFF2-40B4-BE49-F238E27FC236}">
                <a16:creationId xmlns:a16="http://schemas.microsoft.com/office/drawing/2014/main" id="{0252F5AF-D04F-00D3-C7C0-F803934DD6D6}"/>
              </a:ext>
            </a:extLst>
          </p:cNvPr>
          <p:cNvSpPr/>
          <p:nvPr/>
        </p:nvSpPr>
        <p:spPr>
          <a:xfrm flipH="1">
            <a:off x="4176903" y="1782786"/>
            <a:ext cx="2710148" cy="922794"/>
          </a:xfrm>
          <a:prstGeom prst="homePlate">
            <a:avLst/>
          </a:prstGeom>
          <a:solidFill>
            <a:schemeClr val="accent2">
              <a:lumMod val="60000"/>
              <a:lumOff val="4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419" sz="3600" noProof="0" dirty="0">
                <a:solidFill>
                  <a:prstClr val="black"/>
                </a:solidFill>
                <a:latin typeface="Verdana" panose="020B0604030504040204" pitchFamily="34" charset="0"/>
                <a:ea typeface="Verdana" panose="020B0604030504040204" pitchFamily="34" charset="0"/>
                <a:cs typeface="+mj-cs"/>
              </a:rPr>
              <a:t>Nivel D</a:t>
            </a:r>
          </a:p>
        </p:txBody>
      </p:sp>
      <p:pic>
        <p:nvPicPr>
          <p:cNvPr id="2" name="Content Placeholder 9" descr="Una persona con un overol  azul, guantes, botas de goma y una pantalla facial.">
            <a:extLst>
              <a:ext uri="{FF2B5EF4-FFF2-40B4-BE49-F238E27FC236}">
                <a16:creationId xmlns:a16="http://schemas.microsoft.com/office/drawing/2014/main" id="{6163E739-3D35-1BE6-6380-8CF72DBEB3E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13954" y="1302960"/>
            <a:ext cx="3121864" cy="5212080"/>
          </a:xfrm>
          <a:prstGeom prst="rect">
            <a:avLst/>
          </a:prstGeom>
        </p:spPr>
      </p:pic>
      <p:sp>
        <p:nvSpPr>
          <p:cNvPr id="4" name="Arrow: Pentagon 3" descr="Level C arrow">
            <a:extLst>
              <a:ext uri="{FF2B5EF4-FFF2-40B4-BE49-F238E27FC236}">
                <a16:creationId xmlns:a16="http://schemas.microsoft.com/office/drawing/2014/main" id="{89C793FD-7E2E-43D0-FEC1-8E170F338D57}"/>
              </a:ext>
            </a:extLst>
          </p:cNvPr>
          <p:cNvSpPr/>
          <p:nvPr/>
        </p:nvSpPr>
        <p:spPr>
          <a:xfrm>
            <a:off x="5318401" y="4926638"/>
            <a:ext cx="2710148" cy="922794"/>
          </a:xfrm>
          <a:prstGeom prst="homePlate">
            <a:avLst/>
          </a:prstGeom>
          <a:solidFill>
            <a:srgbClr val="F19B6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419" sz="3600" noProof="0" dirty="0">
                <a:solidFill>
                  <a:prstClr val="black"/>
                </a:solidFill>
                <a:latin typeface="Verdana" panose="020B0604030504040204" pitchFamily="34" charset="0"/>
                <a:ea typeface="Verdana" panose="020B0604030504040204" pitchFamily="34" charset="0"/>
                <a:cs typeface="+mj-cs"/>
              </a:rPr>
              <a:t>Nivel C</a:t>
            </a:r>
          </a:p>
        </p:txBody>
      </p:sp>
      <p:pic>
        <p:nvPicPr>
          <p:cNvPr id="3" name="Content Placeholder 5" descr="Personal de respuesta con un traje blanco TyVek, guantes, botas de goma, una mascarilla y una protector facial.">
            <a:extLst>
              <a:ext uri="{FF2B5EF4-FFF2-40B4-BE49-F238E27FC236}">
                <a16:creationId xmlns:a16="http://schemas.microsoft.com/office/drawing/2014/main" id="{00D3166A-07BC-B5B5-E4F9-38F9304796FC}"/>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rot="16200000">
            <a:off x="7025806" y="2350636"/>
            <a:ext cx="5212080" cy="3116729"/>
          </a:xfrm>
          <a:prstGeom prst="rect">
            <a:avLst/>
          </a:prstGeom>
        </p:spPr>
      </p:pic>
    </p:spTree>
    <p:custDataLst>
      <p:tags r:id="rId1"/>
    </p:custDataLst>
    <p:extLst>
      <p:ext uri="{BB962C8B-B14F-4D97-AF65-F5344CB8AC3E}">
        <p14:creationId xmlns:p14="http://schemas.microsoft.com/office/powerpoint/2010/main" val="25627560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6B0B2B-1AA0-112F-DC3D-0507BEFD42AC}"/>
              </a:ext>
            </a:extLst>
          </p:cNvPr>
          <p:cNvSpPr>
            <a:spLocks noGrp="1"/>
          </p:cNvSpPr>
          <p:nvPr>
            <p:ph type="title"/>
          </p:nvPr>
        </p:nvSpPr>
        <p:spPr>
          <a:xfrm>
            <a:off x="839788" y="365125"/>
            <a:ext cx="10515600" cy="646257"/>
          </a:xfrm>
        </p:spPr>
        <p:txBody>
          <a:bodyPr>
            <a:normAutofit fontScale="90000"/>
          </a:bodyPr>
          <a:lstStyle/>
          <a:p>
            <a:pPr algn="ctr"/>
            <a:r>
              <a:rPr lang="es-419" b="1" noProof="0" dirty="0"/>
              <a:t>Lugar para ponerte el EPP</a:t>
            </a:r>
          </a:p>
        </p:txBody>
      </p:sp>
      <p:pic>
        <p:nvPicPr>
          <p:cNvPr id="14" name="Content Placeholder 13" descr="Personal de respuesta colocándose el EPP al lado de su vehículo.">
            <a:extLst>
              <a:ext uri="{FF2B5EF4-FFF2-40B4-BE49-F238E27FC236}">
                <a16:creationId xmlns:a16="http://schemas.microsoft.com/office/drawing/2014/main" id="{C688F9C0-AF83-233B-F341-B4CF431EBFC9}"/>
              </a:ext>
            </a:extLst>
          </p:cNvPr>
          <p:cNvPicPr>
            <a:picLocks noGrp="1" noChangeAspect="1"/>
          </p:cNvPicPr>
          <p:nvPr>
            <p:ph sz="half" idx="2"/>
          </p:nvPr>
        </p:nvPicPr>
        <p:blipFill>
          <a:blip r:embed="rId4" cstate="screen">
            <a:extLst>
              <a:ext uri="{28A0092B-C50C-407E-A947-70E740481C1C}">
                <a14:useLocalDpi xmlns:a14="http://schemas.microsoft.com/office/drawing/2010/main"/>
              </a:ext>
            </a:extLst>
          </a:blip>
          <a:srcRect/>
          <a:stretch/>
        </p:blipFill>
        <p:spPr>
          <a:xfrm>
            <a:off x="839788" y="1239055"/>
            <a:ext cx="4305911" cy="4270971"/>
          </a:xfrm>
        </p:spPr>
      </p:pic>
      <p:sp>
        <p:nvSpPr>
          <p:cNvPr id="20" name="Text Placeholder 19">
            <a:extLst>
              <a:ext uri="{FF2B5EF4-FFF2-40B4-BE49-F238E27FC236}">
                <a16:creationId xmlns:a16="http://schemas.microsoft.com/office/drawing/2014/main" id="{6B3CACB2-2C0A-EA0F-7F48-2F5112C3267F}"/>
              </a:ext>
            </a:extLst>
          </p:cNvPr>
          <p:cNvSpPr>
            <a:spLocks noGrp="1"/>
          </p:cNvSpPr>
          <p:nvPr>
            <p:ph type="body" idx="1"/>
          </p:nvPr>
        </p:nvSpPr>
        <p:spPr>
          <a:xfrm>
            <a:off x="510845" y="5564788"/>
            <a:ext cx="4712325" cy="823912"/>
          </a:xfrm>
        </p:spPr>
        <p:txBody>
          <a:bodyPr>
            <a:normAutofit/>
          </a:bodyPr>
          <a:lstStyle/>
          <a:p>
            <a:pPr algn="ctr"/>
            <a:r>
              <a:rPr lang="es-419" sz="2000" noProof="0" dirty="0"/>
              <a:t>Inmediatamente fuera </a:t>
            </a:r>
            <a:br>
              <a:rPr lang="es-419" sz="2000" noProof="0" dirty="0"/>
            </a:br>
            <a:r>
              <a:rPr lang="es-419" sz="2000" noProof="0" dirty="0"/>
              <a:t>de su vehículo</a:t>
            </a:r>
          </a:p>
        </p:txBody>
      </p:sp>
      <p:pic>
        <p:nvPicPr>
          <p:cNvPr id="16" name="Content Placeholder 15" descr="Personal de respuesta colocándose el EPP a la entrada de la granja (zona fría).">
            <a:extLst>
              <a:ext uri="{FF2B5EF4-FFF2-40B4-BE49-F238E27FC236}">
                <a16:creationId xmlns:a16="http://schemas.microsoft.com/office/drawing/2014/main" id="{239AA0EC-BC26-76ED-BD4C-5548017FB71F}"/>
              </a:ext>
            </a:extLst>
          </p:cNvPr>
          <p:cNvPicPr>
            <a:picLocks noGrp="1" noChangeAspect="1"/>
          </p:cNvPicPr>
          <p:nvPr>
            <p:ph sz="quarter" idx="4"/>
          </p:nvPr>
        </p:nvPicPr>
        <p:blipFill>
          <a:blip r:embed="rId5" cstate="screen">
            <a:extLst>
              <a:ext uri="{28A0092B-C50C-407E-A947-70E740481C1C}">
                <a14:useLocalDpi xmlns:a14="http://schemas.microsoft.com/office/drawing/2010/main"/>
              </a:ext>
            </a:extLst>
          </a:blip>
          <a:srcRect/>
          <a:stretch/>
        </p:blipFill>
        <p:spPr>
          <a:xfrm>
            <a:off x="5856045" y="1239055"/>
            <a:ext cx="5628558" cy="4270971"/>
          </a:xfrm>
        </p:spPr>
      </p:pic>
      <p:sp>
        <p:nvSpPr>
          <p:cNvPr id="21" name="Text Placeholder 20">
            <a:extLst>
              <a:ext uri="{FF2B5EF4-FFF2-40B4-BE49-F238E27FC236}">
                <a16:creationId xmlns:a16="http://schemas.microsoft.com/office/drawing/2014/main" id="{2A9A8970-EE12-909E-05B3-CBE150042AA9}"/>
              </a:ext>
            </a:extLst>
          </p:cNvPr>
          <p:cNvSpPr>
            <a:spLocks noGrp="1"/>
          </p:cNvSpPr>
          <p:nvPr>
            <p:ph type="body" sz="quarter" idx="3"/>
          </p:nvPr>
        </p:nvSpPr>
        <p:spPr>
          <a:xfrm>
            <a:off x="5773834" y="5564788"/>
            <a:ext cx="5792981" cy="823912"/>
          </a:xfrm>
        </p:spPr>
        <p:txBody>
          <a:bodyPr>
            <a:normAutofit/>
          </a:bodyPr>
          <a:lstStyle/>
          <a:p>
            <a:pPr algn="ctr"/>
            <a:r>
              <a:rPr lang="es-419" sz="2000" noProof="0" dirty="0"/>
              <a:t>En la zona fría designada </a:t>
            </a:r>
            <a:br>
              <a:rPr lang="es-419" sz="2000" noProof="0" dirty="0"/>
            </a:br>
            <a:r>
              <a:rPr lang="es-419" sz="2000" noProof="0" dirty="0"/>
              <a:t>en el sitio de la respuesta</a:t>
            </a:r>
          </a:p>
        </p:txBody>
      </p:sp>
    </p:spTree>
    <p:custDataLst>
      <p:tags r:id="rId1"/>
    </p:custDataLst>
    <p:extLst>
      <p:ext uri="{BB962C8B-B14F-4D97-AF65-F5344CB8AC3E}">
        <p14:creationId xmlns:p14="http://schemas.microsoft.com/office/powerpoint/2010/main" val="2477549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6B8A557-AAC2-0239-A298-7F0A890B3D9E}"/>
              </a:ext>
            </a:extLst>
          </p:cNvPr>
          <p:cNvSpPr>
            <a:spLocks noGrp="1"/>
          </p:cNvSpPr>
          <p:nvPr>
            <p:ph type="title"/>
          </p:nvPr>
        </p:nvSpPr>
        <p:spPr>
          <a:xfrm>
            <a:off x="0" y="88900"/>
            <a:ext cx="12192000" cy="874090"/>
          </a:xfrm>
        </p:spPr>
        <p:txBody>
          <a:bodyPr/>
          <a:lstStyle/>
          <a:p>
            <a:pPr algn="ctr"/>
            <a:r>
              <a:rPr lang="es-419" sz="4000" b="1" noProof="0" dirty="0"/>
              <a:t>Recolección del  equipo</a:t>
            </a:r>
          </a:p>
        </p:txBody>
      </p:sp>
      <p:pic>
        <p:nvPicPr>
          <p:cNvPr id="24" name="Content Placeholder 20" descr="Varios artículos de EPP de nivel C sobre una mesa.">
            <a:extLst>
              <a:ext uri="{FF2B5EF4-FFF2-40B4-BE49-F238E27FC236}">
                <a16:creationId xmlns:a16="http://schemas.microsoft.com/office/drawing/2014/main" id="{DC352C74-F9B2-5B88-E1C8-B9D7CA2BFB3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95350" y="1001090"/>
            <a:ext cx="10401300" cy="3679639"/>
          </a:xfrm>
          <a:prstGeom prst="rect">
            <a:avLst/>
          </a:prstGeom>
        </p:spPr>
      </p:pic>
      <p:sp>
        <p:nvSpPr>
          <p:cNvPr id="17" name="Content Placeholder 16">
            <a:extLst>
              <a:ext uri="{FF2B5EF4-FFF2-40B4-BE49-F238E27FC236}">
                <a16:creationId xmlns:a16="http://schemas.microsoft.com/office/drawing/2014/main" id="{C2E50B8D-6189-BFF9-28D8-DE89E37FBF65}"/>
              </a:ext>
            </a:extLst>
          </p:cNvPr>
          <p:cNvSpPr txBox="1">
            <a:spLocks/>
          </p:cNvSpPr>
          <p:nvPr/>
        </p:nvSpPr>
        <p:spPr>
          <a:xfrm>
            <a:off x="419100" y="4907905"/>
            <a:ext cx="2884129" cy="1582179"/>
          </a:xfrm>
          <a:prstGeom prst="rect">
            <a:avLst/>
          </a:prstGeom>
        </p:spPr>
        <p:txBody>
          <a:bodyPr>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spcAft>
                <a:spcPts val="400"/>
              </a:spcAft>
              <a:buClr>
                <a:srgbClr val="FFD07D"/>
              </a:buClr>
            </a:pPr>
            <a:r>
              <a:rPr lang="es-419" sz="2000" b="1" kern="100" noProof="0" dirty="0">
                <a:cs typeface="Calibri" panose="020F0502020204030204" pitchFamily="34" charset="0"/>
              </a:rPr>
              <a:t>Overoles</a:t>
            </a:r>
          </a:p>
          <a:p>
            <a:pPr marL="285750" indent="-285750">
              <a:lnSpc>
                <a:spcPct val="100000"/>
              </a:lnSpc>
              <a:spcBef>
                <a:spcPts val="0"/>
              </a:spcBef>
              <a:spcAft>
                <a:spcPts val="400"/>
              </a:spcAft>
              <a:buClr>
                <a:srgbClr val="FFD07D"/>
              </a:buClr>
            </a:pPr>
            <a:r>
              <a:rPr lang="es-419" sz="2000" b="1" kern="100" noProof="0" dirty="0">
                <a:cs typeface="Calibri" panose="020F0502020204030204" pitchFamily="34" charset="0"/>
              </a:rPr>
              <a:t>Respirador</a:t>
            </a:r>
          </a:p>
          <a:p>
            <a:pPr marL="285750" indent="-285750">
              <a:lnSpc>
                <a:spcPct val="100000"/>
              </a:lnSpc>
              <a:spcBef>
                <a:spcPts val="0"/>
              </a:spcBef>
              <a:spcAft>
                <a:spcPts val="400"/>
              </a:spcAft>
              <a:buClr>
                <a:srgbClr val="FFD07D"/>
              </a:buClr>
            </a:pPr>
            <a:r>
              <a:rPr lang="es-419" sz="2000" b="1" kern="100" noProof="0" dirty="0">
                <a:cs typeface="Calibri" panose="020F0502020204030204" pitchFamily="34" charset="0"/>
              </a:rPr>
              <a:t>Calzado</a:t>
            </a:r>
          </a:p>
          <a:p>
            <a:pPr>
              <a:lnSpc>
                <a:spcPct val="100000"/>
              </a:lnSpc>
              <a:buClr>
                <a:srgbClr val="FFD07D"/>
              </a:buClr>
            </a:pPr>
            <a:endParaRPr lang="es-419" sz="2000" noProof="0" dirty="0"/>
          </a:p>
        </p:txBody>
      </p:sp>
      <p:sp>
        <p:nvSpPr>
          <p:cNvPr id="15" name="Content Placeholder 14">
            <a:extLst>
              <a:ext uri="{FF2B5EF4-FFF2-40B4-BE49-F238E27FC236}">
                <a16:creationId xmlns:a16="http://schemas.microsoft.com/office/drawing/2014/main" id="{64ECE3E1-BC09-CAE9-1A92-4FCF63ABD08C}"/>
              </a:ext>
            </a:extLst>
          </p:cNvPr>
          <p:cNvSpPr txBox="1">
            <a:spLocks/>
          </p:cNvSpPr>
          <p:nvPr/>
        </p:nvSpPr>
        <p:spPr>
          <a:xfrm>
            <a:off x="3410565" y="4907905"/>
            <a:ext cx="4914900" cy="1582179"/>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spcAft>
                <a:spcPts val="400"/>
              </a:spcAft>
              <a:buClr>
                <a:srgbClr val="FFD07D"/>
              </a:buClr>
            </a:pPr>
            <a:r>
              <a:rPr lang="es-419" sz="2000" b="1" kern="100" noProof="0" dirty="0">
                <a:cs typeface="Calibri" panose="020F0502020204030204" pitchFamily="34" charset="0"/>
              </a:rPr>
              <a:t>Protección de los ojos: lentes protectores, protector facial</a:t>
            </a:r>
          </a:p>
          <a:p>
            <a:pPr marL="285750" indent="-285750">
              <a:lnSpc>
                <a:spcPct val="100000"/>
              </a:lnSpc>
              <a:spcBef>
                <a:spcPts val="0"/>
              </a:spcBef>
              <a:spcAft>
                <a:spcPts val="400"/>
              </a:spcAft>
              <a:buClr>
                <a:srgbClr val="FFD07D"/>
              </a:buClr>
            </a:pPr>
            <a:r>
              <a:rPr lang="es-419" sz="2000" b="1" kern="100" noProof="0" dirty="0">
                <a:cs typeface="Calibri" panose="020F0502020204030204" pitchFamily="34" charset="0"/>
              </a:rPr>
              <a:t>Dos pares de guantes desechables</a:t>
            </a:r>
          </a:p>
          <a:p>
            <a:pPr marL="285750" indent="-285750">
              <a:lnSpc>
                <a:spcPct val="100000"/>
              </a:lnSpc>
              <a:spcBef>
                <a:spcPts val="0"/>
              </a:spcBef>
              <a:spcAft>
                <a:spcPts val="400"/>
              </a:spcAft>
              <a:buClr>
                <a:srgbClr val="FFD07D"/>
              </a:buClr>
            </a:pPr>
            <a:r>
              <a:rPr lang="es-419" sz="2000" b="1" kern="100" noProof="0" dirty="0">
                <a:cs typeface="Calibri" panose="020F0502020204030204" pitchFamily="34" charset="0"/>
              </a:rPr>
              <a:t>Guantes resistentes a cortes</a:t>
            </a:r>
          </a:p>
          <a:p>
            <a:pPr>
              <a:lnSpc>
                <a:spcPct val="100000"/>
              </a:lnSpc>
              <a:buClr>
                <a:srgbClr val="FFD07D"/>
              </a:buClr>
            </a:pPr>
            <a:endParaRPr lang="es-419" sz="2000" noProof="0" dirty="0"/>
          </a:p>
        </p:txBody>
      </p:sp>
      <p:sp>
        <p:nvSpPr>
          <p:cNvPr id="23" name="Content Placeholder 22">
            <a:extLst>
              <a:ext uri="{FF2B5EF4-FFF2-40B4-BE49-F238E27FC236}">
                <a16:creationId xmlns:a16="http://schemas.microsoft.com/office/drawing/2014/main" id="{44DD20A0-52DA-9012-64A1-283D5C9E631B}"/>
              </a:ext>
            </a:extLst>
          </p:cNvPr>
          <p:cNvSpPr txBox="1">
            <a:spLocks/>
          </p:cNvSpPr>
          <p:nvPr/>
        </p:nvSpPr>
        <p:spPr>
          <a:xfrm>
            <a:off x="8432800" y="4907905"/>
            <a:ext cx="3162300" cy="1582179"/>
          </a:xfrm>
          <a:prstGeom prst="rect">
            <a:avLst/>
          </a:prstGeom>
        </p:spPr>
        <p:txBody>
          <a:bodyPr>
            <a:normAutofit lnSpcReduction="10000"/>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spcAft>
                <a:spcPts val="400"/>
              </a:spcAft>
              <a:buClr>
                <a:srgbClr val="FFD07D"/>
              </a:buClr>
            </a:pPr>
            <a:r>
              <a:rPr lang="es-419" sz="2000" b="1" kern="100" noProof="0" dirty="0">
                <a:cs typeface="Calibri" panose="020F0502020204030204" pitchFamily="34" charset="0"/>
              </a:rPr>
              <a:t>Cinta resistente a productos químicos</a:t>
            </a:r>
          </a:p>
          <a:p>
            <a:pPr marL="285750" indent="-285750">
              <a:lnSpc>
                <a:spcPct val="100000"/>
              </a:lnSpc>
              <a:spcBef>
                <a:spcPts val="0"/>
              </a:spcBef>
              <a:spcAft>
                <a:spcPts val="400"/>
              </a:spcAft>
              <a:buClr>
                <a:srgbClr val="FFD07D"/>
              </a:buClr>
            </a:pPr>
            <a:r>
              <a:rPr lang="es-419" sz="2000" b="1" kern="100" noProof="0" dirty="0">
                <a:cs typeface="Calibri" panose="020F0502020204030204" pitchFamily="34" charset="0"/>
              </a:rPr>
              <a:t>Tijeras con punta redonda</a:t>
            </a:r>
          </a:p>
          <a:p>
            <a:pPr>
              <a:lnSpc>
                <a:spcPct val="100000"/>
              </a:lnSpc>
              <a:buClr>
                <a:srgbClr val="FFD07D"/>
              </a:buClr>
            </a:pPr>
            <a:endParaRPr lang="es-419" sz="2000" noProof="0" dirty="0"/>
          </a:p>
        </p:txBody>
      </p:sp>
    </p:spTree>
    <p:custDataLst>
      <p:tags r:id="rId1"/>
    </p:custDataLst>
    <p:extLst>
      <p:ext uri="{BB962C8B-B14F-4D97-AF65-F5344CB8AC3E}">
        <p14:creationId xmlns:p14="http://schemas.microsoft.com/office/powerpoint/2010/main" val="3344062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A9CA58-FBE2-96D4-EBB9-C274C933163F}"/>
              </a:ext>
            </a:extLst>
          </p:cNvPr>
          <p:cNvSpPr>
            <a:spLocks noGrp="1"/>
          </p:cNvSpPr>
          <p:nvPr>
            <p:ph type="title"/>
          </p:nvPr>
        </p:nvSpPr>
        <p:spPr>
          <a:xfrm>
            <a:off x="910589" y="733928"/>
            <a:ext cx="5795007" cy="608919"/>
          </a:xfrm>
        </p:spPr>
        <p:txBody>
          <a:bodyPr>
            <a:normAutofit fontScale="90000"/>
          </a:bodyPr>
          <a:lstStyle/>
          <a:p>
            <a:r>
              <a:rPr lang="es-419" sz="4000" b="1" noProof="0" dirty="0"/>
              <a:t>No debes olvidarte</a:t>
            </a:r>
            <a:br>
              <a:rPr lang="es-419" sz="4000" b="1" noProof="0" dirty="0"/>
            </a:br>
            <a:r>
              <a:rPr lang="es-419" sz="4000" b="1" noProof="0" dirty="0"/>
              <a:t>de llevar:</a:t>
            </a:r>
          </a:p>
        </p:txBody>
      </p:sp>
      <p:cxnSp>
        <p:nvCxnSpPr>
          <p:cNvPr id="9" name="Straight Connector 8">
            <a:extLst>
              <a:ext uri="{FF2B5EF4-FFF2-40B4-BE49-F238E27FC236}">
                <a16:creationId xmlns:a16="http://schemas.microsoft.com/office/drawing/2014/main" id="{1EBDA4F3-E88F-0DB2-4191-36AAF71B13FF}"/>
              </a:ext>
              <a:ext uri="{C183D7F6-B498-43B3-948B-1728B52AA6E4}">
                <adec:decorative xmlns:adec="http://schemas.microsoft.com/office/drawing/2017/decorative" val="1"/>
              </a:ext>
            </a:extLst>
          </p:cNvPr>
          <p:cNvCxnSpPr/>
          <p:nvPr/>
        </p:nvCxnSpPr>
        <p:spPr>
          <a:xfrm>
            <a:off x="910589" y="1342921"/>
            <a:ext cx="5795008" cy="0"/>
          </a:xfrm>
          <a:prstGeom prst="line">
            <a:avLst/>
          </a:prstGeom>
          <a:ln w="19050">
            <a:solidFill>
              <a:srgbClr val="FFD07D"/>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EA44F4AE-00FB-900F-BF4E-CA38706DA463}"/>
              </a:ext>
            </a:extLst>
          </p:cNvPr>
          <p:cNvSpPr>
            <a:spLocks noGrp="1"/>
          </p:cNvSpPr>
          <p:nvPr>
            <p:ph type="body" sz="half" idx="2"/>
          </p:nvPr>
        </p:nvSpPr>
        <p:spPr>
          <a:xfrm>
            <a:off x="910589" y="1518453"/>
            <a:ext cx="6284295" cy="5209605"/>
          </a:xfrm>
        </p:spPr>
        <p:txBody>
          <a:bodyPr>
            <a:noAutofit/>
          </a:bodyPr>
          <a:lstStyle/>
          <a:p>
            <a:pPr marL="457200" indent="-457200">
              <a:spcBef>
                <a:spcPts val="1200"/>
              </a:spcBef>
              <a:buFont typeface="Arial" panose="020B0604020202020204" pitchFamily="34" charset="0"/>
              <a:buChar char="•"/>
            </a:pPr>
            <a:r>
              <a:rPr lang="es-419" sz="3000" b="1" kern="100" noProof="0" dirty="0">
                <a:cs typeface="Calibri" panose="020F0502020204030204" pitchFamily="34" charset="0"/>
              </a:rPr>
              <a:t>los artículos necesarios para realizar </a:t>
            </a:r>
            <a:r>
              <a:rPr lang="es-419" sz="3000" b="1" kern="100" noProof="0" dirty="0">
                <a:effectLst/>
                <a:cs typeface="Calibri" panose="020F0502020204030204" pitchFamily="34" charset="0"/>
              </a:rPr>
              <a:t>tareas</a:t>
            </a:r>
            <a:r>
              <a:rPr lang="es-419" sz="3000" b="1" kern="100" noProof="0" dirty="0">
                <a:cs typeface="Calibri" panose="020F0502020204030204" pitchFamily="34" charset="0"/>
              </a:rPr>
              <a:t> en el sitio</a:t>
            </a:r>
          </a:p>
          <a:p>
            <a:pPr marL="457200" indent="-457200">
              <a:spcBef>
                <a:spcPts val="1200"/>
              </a:spcBef>
              <a:buFont typeface="Arial" panose="020B0604020202020204" pitchFamily="34" charset="0"/>
              <a:buChar char="•"/>
            </a:pPr>
            <a:r>
              <a:rPr lang="es-419" sz="3000" b="1" kern="100" noProof="0" dirty="0">
                <a:cs typeface="Calibri" panose="020F0502020204030204" pitchFamily="34" charset="0"/>
              </a:rPr>
              <a:t>un teléfono, se debe colocar en una bolsa impermeable </a:t>
            </a:r>
            <a:endParaRPr lang="es-419" sz="3000" b="1" noProof="0" dirty="0"/>
          </a:p>
          <a:p>
            <a:pPr marL="457200" indent="-457200">
              <a:spcBef>
                <a:spcPts val="1200"/>
              </a:spcBef>
              <a:buFont typeface="Arial" panose="020B0604020202020204" pitchFamily="34" charset="0"/>
              <a:buChar char="•"/>
            </a:pPr>
            <a:r>
              <a:rPr lang="es-419" sz="3000" b="1" noProof="0" dirty="0"/>
              <a:t>elementos adicionales dependiendo de las condiciones climáticas</a:t>
            </a:r>
          </a:p>
          <a:p>
            <a:pPr marL="457200" indent="-457200">
              <a:buFont typeface="Arial" panose="020B0604020202020204" pitchFamily="34" charset="0"/>
              <a:buChar char="•"/>
            </a:pPr>
            <a:endParaRPr lang="es-419" sz="3200" b="1" noProof="0" dirty="0"/>
          </a:p>
        </p:txBody>
      </p:sp>
      <p:pic>
        <p:nvPicPr>
          <p:cNvPr id="3" name="Picture 2" descr="Un contenedor gris con una variedad de jeringas, tubos de sangre y otros suministros.">
            <a:extLst>
              <a:ext uri="{FF2B5EF4-FFF2-40B4-BE49-F238E27FC236}">
                <a16:creationId xmlns:a16="http://schemas.microsoft.com/office/drawing/2014/main" id="{08671144-8785-A10E-97B5-7258FFA7E3A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813158" y="293842"/>
            <a:ext cx="3999614" cy="3135158"/>
          </a:xfrm>
          <a:prstGeom prst="rect">
            <a:avLst/>
          </a:prstGeom>
        </p:spPr>
      </p:pic>
      <p:pic>
        <p:nvPicPr>
          <p:cNvPr id="11" name="Picture 10" descr="Un teléfono móvil en una bolsa de plástico.">
            <a:extLst>
              <a:ext uri="{FF2B5EF4-FFF2-40B4-BE49-F238E27FC236}">
                <a16:creationId xmlns:a16="http://schemas.microsoft.com/office/drawing/2014/main" id="{FD23313A-B92C-1154-FBEA-C7CCFCD677D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16200000">
            <a:off x="8260124" y="3846072"/>
            <a:ext cx="3105681" cy="2537833"/>
          </a:xfrm>
          <a:prstGeom prst="rect">
            <a:avLst/>
          </a:prstGeom>
        </p:spPr>
      </p:pic>
    </p:spTree>
    <p:custDataLst>
      <p:tags r:id="rId1"/>
    </p:custDataLst>
    <p:extLst>
      <p:ext uri="{BB962C8B-B14F-4D97-AF65-F5344CB8AC3E}">
        <p14:creationId xmlns:p14="http://schemas.microsoft.com/office/powerpoint/2010/main" val="894083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A72FF-49DB-5CDA-1037-46891C29A79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BC1B41C-51DB-E435-F291-FBD9BB36C14F}"/>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E972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5" name="Title 4">
            <a:extLst>
              <a:ext uri="{FF2B5EF4-FFF2-40B4-BE49-F238E27FC236}">
                <a16:creationId xmlns:a16="http://schemas.microsoft.com/office/drawing/2014/main" id="{528F7D29-96E4-C5C8-608E-8E2F8B8FDE95}"/>
              </a:ext>
            </a:extLst>
          </p:cNvPr>
          <p:cNvSpPr>
            <a:spLocks noGrp="1"/>
          </p:cNvSpPr>
          <p:nvPr>
            <p:ph type="title"/>
          </p:nvPr>
        </p:nvSpPr>
        <p:spPr>
          <a:xfrm>
            <a:off x="0" y="441246"/>
            <a:ext cx="12192000" cy="1017270"/>
          </a:xfrm>
        </p:spPr>
        <p:txBody>
          <a:bodyPr anchor="ctr">
            <a:noAutofit/>
          </a:bodyPr>
          <a:lstStyle/>
          <a:p>
            <a:pPr algn="ctr"/>
            <a:r>
              <a:rPr lang="es-419" sz="4400" b="1" noProof="0" dirty="0"/>
              <a:t>Antes de ponerte el EPP</a:t>
            </a:r>
          </a:p>
        </p:txBody>
      </p:sp>
      <p:sp>
        <p:nvSpPr>
          <p:cNvPr id="3" name="Rectangle: Rounded Corners 2">
            <a:extLst>
              <a:ext uri="{FF2B5EF4-FFF2-40B4-BE49-F238E27FC236}">
                <a16:creationId xmlns:a16="http://schemas.microsoft.com/office/drawing/2014/main" id="{CDC0D483-0054-FE2B-12D2-ABC3876511A8}"/>
              </a:ext>
              <a:ext uri="{C183D7F6-B498-43B3-948B-1728B52AA6E4}">
                <adec:decorative xmlns:adec="http://schemas.microsoft.com/office/drawing/2017/decorative" val="1"/>
              </a:ext>
            </a:extLst>
          </p:cNvPr>
          <p:cNvSpPr/>
          <p:nvPr/>
        </p:nvSpPr>
        <p:spPr>
          <a:xfrm>
            <a:off x="838200" y="2133326"/>
            <a:ext cx="10515600" cy="1448466"/>
          </a:xfrm>
          <a:prstGeom prst="roundRect">
            <a:avLst>
              <a:gd name="adj" fmla="val 10000"/>
            </a:avLst>
          </a:prstGeom>
          <a:solidFill>
            <a:srgbClr val="FFD07D"/>
          </a:solid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s-419" noProof="0" dirty="0"/>
          </a:p>
        </p:txBody>
      </p:sp>
      <p:sp>
        <p:nvSpPr>
          <p:cNvPr id="8" name="Rectangle: Rounded Corners 7">
            <a:extLst>
              <a:ext uri="{FF2B5EF4-FFF2-40B4-BE49-F238E27FC236}">
                <a16:creationId xmlns:a16="http://schemas.microsoft.com/office/drawing/2014/main" id="{4BA5C3D9-883D-9AB0-5318-300C2E2E589F}"/>
              </a:ext>
              <a:ext uri="{C183D7F6-B498-43B3-948B-1728B52AA6E4}">
                <adec:decorative xmlns:adec="http://schemas.microsoft.com/office/drawing/2017/decorative" val="1"/>
              </a:ext>
            </a:extLst>
          </p:cNvPr>
          <p:cNvSpPr/>
          <p:nvPr/>
        </p:nvSpPr>
        <p:spPr>
          <a:xfrm>
            <a:off x="838200" y="3943909"/>
            <a:ext cx="10515600" cy="1448466"/>
          </a:xfrm>
          <a:prstGeom prst="roundRect">
            <a:avLst>
              <a:gd name="adj" fmla="val 10000"/>
            </a:avLst>
          </a:prstGeom>
          <a:solidFill>
            <a:srgbClr val="FFD07D"/>
          </a:solid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s-419" noProof="0" dirty="0"/>
          </a:p>
        </p:txBody>
      </p:sp>
      <p:sp>
        <p:nvSpPr>
          <p:cNvPr id="6" name="Rectangle 5" descr="An icon of a magnifying glass">
            <a:extLst>
              <a:ext uri="{FF2B5EF4-FFF2-40B4-BE49-F238E27FC236}">
                <a16:creationId xmlns:a16="http://schemas.microsoft.com/office/drawing/2014/main" id="{CE76079C-AAB2-72A5-EA49-B027FF1C7317}"/>
              </a:ext>
              <a:ext uri="{C183D7F6-B498-43B3-948B-1728B52AA6E4}">
                <adec:decorative xmlns:adec="http://schemas.microsoft.com/office/drawing/2017/decorative" val="0"/>
              </a:ext>
            </a:extLst>
          </p:cNvPr>
          <p:cNvSpPr/>
          <p:nvPr/>
        </p:nvSpPr>
        <p:spPr>
          <a:xfrm>
            <a:off x="977280" y="2160150"/>
            <a:ext cx="1394818" cy="1394818"/>
          </a:xfrm>
          <a:prstGeom prst="rect">
            <a:avLst/>
          </a:prstGeom>
          <a:blipFill>
            <a:blip r:embed="rId4">
              <a:extLs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s-419" noProof="0" dirty="0"/>
          </a:p>
        </p:txBody>
      </p:sp>
      <p:sp>
        <p:nvSpPr>
          <p:cNvPr id="11" name="Text Placeholder 10">
            <a:extLst>
              <a:ext uri="{FF2B5EF4-FFF2-40B4-BE49-F238E27FC236}">
                <a16:creationId xmlns:a16="http://schemas.microsoft.com/office/drawing/2014/main" id="{06B49DB8-8815-92A2-69A3-469D9BCB0D31}"/>
              </a:ext>
            </a:extLst>
          </p:cNvPr>
          <p:cNvSpPr>
            <a:spLocks noGrp="1"/>
          </p:cNvSpPr>
          <p:nvPr>
            <p:ph type="body" sz="half" idx="13"/>
          </p:nvPr>
        </p:nvSpPr>
        <p:spPr>
          <a:xfrm>
            <a:off x="2580719" y="2217479"/>
            <a:ext cx="8477141" cy="1280160"/>
          </a:xfrm>
        </p:spPr>
        <p:txBody>
          <a:bodyPr anchor="ctr"/>
          <a:lstStyle/>
          <a:p>
            <a:r>
              <a:rPr lang="es-419" sz="2400" b="1" kern="1200" noProof="0" dirty="0"/>
              <a:t>Inspecciona todos </a:t>
            </a:r>
            <a:r>
              <a:rPr lang="es-419" sz="2400" b="1" noProof="0" dirty="0"/>
              <a:t>el </a:t>
            </a:r>
            <a:r>
              <a:rPr lang="es-419" sz="2400" b="1" kern="1200" noProof="0" dirty="0"/>
              <a:t>EPP – </a:t>
            </a:r>
            <a:br>
              <a:rPr lang="es-419" sz="2400" b="1" kern="1200" noProof="0" dirty="0"/>
            </a:br>
            <a:r>
              <a:rPr lang="es-419" sz="2400" b="1" kern="1200" noProof="0" dirty="0"/>
              <a:t>No lo utilices si está dañado</a:t>
            </a:r>
            <a:endParaRPr lang="es-419" noProof="0" dirty="0"/>
          </a:p>
        </p:txBody>
      </p:sp>
      <p:sp>
        <p:nvSpPr>
          <p:cNvPr id="9" name="Rectangle 8" descr="An icon of a pair of scissors">
            <a:extLst>
              <a:ext uri="{FF2B5EF4-FFF2-40B4-BE49-F238E27FC236}">
                <a16:creationId xmlns:a16="http://schemas.microsoft.com/office/drawing/2014/main" id="{C4A3F01F-9EB0-10E5-CFF2-76C27D812BA3}"/>
              </a:ext>
              <a:ext uri="{C183D7F6-B498-43B3-948B-1728B52AA6E4}">
                <adec:decorative xmlns:adec="http://schemas.microsoft.com/office/drawing/2017/decorative" val="0"/>
              </a:ext>
            </a:extLst>
          </p:cNvPr>
          <p:cNvSpPr/>
          <p:nvPr/>
        </p:nvSpPr>
        <p:spPr>
          <a:xfrm rot="10800000">
            <a:off x="978431" y="3971885"/>
            <a:ext cx="1392516" cy="1392516"/>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s-419" noProof="0" dirty="0"/>
          </a:p>
        </p:txBody>
      </p:sp>
      <p:sp>
        <p:nvSpPr>
          <p:cNvPr id="12" name="Text Placeholder 11">
            <a:extLst>
              <a:ext uri="{FF2B5EF4-FFF2-40B4-BE49-F238E27FC236}">
                <a16:creationId xmlns:a16="http://schemas.microsoft.com/office/drawing/2014/main" id="{46867800-312E-E185-ABE0-E0438518C393}"/>
              </a:ext>
            </a:extLst>
          </p:cNvPr>
          <p:cNvSpPr>
            <a:spLocks noGrp="1"/>
          </p:cNvSpPr>
          <p:nvPr>
            <p:ph type="body" sz="half" idx="14"/>
          </p:nvPr>
        </p:nvSpPr>
        <p:spPr>
          <a:xfrm>
            <a:off x="2663189" y="4028062"/>
            <a:ext cx="8394671" cy="1280160"/>
          </a:xfrm>
        </p:spPr>
        <p:txBody>
          <a:bodyPr anchor="ctr"/>
          <a:lstStyle/>
          <a:p>
            <a:r>
              <a:rPr lang="es-419" sz="2400" b="1" noProof="0" dirty="0"/>
              <a:t>Mide y corta trozos de cinta</a:t>
            </a:r>
            <a:endParaRPr lang="es-419" noProof="0" dirty="0"/>
          </a:p>
        </p:txBody>
      </p:sp>
    </p:spTree>
    <p:custDataLst>
      <p:tags r:id="rId1"/>
    </p:custDataLst>
    <p:extLst>
      <p:ext uri="{BB962C8B-B14F-4D97-AF65-F5344CB8AC3E}">
        <p14:creationId xmlns:p14="http://schemas.microsoft.com/office/powerpoint/2010/main" val="379031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3C8FD37-2587-A4DC-A0E2-888ADAD300F3}"/>
              </a:ext>
            </a:extLst>
          </p:cNvPr>
          <p:cNvSpPr>
            <a:spLocks noGrp="1"/>
          </p:cNvSpPr>
          <p:nvPr>
            <p:ph type="title"/>
          </p:nvPr>
        </p:nvSpPr>
        <p:spPr>
          <a:xfrm>
            <a:off x="0" y="192505"/>
            <a:ext cx="12192000" cy="1498183"/>
          </a:xfrm>
        </p:spPr>
        <p:txBody>
          <a:bodyPr/>
          <a:lstStyle/>
          <a:p>
            <a:pPr algn="ctr"/>
            <a:r>
              <a:rPr lang="es-419" b="1" noProof="0" dirty="0"/>
              <a:t>Lengüeta en los extremos </a:t>
            </a:r>
            <a:br>
              <a:rPr lang="es-419" b="1" noProof="0" dirty="0"/>
            </a:br>
            <a:r>
              <a:rPr lang="es-419" b="1" noProof="0" dirty="0"/>
              <a:t>de la cinta</a:t>
            </a:r>
          </a:p>
        </p:txBody>
      </p:sp>
      <p:pic>
        <p:nvPicPr>
          <p:cNvPr id="8" name="Picture 7" descr="Una persona con un traje protector con cinta adhesiva en la unión de la muñeca con una lengüeta.">
            <a:extLst>
              <a:ext uri="{FF2B5EF4-FFF2-40B4-BE49-F238E27FC236}">
                <a16:creationId xmlns:a16="http://schemas.microsoft.com/office/drawing/2014/main" id="{AA455A20-DEB7-42BD-E6FA-5220982EE86A}"/>
              </a:ext>
            </a:extLst>
          </p:cNvPr>
          <p:cNvPicPr>
            <a:picLocks noChangeAspect="1"/>
          </p:cNvPicPr>
          <p:nvPr/>
        </p:nvPicPr>
        <p:blipFill rotWithShape="1">
          <a:blip r:embed="rId4">
            <a:extLst>
              <a:ext uri="{28A0092B-C50C-407E-A947-70E740481C1C}">
                <a14:useLocalDpi xmlns:a14="http://schemas.microsoft.com/office/drawing/2010/main" val="0"/>
              </a:ext>
            </a:extLst>
          </a:blip>
          <a:srcRect l="6766" r="26568"/>
          <a:stretch/>
        </p:blipFill>
        <p:spPr>
          <a:xfrm>
            <a:off x="6595970" y="1647452"/>
            <a:ext cx="4707964" cy="4707964"/>
          </a:xfrm>
          <a:prstGeom prst="rect">
            <a:avLst/>
          </a:prstGeom>
        </p:spPr>
      </p:pic>
      <p:pic>
        <p:nvPicPr>
          <p:cNvPr id="10" name="Picture 9" descr="Una persona con un traje protector blanco colocando cinta adhesiva en la unión de la muñeca.">
            <a:extLst>
              <a:ext uri="{FF2B5EF4-FFF2-40B4-BE49-F238E27FC236}">
                <a16:creationId xmlns:a16="http://schemas.microsoft.com/office/drawing/2014/main" id="{C51FC34E-BC1B-805A-DEAF-88FB31310561}"/>
              </a:ext>
            </a:extLst>
          </p:cNvPr>
          <p:cNvPicPr>
            <a:picLocks noChangeAspect="1"/>
          </p:cNvPicPr>
          <p:nvPr/>
        </p:nvPicPr>
        <p:blipFill rotWithShape="1">
          <a:blip r:embed="rId5">
            <a:extLst>
              <a:ext uri="{28A0092B-C50C-407E-A947-70E740481C1C}">
                <a14:useLocalDpi xmlns:a14="http://schemas.microsoft.com/office/drawing/2010/main" val="0"/>
              </a:ext>
            </a:extLst>
          </a:blip>
          <a:srcRect l="16667" r="16667"/>
          <a:stretch/>
        </p:blipFill>
        <p:spPr>
          <a:xfrm>
            <a:off x="888067" y="1690688"/>
            <a:ext cx="4707964" cy="4707964"/>
          </a:xfrm>
          <a:prstGeom prst="rect">
            <a:avLst/>
          </a:prstGeom>
        </p:spPr>
      </p:pic>
      <p:sp>
        <p:nvSpPr>
          <p:cNvPr id="11" name="Arrow: Right 10">
            <a:extLst>
              <a:ext uri="{FF2B5EF4-FFF2-40B4-BE49-F238E27FC236}">
                <a16:creationId xmlns:a16="http://schemas.microsoft.com/office/drawing/2014/main" id="{0FAE94AE-58AF-FBBF-179D-3F3A485BC0ED}"/>
              </a:ext>
              <a:ext uri="{C183D7F6-B498-43B3-948B-1728B52AA6E4}">
                <adec:decorative xmlns:adec="http://schemas.microsoft.com/office/drawing/2017/decorative" val="1"/>
              </a:ext>
            </a:extLst>
          </p:cNvPr>
          <p:cNvSpPr/>
          <p:nvPr/>
        </p:nvSpPr>
        <p:spPr>
          <a:xfrm rot="13008004">
            <a:off x="3060780" y="3356935"/>
            <a:ext cx="2145255" cy="1967048"/>
          </a:xfrm>
          <a:prstGeom prst="rightArrow">
            <a:avLst/>
          </a:prstGeom>
          <a:solidFill>
            <a:srgbClr val="FFC8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12" name="Arrow: Right 11">
            <a:extLst>
              <a:ext uri="{FF2B5EF4-FFF2-40B4-BE49-F238E27FC236}">
                <a16:creationId xmlns:a16="http://schemas.microsoft.com/office/drawing/2014/main" id="{65D5A7DB-36D3-FF69-9285-EDD5716AFDC3}"/>
              </a:ext>
              <a:ext uri="{C183D7F6-B498-43B3-948B-1728B52AA6E4}">
                <adec:decorative xmlns:adec="http://schemas.microsoft.com/office/drawing/2017/decorative" val="1"/>
              </a:ext>
            </a:extLst>
          </p:cNvPr>
          <p:cNvSpPr/>
          <p:nvPr/>
        </p:nvSpPr>
        <p:spPr>
          <a:xfrm rot="7146954">
            <a:off x="7989196" y="1854912"/>
            <a:ext cx="2145255" cy="1967048"/>
          </a:xfrm>
          <a:prstGeom prst="rightArrow">
            <a:avLst/>
          </a:prstGeom>
          <a:solidFill>
            <a:srgbClr val="FFC8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Tree>
    <p:custDataLst>
      <p:tags r:id="rId1"/>
    </p:custDataLst>
    <p:extLst>
      <p:ext uri="{BB962C8B-B14F-4D97-AF65-F5344CB8AC3E}">
        <p14:creationId xmlns:p14="http://schemas.microsoft.com/office/powerpoint/2010/main" val="4174759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2A58A0C-6839-B52E-551A-C99C8F579202}"/>
              </a:ext>
            </a:extLst>
          </p:cNvPr>
          <p:cNvSpPr>
            <a:spLocks noGrp="1"/>
          </p:cNvSpPr>
          <p:nvPr>
            <p:ph type="title"/>
          </p:nvPr>
        </p:nvSpPr>
        <p:spPr/>
        <p:txBody>
          <a:bodyPr/>
          <a:lstStyle/>
          <a:p>
            <a:pPr algn="ctr"/>
            <a:r>
              <a:rPr lang="es-419" b="1" noProof="0" dirty="0"/>
              <a:t>Cómo ponerte el EPP: </a:t>
            </a:r>
            <a:br>
              <a:rPr lang="es-419" b="1" noProof="0" dirty="0"/>
            </a:br>
            <a:br>
              <a:rPr lang="es-419" b="1" noProof="0" dirty="0"/>
            </a:br>
            <a:r>
              <a:rPr lang="es-419" b="1" noProof="0" dirty="0"/>
              <a:t>De abajo hacia arriba</a:t>
            </a:r>
          </a:p>
        </p:txBody>
      </p:sp>
    </p:spTree>
    <p:custDataLst>
      <p:tags r:id="rId1"/>
    </p:custDataLst>
    <p:extLst>
      <p:ext uri="{BB962C8B-B14F-4D97-AF65-F5344CB8AC3E}">
        <p14:creationId xmlns:p14="http://schemas.microsoft.com/office/powerpoint/2010/main" val="1159532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i14UIYt2"/>
  <p:tag name="ARTICULATE_DESIGN_ID_1_OFFICE THEME" val="XYzi2Xru"/>
  <p:tag name="ARTICULATE_DESIGN_ID_JIT 2024" val="k787l00L"/>
  <p:tag name="ARTICULATE_DESIGN_ID_2_OFFICE THEME" val="CPKSCRN3"/>
  <p:tag name="ARTICULATE_DESIGN_ID_COLORPOP" val="ehaJcD1K"/>
  <p:tag name="ARTICULATE_DESIGN_ID_WIDE VERDANA WHITE" val="jxJbL8wV"/>
  <p:tag name="ARTICULATE_DESIGN_ID_JIT CORNERS" val="mhxZIMXL"/>
  <p:tag name="ARTICULATE_DESIGN_ID_JIT BLOCKS" val="REIDqgB5"/>
  <p:tag name="ARTICULATE_SLIDE_COUNT" val="2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JIT 2024">
  <a:themeElements>
    <a:clrScheme name="JIT 2024 test">
      <a:dk1>
        <a:sysClr val="windowText" lastClr="000000"/>
      </a:dk1>
      <a:lt1>
        <a:sysClr val="window" lastClr="FFFFFF"/>
      </a:lt1>
      <a:dk2>
        <a:srgbClr val="58595B"/>
      </a:dk2>
      <a:lt2>
        <a:srgbClr val="E7E6E6"/>
      </a:lt2>
      <a:accent1>
        <a:srgbClr val="F47D5A"/>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de Verdana White" id="{525FB2E0-EAB0-4778-BE71-03C6D953DF7E}" vid="{E6A18245-1C84-4108-A925-6B1234BEB244}"/>
    </a:ext>
  </a:extLst>
</a:theme>
</file>

<file path=ppt/theme/theme2.xml><?xml version="1.0" encoding="utf-8"?>
<a:theme xmlns:a="http://schemas.openxmlformats.org/drawingml/2006/main" name="ColorPop">
  <a:themeElements>
    <a:clrScheme name="2024-11-JIT">
      <a:dk1>
        <a:sysClr val="windowText" lastClr="000000"/>
      </a:dk1>
      <a:lt1>
        <a:sysClr val="window" lastClr="FFFFFF"/>
      </a:lt1>
      <a:dk2>
        <a:srgbClr val="58595B"/>
      </a:dk2>
      <a:lt2>
        <a:srgbClr val="E7E6E6"/>
      </a:lt2>
      <a:accent1>
        <a:srgbClr val="E97243"/>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JIT Corners">
  <a:themeElements>
    <a:clrScheme name="JIT new 2024">
      <a:dk1>
        <a:sysClr val="windowText" lastClr="000000"/>
      </a:dk1>
      <a:lt1>
        <a:sysClr val="window" lastClr="FFFFFF"/>
      </a:lt1>
      <a:dk2>
        <a:srgbClr val="58595B"/>
      </a:dk2>
      <a:lt2>
        <a:srgbClr val="E7E6E6"/>
      </a:lt2>
      <a:accent1>
        <a:srgbClr val="E97243"/>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JIT Blocks">
  <a:themeElements>
    <a:clrScheme name="JIT 2024 test">
      <a:dk1>
        <a:sysClr val="windowText" lastClr="000000"/>
      </a:dk1>
      <a:lt1>
        <a:sysClr val="window" lastClr="FFFFFF"/>
      </a:lt1>
      <a:dk2>
        <a:srgbClr val="58595B"/>
      </a:dk2>
      <a:lt2>
        <a:srgbClr val="E7E6E6"/>
      </a:lt2>
      <a:accent1>
        <a:srgbClr val="F47D5A"/>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Retrospect-NIFA-TopBars_0805" id="{313C3794-8AEF-40F5-819B-6A3348E97E99}" vid="{B71F61E2-DAF2-4BC8-95B3-1C886931C299}"/>
    </a:ext>
  </a:extLst>
</a:theme>
</file>

<file path=ppt/theme/theme5.xml><?xml version="1.0" encoding="utf-8"?>
<a:theme xmlns:a="http://schemas.openxmlformats.org/drawingml/2006/main" name="Wide Verdana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de Verdana White" id="{525FB2E0-EAB0-4778-BE71-03C6D953DF7E}" vid="{E6A18245-1C84-4108-A925-6B1234BEB24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25006</TotalTime>
  <Words>1898</Words>
  <Application>Microsoft Office PowerPoint</Application>
  <PresentationFormat>Widescreen</PresentationFormat>
  <Paragraphs>129</Paragraphs>
  <Slides>25</Slides>
  <Notes>25</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25</vt:i4>
      </vt:variant>
    </vt:vector>
  </HeadingPairs>
  <TitlesOfParts>
    <vt:vector size="40" baseType="lpstr">
      <vt:lpstr>Aptos</vt:lpstr>
      <vt:lpstr>Arial</vt:lpstr>
      <vt:lpstr>Calibri</vt:lpstr>
      <vt:lpstr>HelveticaNeueLT Std Lt Cn</vt:lpstr>
      <vt:lpstr>Microsoft Sans Serif</vt:lpstr>
      <vt:lpstr>Roboto</vt:lpstr>
      <vt:lpstr>Verdana</vt:lpstr>
      <vt:lpstr>Verdana Pro</vt:lpstr>
      <vt:lpstr>Wingdings</vt:lpstr>
      <vt:lpstr>Wingdings 3</vt:lpstr>
      <vt:lpstr>JIT 2024</vt:lpstr>
      <vt:lpstr>ColorPop</vt:lpstr>
      <vt:lpstr>JIT Corners</vt:lpstr>
      <vt:lpstr>JIT Blocks</vt:lpstr>
      <vt:lpstr>Wide Verdana White</vt:lpstr>
      <vt:lpstr>Equipo de protección personal (EPP)</vt:lpstr>
      <vt:lpstr>Formación Just in Time</vt:lpstr>
      <vt:lpstr>EPP para emergencias  de enfermedades animales</vt:lpstr>
      <vt:lpstr>Lugar para ponerte el EPP</vt:lpstr>
      <vt:lpstr>Recolección del  equipo</vt:lpstr>
      <vt:lpstr>No debes olvidarte de llevar:</vt:lpstr>
      <vt:lpstr>Antes de ponerte el EPP</vt:lpstr>
      <vt:lpstr>Lengüeta en los extremos  de la cinta</vt:lpstr>
      <vt:lpstr>Cómo ponerte el EPP:   De abajo hacia arriba</vt:lpstr>
      <vt:lpstr>Cómo ponerte el EPP: </vt:lpstr>
      <vt:lpstr>Cómo ponerte el EPP:  tira del traje de protección hacia arriba</vt:lpstr>
      <vt:lpstr>Cómo ponerte el EPP:  el calzado</vt:lpstr>
      <vt:lpstr>Cómo ponerte el EPP:  colocación de la cinta</vt:lpstr>
      <vt:lpstr>Cómo ponerte el EPP:  primer par de guantes</vt:lpstr>
      <vt:lpstr>Cómo ponerte el EPP:  protección respiratoria</vt:lpstr>
      <vt:lpstr>Cómo ponerte el EPP:  protección de los ojos/cara</vt:lpstr>
      <vt:lpstr>Cómo ponerte el EPP:  protección de la cabeza</vt:lpstr>
      <vt:lpstr>Cómo ponerte el EPP:  sella todas las uniones con cinta</vt:lpstr>
      <vt:lpstr>Cómo ponerte el EPP:  cinta adhesiva alrededor de la mascarilla</vt:lpstr>
      <vt:lpstr>Cómo ponerte el EPP: otro par de guantes</vt:lpstr>
      <vt:lpstr>Cómo ponerte el EPP:  pon cinta en la unión del guante y el puño</vt:lpstr>
      <vt:lpstr> Cómo ponerte el EPP: revisa que todas las uniones estén selladas</vt:lpstr>
      <vt:lpstr>Cómo ponerte el EPP:  Pasos finales</vt:lpstr>
      <vt:lpstr>Más videos sobre EPP</vt:lpstr>
      <vt:lpstr>Agradecimientos</vt:lpstr>
    </vt:vector>
  </TitlesOfParts>
  <Company>Center for Food Security and Public Health, Iowa State University, College of Veterinary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Equipo de protección personal (EPP): Cómo ponerte el EPP de Nivel C; PPE Doffing</dc:title>
  <dc:subject>Just-In-Time Training for Animal Health Emergency Responders</dc:subject>
  <dc:creator>Dvorak, Glenda D [CFSPH];lenardon@iastate.edu</dc:creator>
  <cp:keywords/>
  <cp:lastModifiedBy>Dvorak, Glenda D [CFSPH]</cp:lastModifiedBy>
  <cp:revision>111</cp:revision>
  <dcterms:created xsi:type="dcterms:W3CDTF">2024-10-22T16:15:18Z</dcterms:created>
  <dcterms:modified xsi:type="dcterms:W3CDTF">2025-05-04T14:36:45Z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6751DACA-9629-4166-B73E-79A15E3EE589</vt:lpwstr>
  </property>
  <property fmtid="{D5CDD505-2E9C-101B-9397-08002B2CF9AE}" pid="3" name="ArticulatePath">
    <vt:lpwstr>Presentation1</vt:lpwstr>
  </property>
</Properties>
</file>