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heme/theme5.xml" ContentType="application/vnd.openxmlformats-officedocument.theme+xml"/>
  <Override PartName="/ppt/tags/tag79.xml" ContentType="application/vnd.openxmlformats-officedocument.presentationml.tags+xml"/>
  <Override PartName="/ppt/notesSlides/notesSlide1.xml" ContentType="application/vnd.openxmlformats-officedocument.presentationml.notesSlide+xml"/>
  <Override PartName="/ppt/tags/tag80.xml" ContentType="application/vnd.openxmlformats-officedocument.presentationml.tags+xml"/>
  <Override PartName="/ppt/notesSlides/notesSlide2.xml" ContentType="application/vnd.openxmlformats-officedocument.presentationml.notesSlide+xml"/>
  <Override PartName="/ppt/tags/tag81.xml" ContentType="application/vnd.openxmlformats-officedocument.presentationml.tags+xml"/>
  <Override PartName="/ppt/notesSlides/notesSlide3.xml" ContentType="application/vnd.openxmlformats-officedocument.presentationml.notesSlide+xml"/>
  <Override PartName="/ppt/tags/tag82.xml" ContentType="application/vnd.openxmlformats-officedocument.presentationml.tags+xml"/>
  <Override PartName="/ppt/notesSlides/notesSlide4.xml" ContentType="application/vnd.openxmlformats-officedocument.presentationml.notesSlide+xml"/>
  <Override PartName="/ppt/tags/tag83.xml" ContentType="application/vnd.openxmlformats-officedocument.presentationml.tags+xml"/>
  <Override PartName="/ppt/notesSlides/notesSlide5.xml" ContentType="application/vnd.openxmlformats-officedocument.presentationml.notesSlide+xml"/>
  <Override PartName="/ppt/tags/tag84.xml" ContentType="application/vnd.openxmlformats-officedocument.presentationml.tags+xml"/>
  <Override PartName="/ppt/notesSlides/notesSlide6.xml" ContentType="application/vnd.openxmlformats-officedocument.presentationml.notesSlide+xml"/>
  <Override PartName="/ppt/tags/tag85.xml" ContentType="application/vnd.openxmlformats-officedocument.presentationml.tags+xml"/>
  <Override PartName="/ppt/notesSlides/notesSlide7.xml" ContentType="application/vnd.openxmlformats-officedocument.presentationml.notesSlide+xml"/>
  <Override PartName="/ppt/tags/tag86.xml" ContentType="application/vnd.openxmlformats-officedocument.presentationml.tags+xml"/>
  <Override PartName="/ppt/notesSlides/notesSlide8.xml" ContentType="application/vnd.openxmlformats-officedocument.presentationml.notesSlide+xml"/>
  <Override PartName="/ppt/tags/tag87.xml" ContentType="application/vnd.openxmlformats-officedocument.presentationml.tags+xml"/>
  <Override PartName="/ppt/notesSlides/notesSlide9.xml" ContentType="application/vnd.openxmlformats-officedocument.presentationml.notesSlide+xml"/>
  <Override PartName="/ppt/tags/tag88.xml" ContentType="application/vnd.openxmlformats-officedocument.presentationml.tags+xml"/>
  <Override PartName="/ppt/notesSlides/notesSlide10.xml" ContentType="application/vnd.openxmlformats-officedocument.presentationml.notesSlide+xml"/>
  <Override PartName="/ppt/tags/tag89.xml" ContentType="application/vnd.openxmlformats-officedocument.presentationml.tags+xml"/>
  <Override PartName="/ppt/notesSlides/notesSlide11.xml" ContentType="application/vnd.openxmlformats-officedocument.presentationml.notesSlide+xml"/>
  <Override PartName="/ppt/tags/tag90.xml" ContentType="application/vnd.openxmlformats-officedocument.presentationml.tags+xml"/>
  <Override PartName="/ppt/notesSlides/notesSlide12.xml" ContentType="application/vnd.openxmlformats-officedocument.presentationml.notesSlide+xml"/>
  <Override PartName="/ppt/tags/tag91.xml" ContentType="application/vnd.openxmlformats-officedocument.presentationml.tags+xml"/>
  <Override PartName="/ppt/notesSlides/notesSlide13.xml" ContentType="application/vnd.openxmlformats-officedocument.presentationml.notesSlide+xml"/>
  <Override PartName="/ppt/tags/tag92.xml" ContentType="application/vnd.openxmlformats-officedocument.presentationml.tags+xml"/>
  <Override PartName="/ppt/notesSlides/notesSlide14.xml" ContentType="application/vnd.openxmlformats-officedocument.presentationml.notesSlide+xml"/>
  <Override PartName="/ppt/tags/tag93.xml" ContentType="application/vnd.openxmlformats-officedocument.presentationml.tags+xml"/>
  <Override PartName="/ppt/notesSlides/notesSlide15.xml" ContentType="application/vnd.openxmlformats-officedocument.presentationml.notesSlide+xml"/>
  <Override PartName="/ppt/tags/tag94.xml" ContentType="application/vnd.openxmlformats-officedocument.presentationml.tags+xml"/>
  <Override PartName="/ppt/notesSlides/notesSlide16.xml" ContentType="application/vnd.openxmlformats-officedocument.presentationml.notesSlide+xml"/>
  <Override PartName="/ppt/tags/tag95.xml" ContentType="application/vnd.openxmlformats-officedocument.presentationml.tags+xml"/>
  <Override PartName="/ppt/notesSlides/notesSlide17.xml" ContentType="application/vnd.openxmlformats-officedocument.presentationml.notesSlide+xml"/>
  <Override PartName="/ppt/tags/tag96.xml" ContentType="application/vnd.openxmlformats-officedocument.presentationml.tags+xml"/>
  <Override PartName="/ppt/notesSlides/notesSlide18.xml" ContentType="application/vnd.openxmlformats-officedocument.presentationml.notesSlide+xml"/>
  <Override PartName="/ppt/tags/tag97.xml" ContentType="application/vnd.openxmlformats-officedocument.presentationml.tags+xml"/>
  <Override PartName="/ppt/notesSlides/notesSlide19.xml" ContentType="application/vnd.openxmlformats-officedocument.presentationml.notesSlide+xml"/>
  <Override PartName="/ppt/tags/tag98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61" r:id="rId2"/>
    <p:sldMasterId id="2147483711" r:id="rId3"/>
    <p:sldMasterId id="2147483724" r:id="rId4"/>
  </p:sldMasterIdLst>
  <p:notesMasterIdLst>
    <p:notesMasterId r:id="rId25"/>
  </p:notesMasterIdLst>
  <p:sldIdLst>
    <p:sldId id="300" r:id="rId5"/>
    <p:sldId id="330" r:id="rId6"/>
    <p:sldId id="264" r:id="rId7"/>
    <p:sldId id="299" r:id="rId8"/>
    <p:sldId id="333" r:id="rId9"/>
    <p:sldId id="334" r:id="rId10"/>
    <p:sldId id="335" r:id="rId11"/>
    <p:sldId id="336" r:id="rId12"/>
    <p:sldId id="304" r:id="rId13"/>
    <p:sldId id="332" r:id="rId14"/>
    <p:sldId id="311" r:id="rId15"/>
    <p:sldId id="315" r:id="rId16"/>
    <p:sldId id="312" r:id="rId17"/>
    <p:sldId id="314" r:id="rId18"/>
    <p:sldId id="323" r:id="rId19"/>
    <p:sldId id="313" r:id="rId20"/>
    <p:sldId id="317" r:id="rId21"/>
    <p:sldId id="321" r:id="rId22"/>
    <p:sldId id="297" r:id="rId23"/>
    <p:sldId id="29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ardon, Maria V [CFSPH]" initials="LMV[" lastIdx="1" clrIdx="0">
    <p:extLst>
      <p:ext uri="{19B8F6BF-5375-455C-9EA6-DF929625EA0E}">
        <p15:presenceInfo xmlns:p15="http://schemas.microsoft.com/office/powerpoint/2012/main" userId="S-1-5-21-1659004503-1450960922-1606980848-2621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53E"/>
    <a:srgbClr val="8A191B"/>
    <a:srgbClr val="FFD07D"/>
    <a:srgbClr val="128943"/>
    <a:srgbClr val="F99B55"/>
    <a:srgbClr val="D1AF2B"/>
    <a:srgbClr val="F3E203"/>
    <a:srgbClr val="FCED20"/>
    <a:srgbClr val="E97243"/>
    <a:srgbClr val="FFF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67" autoAdjust="0"/>
    <p:restoredTop sz="75969" autoAdjust="0"/>
  </p:normalViewPr>
  <p:slideViewPr>
    <p:cSldViewPr snapToGrid="0">
      <p:cViewPr varScale="1">
        <p:scale>
          <a:sx n="51" d="100"/>
          <a:sy n="51" d="100"/>
        </p:scale>
        <p:origin x="73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45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da Dvorak" userId="200155727_tp_box_2" providerId="OAuth2" clId="{786D2B5A-CD10-4CCB-88AE-6FA2BB13D94F}"/>
    <pc:docChg chg="undo custSel addSld delSld modSld">
      <pc:chgData name="Glenda Dvorak" userId="200155727_tp_box_2" providerId="OAuth2" clId="{786D2B5A-CD10-4CCB-88AE-6FA2BB13D94F}" dt="2025-05-04T15:37:08.136" v="685" actId="962"/>
      <pc:docMkLst>
        <pc:docMk/>
      </pc:docMkLst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2562756019" sldId="264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562756019" sldId="264"/>
            <ac:spMk id="4" creationId="{197A72B4-EFF0-F98C-96D0-DC75FCA66495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562756019" sldId="264"/>
            <ac:spMk id="6" creationId="{33CAC8C1-E1C5-C5BF-872A-C9743A740987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562756019" sldId="264"/>
            <ac:spMk id="9" creationId="{EE0DE6E9-8F6F-D9A1-6DB7-04439105744B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562756019" sldId="264"/>
            <ac:spMk id="10" creationId="{CE63687E-C87D-0D60-8289-784F8FD852F9}"/>
          </ac:spMkLst>
        </pc:sp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769024626" sldId="297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769024626" sldId="297"/>
            <ac:spMk id="8" creationId="{8AB8E2DD-7042-D8C0-B993-502C7AAF5996}"/>
          </ac:spMkLst>
        </pc:sp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56625529" sldId="298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56625529" sldId="298"/>
            <ac:spMk id="3" creationId="{9F75E4EC-0802-AF02-8330-FE91FD313436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56625529" sldId="298"/>
            <ac:spMk id="8" creationId="{8AB8E2DD-7042-D8C0-B993-502C7AAF5996}"/>
          </ac:spMkLst>
        </pc:spChg>
      </pc:sldChg>
      <pc:sldChg chg="modSp mod">
        <pc:chgData name="Glenda Dvorak" userId="200155727_tp_box_2" providerId="OAuth2" clId="{786D2B5A-CD10-4CCB-88AE-6FA2BB13D94F}" dt="2025-05-04T15:37:08.136" v="685" actId="962"/>
        <pc:sldMkLst>
          <pc:docMk/>
          <pc:sldMk cId="3906991099" sldId="299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906991099" sldId="299"/>
            <ac:spMk id="9" creationId="{D7EBE669-DD01-59CE-F1F8-69458022F932}"/>
          </ac:spMkLst>
        </pc:spChg>
        <pc:picChg chg="mod modCrop">
          <ac:chgData name="Glenda Dvorak" userId="200155727_tp_box_2" providerId="OAuth2" clId="{786D2B5A-CD10-4CCB-88AE-6FA2BB13D94F}" dt="2025-05-04T15:37:08.136" v="685" actId="962"/>
          <ac:picMkLst>
            <pc:docMk/>
            <pc:sldMk cId="3906991099" sldId="299"/>
            <ac:picMk id="2" creationId="{AB9C1356-B1B5-4989-BE02-6199626E77C7}"/>
          </ac:picMkLst>
        </pc:pic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3287950297" sldId="300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287950297" sldId="300"/>
            <ac:spMk id="4" creationId="{545C1C21-8236-3AE3-D528-FBD9730C12DD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287950297" sldId="300"/>
            <ac:spMk id="5" creationId="{0967F9D2-5B3C-EAF4-1113-179CAEE648B8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287950297" sldId="300"/>
            <ac:spMk id="6" creationId="{D9A8CB73-166B-ED33-73AD-D727179C172F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287950297" sldId="300"/>
            <ac:spMk id="14" creationId="{E0EB1959-4BEF-DC08-73A9-2F93EBC65071}"/>
          </ac:spMkLst>
        </pc:sp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3413180708" sldId="304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413180708" sldId="304"/>
            <ac:spMk id="9" creationId="{71196E16-BEF8-72D1-7E49-15818398D2ED}"/>
          </ac:spMkLst>
        </pc:spChg>
      </pc:sldChg>
      <pc:sldChg chg="addSp delSp modSp mod">
        <pc:chgData name="Glenda Dvorak" userId="200155727_tp_box_2" providerId="OAuth2" clId="{786D2B5A-CD10-4CCB-88AE-6FA2BB13D94F}" dt="2025-05-04T15:18:29.267" v="616" actId="790"/>
        <pc:sldMkLst>
          <pc:docMk/>
          <pc:sldMk cId="2187173497" sldId="311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187173497" sldId="311"/>
            <ac:spMk id="2" creationId="{ACD2BC3D-F8E2-C47A-668B-0B6EED224C6C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187173497" sldId="311"/>
            <ac:spMk id="6" creationId="{E025AD6A-EBBC-E301-1C6F-F96A4B95F976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187173497" sldId="311"/>
            <ac:spMk id="7" creationId="{0FFC2921-957E-FCE6-B3F3-9CFA6965EF12}"/>
          </ac:spMkLst>
        </pc:spChg>
        <pc:cxnChg chg="add del">
          <ac:chgData name="Glenda Dvorak" userId="200155727_tp_box_2" providerId="OAuth2" clId="{786D2B5A-CD10-4CCB-88AE-6FA2BB13D94F}" dt="2025-05-04T15:17:39.174" v="613" actId="478"/>
          <ac:cxnSpMkLst>
            <pc:docMk/>
            <pc:sldMk cId="2187173497" sldId="311"/>
            <ac:cxnSpMk id="4" creationId="{B7059C87-85D3-5B36-5C56-2130D0454E83}"/>
          </ac:cxnSpMkLst>
        </pc:cxnChg>
      </pc:sldChg>
      <pc:sldChg chg="modSp mod">
        <pc:chgData name="Glenda Dvorak" userId="200155727_tp_box_2" providerId="OAuth2" clId="{786D2B5A-CD10-4CCB-88AE-6FA2BB13D94F}" dt="2025-05-04T15:18:35.290" v="617" actId="6549"/>
        <pc:sldMkLst>
          <pc:docMk/>
          <pc:sldMk cId="2254802538" sldId="312"/>
        </pc:sldMkLst>
        <pc:spChg chg="mod">
          <ac:chgData name="Glenda Dvorak" userId="200155727_tp_box_2" providerId="OAuth2" clId="{786D2B5A-CD10-4CCB-88AE-6FA2BB13D94F}" dt="2025-05-04T15:18:35.290" v="617" actId="6549"/>
          <ac:spMkLst>
            <pc:docMk/>
            <pc:sldMk cId="2254802538" sldId="312"/>
            <ac:spMk id="6" creationId="{2EB476EE-05F8-E634-39A9-998184A48CD8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254802538" sldId="312"/>
            <ac:spMk id="7" creationId="{53149C36-AF44-4BD1-81C8-D8BA4C0C380F}"/>
          </ac:spMkLst>
        </pc:spChg>
      </pc:sldChg>
      <pc:sldChg chg="modSp mod">
        <pc:chgData name="Glenda Dvorak" userId="200155727_tp_box_2" providerId="OAuth2" clId="{786D2B5A-CD10-4CCB-88AE-6FA2BB13D94F}" dt="2025-05-04T15:20:28.033" v="641" actId="403"/>
        <pc:sldMkLst>
          <pc:docMk/>
          <pc:sldMk cId="4045279020" sldId="313"/>
        </pc:sldMkLst>
        <pc:spChg chg="mod">
          <ac:chgData name="Glenda Dvorak" userId="200155727_tp_box_2" providerId="OAuth2" clId="{786D2B5A-CD10-4CCB-88AE-6FA2BB13D94F}" dt="2025-05-04T15:19:02.485" v="623" actId="403"/>
          <ac:spMkLst>
            <pc:docMk/>
            <pc:sldMk cId="4045279020" sldId="313"/>
            <ac:spMk id="6" creationId="{F8DDA216-C48B-67FA-B439-85A4A1258EF7}"/>
          </ac:spMkLst>
        </pc:spChg>
        <pc:spChg chg="mod">
          <ac:chgData name="Glenda Dvorak" userId="200155727_tp_box_2" providerId="OAuth2" clId="{786D2B5A-CD10-4CCB-88AE-6FA2BB13D94F}" dt="2025-05-04T15:20:28.033" v="641" actId="403"/>
          <ac:spMkLst>
            <pc:docMk/>
            <pc:sldMk cId="4045279020" sldId="313"/>
            <ac:spMk id="7" creationId="{D221EEF3-3DC1-0BE4-BF9F-0282F507E4DE}"/>
          </ac:spMkLst>
        </pc:spChg>
      </pc:sldChg>
      <pc:sldChg chg="modSp mod">
        <pc:chgData name="Glenda Dvorak" userId="200155727_tp_box_2" providerId="OAuth2" clId="{786D2B5A-CD10-4CCB-88AE-6FA2BB13D94F}" dt="2025-05-04T15:18:45.409" v="619" actId="403"/>
        <pc:sldMkLst>
          <pc:docMk/>
          <pc:sldMk cId="621969148" sldId="314"/>
        </pc:sldMkLst>
        <pc:spChg chg="mod">
          <ac:chgData name="Glenda Dvorak" userId="200155727_tp_box_2" providerId="OAuth2" clId="{786D2B5A-CD10-4CCB-88AE-6FA2BB13D94F}" dt="2025-05-04T15:18:45.409" v="619" actId="403"/>
          <ac:spMkLst>
            <pc:docMk/>
            <pc:sldMk cId="621969148" sldId="314"/>
            <ac:spMk id="6" creationId="{5CF768BA-5650-2B83-3EE1-F279D842C2B2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621969148" sldId="314"/>
            <ac:spMk id="7" creationId="{B8E6D23E-7F2C-5EC2-D268-1A1337ED79D3}"/>
          </ac:spMkLst>
        </pc:spChg>
      </pc:sldChg>
      <pc:sldChg chg="modSp mod">
        <pc:chgData name="Glenda Dvorak" userId="200155727_tp_box_2" providerId="OAuth2" clId="{786D2B5A-CD10-4CCB-88AE-6FA2BB13D94F}" dt="2025-05-04T15:18:56.953" v="621" actId="403"/>
        <pc:sldMkLst>
          <pc:docMk/>
          <pc:sldMk cId="2280107082" sldId="315"/>
        </pc:sldMkLst>
        <pc:spChg chg="mod">
          <ac:chgData name="Glenda Dvorak" userId="200155727_tp_box_2" providerId="OAuth2" clId="{786D2B5A-CD10-4CCB-88AE-6FA2BB13D94F}" dt="2025-05-04T15:18:56.953" v="621" actId="403"/>
          <ac:spMkLst>
            <pc:docMk/>
            <pc:sldMk cId="2280107082" sldId="315"/>
            <ac:spMk id="6" creationId="{A73E2813-83AA-7338-0CF7-047ECC249862}"/>
          </ac:spMkLst>
        </pc:spChg>
      </pc:sldChg>
      <pc:sldChg chg="modSp mod">
        <pc:chgData name="Glenda Dvorak" userId="200155727_tp_box_2" providerId="OAuth2" clId="{786D2B5A-CD10-4CCB-88AE-6FA2BB13D94F}" dt="2025-05-04T15:20:14.626" v="639" actId="1076"/>
        <pc:sldMkLst>
          <pc:docMk/>
          <pc:sldMk cId="3357987780" sldId="317"/>
        </pc:sldMkLst>
        <pc:spChg chg="mod">
          <ac:chgData name="Glenda Dvorak" userId="200155727_tp_box_2" providerId="OAuth2" clId="{786D2B5A-CD10-4CCB-88AE-6FA2BB13D94F}" dt="2025-05-04T15:19:30.080" v="629" actId="14100"/>
          <ac:spMkLst>
            <pc:docMk/>
            <pc:sldMk cId="3357987780" sldId="317"/>
            <ac:spMk id="6" creationId="{D4F94156-E870-25A8-8F20-A1F62E7CE7EA}"/>
          </ac:spMkLst>
        </pc:spChg>
        <pc:spChg chg="mod">
          <ac:chgData name="Glenda Dvorak" userId="200155727_tp_box_2" providerId="OAuth2" clId="{786D2B5A-CD10-4CCB-88AE-6FA2BB13D94F}" dt="2025-05-04T15:20:14.626" v="639" actId="1076"/>
          <ac:spMkLst>
            <pc:docMk/>
            <pc:sldMk cId="3357987780" sldId="317"/>
            <ac:spMk id="7" creationId="{FF6015DC-C8E1-BC7B-E868-75F691E01FAA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357987780" sldId="317"/>
            <ac:spMk id="8" creationId="{4B000F1A-1A43-D7C1-38ED-679BC4879113}"/>
          </ac:spMkLst>
        </pc:spChg>
        <pc:picChg chg="mod">
          <ac:chgData name="Glenda Dvorak" userId="200155727_tp_box_2" providerId="OAuth2" clId="{786D2B5A-CD10-4CCB-88AE-6FA2BB13D94F}" dt="2025-05-04T15:20:11.515" v="638" actId="1076"/>
          <ac:picMkLst>
            <pc:docMk/>
            <pc:sldMk cId="3357987780" sldId="317"/>
            <ac:picMk id="3" creationId="{1AEA6D4D-17D4-1BF8-8722-F21E62E7EC88}"/>
          </ac:picMkLst>
        </pc:picChg>
      </pc:sldChg>
      <pc:sldChg chg="modSp mod">
        <pc:chgData name="Glenda Dvorak" userId="200155727_tp_box_2" providerId="OAuth2" clId="{786D2B5A-CD10-4CCB-88AE-6FA2BB13D94F}" dt="2025-05-04T15:23:15.593" v="682" actId="1036"/>
        <pc:sldMkLst>
          <pc:docMk/>
          <pc:sldMk cId="4006399581" sldId="321"/>
        </pc:sldMkLst>
        <pc:spChg chg="mod">
          <ac:chgData name="Glenda Dvorak" userId="200155727_tp_box_2" providerId="OAuth2" clId="{786D2B5A-CD10-4CCB-88AE-6FA2BB13D94F}" dt="2025-05-04T15:23:08.900" v="673" actId="255"/>
          <ac:spMkLst>
            <pc:docMk/>
            <pc:sldMk cId="4006399581" sldId="321"/>
            <ac:spMk id="4" creationId="{349EE691-870F-E03F-9E1A-50A0393C7C6E}"/>
          </ac:spMkLst>
        </pc:spChg>
        <pc:spChg chg="mod">
          <ac:chgData name="Glenda Dvorak" userId="200155727_tp_box_2" providerId="OAuth2" clId="{786D2B5A-CD10-4CCB-88AE-6FA2BB13D94F}" dt="2025-05-04T15:23:15.593" v="682" actId="1036"/>
          <ac:spMkLst>
            <pc:docMk/>
            <pc:sldMk cId="4006399581" sldId="321"/>
            <ac:spMk id="6" creationId="{9230BED8-033D-99A7-ED85-17A7B126A59F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4006399581" sldId="321"/>
            <ac:spMk id="9" creationId="{51DAFC73-91DF-85E3-8D19-8B72CF6413DB}"/>
          </ac:spMkLst>
        </pc:spChg>
        <pc:spChg chg="mod">
          <ac:chgData name="Glenda Dvorak" userId="200155727_tp_box_2" providerId="OAuth2" clId="{786D2B5A-CD10-4CCB-88AE-6FA2BB13D94F}" dt="2025-05-04T15:23:15.593" v="682" actId="1036"/>
          <ac:spMkLst>
            <pc:docMk/>
            <pc:sldMk cId="4006399581" sldId="321"/>
            <ac:spMk id="10" creationId="{85E2461E-BAB6-899A-5BCE-361F672F35DD}"/>
          </ac:spMkLst>
        </pc:spChg>
      </pc:sldChg>
      <pc:sldChg chg="modSp mod">
        <pc:chgData name="Glenda Dvorak" userId="200155727_tp_box_2" providerId="OAuth2" clId="{786D2B5A-CD10-4CCB-88AE-6FA2BB13D94F}" dt="2025-05-04T15:18:49.186" v="620" actId="403"/>
        <pc:sldMkLst>
          <pc:docMk/>
          <pc:sldMk cId="656560020" sldId="323"/>
        </pc:sldMkLst>
        <pc:spChg chg="mod">
          <ac:chgData name="Glenda Dvorak" userId="200155727_tp_box_2" providerId="OAuth2" clId="{786D2B5A-CD10-4CCB-88AE-6FA2BB13D94F}" dt="2025-05-04T15:18:49.186" v="620" actId="403"/>
          <ac:spMkLst>
            <pc:docMk/>
            <pc:sldMk cId="656560020" sldId="323"/>
            <ac:spMk id="6" creationId="{6DB3D6C6-9EC3-88A6-7C73-11AF4B574B6E}"/>
          </ac:spMkLst>
        </pc:sp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1913737635" sldId="330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1913737635" sldId="330"/>
            <ac:spMk id="22" creationId="{D344FC8C-8D82-99C2-3F81-52C03FCFEBB3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1913737635" sldId="330"/>
            <ac:spMk id="25" creationId="{79ADCA3D-7E9B-9995-FD05-2B1FF41A6422}"/>
          </ac:spMkLst>
        </pc:sp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341909882" sldId="332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41909882" sldId="332"/>
            <ac:spMk id="2" creationId="{BCC51BE7-D363-CF78-49C6-804E3148B7A2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41909882" sldId="332"/>
            <ac:spMk id="6" creationId="{ED8648AF-FFB5-1AB0-9810-B710A9C5ADE7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41909882" sldId="332"/>
            <ac:spMk id="7" creationId="{6D86D69D-77C9-D792-4867-80F5264BFF56}"/>
          </ac:spMkLst>
        </pc:spChg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41909882" sldId="332"/>
            <ac:spMk id="8" creationId="{247F979D-3DA5-692D-1304-693F1184F419}"/>
          </ac:spMkLst>
        </pc:spChg>
      </pc:sldChg>
      <pc:sldChg chg="modSp mod modNotesTx">
        <pc:chgData name="Glenda Dvorak" userId="200155727_tp_box_2" providerId="OAuth2" clId="{786D2B5A-CD10-4CCB-88AE-6FA2BB13D94F}" dt="2025-05-04T15:18:29.267" v="616" actId="790"/>
        <pc:sldMkLst>
          <pc:docMk/>
          <pc:sldMk cId="363511445" sldId="333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63511445" sldId="333"/>
            <ac:spMk id="9" creationId="{C75F4BD5-01DE-2408-EFB8-270D4A3E35BC}"/>
          </ac:spMkLst>
        </pc:spChg>
        <pc:picChg chg="mod">
          <ac:chgData name="Glenda Dvorak" userId="200155727_tp_box_2" providerId="OAuth2" clId="{786D2B5A-CD10-4CCB-88AE-6FA2BB13D94F}" dt="2025-05-04T15:16:31.212" v="606" actId="12788"/>
          <ac:picMkLst>
            <pc:docMk/>
            <pc:sldMk cId="363511445" sldId="333"/>
            <ac:picMk id="7" creationId="{EDFE3BCD-2B74-1F21-D322-F4E2D9E6DE62}"/>
          </ac:picMkLst>
        </pc:pic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2831753129" sldId="334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831753129" sldId="334"/>
            <ac:spMk id="9" creationId="{E42BD131-48DF-93CE-2633-EA1E7E0F4003}"/>
          </ac:spMkLst>
        </pc:spChg>
        <pc:picChg chg="mod">
          <ac:chgData name="Glenda Dvorak" userId="200155727_tp_box_2" providerId="OAuth2" clId="{786D2B5A-CD10-4CCB-88AE-6FA2BB13D94F}" dt="2025-05-04T15:16:25.118" v="605" actId="12788"/>
          <ac:picMkLst>
            <pc:docMk/>
            <pc:sldMk cId="2831753129" sldId="334"/>
            <ac:picMk id="6" creationId="{B246448D-09CC-9DD7-B452-81A6D5452261}"/>
          </ac:picMkLst>
        </pc:pic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3537418478" sldId="335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3537418478" sldId="335"/>
            <ac:spMk id="9" creationId="{F685B3EB-6340-B43E-CC29-6538891BE36A}"/>
          </ac:spMkLst>
        </pc:spChg>
        <pc:picChg chg="mod">
          <ac:chgData name="Glenda Dvorak" userId="200155727_tp_box_2" providerId="OAuth2" clId="{786D2B5A-CD10-4CCB-88AE-6FA2BB13D94F}" dt="2025-05-04T15:16:18.668" v="604" actId="1076"/>
          <ac:picMkLst>
            <pc:docMk/>
            <pc:sldMk cId="3537418478" sldId="335"/>
            <ac:picMk id="12" creationId="{444139A7-FD05-4CA5-76E1-017EA4BFB5BC}"/>
          </ac:picMkLst>
        </pc:picChg>
      </pc:sldChg>
      <pc:sldChg chg="modSp mod">
        <pc:chgData name="Glenda Dvorak" userId="200155727_tp_box_2" providerId="OAuth2" clId="{786D2B5A-CD10-4CCB-88AE-6FA2BB13D94F}" dt="2025-05-04T15:18:29.267" v="616" actId="790"/>
        <pc:sldMkLst>
          <pc:docMk/>
          <pc:sldMk cId="2853521139" sldId="336"/>
        </pc:sldMkLst>
        <pc:spChg chg="mod">
          <ac:chgData name="Glenda Dvorak" userId="200155727_tp_box_2" providerId="OAuth2" clId="{786D2B5A-CD10-4CCB-88AE-6FA2BB13D94F}" dt="2025-05-04T15:18:29.267" v="616" actId="790"/>
          <ac:spMkLst>
            <pc:docMk/>
            <pc:sldMk cId="2853521139" sldId="336"/>
            <ac:spMk id="9" creationId="{658971B2-DE17-EBF2-5E5A-D62E67680C81}"/>
          </ac:spMkLst>
        </pc:spChg>
        <pc:picChg chg="mod">
          <ac:chgData name="Glenda Dvorak" userId="200155727_tp_box_2" providerId="OAuth2" clId="{786D2B5A-CD10-4CCB-88AE-6FA2BB13D94F}" dt="2025-05-04T15:16:04.082" v="602" actId="12788"/>
          <ac:picMkLst>
            <pc:docMk/>
            <pc:sldMk cId="2853521139" sldId="336"/>
            <ac:picMk id="4" creationId="{7C7F2274-BF3C-06EF-46DB-0810885165AA}"/>
          </ac:picMkLst>
        </pc:picChg>
      </pc:sldChg>
      <pc:sldChg chg="add del">
        <pc:chgData name="Glenda Dvorak" userId="200155727_tp_box_2" providerId="OAuth2" clId="{786D2B5A-CD10-4CCB-88AE-6FA2BB13D94F}" dt="2025-05-04T15:23:21.291" v="683" actId="47"/>
        <pc:sldMkLst>
          <pc:docMk/>
          <pc:sldMk cId="3681574889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3811D-C1BE-4AA7-A1CD-16CA8379B88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Haga clic para editar los estilos de texto maestro</a:t>
            </a:r>
          </a:p>
          <a:p>
            <a:pPr lvl="1"/>
            <a:r>
              <a:rPr lang="en-US" dirty="0"/>
              <a:t>Segundo nivel</a:t>
            </a:r>
          </a:p>
          <a:p>
            <a:pPr lvl="2"/>
            <a:r>
              <a:rPr lang="en-US" dirty="0"/>
              <a:t>Tercer nivel</a:t>
            </a:r>
          </a:p>
          <a:p>
            <a:pPr lvl="3"/>
            <a:r>
              <a:rPr lang="en-US" dirty="0"/>
              <a:t>Cuarto nivel</a:t>
            </a:r>
          </a:p>
          <a:p>
            <a:pPr lvl="4"/>
            <a:r>
              <a:rPr lang="en-US" dirty="0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4114D-3529-4EEF-8458-4B289B3B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8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2pPr>
    <a:lvl3pPr marL="914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3pPr>
    <a:lvl4pPr marL="1371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4pPr>
    <a:lvl5pPr marL="18288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E5BAA-E7C3-6298-CDDB-FDB134AA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1A812-5608-954E-47D2-134D8F3D0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9C606F-2A6F-2A86-490C-5E3F909CF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Durante las respuestas a emergencias por enfermedades animales (EEA), se establecerán zonas de trabajo de bioseguridad para coordinar y controlar el acceso y las actividades en el sitio de respuesta.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77833-114C-D1A4-117B-672E3EF6D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62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400" kern="1200" noProof="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Miremos cada una de estas zonas de trabajo más de cerca.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91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733B3-F6AA-1C92-4968-FF923351D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6CC6C-93AC-EC75-08E5-F650E6489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E26BA-FED6-785D-806C-35BD6B2D5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Zona Caliente, a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veces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llamada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Zona de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Exclusión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 "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lado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sucio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",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abarca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área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potencial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 </a:t>
            </a:r>
            <a:r>
              <a:rPr lang="es-419" sz="1400" kern="1200" noProof="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 se sabe está contaminada o es insegura - por ejemplo, un sitio infectado. Se trata de un área de alto riesgo, ya que contiene animales infectados y el alojamiento, equipos y vehículos asociados. El acceso a la zona caliente es estrictamente limitado y rigurosamente controlado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entrada y la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salida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sólo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producen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través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un punto de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acceso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control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designado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Ilustración gráfica de CFSPH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C5362-AC44-B883-08C6-85A20594C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93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BD729-56BA-D317-F4DA-EED81882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08EDE-E57D-615E-08E0-F1DC5A9B1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44677-60F7-797F-1C1F-F85DAFF07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Todo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el personal que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trabaje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la Zona Caliente debe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llevar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el EPP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adecuado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tarea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realizar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 el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riesgo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enfermedad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para el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s-ES" sz="1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Las actividades realizadas dentro de la zona caliente pueden incluir la toma de muestras, la vacunación, la despoblación, la eliminación y la limpieza y desinfección de las instalaciones. </a:t>
            </a:r>
            <a:endParaRPr lang="en-US" sz="14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50" i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Foto</a:t>
            </a:r>
            <a:r>
              <a:rPr lang="en-US" sz="105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de Jane Galyon y Tegwin Taylor/CFSPH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057A3-71C5-86E1-38E3-28EF0E939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8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B3C3-9A58-40BA-66AB-491BDD5C9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7CA40-F32C-829E-AA82-1488F8D9D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237CAC-3EBE-70B3-ECB9-684250D11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Otra zona de alto riesgo es la Zona tibia, o Zona de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reducción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contaminación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En esta zona sigue existiendo la posibilidad de exposición a agentes patógenos y desinfectantes químicos. </a:t>
            </a: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C343E-C58B-B3D0-81A2-1434ABE46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0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EF36D-7C2C-C3BF-D53B-05268A20B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E19851-E301-5FF6-4205-15287D25E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8D4EA-7AB6-7149-AF16-4A6F7868E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acceso a la Zona Tibia también está estrictamente limitado y rigurosamente controlado y se produce a través del Corredor de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Descontaminación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</a:t>
            </a:r>
            <a:r>
              <a:rPr lang="es-E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Un área designada dentro de la zona tibia que controla el movimiento (entrada y salida) entre la zona caliente y la zona fría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Este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corredor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establece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los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límites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entre la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línea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limpia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y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sucia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Ilustración gráfica de CFSPH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F6246-8239-89CC-9B3C-8B7B0B2A2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41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AC750-B360-F26C-2AA0-EDB2FEB0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02738-2024-50E4-0B96-860D9D98F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31FBD8-6C23-C4A2-B5E3-818A85FBD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Todo el personal de la Zona tibia debe llevar el EPP adecuado. </a:t>
            </a:r>
            <a:r>
              <a:rPr lang="es-E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Cualquier objeto que salga de la zona caliente, incluido el EPP, debe salir por el Corredor de Descontaminación y se debe desinfectar a fondo o desechar de forma biológicamente segura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Fotografía de Jane Galyon, Andrew Kingsbury y Tegwin Taylor/CFSPH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9E72C-999D-AD08-834B-65558CBB3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66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6F08A-ACCC-37E7-AA2D-84DFBA92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C3D78-5429-2FED-7E77-886E75D14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F5EEA-8BCA-D7C8-6865-6BEE119E6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Zona Fría es el área limpia y no contaminada del lugar. El personal de respuesta no debe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estar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expuesto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condiciones peligrosas en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área</a:t>
            </a:r>
            <a:r>
              <a:rPr lang="en-U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1C86C-A26F-4D0C-CDD4-5E7FE2CCA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91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C3045-539F-5417-A3CC-3173AEDF2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063D37-DEC1-2701-0B2C-84654A1D1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B4DA1-4546-2828-656C-26C16B7A6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 el área de planificación y lugar donde se ubica el personal administrativo, de oficina y demás personal de apoyo.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personal de respuesta que tenga que entrar en la zona caliente se pondrá el EPP en la zona fría.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Foto de Andrew Kingsbury/CFSPH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F2E61-2B56-106B-4BD1-8886C1E70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93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4B4F4-7157-5E3F-1092-863B8E37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45452-7AE5-DAFC-D24D-5B6CB2872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0019E-6D74-4C60-708B-3C8BE71A0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400" kern="1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Las zonas de trabajo protegen al personal de respuesta y evitan la propagación accidental de agentes patógenos. Al llegar a un lugar de respuesta, asegúrate de conocer bien la ubicación y los límites de cada una de estas zonas de trabajo.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1268E-B0A1-1614-E4C5-96617FAA1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2B11C-C113-41F8-ACBE-351F0C2514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903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Escanea este código QR para acceder al sitio web de capacitación “Justo-a-Tiempo y para obtener más información sobre el uso de EPP durante emergencias de enfermedades animales. Esto incluye también la forma correcta de ponerte y sacarte el EPP, y también otras consideraciones de seguridad”.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4114D-3529-4EEF-8458-4B289B3BB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2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5256B-AF3D-BDAC-B606-4FA2CC40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75E30-66D7-DA6B-D3D5-53E2BF286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B44AF-A8A0-8832-7914-CD14FFF71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0000"/>
              </a:lnSpc>
              <a:spcBef>
                <a:spcPts val="800"/>
              </a:spcBef>
            </a:pPr>
            <a:r>
              <a:rPr lang="es-E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Este video Justo-a-Tiempo explica las zonas de trabajo de respuesta que se designan durante emergencias de enfermedades animales y describe las actividades que ocurren en cada zona.</a:t>
            </a:r>
            <a:endParaRPr lang="en-US" sz="1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F9EEC-D412-19D3-DB8F-924CAFAF3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4114D-3529-4EEF-8458-4B289B3BB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70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este material ha sido posible gracias a una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subvención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concedida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Centro de Seguridad Alimentaria y Salud Pública de la Facultad de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Medicina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Veterinaria de la Universidad Estatal de Iowa por el Servicio de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Inspección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Sanidad Animal y Vegetal del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Departamento de Agricultura de EE.UU. a través del Programa Nacional de Preparación y Respuesta a las Enfermedades Animales.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4114D-3529-4EEF-8458-4B289B3BB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15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solidFill>
                  <a:srgbClr val="BABB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zonas de trabajo se establecen para proteger al personal de respuesta y para evitar la propagación accidental del agente patógeno dentro o fuera de un lugar infectado o sospechado de estarlo. Estas zonas de trabajo se utilizan en los lugares de entrada y salida del personal y de tráfico de vehículos. El personal de respuesta debe conocer la ubicación y los límites de cada una de estas zonas de trabajo al llegar al sitio y seguir los protocolos y procedimientos de bioseguridad establecidos para el lugar de respuesta. 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2B11C-C113-41F8-ACBE-351F0C2514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18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</a:pPr>
            <a:r>
              <a:rPr lang="es-E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Hay tres zonas de trabajo utilizadas durante emergencias de enfermedades animales </a:t>
            </a:r>
            <a:r>
              <a:rPr lang="en-U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generalmente se denominan ....</a:t>
            </a:r>
          </a:p>
          <a:p>
            <a:pPr marL="0" marR="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</a:pPr>
            <a:endParaRPr lang="en-US" sz="1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105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Ilustración gráfica de CFSPH</a:t>
            </a:r>
          </a:p>
          <a:p>
            <a:pPr marL="0" marR="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</a:pPr>
            <a:endParaRPr lang="en-US" sz="1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81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DCD4C-F18B-A56C-DBB2-F64A81C67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29072-242D-5812-20E1-BD2F26F40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107DB-9558-E6B1-4755-4DEC71625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</a:pPr>
            <a:r>
              <a:rPr lang="en-U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 Zona caliente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83158-CA71-3B64-AB7E-86CDB2C60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9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681D-C122-D30E-3DCB-BAE130C47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C328-701E-AC2F-D35E-A725DFB3C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32B1B-3483-2928-3F0B-48D4F5CDE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</a:pPr>
            <a:r>
              <a:rPr lang="en-U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 Zona tibia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48753-7C3C-03E4-1F60-C30611567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825D8-CF97-AB7E-09F7-11BE56B1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09F2B3-4A61-EEDC-8256-150D1B702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2C7F38-5D1D-D94D-3398-819955140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</a:pPr>
            <a:r>
              <a:rPr lang="en-U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 la Zona fría. </a:t>
            </a:r>
            <a:r>
              <a:rPr lang="es-E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Estas zonas se establecen en función de la presencia o ausencia de riesgos biológicos o químicos y de las actividades realizadas.</a:t>
            </a:r>
            <a:endParaRPr lang="en-US" sz="1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F3832-AF79-06BC-2333-989ECBE09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D2FAD-1494-C16A-6D56-6089FFD54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C587F-1D4C-17DA-17D6-4EFDB8375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79DA1-DCCD-7A84-0417-D9A36D92A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</a:pPr>
            <a:r>
              <a:rPr lang="es-E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El corredor de descontaminación contiene la línea limpia-sucia, y es la zona designada para controlar la entrada y la salida del lugar. </a:t>
            </a:r>
            <a:endParaRPr lang="en-US" sz="1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90815-CFB7-AD40-5BDF-49ACC950A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53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1754E-4989-4150-7F42-B4E0223B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81B2F1-9057-CBFD-5F39-195B0ECBA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F658A-AD3C-7C84-2C4A-687794C01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Esta foto muestra cómo podrían establecerse estas zonas de trabajo utilizando una imagen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aérea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una </a:t>
            </a:r>
            <a:r>
              <a:rPr lang="en-US" sz="1400" kern="1200" dirty="0" err="1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granja</a:t>
            </a:r>
            <a:r>
              <a:rPr lang="en-US" sz="1400" kern="1200" dirty="0">
                <a:solidFill>
                  <a:srgbClr val="BABBB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C6F32-E315-A5DF-076B-7CCBF5413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114D-3529-4EEF-8458-4B289B3BB6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2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30DE7-C71A-4121-8179-5F7AFEEEB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86A75-BD81-4DDA-8D8D-D1AC064CD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226A3-3FD2-4064-AE30-6476E0EC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C0867-DB39-41D2-AA6C-E24C468B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68E9A-0E42-46E5-A81B-B0B0188A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265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7ED73D-4592-4133-BD42-E2EF5EB9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EB71D-5732-4115-968C-35696F8A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EBB4D-C4F1-4A37-8A27-74F85636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CF6A0-7A54-4EF5-843D-B6CEADD5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21D9A-43AC-4A14-87F5-C71A9CA4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95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7ED73D-4592-4133-BD42-E2EF5EB9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EB71D-5732-4115-968C-35696F8A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EBB4D-C4F1-4A37-8A27-74F85636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CF6A0-7A54-4EF5-843D-B6CEADD5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21D9A-43AC-4A14-87F5-C71A9CA4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80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3461A-8CCD-48E4-957B-CD08D6EF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D74490-F53B-4B3D-8B32-823BC29F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35D0C-0034-404A-A403-C6681629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149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2D46-7516-4816-A784-503C42E9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ED948-12B3-4ECB-B821-FC17F3B7E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D2FE1-10A8-4446-8659-6B6D489CE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92C70-79BD-4490-AFD8-D1A64037F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11E23-3FB9-4072-BCC2-0DB26600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6B7B0-4ED8-49A7-840F-377F3318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13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6C23-3466-4D4A-A5BF-AA99B261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3DFD5-8A29-4501-B3FB-361ADF244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500C1-AA15-4123-AD84-3FFCA42F8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24EB2-E1A3-4627-AA71-824E52365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4967B-70D1-4321-BDBC-D5DD0FD84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9568C-76F1-4250-B8BD-A01227FB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72B32-0508-40C4-9F64-2F868DE0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C04D3-A0CE-4DBD-881C-C515C6DF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23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D00739-61BD-2A99-0C91-9928D3682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D6C23-3466-4D4A-A5BF-AA99B261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3DFD5-8A29-4501-B3FB-361ADF244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500C1-AA15-4123-AD84-3FFCA42F8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24EB2-E1A3-4627-AA71-824E52365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4967B-70D1-4321-BDBC-D5DD0FD84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9568C-76F1-4250-B8BD-A01227FB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72B32-0508-40C4-9F64-2F868DE0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C04D3-A0CE-4DBD-881C-C515C6DF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012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56BC28-05BF-3501-8F28-041BD8ECD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D6C23-3466-4D4A-A5BF-AA99B261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3DFD5-8A29-4501-B3FB-361ADF244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500C1-AA15-4123-AD84-3FFCA42F8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24EB2-E1A3-4627-AA71-824E52365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4967B-70D1-4321-BDBC-D5DD0FD84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9568C-76F1-4250-B8BD-A01227FB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72B32-0508-40C4-9F64-2F868DE0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C04D3-A0CE-4DBD-881C-C515C6DF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075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3027F6-8B61-9806-00BA-FB190899C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D6C23-3466-4D4A-A5BF-AA99B261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3DFD5-8A29-4501-B3FB-361ADF244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500C1-AA15-4123-AD84-3FFCA42F8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24EB2-E1A3-4627-AA71-824E52365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4967B-70D1-4321-BDBC-D5DD0FD84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9568C-76F1-4250-B8BD-A01227FB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72B32-0508-40C4-9F64-2F868DE0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1C04D3-A0CE-4DBD-881C-C515C6DF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663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67304" y="1722438"/>
            <a:ext cx="3616696" cy="639762"/>
          </a:xfr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67304" y="2438400"/>
            <a:ext cx="3616696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844800" cy="2746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DD1D3-FD8F-4C25-81CF-F542B48B07A3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287652" y="1722438"/>
            <a:ext cx="3616696" cy="639762"/>
          </a:xfr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287652" y="2438400"/>
            <a:ext cx="3616696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08000" y="1722438"/>
            <a:ext cx="3616696" cy="639762"/>
          </a:xfr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508000" y="2438400"/>
            <a:ext cx="3616696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095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4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30349" y="1722438"/>
            <a:ext cx="2743200" cy="639762"/>
          </a:xfr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30349" y="2438400"/>
            <a:ext cx="2743200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844800" cy="2746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DD1D3-FD8F-4C25-81CF-F542B48B07A3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6142883" y="1722439"/>
            <a:ext cx="2743200" cy="639762"/>
          </a:xfr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6142883" y="2438401"/>
            <a:ext cx="2743200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86042" y="1722439"/>
            <a:ext cx="2743200" cy="639762"/>
          </a:xfr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6"/>
          </p:nvPr>
        </p:nvSpPr>
        <p:spPr>
          <a:xfrm>
            <a:off x="3286042" y="2438401"/>
            <a:ext cx="2743200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7"/>
          </p:nvPr>
        </p:nvSpPr>
        <p:spPr>
          <a:xfrm>
            <a:off x="386853" y="1722440"/>
            <a:ext cx="2743200" cy="639762"/>
          </a:xfr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8"/>
          </p:nvPr>
        </p:nvSpPr>
        <p:spPr>
          <a:xfrm>
            <a:off x="386853" y="2438402"/>
            <a:ext cx="2743200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8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3F61-74A7-40E0-8F23-2F002B01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A48D-06C2-48A7-A230-41D264A82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1979-B1CA-4F44-B739-B724CDBD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4A9E-4A80-44FA-81BD-3C88D05D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00EE-F314-4FBC-9410-A84A4A1B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258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852931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C8924A-394E-4207-8D10-3DD693491E2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5790" y="3291205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B4A7A0-3193-431E-880B-B2082F4B814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5790" y="4729480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565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909326-CFBB-B105-D743-4C6DB29D2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852931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C8924A-394E-4207-8D10-3DD693491E2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5790" y="3291205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B4A7A0-3193-431E-880B-B2082F4B814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5790" y="4729480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715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16D010-8F03-2EC3-BAB7-5576E3926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852931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C8924A-394E-4207-8D10-3DD693491E2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5790" y="3291205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B4A7A0-3193-431E-880B-B2082F4B814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5790" y="4729480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77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06581C-20E2-C1BC-CC1F-6C914AD8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852931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C8924A-394E-4207-8D10-3DD693491E2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5790" y="3291205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B4A7A0-3193-431E-880B-B2082F4B814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5790" y="4729480"/>
            <a:ext cx="10972798" cy="1280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43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53A243-5712-4F39-8685-90A11348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4340" y="1600201"/>
            <a:ext cx="5864860" cy="45307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99614" y="6204269"/>
            <a:ext cx="704028" cy="457200"/>
          </a:xfrm>
        </p:spPr>
        <p:txBody>
          <a:bodyPr/>
          <a:lstStyle>
            <a:lvl1pPr>
              <a:defRPr/>
            </a:lvl1pPr>
          </a:lstStyle>
          <a:p>
            <a:fld id="{5F8DDC99-891A-42D1-ABFE-E41715607DCA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535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53A243-5712-4F39-8685-90A11348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4340" y="1600201"/>
            <a:ext cx="5864860" cy="45307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99614" y="6204269"/>
            <a:ext cx="704028" cy="457200"/>
          </a:xfrm>
        </p:spPr>
        <p:txBody>
          <a:bodyPr/>
          <a:lstStyle>
            <a:lvl1pPr>
              <a:defRPr/>
            </a:lvl1pPr>
          </a:lstStyle>
          <a:p>
            <a:fld id="{5F8DDC99-891A-42D1-ABFE-E41715607DCA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597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3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53A243-5712-4F39-8685-90A11348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4340" y="1600201"/>
            <a:ext cx="5864860" cy="45307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99614" y="6204269"/>
            <a:ext cx="704028" cy="457200"/>
          </a:xfrm>
        </p:spPr>
        <p:txBody>
          <a:bodyPr/>
          <a:lstStyle>
            <a:lvl1pPr>
              <a:defRPr/>
            </a:lvl1pPr>
          </a:lstStyle>
          <a:p>
            <a:fld id="{5F8DDC99-891A-42D1-ABFE-E41715607DCA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58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4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53A243-5712-4F39-8685-90A11348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4340" y="1600201"/>
            <a:ext cx="5864860" cy="45307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99614" y="6204269"/>
            <a:ext cx="704028" cy="457200"/>
          </a:xfrm>
        </p:spPr>
        <p:txBody>
          <a:bodyPr/>
          <a:lstStyle>
            <a:lvl1pPr>
              <a:defRPr/>
            </a:lvl1pPr>
          </a:lstStyle>
          <a:p>
            <a:fld id="{5F8DDC99-891A-42D1-ABFE-E41715607DCA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369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19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088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3F6E3C-D7CB-758B-7148-44B21635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19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963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3ABE7C-333B-1E75-103F-92893E5DC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73F61-74A7-40E0-8F23-2F002B01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A48D-06C2-48A7-A230-41D264A82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1979-B1CA-4F44-B739-B724CDBD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4A9E-4A80-44FA-81BD-3C88D05D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00EE-F314-4FBC-9410-A84A4A1B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978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4A2CA4-B29A-6F9F-C7BD-1D857500C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19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005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C0F2E1-2996-B225-1013-F02F59DA4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19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79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735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522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148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67B5C-0931-DB7B-F9EF-E3AE6100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522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64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72E91A-A1E6-799F-2FF6-BDE18189E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522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27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BE9AFE-43D8-CB23-18FD-1A0350F2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220" y="685800"/>
            <a:ext cx="4114799" cy="10172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685800"/>
            <a:ext cx="6637018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5222" y="1955801"/>
            <a:ext cx="4114797" cy="42163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333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4381-11CA-437B-BDAF-40FF08CB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8763-8CF4-4C22-8400-D26FD057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912F-27FE-4B0C-B363-E1FC73D6D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517F-FB55-444C-9702-AD536AA8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C5912-E4D9-486B-924E-9A001980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8ADA-A5AB-405E-8F3F-C1E4C3FA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B48D-2078-46AA-8A28-5966C2C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574B0-DEC5-45BC-9507-644BF8E66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8FD04-2AB6-4363-9058-D8D6CF7C4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4C4EA-5586-4936-98D3-A8181F76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4B343-8990-4666-8D0E-2318D849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4A02-3091-4FD5-B16D-F63CD7E6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49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FB9A-FD18-43AC-899D-0DA7426B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39624-46D4-471E-A01A-0DBF4878B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4849C-7844-45C3-848D-7B0F2DFA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C66B-3AFD-4D21-A7A0-80DE3515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0020E-F8F0-43FF-995A-EB9FDDE6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770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A4D882-C0AF-451E-9945-945D9B302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167FC-7F18-41E5-929A-396165F53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2A240-BC1D-46EA-A8A4-B06D292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BCF82-ACE4-4F18-B40E-1B1BE722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6F319-C7B8-43EC-A270-4CE18FEB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34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79B618-6179-753D-65D1-8CCFDC2E4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A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73F61-74A7-40E0-8F23-2F002B01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A48D-06C2-48A7-A230-41D264A82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1979-B1CA-4F44-B739-B724CDBD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4A9E-4A80-44FA-81BD-3C88D05D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00EE-F314-4FBC-9410-A84A4A1B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858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8893-C521-2D79-BBCF-B1FE9BE2A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54BE3-78E7-AFDF-E00F-ED8EC4C3B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9CAE-3806-4719-9C65-0E87E688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14B87-AACC-FEBB-6E60-552A509D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ADA33-C041-A08C-DB88-C87B8619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424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6E08-80B4-BFD8-9C4F-4054CD46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B92C0-7713-817A-E549-474CB728F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  <a:lvl2pPr>
              <a:lnSpc>
                <a:spcPct val="110000"/>
              </a:lnSpc>
              <a:spcBef>
                <a:spcPts val="600"/>
              </a:spcBef>
              <a:defRPr/>
            </a:lvl2pPr>
            <a:lvl3pPr>
              <a:lnSpc>
                <a:spcPct val="110000"/>
              </a:lnSpc>
              <a:spcBef>
                <a:spcPts val="600"/>
              </a:spcBef>
              <a:defRPr/>
            </a:lvl3pPr>
            <a:lvl4pPr>
              <a:lnSpc>
                <a:spcPct val="110000"/>
              </a:lnSpc>
              <a:spcBef>
                <a:spcPts val="600"/>
              </a:spcBef>
              <a:defRPr/>
            </a:lvl4pPr>
            <a:lvl5pPr>
              <a:lnSpc>
                <a:spcPct val="11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D1270-85AC-E1E1-0E54-E6C9A7A7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5CC98-2DFF-96B7-C3CA-E151BE5E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9A7EF-FFE2-A3C0-3F83-23189B3C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6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581E-4F8D-8582-C700-600B13C3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1A2E6-015B-4E39-9BCA-72F5A27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BBC8-5CBC-94A7-F072-52880D78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02CE-0B83-A3E1-8BFE-076B2E57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DE2F3-461A-6162-533E-CBB690B7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57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AA5B1-B8C4-D69A-7447-A4CBF39B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65BE4-ABE7-197C-80E2-862852CE9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  <a:lvl2pPr>
              <a:lnSpc>
                <a:spcPct val="110000"/>
              </a:lnSpc>
              <a:spcBef>
                <a:spcPts val="600"/>
              </a:spcBef>
              <a:defRPr/>
            </a:lvl2pPr>
            <a:lvl3pPr>
              <a:lnSpc>
                <a:spcPct val="110000"/>
              </a:lnSpc>
              <a:spcBef>
                <a:spcPts val="600"/>
              </a:spcBef>
              <a:defRPr/>
            </a:lvl3pPr>
            <a:lvl4pPr>
              <a:lnSpc>
                <a:spcPct val="110000"/>
              </a:lnSpc>
              <a:spcBef>
                <a:spcPts val="600"/>
              </a:spcBef>
              <a:defRPr/>
            </a:lvl4pPr>
            <a:lvl5pPr>
              <a:lnSpc>
                <a:spcPct val="11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DA619-B329-3F49-9261-680F1E6A6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  <a:lvl2pPr>
              <a:lnSpc>
                <a:spcPct val="110000"/>
              </a:lnSpc>
              <a:spcBef>
                <a:spcPts val="600"/>
              </a:spcBef>
              <a:defRPr/>
            </a:lvl2pPr>
            <a:lvl3pPr>
              <a:lnSpc>
                <a:spcPct val="110000"/>
              </a:lnSpc>
              <a:spcBef>
                <a:spcPts val="600"/>
              </a:spcBef>
              <a:defRPr/>
            </a:lvl3pPr>
            <a:lvl4pPr>
              <a:lnSpc>
                <a:spcPct val="110000"/>
              </a:lnSpc>
              <a:spcBef>
                <a:spcPts val="600"/>
              </a:spcBef>
              <a:defRPr/>
            </a:lvl4pPr>
            <a:lvl5pPr>
              <a:lnSpc>
                <a:spcPct val="11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9236-D7DF-4CD8-A156-B3E7E81C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605AA-1401-F045-C004-03A17C87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34C2E-D4E6-BC17-D128-B4EEB3EF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08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1441E-D98F-3A5F-DEF0-B3EB6421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10AC3-BCBE-D9D1-11E0-B254287F4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B5149-5B91-BF4F-1B4B-098C50F30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  <a:lvl2pPr>
              <a:lnSpc>
                <a:spcPct val="110000"/>
              </a:lnSpc>
              <a:spcBef>
                <a:spcPts val="600"/>
              </a:spcBef>
              <a:defRPr/>
            </a:lvl2pPr>
            <a:lvl3pPr>
              <a:lnSpc>
                <a:spcPct val="110000"/>
              </a:lnSpc>
              <a:spcBef>
                <a:spcPts val="600"/>
              </a:spcBef>
              <a:defRPr/>
            </a:lvl3pPr>
            <a:lvl4pPr>
              <a:lnSpc>
                <a:spcPct val="110000"/>
              </a:lnSpc>
              <a:spcBef>
                <a:spcPts val="600"/>
              </a:spcBef>
              <a:defRPr/>
            </a:lvl4pPr>
            <a:lvl5pPr>
              <a:lnSpc>
                <a:spcPct val="11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D482-6F12-D5FD-7E3E-CDD1F2139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70E93-FC26-6B09-A5B1-26FCE5DB8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  <a:lvl2pPr>
              <a:lnSpc>
                <a:spcPct val="110000"/>
              </a:lnSpc>
              <a:spcBef>
                <a:spcPts val="600"/>
              </a:spcBef>
              <a:defRPr/>
            </a:lvl2pPr>
            <a:lvl3pPr>
              <a:lnSpc>
                <a:spcPct val="110000"/>
              </a:lnSpc>
              <a:spcBef>
                <a:spcPts val="600"/>
              </a:spcBef>
              <a:defRPr/>
            </a:lvl3pPr>
            <a:lvl4pPr>
              <a:lnSpc>
                <a:spcPct val="110000"/>
              </a:lnSpc>
              <a:spcBef>
                <a:spcPts val="600"/>
              </a:spcBef>
              <a:defRPr/>
            </a:lvl4pPr>
            <a:lvl5pPr>
              <a:lnSpc>
                <a:spcPct val="11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D5343-F8CA-1B2A-37A2-804615E5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05C401-3F78-EC37-EBC2-F8439706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96B8A0-FA9F-CDFB-6784-35AA3AE8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282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59A7-D932-A14A-C411-2D818CE9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C9558-12E2-C8BE-5DF5-BB46F757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FF15D-397A-C640-83E4-B9161E4D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E1ECA-5685-A3C4-ED90-E0EE31EC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4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F904C-1FE1-BC23-5FD4-62605687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3911E-F827-DA21-81B0-3873A6CA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FB0CD-7B25-55ED-D344-4D78A69B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962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D113-7818-E67A-15BD-687F8AF7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6845F-A190-DB70-06D0-BAEEE8B21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F9F7A-352B-CAC6-DD0E-2E19286A7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B2F8C-9959-42F4-DA1C-9880853E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2F5DC-244B-D010-88E4-943E24448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E9C6E-6707-B304-8DD2-41872D31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64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C43B-2821-8BDC-DA73-848E0D7C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30729-0F0A-D0E2-45DC-AD5DBFA8F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2AA77-59FC-4E4B-424F-D2281EA84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A7A89-6206-FED4-5861-B982D897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2F35-DB4A-7BF5-44D7-0EB8D00E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B8120-0BE8-CEBE-C775-550FEA9F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1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C43B-2821-8BDC-DA73-848E0D7C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96" y="700391"/>
            <a:ext cx="4588247" cy="9824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30729-0F0A-D0E2-45DC-AD5DBFA8F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2AA77-59FC-4E4B-424F-D2281EA84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6595" y="1828801"/>
            <a:ext cx="4588248" cy="43288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A7A89-6206-FED4-5861-B982D897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2F35-DB4A-7BF5-44D7-0EB8D00E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B8120-0BE8-CEBE-C775-550FEA9F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9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1329E6-4DD8-D944-E33C-01014584A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73F61-74A7-40E0-8F23-2F002B01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A48D-06C2-48A7-A230-41D264A82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1979-B1CA-4F44-B739-B724CDBD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4A9E-4A80-44FA-81BD-3C88D05D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00EE-F314-4FBC-9410-A84A4A1B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438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78BD-86F6-D701-C031-7CE234C2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96AE5-364D-E353-F945-BEED34F7A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22C0E-380E-C3E9-16E7-0154D0D5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DEA33-AAF4-EAE4-20AE-CD5D0E52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2F79D-22C2-E5E7-AAA1-318B447D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64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6A57E2-F120-4FF5-669B-13CEE4CFE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DF2FB-C4BD-E431-A36B-70C685ADC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C33EA-1B9A-C3CB-9F1F-6D1A0AC0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54CEE-35D2-F561-A026-C72E15DE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A52E5-6733-F3EE-0D84-319363E9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4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7200" y="152400"/>
            <a:ext cx="2641600" cy="6556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0" y="153988"/>
            <a:ext cx="8940800" cy="6553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7200" y="2052960"/>
            <a:ext cx="26416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52960"/>
            <a:ext cx="8432800" cy="1828800"/>
          </a:xfrm>
        </p:spPr>
        <p:txBody>
          <a:bodyPr/>
          <a:lstStyle>
            <a:lvl1pPr algn="l">
              <a:defRPr sz="4200" b="1" kern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29D858-9C8D-404D-8BD9-4BB17F638C8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C5D1D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58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8" y="152400"/>
            <a:ext cx="2641600" cy="6556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35604" y="153988"/>
            <a:ext cx="8940800" cy="6553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8" y="2052960"/>
            <a:ext cx="2641600" cy="1828800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42004" y="2052960"/>
            <a:ext cx="8432800" cy="1828800"/>
          </a:xfrm>
        </p:spPr>
        <p:txBody>
          <a:bodyPr/>
          <a:lstStyle>
            <a:lvl1pPr algn="l">
              <a:defRPr sz="4200" b="1" kern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B65364-1216-4999-9622-B9A44EB4FDC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777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7200" y="152400"/>
            <a:ext cx="26416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0" y="153988"/>
            <a:ext cx="8940800" cy="6553200"/>
          </a:xfrm>
          <a:prstGeom prst="rect">
            <a:avLst/>
          </a:prstGeom>
          <a:pattFill prst="dkUp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0400" y="2892277"/>
            <a:ext cx="2133601" cy="1645920"/>
          </a:xfrm>
        </p:spPr>
        <p:txBody>
          <a:bodyPr anchor="ctr"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8000" y="2892277"/>
            <a:ext cx="8432800" cy="1645920"/>
          </a:xfrm>
        </p:spPr>
        <p:txBody>
          <a:bodyPr/>
          <a:lstStyle>
            <a:lvl1pPr algn="l">
              <a:defRPr sz="4200" b="1" cap="all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AA0EFE-92BC-489B-99B5-698AF2BA5C5E}" type="slidenum">
              <a:rPr lang="en-US" altLang="en-US" smtClean="0">
                <a:solidFill>
                  <a:srgbClr val="C5D1D7"/>
                </a:solidFill>
              </a:rPr>
              <a:pPr/>
              <a:t>‹#›</a:t>
            </a:fld>
            <a:endParaRPr lang="en-US" altLang="en-US">
              <a:solidFill>
                <a:srgbClr val="C5D1D7"/>
              </a:solidFill>
            </a:endParaRPr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398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516" y="152400"/>
            <a:ext cx="26416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7904" y="153988"/>
            <a:ext cx="8940800" cy="6553200"/>
          </a:xfrm>
          <a:prstGeom prst="rect">
            <a:avLst/>
          </a:prstGeom>
          <a:pattFill prst="dkUp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716" y="2892277"/>
            <a:ext cx="2133601" cy="1645920"/>
          </a:xfrm>
        </p:spPr>
        <p:txBody>
          <a:bodyPr anchor="ctr"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62704" y="2892277"/>
            <a:ext cx="8432800" cy="1645920"/>
          </a:xfrm>
        </p:spPr>
        <p:txBody>
          <a:bodyPr/>
          <a:lstStyle>
            <a:lvl1pPr algn="l">
              <a:defRPr sz="4200" b="1" cap="all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B65364-1216-4999-9622-B9A44EB4FDC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71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7200" y="150814"/>
            <a:ext cx="2641600" cy="6556375"/>
          </a:xfrm>
          <a:prstGeom prst="rect">
            <a:avLst/>
          </a:prstGeom>
          <a:pattFill prst="dk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0" y="152400"/>
            <a:ext cx="8940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304801"/>
            <a:ext cx="7823200" cy="6051549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6336" y="2130552"/>
            <a:ext cx="2231136" cy="2816352"/>
          </a:xfrm>
        </p:spPr>
        <p:txBody>
          <a:bodyPr tIns="0"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46336" y="457200"/>
            <a:ext cx="2234213" cy="1673352"/>
          </a:xfrm>
        </p:spPr>
        <p:txBody>
          <a:bodyPr anchor="b"/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en-US" sz="1400" b="1" kern="1200" smtClean="0">
                <a:solidFill>
                  <a:srgbClr val="5081AE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fld id="{5C6C14FF-F5F8-4688-99D1-C5265882512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024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0070" y="0"/>
            <a:ext cx="816412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0071" y="0"/>
            <a:ext cx="13716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991" y="311972"/>
            <a:ext cx="7336177" cy="5993232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17F96A-C0EA-4FBD-B24E-C9307C22D3DE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21004" y="6377158"/>
            <a:ext cx="1972235" cy="274638"/>
          </a:xfr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111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397" y="0"/>
            <a:ext cx="816412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41501" y="0"/>
            <a:ext cx="405079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6155" y="0"/>
            <a:ext cx="13716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8685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384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98685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17F96A-C0EA-4FBD-B24E-C9307C22D3DE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553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7200" y="150814"/>
            <a:ext cx="26416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" y="152400"/>
            <a:ext cx="8940800" cy="65532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0400" y="2133600"/>
            <a:ext cx="22352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550400" y="460248"/>
            <a:ext cx="22352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en-US" sz="1400" b="1" kern="1200">
                <a:solidFill>
                  <a:srgbClr val="5081AE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fld id="{C350F5B4-EACB-4704-84FE-B0B110CEC11F}" type="slidenum">
              <a:rPr lang="en-US" altLang="en-US" smtClean="0">
                <a:solidFill>
                  <a:srgbClr val="C5D1D7"/>
                </a:solidFill>
              </a:rPr>
              <a:pPr/>
              <a:t>‹#›</a:t>
            </a:fld>
            <a:endParaRPr lang="en-US" altLang="en-US">
              <a:solidFill>
                <a:srgbClr val="C5D1D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C5D1D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615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3F61-74A7-40E0-8F23-2F002B01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5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A48D-06C2-48A7-A230-41D264A8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40"/>
            <a:ext cx="10515600" cy="4828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1979-B1CA-4F44-B739-B724CDBD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4A9E-4A80-44FA-81BD-3C88D05D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100EE-F314-4FBC-9410-A84A4A1B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844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82306-8F35-424C-87E7-25B7D7EF90DC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5"/>
          <a:stretch/>
        </p:blipFill>
        <p:spPr>
          <a:xfrm>
            <a:off x="11516524" y="6184247"/>
            <a:ext cx="438409" cy="457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025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53A243-5712-4F39-8685-90A11348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4340" y="1600201"/>
            <a:ext cx="5864860" cy="45307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99614" y="6204269"/>
            <a:ext cx="704028" cy="457200"/>
          </a:xfrm>
        </p:spPr>
        <p:txBody>
          <a:bodyPr/>
          <a:lstStyle>
            <a:lvl1pPr>
              <a:defRPr/>
            </a:lvl1pPr>
          </a:lstStyle>
          <a:p>
            <a:fld id="{5F8DDC99-891A-42D1-ABFE-E41715607DCA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4677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53A243-5712-4F39-8685-90A11348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1" y="150814"/>
            <a:ext cx="11775017" cy="655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441326"/>
            <a:ext cx="11148060" cy="684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4340" y="1600201"/>
            <a:ext cx="5864860" cy="45307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99614" y="6204269"/>
            <a:ext cx="704028" cy="457200"/>
          </a:xfrm>
        </p:spPr>
        <p:txBody>
          <a:bodyPr/>
          <a:lstStyle>
            <a:lvl1pPr>
              <a:defRPr/>
            </a:lvl1pPr>
          </a:lstStyle>
          <a:p>
            <a:fld id="{5F8DDC99-891A-42D1-ABFE-E41715607DCA}" type="slidenum">
              <a:rPr lang="en-US" altLang="en-US" smtClean="0">
                <a:solidFill>
                  <a:srgbClr val="5081AE"/>
                </a:solidFill>
              </a:rPr>
              <a:pPr/>
              <a:t>‹#›</a:t>
            </a:fld>
            <a:endParaRPr lang="en-US" altLang="en-US">
              <a:solidFill>
                <a:srgbClr val="5081AE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081A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0264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Left side Textbox strip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208" y="152400"/>
            <a:ext cx="2641600" cy="6556375"/>
          </a:xfrm>
          <a:prstGeom prst="rect">
            <a:avLst/>
          </a:prstGeom>
          <a:pattFill prst="dk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70316" y="155575"/>
            <a:ext cx="8940800" cy="655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716" y="442120"/>
            <a:ext cx="2133601" cy="5836443"/>
          </a:xfrm>
        </p:spPr>
        <p:txBody>
          <a:bodyPr anchor="ctr"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8AA0EFE-92BC-489B-99B5-698AF2BA5C5E}" type="slidenum">
              <a:rPr lang="en-US" smtClean="0">
                <a:solidFill>
                  <a:srgbClr val="C5D1D7"/>
                </a:solidFill>
              </a:rPr>
              <a:pPr/>
              <a:t>‹#›</a:t>
            </a:fld>
            <a:endParaRPr lang="en-US">
              <a:solidFill>
                <a:srgbClr val="C5D1D7"/>
              </a:solidFill>
            </a:endParaRPr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9521004" y="6377158"/>
            <a:ext cx="1972235" cy="274638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3"/>
          </p:nvPr>
        </p:nvSpPr>
        <p:spPr>
          <a:xfrm>
            <a:off x="3458020" y="442121"/>
            <a:ext cx="8210904" cy="593503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5"/>
          <a:stretch/>
        </p:blipFill>
        <p:spPr>
          <a:xfrm>
            <a:off x="11445404" y="6123287"/>
            <a:ext cx="438409" cy="457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17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6E08-80B4-BFD8-9C4F-4054CD46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01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B92C0-7713-817A-E549-474CB728F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310"/>
            <a:ext cx="10515600" cy="4716653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  <a:lvl2pPr>
              <a:lnSpc>
                <a:spcPct val="110000"/>
              </a:lnSpc>
              <a:spcBef>
                <a:spcPts val="600"/>
              </a:spcBef>
              <a:defRPr/>
            </a:lvl2pPr>
            <a:lvl3pPr>
              <a:lnSpc>
                <a:spcPct val="110000"/>
              </a:lnSpc>
              <a:spcBef>
                <a:spcPts val="600"/>
              </a:spcBef>
              <a:defRPr/>
            </a:lvl3pPr>
            <a:lvl4pPr>
              <a:lnSpc>
                <a:spcPct val="110000"/>
              </a:lnSpc>
              <a:spcBef>
                <a:spcPts val="600"/>
              </a:spcBef>
              <a:defRPr/>
            </a:lvl4pPr>
            <a:lvl5pPr>
              <a:lnSpc>
                <a:spcPct val="11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D1270-85AC-E1E1-0E54-E6C9A7A7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5CC98-2DFF-96B7-C3CA-E151BE5E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9A7EF-FFE2-A3C0-3F83-23189B3C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A74099-51E8-C770-0465-0A14FB39D18A}"/>
              </a:ext>
            </a:extLst>
          </p:cNvPr>
          <p:cNvSpPr/>
          <p:nvPr userDrawn="1"/>
        </p:nvSpPr>
        <p:spPr>
          <a:xfrm>
            <a:off x="814943" y="1133820"/>
            <a:ext cx="1060704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5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A5A9AA4-C332-6657-4B08-8F971B54F49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" y="0"/>
            <a:ext cx="1219199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78893-C521-2D79-BBCF-B1FE9BE2A7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4148" y="0"/>
            <a:ext cx="5481851" cy="6858000"/>
          </a:xfrm>
          <a:solidFill>
            <a:schemeClr val="accent3"/>
          </a:solidFill>
        </p:spPr>
        <p:txBody>
          <a:bodyPr anchor="t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54BE3-78E7-AFDF-E00F-ED8EC4C3B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250" y="4299044"/>
            <a:ext cx="7319749" cy="958755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9CAE-3806-4719-9C65-0E87E688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14B87-AACC-FEBB-6E60-552A509D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ADA33-C041-A08C-DB88-C87B8619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0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30729-0F0A-D0E2-45DC-AD5DBFA8F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B4D97D66-1856-0794-857E-186120110734}"/>
              </a:ext>
            </a:extLst>
          </p:cNvPr>
          <p:cNvSpPr/>
          <p:nvPr userDrawn="1"/>
        </p:nvSpPr>
        <p:spPr>
          <a:xfrm flipH="1">
            <a:off x="0" y="0"/>
            <a:ext cx="7642746" cy="6858000"/>
          </a:xfrm>
          <a:prstGeom prst="flowChartInputOutput">
            <a:avLst/>
          </a:prstGeom>
          <a:solidFill>
            <a:srgbClr val="E7E6E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A7A89-6206-FED4-5861-B982D897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2F35-DB4A-7BF5-44D7-0EB8D00E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B8120-0BE8-CEBE-C775-550FEA9F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3EE9C8-AB96-5E60-D972-663042760294}"/>
              </a:ext>
            </a:extLst>
          </p:cNvPr>
          <p:cNvCxnSpPr>
            <a:cxnSpLocks/>
            <a:stCxn id="3" idx="0"/>
          </p:cNvCxnSpPr>
          <p:nvPr userDrawn="1"/>
        </p:nvCxnSpPr>
        <p:spPr>
          <a:xfrm>
            <a:off x="6096000" y="0"/>
            <a:ext cx="1546746" cy="6858000"/>
          </a:xfrm>
          <a:prstGeom prst="line">
            <a:avLst/>
          </a:prstGeom>
          <a:ln w="1206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2AA77-59FC-4E4B-424F-D2281EA84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8675" y="1828801"/>
            <a:ext cx="4417324" cy="432880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5C43B-2821-8BDC-DA73-848E0D7C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0391"/>
            <a:ext cx="4907507" cy="9824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30729-0F0A-D0E2-45DC-AD5DBFA8F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B4D97D66-1856-0794-857E-186120110734}"/>
              </a:ext>
            </a:extLst>
          </p:cNvPr>
          <p:cNvSpPr/>
          <p:nvPr userDrawn="1"/>
        </p:nvSpPr>
        <p:spPr>
          <a:xfrm flipH="1" flipV="1">
            <a:off x="5686560" y="0"/>
            <a:ext cx="6214299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8 w 10018"/>
              <a:gd name="connsiteY0" fmla="*/ 10000 h 10000"/>
              <a:gd name="connsiteX1" fmla="*/ 0 w 10018"/>
              <a:gd name="connsiteY1" fmla="*/ 0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8 w 10018"/>
              <a:gd name="connsiteY0" fmla="*/ 10000 h 10000"/>
              <a:gd name="connsiteX1" fmla="*/ 0 w 10018"/>
              <a:gd name="connsiteY1" fmla="*/ 0 h 10000"/>
              <a:gd name="connsiteX2" fmla="*/ 10018 w 10018"/>
              <a:gd name="connsiteY2" fmla="*/ 0 h 10000"/>
              <a:gd name="connsiteX3" fmla="*/ 7490 w 10018"/>
              <a:gd name="connsiteY3" fmla="*/ 9980 h 10000"/>
              <a:gd name="connsiteX4" fmla="*/ 18 w 1001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10000">
                <a:moveTo>
                  <a:pt x="18" y="10000"/>
                </a:moveTo>
                <a:cubicBezTo>
                  <a:pt x="12" y="6667"/>
                  <a:pt x="6" y="3333"/>
                  <a:pt x="0" y="0"/>
                </a:cubicBezTo>
                <a:lnTo>
                  <a:pt x="10018" y="0"/>
                </a:lnTo>
                <a:lnTo>
                  <a:pt x="7490" y="9980"/>
                </a:lnTo>
                <a:lnTo>
                  <a:pt x="18" y="10000"/>
                </a:lnTo>
                <a:close/>
              </a:path>
            </a:pathLst>
          </a:custGeom>
          <a:solidFill>
            <a:srgbClr val="E7E6E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A7A89-6206-FED4-5861-B982D897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2F35-DB4A-7BF5-44D7-0EB8D00E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B8120-0BE8-CEBE-C775-550FEA9F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3EE9C8-AB96-5E60-D972-663042760294}"/>
              </a:ext>
            </a:extLst>
          </p:cNvPr>
          <p:cNvCxnSpPr>
            <a:cxnSpLocks/>
          </p:cNvCxnSpPr>
          <p:nvPr userDrawn="1"/>
        </p:nvCxnSpPr>
        <p:spPr>
          <a:xfrm flipH="1">
            <a:off x="5618321" y="0"/>
            <a:ext cx="1645920" cy="6858000"/>
          </a:xfrm>
          <a:prstGeom prst="line">
            <a:avLst/>
          </a:prstGeom>
          <a:ln w="1206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2AA77-59FC-4E4B-424F-D2281EA84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5087" y="1828801"/>
            <a:ext cx="4417324" cy="432880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5C43B-2821-8BDC-DA73-848E0D7C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621" y="691098"/>
            <a:ext cx="4089790" cy="9824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4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30729-0F0A-D0E2-45DC-AD5DBFA8F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B4D97D66-1856-0794-857E-186120110734}"/>
              </a:ext>
            </a:extLst>
          </p:cNvPr>
          <p:cNvSpPr/>
          <p:nvPr userDrawn="1"/>
        </p:nvSpPr>
        <p:spPr>
          <a:xfrm flipH="1" flipV="1">
            <a:off x="4627417" y="0"/>
            <a:ext cx="7564581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8 w 10018"/>
              <a:gd name="connsiteY0" fmla="*/ 10000 h 10000"/>
              <a:gd name="connsiteX1" fmla="*/ 0 w 10018"/>
              <a:gd name="connsiteY1" fmla="*/ 0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8 w 10018"/>
              <a:gd name="connsiteY0" fmla="*/ 10000 h 10000"/>
              <a:gd name="connsiteX1" fmla="*/ 0 w 10018"/>
              <a:gd name="connsiteY1" fmla="*/ 0 h 10000"/>
              <a:gd name="connsiteX2" fmla="*/ 10018 w 10018"/>
              <a:gd name="connsiteY2" fmla="*/ 0 h 10000"/>
              <a:gd name="connsiteX3" fmla="*/ 7490 w 10018"/>
              <a:gd name="connsiteY3" fmla="*/ 9980 h 10000"/>
              <a:gd name="connsiteX4" fmla="*/ 18 w 1001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10000">
                <a:moveTo>
                  <a:pt x="18" y="10000"/>
                </a:moveTo>
                <a:cubicBezTo>
                  <a:pt x="12" y="6667"/>
                  <a:pt x="6" y="3333"/>
                  <a:pt x="0" y="0"/>
                </a:cubicBezTo>
                <a:lnTo>
                  <a:pt x="10018" y="0"/>
                </a:lnTo>
                <a:lnTo>
                  <a:pt x="7490" y="9980"/>
                </a:lnTo>
                <a:lnTo>
                  <a:pt x="18" y="10000"/>
                </a:lnTo>
                <a:close/>
              </a:path>
            </a:pathLst>
          </a:custGeom>
          <a:solidFill>
            <a:srgbClr val="E7E6E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A7A89-6206-FED4-5861-B982D897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2F35-DB4A-7BF5-44D7-0EB8D00E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B8120-0BE8-CEBE-C775-550FEA9F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3EE9C8-AB96-5E60-D972-663042760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 flipH="1">
            <a:off x="4579236" y="13716"/>
            <a:ext cx="1957071" cy="6844284"/>
          </a:xfrm>
          <a:prstGeom prst="line">
            <a:avLst/>
          </a:prstGeom>
          <a:ln w="1206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2AA77-59FC-4E4B-424F-D2281EA84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4488" y="1828801"/>
            <a:ext cx="4997923" cy="432880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5C43B-2821-8BDC-DA73-848E0D7C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943" y="691098"/>
            <a:ext cx="4505468" cy="9824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78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C43B-2821-8BDC-DA73-848E0D7C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30729-0F0A-D0E2-45DC-AD5DBFA8F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2AA77-59FC-4E4B-424F-D2281EA84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A7A89-6206-FED4-5861-B982D897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2F35-DB4A-7BF5-44D7-0EB8D00E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B8120-0BE8-CEBE-C775-550FEA9F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2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249D1-CAEE-4341-A3CB-29D61733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FE789-2EF3-4F0F-A55A-653D9C1FB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2D249-4FA8-4470-A1B2-D381CF52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2CADC-DEFA-4FE2-B1A7-B05DC49D8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A6E9D-87F0-441B-A502-3D4642F9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22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80" y="526777"/>
            <a:ext cx="6953840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4041147" y="504971"/>
            <a:ext cx="0" cy="29352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779" y="492918"/>
            <a:ext cx="3170238" cy="2936082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79" y="3809999"/>
            <a:ext cx="3994601" cy="2642387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46553" y="1679383"/>
            <a:ext cx="3108960" cy="4264217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B5785E-B895-054E-1455-D20EDE99209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471720" y="1660307"/>
            <a:ext cx="3108960" cy="4264217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3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ADFA24-184F-46B9-B1D0-3FBB044F3673}"/>
              </a:ext>
            </a:extLst>
          </p:cNvPr>
          <p:cNvSpPr/>
          <p:nvPr userDrawn="1"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306F30-B3C1-E74C-B18C-7075DB076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4078664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9D861-0550-4AC8-BB96-094DAF60B7F4}"/>
              </a:ext>
            </a:extLst>
          </p:cNvPr>
          <p:cNvSpPr/>
          <p:nvPr userDrawn="1"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382C3D7-6E45-864C-A5B5-39762336A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4078664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1DA23-83F7-4662-BC02-2666717C53B4}"/>
              </a:ext>
            </a:extLst>
          </p:cNvPr>
          <p:cNvSpPr/>
          <p:nvPr userDrawn="1"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E1CEA20-24A4-8C45-B5A6-CE111F714F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4078663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2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B9DD2E6-4011-470E-85A1-9331B2E2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260812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A1A4191-73C5-A24C-B85A-D6F8FC572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40727" y="2311683"/>
            <a:ext cx="1182412" cy="1222625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2500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935830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A0C8CB-AE00-AE4E-8B06-C3CDA2E8A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1796" y="2280863"/>
            <a:ext cx="1182412" cy="1222625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627518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651392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ED777B6-C788-B840-ACC3-FD8949E42A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844" y="2309972"/>
            <a:ext cx="1182412" cy="1222625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05617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9188946" y="2045132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C4E3A7-AB8A-6243-BBFD-8A433C7847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73607" y="2311684"/>
            <a:ext cx="1182412" cy="1222625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80634" y="4073057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78BB7-B3A6-0D4A-A743-C8950F9817A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F5779A1-5C1A-D949-93A6-EFB401BF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9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7E2EA4D-EFA8-4B7C-9585-ADB07DA2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175438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E2F4087-739F-1B43-B022-92BCEDD29A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448972" y="2403497"/>
            <a:ext cx="1030100" cy="1086492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75438" y="407866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222122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90A73C4-9F43-6142-BBC5-1C887BE310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2864" y="2384080"/>
            <a:ext cx="1030100" cy="1086492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9DF875-9EAF-4928-8E91-6599CCEAADE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25991" y="4080927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5305996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21B32AC-29FE-5347-BC89-E1D12CFE917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88241" y="2367425"/>
            <a:ext cx="1030100" cy="1086492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85614" y="409557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7346820" y="2120050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35F86CE-4040-2C49-984A-EDA41DCC41D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83252" y="2382067"/>
            <a:ext cx="1121725" cy="1086492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322EF39-6BE8-4D2B-B814-5743037B71F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325607" y="4098102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182B05-A7F1-450F-AE61-51425BEF3AA6}"/>
              </a:ext>
            </a:extLst>
          </p:cNvPr>
          <p:cNvSpPr/>
          <p:nvPr userDrawn="1"/>
        </p:nvSpPr>
        <p:spPr>
          <a:xfrm>
            <a:off x="9434872" y="2133924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0B4205C-10C8-FE4A-8B1C-0B1A629E2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82000" y="2389427"/>
            <a:ext cx="1100333" cy="1086492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19080" y="4107460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866093-3200-6440-8AB2-9242D398F84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B50283A-D398-E048-BDA3-92DD544A4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2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325" y="1684461"/>
            <a:ext cx="3170238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891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4383805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2447" y="1677611"/>
            <a:ext cx="2987311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3537679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4372568"/>
            <a:ext cx="2973372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DD8951C-5A36-4D07-AB7C-0F597B3D7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2642" y="1684461"/>
            <a:ext cx="3166858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3537679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4372568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DAB539-1500-4641-B587-77CADD88349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E30D721-4805-D344-A3E0-90A8F1D5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2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21D4365-BAA8-4F76-87AD-1A328301E2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9325" y="1684461"/>
            <a:ext cx="2373939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1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44118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B10E167-B94B-AD40-958C-D9E0F8F9DF4A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3593362" y="1684461"/>
            <a:ext cx="2373939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3DF098-BB37-5848-9388-750D29EFC657}"/>
              </a:ext>
            </a:extLst>
          </p:cNvPr>
          <p:cNvSpPr>
            <a:spLocks noGrp="1"/>
          </p:cNvSpPr>
          <p:nvPr userDrawn="1">
            <p:ph idx="24" hasCustomPrompt="1"/>
          </p:nvPr>
        </p:nvSpPr>
        <p:spPr>
          <a:xfrm>
            <a:off x="3630386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FE4DEF0-41BC-4548-B7BA-1E5B0231AFFD}"/>
              </a:ext>
            </a:extLst>
          </p:cNvPr>
          <p:cNvSpPr>
            <a:spLocks noGrp="1"/>
          </p:cNvSpPr>
          <p:nvPr userDrawn="1">
            <p:ph idx="25" hasCustomPrompt="1"/>
          </p:nvPr>
        </p:nvSpPr>
        <p:spPr>
          <a:xfrm>
            <a:off x="3630387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574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64CDDAA-23B4-C842-845C-7640D95F2B65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6237399" y="1684461"/>
            <a:ext cx="2373939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EB8CCE3-3756-5947-84B2-DFCA00A013F6}"/>
              </a:ext>
            </a:extLst>
          </p:cNvPr>
          <p:cNvSpPr>
            <a:spLocks noGrp="1"/>
          </p:cNvSpPr>
          <p:nvPr userDrawn="1">
            <p:ph idx="27" hasCustomPrompt="1"/>
          </p:nvPr>
        </p:nvSpPr>
        <p:spPr>
          <a:xfrm>
            <a:off x="6242957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9C56F7D-4836-1E4F-BD4C-CB150E12E098}"/>
              </a:ext>
            </a:extLst>
          </p:cNvPr>
          <p:cNvSpPr>
            <a:spLocks noGrp="1"/>
          </p:cNvSpPr>
          <p:nvPr userDrawn="1">
            <p:ph idx="28" hasCustomPrompt="1"/>
          </p:nvPr>
        </p:nvSpPr>
        <p:spPr>
          <a:xfrm>
            <a:off x="6242958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7503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6A5C640-1D0E-4428-AC28-148AE98A7B34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8881435" y="1680693"/>
            <a:ext cx="2349365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 userDrawn="1">
            <p:ph idx="15" hasCustomPrompt="1"/>
          </p:nvPr>
        </p:nvSpPr>
        <p:spPr>
          <a:xfrm>
            <a:off x="8875080" y="354891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 userDrawn="1">
            <p:ph idx="16" hasCustomPrompt="1"/>
          </p:nvPr>
        </p:nvSpPr>
        <p:spPr>
          <a:xfrm>
            <a:off x="8875081" y="4362520"/>
            <a:ext cx="2358867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20753-9BFD-2840-9C93-FF72942ED6E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E9B966-22C9-0D4A-8DF7-FFA7CF9C9DD8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39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F11A61-EE32-4596-8BBC-0626131F1E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499" y="1684461"/>
            <a:ext cx="1832437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29247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10B80E7E-3ECA-A84C-BBC2-DF9FD6DED4F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53442" y="1684461"/>
            <a:ext cx="1832437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B9C78E2-4679-F844-BB37-D2E07B542CA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0534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F3EA205-7109-BC44-BA2C-7704780449E8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0534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36631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EF24A51-2D82-AA40-8405-8CFEC6F5CB5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87042" y="1684461"/>
            <a:ext cx="1832437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0D707E7-5635-444F-BB41-10E2268CC099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1870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340EF3F-9B6C-B54B-94AD-7275543213B0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1870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484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4D703A3B-87F3-AE45-90D2-795F9DA8857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66213" y="1684461"/>
            <a:ext cx="1832437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C95157B-C7FC-864F-A9C2-08E02E26EE0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7266215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1E05108-E0DC-6947-A186-EA5436079AAF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7266216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2603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90B3032-DDF8-0446-8BB7-81565519E0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410699" y="1684461"/>
            <a:ext cx="1832437" cy="1621608"/>
          </a:xfrm>
        </p:spPr>
        <p:txBody>
          <a:bodyPr/>
          <a:lstStyle>
            <a:lvl1pPr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4287DA-FEAD-6E4A-83EC-B59516E2386C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410701" y="3545060"/>
            <a:ext cx="1826629" cy="67511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FC143B3-231A-2B46-ABBF-7F6B6BBF4596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4107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4E17D8-CAFF-0E47-97EF-4D4BC59FFC70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D752B61A-80FF-1049-8A33-5614EE9D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4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2D2F673-8F81-4982-AA66-35312BF3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4800219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664346"/>
            <a:ext cx="4800224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86758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99253-B000-1442-A7D2-EB536C15CBCB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D918E3-A228-4F47-B892-288E22CD6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5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1686756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2674396"/>
            <a:ext cx="2973372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168675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2674396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4143A-0CC6-6041-BD38-4C994DA8E0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42FB62D-41EB-7A41-B0D2-60C8BB6A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6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52425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6741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167670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2664346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F11BA-BD6E-E14D-A115-587308DBF4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253C989-F49D-8D4D-BFD5-ECCB6E59B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8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B71D-5732-4115-968C-35696F8A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EBB4D-C4F1-4A37-8A27-74F85636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CF6A0-7A54-4EF5-843D-B6CEADD5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21D9A-43AC-4A14-87F5-C71A9CA4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1866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183508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850484"/>
            <a:ext cx="1835088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301186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A73044-ABA5-4A68-81D4-75723F104C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29003" y="1686758"/>
            <a:ext cx="162430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9FEDBA-37CD-4D7E-A729-6821E598E6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900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66192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6DFA0C-E450-4893-8C79-6243F569798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122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9D9C274-DDDD-4725-8A7B-113147DD78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8122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3190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93742B6-D009-4AB4-BBDC-24522E901B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04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0357619-5F6A-4C63-90C3-32B37CE73C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4904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1841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5F8812-D495-478D-828C-D8CF0753EEB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01266" y="1686758"/>
            <a:ext cx="183508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8FA747-D085-4909-A6FE-575A5C65242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401267" y="2850484"/>
            <a:ext cx="183823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4AB6F8-D05F-8E40-A637-083D1274FB35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48092FCE-E544-874D-A440-7B68904C3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8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83F529D-C880-45A0-81D8-FD2CC04E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2" y="3291760"/>
            <a:ext cx="10288587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10288586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4" y="4753992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E76717-4761-EC4B-BDB1-C130638E59C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415A2A-5C4A-BE45-8CAF-820EC97BE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1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A9A771B-4FFF-4EBF-A07A-0D6292AC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3" y="3291760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5" y="475399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3041F-D604-4688-B75A-90D37AFDDB0E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B91F83-8428-4E5A-9C88-17829B687B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83696" y="168851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B1D581-6D4C-4716-AE96-DBB4F953B9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83697" y="212176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9BA4B0-A083-4A1F-9D3B-A041B59E7C2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83698" y="3293514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FDD4A4D-E1FC-4E83-A8AA-A324B6B0E4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3699" y="3726766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E8E7D5C-ACCB-47E6-A3F5-6F3F51A0F37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83700" y="4755746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9D9DC4-BB53-4441-9B74-84922B36994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83701" y="5188998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74845D-2BF0-2740-9880-8D2B0EBB22B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695749F-B8A1-694A-8E96-E3DE4B0E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9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1EE2C71-E6FD-4A5F-BC00-729004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2760956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C9698A-599E-4227-BA19-18EFBBF3E0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4094" y="2904080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470A9-B821-4D01-8FB4-31DF303421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4096" y="3337333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3792244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507C81-6817-4069-BC84-0CE4705AE1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54098" y="3970621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4103820-8C7A-497C-BCBA-2CFEB4549C8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54100" y="4403874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CE437-6AD8-4170-8DC8-66894266CE06}"/>
              </a:ext>
            </a:extLst>
          </p:cNvPr>
          <p:cNvCxnSpPr/>
          <p:nvPr userDrawn="1"/>
        </p:nvCxnSpPr>
        <p:spPr>
          <a:xfrm>
            <a:off x="952506" y="488567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C02F409-DCF5-4241-BB5E-6E37CC8D35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4096" y="5089029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C426E8-7005-475F-BC32-B5F0BA7A8A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4098" y="5522281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22804C-AFDD-4E8C-BFDC-31326A2127FA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6342B0E-1F8B-4D4C-ABA7-E43BC2B3F4A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67495" y="1688232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3285B-83DB-4917-9F24-EC0C964DE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67497" y="2121484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88D8B1-0044-4EC5-B4CD-DB1095F378A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9089" y="2905554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100E2-DAE8-4111-AF37-8909AA389FC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69091" y="3338807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0B1E9EC-56B4-4514-B189-24BD47F549F3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69093" y="3972095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685484E-408B-4771-9259-BAAC2A6E601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69095" y="4405348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EE05AF1-1486-45F2-B87D-2AE555B8D1C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469091" y="5090503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C4B0E5-3C7E-4BC2-AA92-4156C26C91F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69093" y="5523755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480C56-313A-5C4D-A02B-5C10621A506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FFD2AE71-6126-9A49-BF5D-60267741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50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F947D672-DDE7-4F36-B79C-4245C5D1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238480"/>
            <a:ext cx="4800219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B9F7B-CC85-4936-BE2A-DF6B8BF46018}"/>
              </a:ext>
            </a:extLst>
          </p:cNvPr>
          <p:cNvCxnSpPr/>
          <p:nvPr userDrawn="1"/>
        </p:nvCxnSpPr>
        <p:spPr>
          <a:xfrm>
            <a:off x="949325" y="3790765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FA8ABE-0B6C-4930-94A9-A2BB4166E51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8052" y="4209907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E91DB8-4856-4AED-8362-60627F681E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58053" y="4761629"/>
            <a:ext cx="4800219" cy="11819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9384"/>
            <a:ext cx="0" cy="42727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228428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6BD4A33-C7CC-4380-A2BB-ECC6C2FB722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39276" y="4199855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D0BB64-6643-42CE-AFE7-372305F2123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9277" y="4751577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606F0-071A-A842-B316-9BEBD143AC3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D920E71-4E45-E74F-B01A-DC16C3B80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1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2400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F904C-1FE1-BC23-5FD4-62605687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3911E-F827-DA21-81B0-3873A6CA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FB0CD-7B25-55ED-D344-4D78A69B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CC333B92-F402-CEA8-2D08-4867414EE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4" cy="1828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0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F775B8F2-F22A-CEF9-90B7-8463676B3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4" cy="1828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559A7-D932-A14A-C411-2D818CE9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C9558-12E2-C8BE-5DF5-BB46F757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FF15D-397A-C640-83E4-B9161E4D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E1ECA-5685-A3C4-ED90-E0EE31EC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0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7ED73D-4592-4133-BD42-E2EF5EB9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EB71D-5732-4115-968C-35696F8A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EBB4D-C4F1-4A37-8A27-74F85636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CF6A0-7A54-4EF5-843D-B6CEADD5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21D9A-43AC-4A14-87F5-C71A9CA4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76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ags" Target="../tags/tag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ags" Target="../tags/tag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tags" Target="../tags/tag55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4950F-9761-45C7-AEEE-50CD8767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Haga clic para editar el estilo del título principal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15796-96D2-4A38-91E5-7A5B751B9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Editar estilos de texto maestro</a:t>
            </a:r>
          </a:p>
          <a:p>
            <a:pPr lvl="1"/>
            <a:r>
              <a:rPr lang="en-US" dirty="0"/>
              <a:t>Segundo nivel</a:t>
            </a:r>
          </a:p>
          <a:p>
            <a:pPr lvl="2"/>
            <a:r>
              <a:rPr lang="en-US" dirty="0"/>
              <a:t>Tercer nivel</a:t>
            </a:r>
          </a:p>
          <a:p>
            <a:pPr lvl="3"/>
            <a:r>
              <a:rPr lang="en-US" dirty="0"/>
              <a:t>Cuarto nivel</a:t>
            </a:r>
          </a:p>
          <a:p>
            <a:pPr lvl="4"/>
            <a:r>
              <a:rPr lang="en-US" dirty="0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6F294-3836-474A-8DF1-5EA51B6CF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26139-D7C6-48BE-867E-8AF586D96DF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789B8-1360-4DE0-8C3F-76DBCCA13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8FDB2-7D8B-4380-AD1D-FE38A56AE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75AB8-1768-4EE4-83A3-FB3FA6402523}" type="slidenum">
              <a:rPr lang="en-US" smtClean="0"/>
              <a:t>‹#›</a:t>
            </a:fld>
            <a:endParaRPr lang="en-US"/>
          </a:p>
        </p:txBody>
      </p:sp>
    </p:spTree>
    <p:custDataLst>
      <p:tags r:id="rId41"/>
    </p:custDataLst>
    <p:extLst>
      <p:ext uri="{BB962C8B-B14F-4D97-AF65-F5344CB8AC3E}">
        <p14:creationId xmlns:p14="http://schemas.microsoft.com/office/powerpoint/2010/main" val="372372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51" r:id="rId3"/>
    <p:sldLayoutId id="2147483752" r:id="rId4"/>
    <p:sldLayoutId id="2147483753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46B848-AA9A-2CBD-ADC7-53742AD8A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89" y="1371589"/>
            <a:ext cx="5486411" cy="5486411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2BD143D9-BF0A-DCAD-EFE1-9AF3C507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4" cy="18288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8A855-BF02-B830-EF50-71E1B8DC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Haga clic para editar el estilo del título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1B49F-C679-F9A6-9421-E04A90740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589"/>
            <a:ext cx="10515600" cy="4805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Haga clic para editar los estilos de texto maestro</a:t>
            </a:r>
          </a:p>
          <a:p>
            <a:pPr lvl="1"/>
            <a:r>
              <a:rPr lang="en-US" dirty="0"/>
              <a:t>Segundo nivel</a:t>
            </a:r>
          </a:p>
          <a:p>
            <a:pPr lvl="2"/>
            <a:r>
              <a:rPr lang="en-US" dirty="0"/>
              <a:t>Tercer nivel</a:t>
            </a:r>
          </a:p>
          <a:p>
            <a:pPr lvl="3"/>
            <a:r>
              <a:rPr lang="en-US" dirty="0"/>
              <a:t>Cuarto nivel</a:t>
            </a:r>
          </a:p>
          <a:p>
            <a:pPr lvl="4"/>
            <a:r>
              <a:rPr lang="en-US" dirty="0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27CA8-1E97-EB68-977D-05F84D369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Verdana Pro" panose="020B0604030504040204" pitchFamily="34" charset="0"/>
              </a:defRPr>
            </a:lvl1pPr>
          </a:lstStyle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CFBB-55DF-C97C-2145-2749AEBCF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Verdana Pro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6E9F-9259-B5C1-8E67-FD1440E2C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Verdana Pro" panose="020B0604030504040204" pitchFamily="34" charset="0"/>
              </a:defRPr>
            </a:lvl1pPr>
          </a:lstStyle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12115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 Pro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 Pro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 Pro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 Pro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 Pro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 Pro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32154"/>
            <a:ext cx="11176000" cy="734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Haga clic para editar el estilo del título principal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547446"/>
            <a:ext cx="11209867" cy="464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Editar estilos de texto maestro</a:t>
            </a:r>
          </a:p>
          <a:p>
            <a:pPr lvl="1"/>
            <a:r>
              <a:rPr lang="en-US" altLang="en-US" dirty="0"/>
              <a:t>Segundo nivel</a:t>
            </a:r>
          </a:p>
          <a:p>
            <a:pPr lvl="2"/>
            <a:r>
              <a:rPr lang="en-US" altLang="en-US" dirty="0"/>
              <a:t>Tercer nivel</a:t>
            </a:r>
          </a:p>
          <a:p>
            <a:pPr lvl="3"/>
            <a:r>
              <a:rPr lang="en-US" altLang="en-US" dirty="0"/>
              <a:t>Cuarto nivel</a:t>
            </a:r>
          </a:p>
          <a:p>
            <a:pPr lvl="4"/>
            <a:r>
              <a:rPr lang="en-US" altLang="en-US" dirty="0"/>
              <a:t>Quinto nivel</a:t>
            </a:r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9521004" y="6377158"/>
            <a:ext cx="197223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2"/>
                </a:solidFill>
                <a:latin typeface="HelveticaNeueLT Std Lt Cn" panose="020B0406020202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3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508000" y="6356351"/>
            <a:ext cx="77681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lang="en-US" altLang="en-US" sz="1400" b="1" kern="1200" smtClean="0">
                <a:solidFill>
                  <a:srgbClr val="5081AE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58672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0">
          <a:solidFill>
            <a:schemeClr val="tx1"/>
          </a:solidFill>
          <a:effectLst/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73050" indent="-27305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36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1pPr>
      <a:lvl2pPr marL="547688" indent="-27305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8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2pPr>
      <a:lvl3pPr marL="822325" indent="-27305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3pPr>
      <a:lvl4pPr marL="1096963" indent="-182563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4pPr>
      <a:lvl5pPr marL="1279525" indent="-182563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anose="020B0604030504040204" pitchFamily="34" charset="0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8A855-BF02-B830-EF50-71E1B8DC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Haga clic para editar el estilo del título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1B49F-C679-F9A6-9421-E04A90740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Haga clic para editar los estilos de texto maestro</a:t>
            </a:r>
          </a:p>
          <a:p>
            <a:pPr lvl="1"/>
            <a:r>
              <a:rPr lang="en-US" dirty="0"/>
              <a:t>Segundo nivel</a:t>
            </a:r>
          </a:p>
          <a:p>
            <a:pPr lvl="2"/>
            <a:r>
              <a:rPr lang="en-US" dirty="0"/>
              <a:t>Tercer nivel</a:t>
            </a:r>
          </a:p>
          <a:p>
            <a:pPr lvl="3"/>
            <a:r>
              <a:rPr lang="en-US" dirty="0"/>
              <a:t>Cuarto nivel</a:t>
            </a:r>
          </a:p>
          <a:p>
            <a:pPr lvl="4"/>
            <a:r>
              <a:rPr lang="en-US" dirty="0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27CA8-1E97-EB68-977D-05F84D369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Verdana Pro" panose="020B0604030504040204" pitchFamily="34" charset="0"/>
              </a:defRPr>
            </a:lvl1pPr>
          </a:lstStyle>
          <a:p>
            <a:fld id="{A4D97057-DBCB-493B-869D-2D42A893D73B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CFBB-55DF-C97C-2145-2749AEBCF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Verdana Pro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6E9F-9259-B5C1-8E67-FD1440E2C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Verdana Pro" panose="020B0604030504040204" pitchFamily="34" charset="0"/>
              </a:defRPr>
            </a:lvl1pPr>
          </a:lstStyle>
          <a:p>
            <a:fld id="{91286947-4569-4C16-8179-52394E009F22}" type="slidenum">
              <a:rPr lang="en-US" smtClean="0"/>
              <a:t>‹#›</a:t>
            </a:fld>
            <a:endParaRPr lang="en-US"/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422699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9" r:id="rId3"/>
    <p:sldLayoutId id="2147483730" r:id="rId4"/>
    <p:sldLayoutId id="2147483731" r:id="rId5"/>
    <p:sldLayoutId id="2147483732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:p15="http://schemas.microsoft.com/office/powerpoint/2012/main" xmlns:a16="http://schemas.microsoft.com/office/drawing/2014/main"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9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9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6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DC4EF-6B4B-0669-8E0F-56DC8638F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0EB1959-4BEF-DC08-73A9-2F93EBC6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BF3"/>
          </a:solidFill>
          <a:ln>
            <a:solidFill>
              <a:srgbClr val="FFF1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5C1C21-8236-3AE3-D528-FBD9730C1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7357" y="689113"/>
            <a:ext cx="7039756" cy="3587648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br>
              <a:rPr lang="es-419" noProof="0" dirty="0"/>
            </a:br>
            <a:br>
              <a:rPr lang="es-419" noProof="0" dirty="0"/>
            </a:br>
            <a:br>
              <a:rPr lang="es-419" noProof="0" dirty="0"/>
            </a:br>
            <a:br>
              <a:rPr lang="es-419" noProof="0" dirty="0"/>
            </a:br>
            <a:br>
              <a:rPr lang="es-419" noProof="0" dirty="0"/>
            </a:br>
            <a:br>
              <a:rPr lang="es-419" noProof="0" dirty="0"/>
            </a:br>
            <a:r>
              <a:rPr lang="es-419" b="1" noProof="0" dirty="0"/>
              <a:t>Respuesta a  emergencias</a:t>
            </a:r>
            <a:br>
              <a:rPr lang="es-419" b="1" noProof="0" dirty="0"/>
            </a:br>
            <a:r>
              <a:rPr lang="es-419" b="1" noProof="0" dirty="0"/>
              <a:t>de enfermedades animales (EEA):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67F9D2-5B3C-EAF4-1113-179CAEE64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553" y="4522393"/>
            <a:ext cx="6408516" cy="964017"/>
          </a:xfrm>
        </p:spPr>
        <p:txBody>
          <a:bodyPr anchor="ctr">
            <a:normAutofit/>
          </a:bodyPr>
          <a:lstStyle/>
          <a:p>
            <a:r>
              <a:rPr lang="es-419" sz="5400" i="1" kern="0" noProof="0" dirty="0"/>
              <a:t>Zonas de trabajo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A8CB73-166B-ED33-73AD-D727179C1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357797" cy="6858000"/>
          </a:xfrm>
          <a:prstGeom prst="rect">
            <a:avLst/>
          </a:prstGeom>
          <a:solidFill>
            <a:srgbClr val="E9724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pic>
        <p:nvPicPr>
          <p:cNvPr id="9" name="Picture 8" descr="El logo de capacitación Justo-a-Tiempo. ">
            <a:extLst>
              <a:ext uri="{FF2B5EF4-FFF2-40B4-BE49-F238E27FC236}">
                <a16:creationId xmlns:a16="http://schemas.microsoft.com/office/drawing/2014/main" id="{F47125BA-D445-3C52-514C-00182572E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2343"/>
            <a:ext cx="3357797" cy="3366656"/>
          </a:xfrm>
          <a:prstGeom prst="rect">
            <a:avLst/>
          </a:prstGeom>
        </p:spPr>
      </p:pic>
      <p:pic>
        <p:nvPicPr>
          <p:cNvPr id="13" name="Picture 12" descr="El logo del Centro de Seguridad Alimentaria y Salud Pública.">
            <a:extLst>
              <a:ext uri="{FF2B5EF4-FFF2-40B4-BE49-F238E27FC236}">
                <a16:creationId xmlns:a16="http://schemas.microsoft.com/office/drawing/2014/main" id="{8EAADF77-587F-C652-40AF-9FB192677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811" y="4522394"/>
            <a:ext cx="2603221" cy="1470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DDB83-40DF-F23E-30F6-EA6FFA1EB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89" y="1371589"/>
            <a:ext cx="5486411" cy="5486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95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1BE7-D363-CF78-49C6-804E3148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noProof="0" dirty="0"/>
              <a:t>Zonas de trabajo ADE en una explotación</a:t>
            </a:r>
          </a:p>
        </p:txBody>
      </p:sp>
      <p:pic>
        <p:nvPicPr>
          <p:cNvPr id="5" name="Content Placeholder 4" descr="Un camino de tierra que conduce a una granja. La granja está sombreada en rojo (zona caliente) con un área sombreada en amarillo en el perímetro (zona templada) y un área adicional sombreada en verde (zona fría).">
            <a:extLst>
              <a:ext uri="{FF2B5EF4-FFF2-40B4-BE49-F238E27FC236}">
                <a16:creationId xmlns:a16="http://schemas.microsoft.com/office/drawing/2014/main" id="{6C033039-7A72-FC1C-E004-58C090616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8709"/>
            <a:ext cx="12191998" cy="7399438"/>
          </a:xfrm>
        </p:spPr>
      </p:pic>
      <p:sp>
        <p:nvSpPr>
          <p:cNvPr id="6" name="Red Trapezoid 5">
            <a:extLst>
              <a:ext uri="{FF2B5EF4-FFF2-40B4-BE49-F238E27FC236}">
                <a16:creationId xmlns:a16="http://schemas.microsoft.com/office/drawing/2014/main" id="{ED8648AF-FFB5-1AB0-9810-B710A9C5A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1" y="1703387"/>
            <a:ext cx="12191999" cy="2189647"/>
          </a:xfrm>
          <a:prstGeom prst="trapezoid">
            <a:avLst>
              <a:gd name="adj" fmla="val 0"/>
            </a:avLst>
          </a:prstGeom>
          <a:solidFill>
            <a:srgbClr val="8A191B">
              <a:alpha val="36863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7" name="Yellow Trapezoid 6">
            <a:extLst>
              <a:ext uri="{FF2B5EF4-FFF2-40B4-BE49-F238E27FC236}">
                <a16:creationId xmlns:a16="http://schemas.microsoft.com/office/drawing/2014/main" id="{6D86D69D-77C9-D792-4867-80F5264BF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893032"/>
            <a:ext cx="12192000" cy="1249371"/>
          </a:xfrm>
          <a:prstGeom prst="trapezoid">
            <a:avLst>
              <a:gd name="adj" fmla="val 0"/>
            </a:avLst>
          </a:prstGeom>
          <a:solidFill>
            <a:srgbClr val="FFD07D">
              <a:alpha val="4902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8" name="Green Trapezoid 7">
            <a:extLst>
              <a:ext uri="{FF2B5EF4-FFF2-40B4-BE49-F238E27FC236}">
                <a16:creationId xmlns:a16="http://schemas.microsoft.com/office/drawing/2014/main" id="{247F979D-3DA5-692D-1304-693F1184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5155105"/>
            <a:ext cx="12192000" cy="1728295"/>
          </a:xfrm>
          <a:prstGeom prst="trapezoid">
            <a:avLst>
              <a:gd name="adj" fmla="val 0"/>
            </a:avLst>
          </a:prstGeom>
          <a:solidFill>
            <a:srgbClr val="128943">
              <a:alpha val="34902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0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FFF52-FB34-9D22-C311-8FBFAE47E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Zona caliente o zona de exclusión (EZ)">
            <a:extLst>
              <a:ext uri="{FF2B5EF4-FFF2-40B4-BE49-F238E27FC236}">
                <a16:creationId xmlns:a16="http://schemas.microsoft.com/office/drawing/2014/main" id="{E025AD6A-EBBC-E301-1C6F-F96A4B95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8147" cy="1690688"/>
          </a:xfrm>
          <a:solidFill>
            <a:srgbClr val="8A191B"/>
          </a:solidFill>
        </p:spPr>
        <p:txBody>
          <a:bodyPr>
            <a:noAutofit/>
          </a:bodyPr>
          <a:lstStyle/>
          <a:p>
            <a:pPr algn="ctr"/>
            <a:r>
              <a:rPr lang="es-419" sz="4000" b="1" noProof="0" dirty="0">
                <a:solidFill>
                  <a:schemeClr val="bg1"/>
                </a:solidFill>
              </a:rPr>
              <a:t>Zona caliente o zona de exclusión (EZ)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C2921-957E-FCE6-B3F3-9CFA6965E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474" y="2391290"/>
            <a:ext cx="3190014" cy="3578590"/>
          </a:xfrm>
        </p:spPr>
        <p:txBody>
          <a:bodyPr anchor="ctr">
            <a:normAutofit lnSpcReduction="10000"/>
          </a:bodyPr>
          <a:lstStyle/>
          <a:p>
            <a:r>
              <a:rPr lang="es-419" sz="3000" noProof="0" dirty="0"/>
              <a:t>zona contaminada o insegura</a:t>
            </a:r>
          </a:p>
          <a:p>
            <a:r>
              <a:rPr lang="es-419" sz="3000" noProof="0" dirty="0"/>
              <a:t>zona de alto riesgo</a:t>
            </a:r>
          </a:p>
          <a:p>
            <a:r>
              <a:rPr lang="es-419" sz="3000" noProof="0" dirty="0"/>
              <a:t>entrada restringida</a:t>
            </a:r>
          </a:p>
        </p:txBody>
      </p:sp>
      <p:pic>
        <p:nvPicPr>
          <p:cNvPr id="12" name="Picture 11" descr="Un diagrama de una granja sombreado en rojo (zona caliente) con una flecha amarilla que apunta al punto de acceso controlado a la zona de descontaminación.">
            <a:extLst>
              <a:ext uri="{FF2B5EF4-FFF2-40B4-BE49-F238E27FC236}">
                <a16:creationId xmlns:a16="http://schemas.microsoft.com/office/drawing/2014/main" id="{AC411A5E-5DC2-107A-CED6-A68894B91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4" y="2415560"/>
            <a:ext cx="7415784" cy="3530050"/>
          </a:xfrm>
          <a:prstGeom prst="rect">
            <a:avLst/>
          </a:prstGeom>
          <a:ln w="76200">
            <a:solidFill>
              <a:srgbClr val="8A191B"/>
            </a:solidFill>
          </a:ln>
        </p:spPr>
      </p:pic>
      <p:sp>
        <p:nvSpPr>
          <p:cNvPr id="2" name="Arrow: Right 1" descr="A yellow area pointing to the entry point of the farm">
            <a:extLst>
              <a:ext uri="{FF2B5EF4-FFF2-40B4-BE49-F238E27FC236}">
                <a16:creationId xmlns:a16="http://schemas.microsoft.com/office/drawing/2014/main" id="{ACD2BC3D-F8E2-C47A-668B-0B6EED224C6C}"/>
              </a:ext>
            </a:extLst>
          </p:cNvPr>
          <p:cNvSpPr/>
          <p:nvPr/>
        </p:nvSpPr>
        <p:spPr>
          <a:xfrm rot="13740622">
            <a:off x="5531917" y="4218880"/>
            <a:ext cx="951622" cy="678491"/>
          </a:xfrm>
          <a:prstGeom prst="rightArrow">
            <a:avLst/>
          </a:prstGeom>
          <a:solidFill>
            <a:srgbClr val="FFD07D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17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063A6-005A-8378-AFE2-1D1A2D46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3E2813-83AA-7338-0CF7-047ECC24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8147" cy="922258"/>
          </a:xfrm>
          <a:solidFill>
            <a:srgbClr val="8A191B"/>
          </a:solidFill>
        </p:spPr>
        <p:txBody>
          <a:bodyPr>
            <a:noAutofit/>
          </a:bodyPr>
          <a:lstStyle/>
          <a:p>
            <a:pPr algn="ctr"/>
            <a:r>
              <a:rPr lang="es-419" sz="4000" b="1" noProof="0" dirty="0">
                <a:solidFill>
                  <a:schemeClr val="bg1"/>
                </a:solidFill>
              </a:rPr>
              <a:t>Zona caliente o zona de exclusión (EZ)</a:t>
            </a:r>
          </a:p>
        </p:txBody>
      </p:sp>
      <p:pic>
        <p:nvPicPr>
          <p:cNvPr id="17" name="Picture 16" descr="Un miembro del equipo de respuesta toma una muestra de la boca de un ave.">
            <a:extLst>
              <a:ext uri="{FF2B5EF4-FFF2-40B4-BE49-F238E27FC236}">
                <a16:creationId xmlns:a16="http://schemas.microsoft.com/office/drawing/2014/main" id="{5CCDF5CD-5B11-AA5C-155D-24278DEBCB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89" y="1215840"/>
            <a:ext cx="5668120" cy="5174673"/>
          </a:xfrm>
          <a:prstGeom prst="rect">
            <a:avLst/>
          </a:prstGeom>
        </p:spPr>
      </p:pic>
      <p:pic>
        <p:nvPicPr>
          <p:cNvPr id="12" name="Picture 11" descr="Personal de respuesta con EPP realizando la necropsia a una cabra.">
            <a:extLst>
              <a:ext uri="{FF2B5EF4-FFF2-40B4-BE49-F238E27FC236}">
                <a16:creationId xmlns:a16="http://schemas.microsoft.com/office/drawing/2014/main" id="{AC8B9713-E1E8-3EE4-492E-967363F08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r="23320"/>
          <a:stretch/>
        </p:blipFill>
        <p:spPr>
          <a:xfrm>
            <a:off x="7897815" y="1214048"/>
            <a:ext cx="3813517" cy="5176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107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1F240-36A1-8876-18D6-F511BA01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Zona tibia &#10;o Zona de reducción de la contaminación ">
            <a:extLst>
              <a:ext uri="{FF2B5EF4-FFF2-40B4-BE49-F238E27FC236}">
                <a16:creationId xmlns:a16="http://schemas.microsoft.com/office/drawing/2014/main" id="{2EB476EE-05F8-E634-39A9-998184A4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8147" cy="1690688"/>
          </a:xfrm>
          <a:solidFill>
            <a:srgbClr val="F8D53E"/>
          </a:solidFill>
        </p:spPr>
        <p:txBody>
          <a:bodyPr>
            <a:noAutofit/>
          </a:bodyPr>
          <a:lstStyle/>
          <a:p>
            <a:pPr algn="ctr"/>
            <a:r>
              <a:rPr lang="es-419" sz="4000" b="1" noProof="0" dirty="0"/>
              <a:t>Zona tibia o Zona de reducción de la contaminación (ZRC)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149C36-AF44-4BD1-81C8-D8BA4C0C3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989" y="2414449"/>
            <a:ext cx="3206187" cy="3537532"/>
          </a:xfrm>
        </p:spPr>
        <p:txBody>
          <a:bodyPr anchor="ctr">
            <a:normAutofit lnSpcReduction="10000"/>
          </a:bodyPr>
          <a:lstStyle/>
          <a:p>
            <a:r>
              <a:rPr lang="es-419" sz="3000" noProof="0" dirty="0"/>
              <a:t>zona de alto riesgo</a:t>
            </a:r>
          </a:p>
          <a:p>
            <a:r>
              <a:rPr lang="es-419" sz="3000" noProof="0" dirty="0"/>
              <a:t>exposición potencial a patógenos y desinfectantes químicos</a:t>
            </a:r>
          </a:p>
        </p:txBody>
      </p:sp>
      <p:pic>
        <p:nvPicPr>
          <p:cNvPr id="3" name="Picture 2" descr="Un diagrama de una granja sombreado en rojo (zona caliente) con un área sombreada en amarillo en el perímetro (zona templada).">
            <a:extLst>
              <a:ext uri="{FF2B5EF4-FFF2-40B4-BE49-F238E27FC236}">
                <a16:creationId xmlns:a16="http://schemas.microsoft.com/office/drawing/2014/main" id="{5330E43A-98C6-8358-FB94-6D8E48994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7" y="2421931"/>
            <a:ext cx="7415784" cy="3530050"/>
          </a:xfrm>
          <a:prstGeom prst="rect">
            <a:avLst/>
          </a:prstGeom>
          <a:ln w="76200">
            <a:solidFill>
              <a:srgbClr val="F8D53E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80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32CD3-F65C-68CF-146A-559C3405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Corredor de descontaminación">
            <a:extLst>
              <a:ext uri="{FF2B5EF4-FFF2-40B4-BE49-F238E27FC236}">
                <a16:creationId xmlns:a16="http://schemas.microsoft.com/office/drawing/2014/main" id="{5CF768BA-5650-2B83-3EE1-F279D842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8147" cy="1690688"/>
          </a:xfrm>
          <a:solidFill>
            <a:srgbClr val="F8D53E"/>
          </a:solidFill>
        </p:spPr>
        <p:txBody>
          <a:bodyPr>
            <a:noAutofit/>
          </a:bodyPr>
          <a:lstStyle/>
          <a:p>
            <a:pPr algn="ctr"/>
            <a:r>
              <a:rPr lang="es-419" b="1" noProof="0" dirty="0"/>
              <a:t>Corredor de descontaminación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E6D23E-7F2C-5EC2-D268-1A1337ED7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990" y="2403975"/>
            <a:ext cx="3170498" cy="3581465"/>
          </a:xfrm>
        </p:spPr>
        <p:txBody>
          <a:bodyPr anchor="ctr">
            <a:normAutofit/>
          </a:bodyPr>
          <a:lstStyle/>
          <a:p>
            <a:r>
              <a:rPr lang="es-419" sz="3000" noProof="0" dirty="0"/>
              <a:t>en la zona tibia</a:t>
            </a:r>
          </a:p>
          <a:p>
            <a:r>
              <a:rPr lang="es-419" sz="3000" noProof="0" dirty="0"/>
              <a:t>punto designado de entrada y salida</a:t>
            </a:r>
          </a:p>
        </p:txBody>
      </p:sp>
      <p:pic>
        <p:nvPicPr>
          <p:cNvPr id="3" name="Picture 2" descr="Un diagrama de cerca de la entrada a una granja. La granja está sombreada en rojo (zona caliente) con un área sombreada en amarillo en el perímetro (zona templada) y un área adicional sombreada en verde (zona fría). El área sombreada en amarillo con rayas cruzadas muestra la ubicación del corredor de descontaminación.">
            <a:extLst>
              <a:ext uri="{FF2B5EF4-FFF2-40B4-BE49-F238E27FC236}">
                <a16:creationId xmlns:a16="http://schemas.microsoft.com/office/drawing/2014/main" id="{AC5DF26F-BDF3-228F-D5E8-59437ACCD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5" y="2403975"/>
            <a:ext cx="7390324" cy="3581465"/>
          </a:xfrm>
          <a:prstGeom prst="rect">
            <a:avLst/>
          </a:prstGeom>
          <a:ln w="76200">
            <a:solidFill>
              <a:srgbClr val="F8D53E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969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EE3CB-21DC-B129-8BE0-88CB46115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B3D6C6-9EC3-88A6-7C73-11AF4B574B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8147" cy="923544"/>
          </a:xfrm>
          <a:solidFill>
            <a:srgbClr val="F8D53E"/>
          </a:solidFill>
        </p:spPr>
        <p:txBody>
          <a:bodyPr>
            <a:noAutofit/>
          </a:bodyPr>
          <a:lstStyle/>
          <a:p>
            <a:pPr algn="ctr"/>
            <a:r>
              <a:rPr lang="es-419" sz="4000" b="1" noProof="0" dirty="0"/>
              <a:t>Zona tibia </a:t>
            </a:r>
          </a:p>
        </p:txBody>
      </p:sp>
      <p:pic>
        <p:nvPicPr>
          <p:cNvPr id="12" name="Picture 11" descr=" Personal de respuesta ayudando a su compañero a desinfectar su EPP.">
            <a:extLst>
              <a:ext uri="{FF2B5EF4-FFF2-40B4-BE49-F238E27FC236}">
                <a16:creationId xmlns:a16="http://schemas.microsoft.com/office/drawing/2014/main" id="{E7BB9E8B-5657-F26A-6AA6-AD042F6D6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6622" r="18814" b="4253"/>
          <a:stretch/>
        </p:blipFill>
        <p:spPr>
          <a:xfrm>
            <a:off x="493508" y="1761113"/>
            <a:ext cx="4617273" cy="4263134"/>
          </a:xfrm>
          <a:prstGeom prst="rect">
            <a:avLst/>
          </a:prstGeom>
        </p:spPr>
      </p:pic>
      <p:pic>
        <p:nvPicPr>
          <p:cNvPr id="10" name="Picture 9" descr="A person spraying a disinfectant on equipment onto a blue tarp">
            <a:extLst>
              <a:ext uri="{FF2B5EF4-FFF2-40B4-BE49-F238E27FC236}">
                <a16:creationId xmlns:a16="http://schemas.microsoft.com/office/drawing/2014/main" id="{968EA0A2-5E42-F6E2-001D-6E0A21127B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535" y="1355343"/>
            <a:ext cx="2754227" cy="2259294"/>
          </a:xfrm>
          <a:prstGeom prst="rect">
            <a:avLst/>
          </a:prstGeom>
        </p:spPr>
      </p:pic>
      <p:pic>
        <p:nvPicPr>
          <p:cNvPr id="9" name="Picture 8" descr="A responder in PPE disinfecting a vehicle">
            <a:extLst>
              <a:ext uri="{FF2B5EF4-FFF2-40B4-BE49-F238E27FC236}">
                <a16:creationId xmlns:a16="http://schemas.microsoft.com/office/drawing/2014/main" id="{FC308CC2-5F93-BC0D-2CB7-E51B5A64D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t="23764" r="5361" b="21174"/>
          <a:stretch/>
        </p:blipFill>
        <p:spPr>
          <a:xfrm>
            <a:off x="8299958" y="1355343"/>
            <a:ext cx="3398534" cy="2259295"/>
          </a:xfrm>
          <a:prstGeom prst="rect">
            <a:avLst/>
          </a:prstGeom>
        </p:spPr>
      </p:pic>
      <p:pic>
        <p:nvPicPr>
          <p:cNvPr id="17" name="Picture 16" descr="A responder in PPE disinfecting a milk truck">
            <a:extLst>
              <a:ext uri="{FF2B5EF4-FFF2-40B4-BE49-F238E27FC236}">
                <a16:creationId xmlns:a16="http://schemas.microsoft.com/office/drawing/2014/main" id="{1B25C41A-4F36-CADE-71F3-9A9BCAFE0A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589" y="3739356"/>
            <a:ext cx="4879849" cy="2795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56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2C3AB-D53B-370E-B2FA-1BDFA4FC5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Zona fría o zona de apoyo ">
            <a:extLst>
              <a:ext uri="{FF2B5EF4-FFF2-40B4-BE49-F238E27FC236}">
                <a16:creationId xmlns:a16="http://schemas.microsoft.com/office/drawing/2014/main" id="{F8DDA216-C48B-67FA-B439-85A4A1258E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8147" cy="1690688"/>
          </a:xfrm>
          <a:solidFill>
            <a:srgbClr val="128943"/>
          </a:solidFill>
        </p:spPr>
        <p:txBody>
          <a:bodyPr>
            <a:noAutofit/>
          </a:bodyPr>
          <a:lstStyle/>
          <a:p>
            <a:pPr algn="ctr"/>
            <a:r>
              <a:rPr lang="es-419" b="1" noProof="0" dirty="0">
                <a:solidFill>
                  <a:schemeClr val="bg1"/>
                </a:solidFill>
              </a:rPr>
              <a:t>Zona fría o zona de apoyo (ZA)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1EEF3-3DC1-0BE4-BF9F-0282F507E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047" y="2428305"/>
            <a:ext cx="3574297" cy="3557134"/>
          </a:xfrm>
        </p:spPr>
        <p:txBody>
          <a:bodyPr anchor="ctr">
            <a:normAutofit/>
          </a:bodyPr>
          <a:lstStyle/>
          <a:p>
            <a:r>
              <a:rPr lang="es-419" sz="3000" noProof="0" dirty="0"/>
              <a:t>área limpia y no contaminada</a:t>
            </a:r>
          </a:p>
          <a:p>
            <a:r>
              <a:rPr lang="es-419" sz="3000" noProof="0" dirty="0"/>
              <a:t>no se prevé peligro</a:t>
            </a:r>
          </a:p>
        </p:txBody>
      </p:sp>
      <p:pic>
        <p:nvPicPr>
          <p:cNvPr id="3" name="Picture 2" descr="Un diagrama de una granja sombreado en rojo (zona caliente) con un área sombreada en amarillo en el perímetro (zona templada) y un área adicional sombreada en verde (zona fría).">
            <a:extLst>
              <a:ext uri="{FF2B5EF4-FFF2-40B4-BE49-F238E27FC236}">
                <a16:creationId xmlns:a16="http://schemas.microsoft.com/office/drawing/2014/main" id="{4B31FCFA-D3A0-83EB-11A8-04FA4CE8D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7" y="2428304"/>
            <a:ext cx="7385363" cy="3515570"/>
          </a:xfrm>
          <a:prstGeom prst="rect">
            <a:avLst/>
          </a:prstGeom>
          <a:ln w="76200">
            <a:solidFill>
              <a:srgbClr val="128943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27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B6AE9-E239-60BF-580D-82EB8E74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F94156-E870-25A8-8F20-A1F62E7CE7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8147" cy="923544"/>
          </a:xfrm>
          <a:solidFill>
            <a:srgbClr val="128943"/>
          </a:solidFill>
        </p:spPr>
        <p:txBody>
          <a:bodyPr>
            <a:noAutofit/>
          </a:bodyPr>
          <a:lstStyle/>
          <a:p>
            <a:pPr algn="ctr"/>
            <a:r>
              <a:rPr lang="es-419" b="1" noProof="0" dirty="0">
                <a:solidFill>
                  <a:schemeClr val="bg1"/>
                </a:solidFill>
              </a:rPr>
              <a:t>Zona fría o zona de apoyo (SZ)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00F1A-1A43-D7C1-38ED-679BC4879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7008" y="1407066"/>
            <a:ext cx="4051139" cy="5063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6015DC-C8E1-BC7B-E868-75F691E0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828" y="1964970"/>
            <a:ext cx="4100814" cy="3515571"/>
          </a:xfrm>
        </p:spPr>
        <p:txBody>
          <a:bodyPr anchor="ctr">
            <a:noAutofit/>
          </a:bodyPr>
          <a:lstStyle/>
          <a:p>
            <a:r>
              <a:rPr lang="es-419" noProof="0" dirty="0"/>
              <a:t>área de planificación y preparación</a:t>
            </a:r>
          </a:p>
          <a:p>
            <a:pPr lvl="1"/>
            <a:r>
              <a:rPr lang="es-419" sz="2800" noProof="0" dirty="0" err="1"/>
              <a:t>ádministración</a:t>
            </a:r>
            <a:endParaRPr lang="es-419" sz="2800" noProof="0" dirty="0"/>
          </a:p>
          <a:p>
            <a:pPr lvl="1"/>
            <a:r>
              <a:rPr lang="es-419" sz="2800" noProof="0" dirty="0"/>
              <a:t>personal de apoyo</a:t>
            </a:r>
          </a:p>
          <a:p>
            <a:pPr lvl="1"/>
            <a:endParaRPr lang="es-419" sz="2800" noProof="0" dirty="0"/>
          </a:p>
          <a:p>
            <a:r>
              <a:rPr lang="es-419" noProof="0" dirty="0"/>
              <a:t>colocación del EPP</a:t>
            </a:r>
          </a:p>
        </p:txBody>
      </p:sp>
      <p:pic>
        <p:nvPicPr>
          <p:cNvPr id="3" name="Picture 2" descr="Personal de respuesta poniéndose EPP.">
            <a:extLst>
              <a:ext uri="{FF2B5EF4-FFF2-40B4-BE49-F238E27FC236}">
                <a16:creationId xmlns:a16="http://schemas.microsoft.com/office/drawing/2014/main" id="{1AEA6D4D-17D4-1BF8-8722-F21E62E7EC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472" y="1407066"/>
            <a:ext cx="6947072" cy="4631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87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713F2-DF22-4A7E-FF7F-328EDBD7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DAFC73-91DF-85E3-8D19-8B72CF64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419" sz="4000" b="1" noProof="0" dirty="0">
                <a:solidFill>
                  <a:prstClr val="black"/>
                </a:solidFill>
              </a:rPr>
              <a:t>Conoce las zonas de trabajo.</a:t>
            </a:r>
            <a:endParaRPr lang="es-419" sz="4000" noProof="0" dirty="0"/>
          </a:p>
        </p:txBody>
      </p:sp>
      <p:sp>
        <p:nvSpPr>
          <p:cNvPr id="6" name="Content Placeholder 5" descr="Text that says protect responders">
            <a:extLst>
              <a:ext uri="{FF2B5EF4-FFF2-40B4-BE49-F238E27FC236}">
                <a16:creationId xmlns:a16="http://schemas.microsoft.com/office/drawing/2014/main" id="{9230BED8-033D-99A7-ED85-17A7B126A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" y="2030693"/>
            <a:ext cx="5394960" cy="1654466"/>
          </a:xfrm>
          <a:prstGeom prst="roundRect">
            <a:avLst/>
          </a:prstGeom>
          <a:solidFill>
            <a:srgbClr val="F99B55"/>
          </a:solidFill>
        </p:spPr>
        <p:txBody>
          <a:bodyPr lIns="0" tIns="0" rIns="0" bIns="0"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419" sz="3000" b="1" dirty="0"/>
              <a:t>Protege </a:t>
            </a:r>
            <a:br>
              <a:rPr lang="es-419" sz="3000" b="1" dirty="0"/>
            </a:br>
            <a:r>
              <a:rPr lang="es-419" sz="3000" b="1" dirty="0"/>
              <a:t>al personal de respuesta.</a:t>
            </a:r>
          </a:p>
        </p:txBody>
      </p:sp>
      <p:sp>
        <p:nvSpPr>
          <p:cNvPr id="10" name="Content Placeholder 9" descr="Text that says prevent unintentional spread of pathogens">
            <a:extLst>
              <a:ext uri="{FF2B5EF4-FFF2-40B4-BE49-F238E27FC236}">
                <a16:creationId xmlns:a16="http://schemas.microsoft.com/office/drawing/2014/main" id="{85E2461E-BAB6-899A-5BCE-361F672F3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47965"/>
            <a:ext cx="5394960" cy="1654466"/>
          </a:xfrm>
          <a:prstGeom prst="roundRect">
            <a:avLst/>
          </a:prstGeom>
          <a:solidFill>
            <a:srgbClr val="F99B55"/>
          </a:solidFill>
        </p:spPr>
        <p:txBody>
          <a:bodyPr lIns="0" tIns="0" rIns="0" bIns="0"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419" sz="3000" b="1" dirty="0"/>
              <a:t>Evita la propagación accidental de agentes patógenos.</a:t>
            </a:r>
          </a:p>
        </p:txBody>
      </p:sp>
      <p:sp>
        <p:nvSpPr>
          <p:cNvPr id="4" name="Content Placeholder 9" descr="Text that says be sure to know the location and boundaries of work zones for your response site">
            <a:extLst>
              <a:ext uri="{FF2B5EF4-FFF2-40B4-BE49-F238E27FC236}">
                <a16:creationId xmlns:a16="http://schemas.microsoft.com/office/drawing/2014/main" id="{349EE691-870F-E03F-9E1A-50A0393C7C6E}"/>
              </a:ext>
            </a:extLst>
          </p:cNvPr>
          <p:cNvSpPr txBox="1">
            <a:spLocks/>
          </p:cNvSpPr>
          <p:nvPr/>
        </p:nvSpPr>
        <p:spPr>
          <a:xfrm>
            <a:off x="624840" y="4271772"/>
            <a:ext cx="10942320" cy="1654466"/>
          </a:xfrm>
          <a:prstGeom prst="roundRect">
            <a:avLst/>
          </a:prstGeom>
          <a:solidFill>
            <a:srgbClr val="E97243"/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419" sz="3000" b="1" noProof="0" dirty="0"/>
              <a:t>Conoce bien la ubicación y los límites </a:t>
            </a:r>
            <a:br>
              <a:rPr lang="es-419" sz="3000" b="1" noProof="0" dirty="0"/>
            </a:br>
            <a:r>
              <a:rPr lang="es-419" sz="3000" b="1" noProof="0" dirty="0"/>
              <a:t>de las zonas de trabajo de tu lugar de respuesta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3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16="http://schemas.microsoft.com/office/drawing/2014/main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B8E2DD-7042-D8C0-B993-502C7AAF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989" y="485493"/>
            <a:ext cx="4066540" cy="1179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419" sz="40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Más información en </a:t>
            </a:r>
            <a:br>
              <a:rPr lang="es-419" sz="4000" b="1" noProof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419" sz="40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Vídeos sobre EPP</a:t>
            </a:r>
          </a:p>
        </p:txBody>
      </p:sp>
      <p:pic>
        <p:nvPicPr>
          <p:cNvPr id="20" name="Picture 19" descr="Un código QR para acceder a los recursos de capacitación Justo-a-Tiempo.">
            <a:extLst>
              <a:ext uri="{FF2B5EF4-FFF2-40B4-BE49-F238E27FC236}">
                <a16:creationId xmlns:a16="http://schemas.microsoft.com/office/drawing/2014/main" id="{96188C39-81A7-6899-7440-CAD587C99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4989" y="2113173"/>
            <a:ext cx="4066540" cy="4066540"/>
          </a:xfrm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5E2812-B4D7-FE36-75DC-CD181C21E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8685311" cy="6858000"/>
          </a:xfrm>
        </p:spPr>
      </p:pic>
      <p:pic>
        <p:nvPicPr>
          <p:cNvPr id="14" name="Picture 13" descr="De capacitación Justo-a-Tiempo. ">
            <a:extLst>
              <a:ext uri="{FF2B5EF4-FFF2-40B4-BE49-F238E27FC236}">
                <a16:creationId xmlns:a16="http://schemas.microsoft.com/office/drawing/2014/main" id="{A16795DD-5C24-4A7D-80DE-5F84347F3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73" y="2196298"/>
            <a:ext cx="3474858" cy="2494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0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:adec="http://schemas.microsoft.com/office/drawing/2017/decorative" xmlns:a14="http://schemas.microsoft.com/office/drawing/2010/main" xmlns:a16="http://schemas.microsoft.com/office/drawing/2014/main"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30740-AF50-9892-0DD3-50B89B2E8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79ADCA3D-7E9B-9995-FD05-2B1FF41A64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noProof="0" dirty="0"/>
              <a:t>Formación Just in Time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44FC8C-8D82-99C2-3F81-52C03FCFE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C8316-6E49-6931-B487-D17F0EF55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41" y="-8241"/>
            <a:ext cx="12192000" cy="6858000"/>
          </a:xfrm>
          <a:prstGeom prst="rect">
            <a:avLst/>
          </a:prstGeom>
        </p:spPr>
      </p:pic>
      <p:pic>
        <p:nvPicPr>
          <p:cNvPr id="24" name="Picture 23" descr="De capacitación Justo-a-Tiempo. ">
            <a:extLst>
              <a:ext uri="{FF2B5EF4-FFF2-40B4-BE49-F238E27FC236}">
                <a16:creationId xmlns:a16="http://schemas.microsoft.com/office/drawing/2014/main" id="{81606520-53A7-A110-9051-493B32CAC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474" y="1611710"/>
            <a:ext cx="5740685" cy="3932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7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:a14="http://schemas.microsoft.com/office/drawing/2010/main" xmlns:adec="http://schemas.microsoft.com/office/drawing/2017/decorative" xmlns:a16="http://schemas.microsoft.com/office/drawing/2014/main"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B8E2DD-7042-D8C0-B993-502C7AAF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84" y="390191"/>
            <a:ext cx="4995626" cy="547740"/>
          </a:xfrm>
        </p:spPr>
        <p:txBody>
          <a:bodyPr anchor="ctr">
            <a:normAutofit/>
          </a:bodyPr>
          <a:lstStyle/>
          <a:p>
            <a:pPr algn="ctr"/>
            <a:r>
              <a:rPr lang="es-419" b="1" noProof="0" dirty="0">
                <a:solidFill>
                  <a:srgbClr val="000000"/>
                </a:solidFill>
                <a:latin typeface="Verdana" panose="020B0604030504040204" pitchFamily="34" charset="0"/>
              </a:rPr>
              <a:t>Agradecimientos</a:t>
            </a:r>
            <a:endParaRPr lang="es-419" b="1" noProof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5E4EC-0802-AF02-8330-FE91FD313436}"/>
              </a:ext>
            </a:extLst>
          </p:cNvPr>
          <p:cNvSpPr txBox="1"/>
          <p:nvPr/>
        </p:nvSpPr>
        <p:spPr>
          <a:xfrm>
            <a:off x="7010400" y="1165651"/>
            <a:ext cx="472291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El desarrollo de este material ha sido posible gracias a una subvención concedida a </a:t>
            </a:r>
            <a:b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lang="es-419" sz="2300" noProof="0" dirty="0">
                <a:solidFill>
                  <a:srgbClr val="000000"/>
                </a:solidFill>
                <a:latin typeface="Verdana" panose="020B0604030504040204" pitchFamily="34" charset="0"/>
              </a:rPr>
              <a:t>al </a:t>
            </a:r>
            <a: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Centro de Seguridad Alimentaria y Salud Pública de la Facultad de Medicina Veterinaria de la Universidad Estatal de Iowa por el </a:t>
            </a:r>
            <a:b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419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el</a:t>
            </a:r>
            <a:r>
              <a:rPr kumimoji="0" lang="es-419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Servicio de Inspección de Sanidad Animal y Vegetal del Departamento de Agricultura de EE.UU. (USDA) a través del Programa Nacional de Preparación y Respuesta a las Enfermedades Animales (NADPRP)</a:t>
            </a:r>
            <a:endParaRPr kumimoji="0" lang="es-419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5E2812-B4D7-FE36-75DC-CD181C21E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8685311" cy="6858000"/>
          </a:xfrm>
        </p:spPr>
      </p:pic>
      <p:pic>
        <p:nvPicPr>
          <p:cNvPr id="14" name="Picture 13" descr="De capacitación Justo-a-Tiempo. ">
            <a:extLst>
              <a:ext uri="{FF2B5EF4-FFF2-40B4-BE49-F238E27FC236}">
                <a16:creationId xmlns:a16="http://schemas.microsoft.com/office/drawing/2014/main" id="{A16795DD-5C24-4A7D-80DE-5F84347F3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73" y="2196298"/>
            <a:ext cx="3474858" cy="2494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:a14="http://schemas.microsoft.com/office/drawing/2010/main" xmlns:adec="http://schemas.microsoft.com/office/drawing/2017/decorative" xmlns:a16="http://schemas.microsoft.com/office/drawing/2014/main"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0DE6E9-8F6F-D9A1-6DB7-044391057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419" b="1" noProof="0" dirty="0">
                <a:solidFill>
                  <a:prstClr val="black"/>
                </a:solidFill>
              </a:rPr>
              <a:t>¿Por qué son necesarias </a:t>
            </a:r>
            <a:br>
              <a:rPr lang="es-419" b="1" noProof="0" dirty="0">
                <a:solidFill>
                  <a:prstClr val="black"/>
                </a:solidFill>
              </a:rPr>
            </a:br>
            <a:r>
              <a:rPr lang="es-419" b="1" noProof="0" dirty="0">
                <a:solidFill>
                  <a:prstClr val="black"/>
                </a:solidFill>
              </a:rPr>
              <a:t>las zonas de trabajo?</a:t>
            </a:r>
            <a:endParaRPr lang="es-419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AC8C1-E1C5-C5BF-872A-C9743A740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8" y="2199257"/>
            <a:ext cx="5394960" cy="1654466"/>
          </a:xfrm>
          <a:prstGeom prst="roundRect">
            <a:avLst/>
          </a:prstGeom>
          <a:solidFill>
            <a:srgbClr val="F99B55"/>
          </a:solidFill>
        </p:spPr>
        <p:txBody>
          <a:bodyPr lIns="0" tIns="0" rIns="0" bIns="0"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419" sz="3000" b="1" noProof="0" dirty="0"/>
              <a:t>para proteger</a:t>
            </a:r>
            <a:br>
              <a:rPr lang="es-419" sz="3000" b="1" noProof="0" dirty="0"/>
            </a:br>
            <a:r>
              <a:rPr lang="es-419" sz="3000" b="1" noProof="0" dirty="0"/>
              <a:t>al personal</a:t>
            </a:r>
            <a:br>
              <a:rPr lang="es-419" sz="3000" b="1" noProof="0" dirty="0"/>
            </a:br>
            <a:r>
              <a:rPr lang="es-419" sz="3000" b="1" noProof="0" dirty="0"/>
              <a:t>de respuesta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E63687E-C87D-0D60-8289-784F8FD85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1470" y="2199257"/>
            <a:ext cx="5394960" cy="1654466"/>
          </a:xfrm>
          <a:prstGeom prst="roundRect">
            <a:avLst/>
          </a:prstGeom>
          <a:solidFill>
            <a:srgbClr val="F99B55"/>
          </a:solidFill>
        </p:spPr>
        <p:txBody>
          <a:bodyPr vert="horz" lIns="0" tIns="0" rIns="0" bIns="0" rtlCol="0"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419" sz="3000" b="1" noProof="0" dirty="0"/>
              <a:t>para evitar la propagación accidental de agentes patógenos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197A72B4-EFF0-F98C-96D0-DC75FCA66495}"/>
              </a:ext>
            </a:extLst>
          </p:cNvPr>
          <p:cNvSpPr txBox="1">
            <a:spLocks/>
          </p:cNvSpPr>
          <p:nvPr/>
        </p:nvSpPr>
        <p:spPr>
          <a:xfrm>
            <a:off x="534988" y="4271772"/>
            <a:ext cx="11151442" cy="1654466"/>
          </a:xfrm>
          <a:prstGeom prst="roundRect">
            <a:avLst/>
          </a:prstGeom>
          <a:solidFill>
            <a:srgbClr val="E97243"/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419" sz="3000" b="1" noProof="0" dirty="0"/>
              <a:t>Estas zonas se utilizan en los lugares de entrada</a:t>
            </a:r>
            <a:br>
              <a:rPr lang="es-419" sz="3000" b="1" noProof="0" dirty="0"/>
            </a:br>
            <a:r>
              <a:rPr lang="es-419" sz="3000" b="1" noProof="0" dirty="0"/>
              <a:t>y salida de personal y tráfico de vehículos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7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16="http://schemas.microsoft.com/office/drawing/2014/main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Zonas de trabajo durante una EEA">
            <a:extLst>
              <a:ext uri="{FF2B5EF4-FFF2-40B4-BE49-F238E27FC236}">
                <a16:creationId xmlns:a16="http://schemas.microsoft.com/office/drawing/2014/main" id="{D7EBE669-DD01-59CE-F1F8-69458022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pPr algn="ctr"/>
            <a:r>
              <a:rPr lang="es-419" sz="4000" b="1" noProof="0" dirty="0">
                <a:solidFill>
                  <a:prstClr val="black"/>
                </a:solidFill>
              </a:rPr>
              <a:t>Zonas de trabajo durante una EEA</a:t>
            </a:r>
          </a:p>
        </p:txBody>
      </p:sp>
      <p:pic>
        <p:nvPicPr>
          <p:cNvPr id="2" name="Picture 1" descr="Un diagrama de una granja sombreado en rojo para indicar la Zona Caliente. Fuera de la Zona Caliente hay un área sombreada en amarillo (la Zona Tibia) y luego un área sombreada en verde (la Zona Fría).">
            <a:extLst>
              <a:ext uri="{FF2B5EF4-FFF2-40B4-BE49-F238E27FC236}">
                <a16:creationId xmlns:a16="http://schemas.microsoft.com/office/drawing/2014/main" id="{AB9C1356-B1B5-4989-BE02-6199626E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12"/>
          <a:stretch/>
        </p:blipFill>
        <p:spPr>
          <a:xfrm>
            <a:off x="926390" y="1280160"/>
            <a:ext cx="10339220" cy="4929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99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B5445-8C22-5AD6-D504-EEDF936D1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Zonas de trabajo durante una EEA. Zona caliente (o zona de exclusion)">
            <a:extLst>
              <a:ext uri="{FF2B5EF4-FFF2-40B4-BE49-F238E27FC236}">
                <a16:creationId xmlns:a16="http://schemas.microsoft.com/office/drawing/2014/main" id="{C75F4BD5-01DE-2408-EFB8-270D4A3E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pPr algn="ctr"/>
            <a:r>
              <a:rPr lang="es-419" sz="4000" b="1" noProof="0" dirty="0">
                <a:solidFill>
                  <a:prstClr val="black"/>
                </a:solidFill>
              </a:rPr>
              <a:t>Zonas de trabajo durante una EEA</a:t>
            </a:r>
          </a:p>
        </p:txBody>
      </p:sp>
      <p:pic>
        <p:nvPicPr>
          <p:cNvPr id="7" name="Picture 6" descr="Un diagrama de una granja sombreado en rojo para indicar la zona caliente.">
            <a:extLst>
              <a:ext uri="{FF2B5EF4-FFF2-40B4-BE49-F238E27FC236}">
                <a16:creationId xmlns:a16="http://schemas.microsoft.com/office/drawing/2014/main" id="{EDFE3BCD-2B74-1F21-D322-F4E2D9E6D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8" y="1280160"/>
            <a:ext cx="10452364" cy="4975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1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10B7A-0D1C-11A3-D9F2-074908476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Zonas de trabajo durante una EEA. Zona tibia (o zona de reduccion de la contaminacion)">
            <a:extLst>
              <a:ext uri="{FF2B5EF4-FFF2-40B4-BE49-F238E27FC236}">
                <a16:creationId xmlns:a16="http://schemas.microsoft.com/office/drawing/2014/main" id="{E42BD131-48DF-93CE-2633-EA1E7E0F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>
            <a:normAutofit/>
          </a:bodyPr>
          <a:lstStyle/>
          <a:p>
            <a:pPr algn="ctr"/>
            <a:r>
              <a:rPr lang="es-419" sz="4000" b="1" noProof="0" dirty="0">
                <a:solidFill>
                  <a:prstClr val="black"/>
                </a:solidFill>
              </a:rPr>
              <a:t>Zonas de trabajo durante una EEA</a:t>
            </a:r>
          </a:p>
        </p:txBody>
      </p:sp>
      <p:pic>
        <p:nvPicPr>
          <p:cNvPr id="6" name="Picture 5" descr="Un diagrama de una granja sombreado en rojo (zona caliente) con un área sombreada en amarillo en el perímetro (zona templada).">
            <a:extLst>
              <a:ext uri="{FF2B5EF4-FFF2-40B4-BE49-F238E27FC236}">
                <a16:creationId xmlns:a16="http://schemas.microsoft.com/office/drawing/2014/main" id="{B246448D-09CC-9DD7-B452-81A6D5452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8" y="1280160"/>
            <a:ext cx="10452364" cy="4975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753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C3964-F568-C6CE-C26C-1823AB03E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Zonas de trabajo durante una EEA. Zona fira (o zona de apoyo)">
            <a:extLst>
              <a:ext uri="{FF2B5EF4-FFF2-40B4-BE49-F238E27FC236}">
                <a16:creationId xmlns:a16="http://schemas.microsoft.com/office/drawing/2014/main" id="{F685B3EB-6340-B43E-CC29-6538891B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pPr algn="ctr"/>
            <a:r>
              <a:rPr lang="es-419" sz="4000" b="1" noProof="0" dirty="0">
                <a:solidFill>
                  <a:prstClr val="black"/>
                </a:solidFill>
              </a:rPr>
              <a:t>Zonas de trabajo durante una EEA</a:t>
            </a:r>
          </a:p>
        </p:txBody>
      </p:sp>
      <p:pic>
        <p:nvPicPr>
          <p:cNvPr id="12" name="Picture 11" descr="Un diagrama de una granja sombreado en rojo (zona caliente) con un área sombreada en amarillo en el perímetro (zona templada) y un área adicional sombreada en verde (zona fría).">
            <a:extLst>
              <a:ext uri="{FF2B5EF4-FFF2-40B4-BE49-F238E27FC236}">
                <a16:creationId xmlns:a16="http://schemas.microsoft.com/office/drawing/2014/main" id="{444139A7-FD05-4CA5-76E1-017EA4BFB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280160"/>
            <a:ext cx="10452364" cy="4975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418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2C6F8-60B1-4FA6-A334-F5C8127AC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Zonas de trabajo durante una EEA. Corredor de descontaminacion">
            <a:extLst>
              <a:ext uri="{FF2B5EF4-FFF2-40B4-BE49-F238E27FC236}">
                <a16:creationId xmlns:a16="http://schemas.microsoft.com/office/drawing/2014/main" id="{658971B2-DE17-EBF2-5E5A-D62E6768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pPr algn="ctr"/>
            <a:r>
              <a:rPr lang="es-419" sz="4000" b="1" noProof="0" dirty="0">
                <a:solidFill>
                  <a:prstClr val="black"/>
                </a:solidFill>
              </a:rPr>
              <a:t>Zonas de trabajo durante una EEA</a:t>
            </a:r>
          </a:p>
        </p:txBody>
      </p:sp>
      <p:pic>
        <p:nvPicPr>
          <p:cNvPr id="4" name="Picture 3" descr="Un diagrama de una granja sombreado en rojo (zona caliente) con un área sombreada en amarillo en el perímetro (zona templada) y un área adicional sombreada en verde (zona fría). Un área amarilla con rayas cruzadas muestra la ubicación del corredor de descontaminación entre las zonas fría y caliente.">
            <a:extLst>
              <a:ext uri="{FF2B5EF4-FFF2-40B4-BE49-F238E27FC236}">
                <a16:creationId xmlns:a16="http://schemas.microsoft.com/office/drawing/2014/main" id="{7C7F2274-BF3C-06EF-46DB-081088516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8" y="1280160"/>
            <a:ext cx="10452364" cy="4975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52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14815-7413-461B-A94C-3D19CCAA0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Zonas de trabajo durante una EEA. Zona caliente, zona tibia, zona fria, corredor de descontaminacion">
            <a:extLst>
              <a:ext uri="{FF2B5EF4-FFF2-40B4-BE49-F238E27FC236}">
                <a16:creationId xmlns:a16="http://schemas.microsoft.com/office/drawing/2014/main" id="{71196E16-BEF8-72D1-7E49-15818398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pPr algn="ctr"/>
            <a:r>
              <a:rPr lang="es-419" sz="4000" b="1" noProof="0" dirty="0">
                <a:solidFill>
                  <a:prstClr val="black"/>
                </a:solidFill>
              </a:rPr>
              <a:t>Zonas de trabajo durante una EEA</a:t>
            </a:r>
          </a:p>
        </p:txBody>
      </p:sp>
      <p:pic>
        <p:nvPicPr>
          <p:cNvPr id="3" name="Picture 2" descr="Mapa aéreo de una granja sombreada en rojo (zona caliente) con un área sombreada en amarillo en el perímetro (zona templada) y un área adicional sombreada en verde (zona fría), y una franja amarilla con marcas cruzadas que indica el corredor de descontaminación entre la zona fría y la zona caliente.">
            <a:extLst>
              <a:ext uri="{FF2B5EF4-FFF2-40B4-BE49-F238E27FC236}">
                <a16:creationId xmlns:a16="http://schemas.microsoft.com/office/drawing/2014/main" id="{9BF0CF2C-249F-4AB4-A6A5-E2D1E2C74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9396"/>
            <a:ext cx="10340051" cy="48936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1807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i14UIYt2"/>
  <p:tag name="ARTICULATE_DESIGN_ID_1_OFFICE THEME" val="XYzi2Xru"/>
  <p:tag name="ARTICULATE_DESIGN_ID_JIT 2024" val="k787l00L"/>
  <p:tag name="ARTICULATE_DESIGN_ID_COLORPOP" val="ZVVai7oQ"/>
  <p:tag name="ARTICULATE_PROJECT_OPEN" val="0"/>
  <p:tag name="ARTICULATE_SLIDE_COUNT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JIT 2024">
  <a:themeElements>
    <a:clrScheme name="JIT 2024 test">
      <a:dk1>
        <a:sysClr val="windowText" lastClr="000000"/>
      </a:dk1>
      <a:lt1>
        <a:sysClr val="window" lastClr="FFFFFF"/>
      </a:lt1>
      <a:dk2>
        <a:srgbClr val="58595B"/>
      </a:dk2>
      <a:lt2>
        <a:srgbClr val="E7E6E6"/>
      </a:lt2>
      <a:accent1>
        <a:srgbClr val="F47D5A"/>
      </a:accent1>
      <a:accent2>
        <a:srgbClr val="FAAA6C"/>
      </a:accent2>
      <a:accent3>
        <a:srgbClr val="FFD07D"/>
      </a:accent3>
      <a:accent4>
        <a:srgbClr val="FFECC9"/>
      </a:accent4>
      <a:accent5>
        <a:srgbClr val="679973"/>
      </a:accent5>
      <a:accent6>
        <a:srgbClr val="4BACC6"/>
      </a:accent6>
      <a:hlink>
        <a:srgbClr val="0202A6"/>
      </a:hlink>
      <a:folHlink>
        <a:srgbClr val="8F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 Verdana White" id="{525FB2E0-EAB0-4778-BE71-03C6D953DF7E}" vid="{E6A18245-1C84-4108-A925-6B1234BEB244}"/>
    </a:ext>
  </a:extLst>
</a:theme>
</file>

<file path=ppt/theme/theme2.xml><?xml version="1.0" encoding="utf-8"?>
<a:theme xmlns:a="http://schemas.openxmlformats.org/drawingml/2006/main" name="1_Office Theme">
  <a:themeElements>
    <a:clrScheme name="JIT new 2024">
      <a:dk1>
        <a:sysClr val="windowText" lastClr="000000"/>
      </a:dk1>
      <a:lt1>
        <a:sysClr val="window" lastClr="FFFFFF"/>
      </a:lt1>
      <a:dk2>
        <a:srgbClr val="58595B"/>
      </a:dk2>
      <a:lt2>
        <a:srgbClr val="E7E6E6"/>
      </a:lt2>
      <a:accent1>
        <a:srgbClr val="E97243"/>
      </a:accent1>
      <a:accent2>
        <a:srgbClr val="FAAA6C"/>
      </a:accent2>
      <a:accent3>
        <a:srgbClr val="FFD07D"/>
      </a:accent3>
      <a:accent4>
        <a:srgbClr val="FFECC9"/>
      </a:accent4>
      <a:accent5>
        <a:srgbClr val="679973"/>
      </a:accent5>
      <a:accent6>
        <a:srgbClr val="4BACC6"/>
      </a:accent6>
      <a:hlink>
        <a:srgbClr val="0202A6"/>
      </a:hlink>
      <a:folHlink>
        <a:srgbClr val="8F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JIT Blocks">
  <a:themeElements>
    <a:clrScheme name="JIT 2024 test">
      <a:dk1>
        <a:sysClr val="windowText" lastClr="000000"/>
      </a:dk1>
      <a:lt1>
        <a:sysClr val="window" lastClr="FFFFFF"/>
      </a:lt1>
      <a:dk2>
        <a:srgbClr val="58595B"/>
      </a:dk2>
      <a:lt2>
        <a:srgbClr val="E7E6E6"/>
      </a:lt2>
      <a:accent1>
        <a:srgbClr val="F47D5A"/>
      </a:accent1>
      <a:accent2>
        <a:srgbClr val="FAAA6C"/>
      </a:accent2>
      <a:accent3>
        <a:srgbClr val="FFD07D"/>
      </a:accent3>
      <a:accent4>
        <a:srgbClr val="FFECC9"/>
      </a:accent4>
      <a:accent5>
        <a:srgbClr val="679973"/>
      </a:accent5>
      <a:accent6>
        <a:srgbClr val="4BACC6"/>
      </a:accent6>
      <a:hlink>
        <a:srgbClr val="0202A6"/>
      </a:hlink>
      <a:folHlink>
        <a:srgbClr val="8F000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-NIFA-TopBars_0805" id="{313C3794-8AEF-40F5-819B-6A3348E97E99}" vid="{B71F61E2-DAF2-4BC8-95B3-1C886931C299}"/>
    </a:ext>
  </a:extLst>
</a:theme>
</file>

<file path=ppt/theme/theme4.xml><?xml version="1.0" encoding="utf-8"?>
<a:theme xmlns:a="http://schemas.openxmlformats.org/drawingml/2006/main" name="ColorPop">
  <a:themeElements>
    <a:clrScheme name="2024-11-JIT">
      <a:dk1>
        <a:sysClr val="windowText" lastClr="000000"/>
      </a:dk1>
      <a:lt1>
        <a:sysClr val="window" lastClr="FFFFFF"/>
      </a:lt1>
      <a:dk2>
        <a:srgbClr val="58595B"/>
      </a:dk2>
      <a:lt2>
        <a:srgbClr val="E7E6E6"/>
      </a:lt2>
      <a:accent1>
        <a:srgbClr val="E97243"/>
      </a:accent1>
      <a:accent2>
        <a:srgbClr val="FAAA6C"/>
      </a:accent2>
      <a:accent3>
        <a:srgbClr val="FFD07D"/>
      </a:accent3>
      <a:accent4>
        <a:srgbClr val="FFECC9"/>
      </a:accent4>
      <a:accent5>
        <a:srgbClr val="679973"/>
      </a:accent5>
      <a:accent6>
        <a:srgbClr val="4BACC6"/>
      </a:accent6>
      <a:hlink>
        <a:srgbClr val="0202A6"/>
      </a:hlink>
      <a:folHlink>
        <a:srgbClr val="8F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15929</TotalTime>
  <Words>1178</Words>
  <Application>Microsoft Office PowerPoint</Application>
  <PresentationFormat>Widescreen</PresentationFormat>
  <Paragraphs>95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Aptos</vt:lpstr>
      <vt:lpstr>Arial</vt:lpstr>
      <vt:lpstr>Calibri</vt:lpstr>
      <vt:lpstr>Franklin Gothic Medium</vt:lpstr>
      <vt:lpstr>HelveticaNeueLT Std Lt Cn</vt:lpstr>
      <vt:lpstr>Microsoft Sans Serif</vt:lpstr>
      <vt:lpstr>Roboto</vt:lpstr>
      <vt:lpstr>Times New Roman</vt:lpstr>
      <vt:lpstr>Verdana</vt:lpstr>
      <vt:lpstr>Verdana Pro</vt:lpstr>
      <vt:lpstr>Wingdings</vt:lpstr>
      <vt:lpstr>JIT 2024</vt:lpstr>
      <vt:lpstr>1_Office Theme</vt:lpstr>
      <vt:lpstr>JIT Blocks</vt:lpstr>
      <vt:lpstr>ColorPop</vt:lpstr>
      <vt:lpstr>      Respuesta a  emergencias de enfermedades animales (EEA):</vt:lpstr>
      <vt:lpstr>Formación Just in Time</vt:lpstr>
      <vt:lpstr>¿Por qué son necesarias  las zonas de trabajo?</vt:lpstr>
      <vt:lpstr>Zonas de trabajo durante una EEA</vt:lpstr>
      <vt:lpstr>Zonas de trabajo durante una EEA</vt:lpstr>
      <vt:lpstr>Zonas de trabajo durante una EEA</vt:lpstr>
      <vt:lpstr>Zonas de trabajo durante una EEA</vt:lpstr>
      <vt:lpstr>Zonas de trabajo durante una EEA</vt:lpstr>
      <vt:lpstr>Zonas de trabajo durante una EEA</vt:lpstr>
      <vt:lpstr>Zonas de trabajo ADE en una explotación</vt:lpstr>
      <vt:lpstr>Zona caliente o zona de exclusión (EZ)</vt:lpstr>
      <vt:lpstr>Zona caliente o zona de exclusión (EZ)</vt:lpstr>
      <vt:lpstr>Zona tibia o Zona de reducción de la contaminación (ZRC)</vt:lpstr>
      <vt:lpstr>Corredor de descontaminación</vt:lpstr>
      <vt:lpstr>Zona tibia </vt:lpstr>
      <vt:lpstr>Zona fría o zona de apoyo (ZA)</vt:lpstr>
      <vt:lpstr>Zona fría o zona de apoyo (SZ)</vt:lpstr>
      <vt:lpstr>Conoce las zonas de trabajo.</vt:lpstr>
      <vt:lpstr>Más información en  Vídeos sobre EPP</vt:lpstr>
      <vt:lpstr>Agradecimientos</vt:lpstr>
    </vt:vector>
  </TitlesOfParts>
  <Company>Center for Food Security and Public Health, Iowa State University, College of Veterinary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Disease Emergency Work Zones</dc:title>
  <dc:subject>Just-In-Time Training for Animal Health Emergency Responders</dc:subject>
  <dc:creator>Dvorak, Glenda D [CFSPH]</dc:creator>
  <cp:keywords>, docId:E6BE9A5829B2470254DA22D47E3EA0FE</cp:keywords>
  <cp:lastModifiedBy>Lenardon, Maria V [CFSPH]</cp:lastModifiedBy>
  <cp:revision>59</cp:revision>
  <dcterms:created xsi:type="dcterms:W3CDTF">2024-10-22T16:15:18Z</dcterms:created>
  <dcterms:modified xsi:type="dcterms:W3CDTF">2025-05-13T14:10:48Z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6751DACA-9629-4166-B73E-79A15E3EE589</vt:lpwstr>
  </property>
  <property fmtid="{D5CDD505-2E9C-101B-9397-08002B2CF9AE}" pid="3" name="ArticulatePath">
    <vt:lpwstr>Presentation1</vt:lpwstr>
  </property>
</Properties>
</file>