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heme/theme8.xml" ContentType="application/vnd.openxmlformats-officedocument.theme+xml"/>
  <Override PartName="/ppt/tags/tag124.xml" ContentType="application/vnd.openxmlformats-officedocument.presentationml.tags+xml"/>
  <Override PartName="/ppt/notesSlides/notesSlide1.xml" ContentType="application/vnd.openxmlformats-officedocument.presentationml.notesSlide+xml"/>
  <Override PartName="/ppt/tags/tag125.xml" ContentType="application/vnd.openxmlformats-officedocument.presentationml.tags+xml"/>
  <Override PartName="/ppt/notesSlides/notesSlide2.xml" ContentType="application/vnd.openxmlformats-officedocument.presentationml.notesSlide+xml"/>
  <Override PartName="/ppt/tags/tag126.xml" ContentType="application/vnd.openxmlformats-officedocument.presentationml.tags+xml"/>
  <Override PartName="/ppt/notesSlides/notesSlide3.xml" ContentType="application/vnd.openxmlformats-officedocument.presentationml.notesSlide+xml"/>
  <Override PartName="/ppt/tags/tag127.xml" ContentType="application/vnd.openxmlformats-officedocument.presentationml.tags+xml"/>
  <Override PartName="/ppt/notesSlides/notesSlide4.xml" ContentType="application/vnd.openxmlformats-officedocument.presentationml.notesSlide+xml"/>
  <Override PartName="/ppt/tags/tag128.xml" ContentType="application/vnd.openxmlformats-officedocument.presentationml.tags+xml"/>
  <Override PartName="/ppt/notesSlides/notesSlide5.xml" ContentType="application/vnd.openxmlformats-officedocument.presentationml.notesSlide+xml"/>
  <Override PartName="/ppt/tags/tag129.xml" ContentType="application/vnd.openxmlformats-officedocument.presentationml.tags+xml"/>
  <Override PartName="/ppt/notesSlides/notesSlide6.xml" ContentType="application/vnd.openxmlformats-officedocument.presentationml.notesSlide+xml"/>
  <Override PartName="/ppt/tags/tag130.xml" ContentType="application/vnd.openxmlformats-officedocument.presentationml.tags+xml"/>
  <Override PartName="/ppt/notesSlides/notesSlide7.xml" ContentType="application/vnd.openxmlformats-officedocument.presentationml.notesSlide+xml"/>
  <Override PartName="/ppt/tags/tag131.xml" ContentType="application/vnd.openxmlformats-officedocument.presentationml.tags+xml"/>
  <Override PartName="/ppt/notesSlides/notesSlide8.xml" ContentType="application/vnd.openxmlformats-officedocument.presentationml.notesSlide+xml"/>
  <Override PartName="/ppt/tags/tag132.xml" ContentType="application/vnd.openxmlformats-officedocument.presentationml.tags+xml"/>
  <Override PartName="/ppt/notesSlides/notesSlide9.xml" ContentType="application/vnd.openxmlformats-officedocument.presentationml.notesSlide+xml"/>
  <Override PartName="/ppt/tags/tag133.xml" ContentType="application/vnd.openxmlformats-officedocument.presentationml.tags+xml"/>
  <Override PartName="/ppt/notesSlides/notesSlide10.xml" ContentType="application/vnd.openxmlformats-officedocument.presentationml.notesSlide+xml"/>
  <Override PartName="/ppt/tags/tag134.xml" ContentType="application/vnd.openxmlformats-officedocument.presentationml.tags+xml"/>
  <Override PartName="/ppt/notesSlides/notesSlide11.xml" ContentType="application/vnd.openxmlformats-officedocument.presentationml.notesSlide+xml"/>
  <Override PartName="/ppt/tags/tag135.xml" ContentType="application/vnd.openxmlformats-officedocument.presentationml.tags+xml"/>
  <Override PartName="/ppt/notesSlides/notesSlide12.xml" ContentType="application/vnd.openxmlformats-officedocument.presentationml.notesSlide+xml"/>
  <Override PartName="/ppt/tags/tag136.xml" ContentType="application/vnd.openxmlformats-officedocument.presentationml.tags+xml"/>
  <Override PartName="/ppt/notesSlides/notesSlide13.xml" ContentType="application/vnd.openxmlformats-officedocument.presentationml.notesSlide+xml"/>
  <Override PartName="/ppt/tags/tag137.xml" ContentType="application/vnd.openxmlformats-officedocument.presentationml.tags+xml"/>
  <Override PartName="/ppt/notesSlides/notesSlide14.xml" ContentType="application/vnd.openxmlformats-officedocument.presentationml.notesSlide+xml"/>
  <Override PartName="/ppt/tags/tag138.xml" ContentType="application/vnd.openxmlformats-officedocument.presentationml.tags+xml"/>
  <Override PartName="/ppt/notesSlides/notesSlide15.xml" ContentType="application/vnd.openxmlformats-officedocument.presentationml.notesSlide+xml"/>
  <Override PartName="/ppt/tags/tag139.xml" ContentType="application/vnd.openxmlformats-officedocument.presentationml.tags+xml"/>
  <Override PartName="/ppt/notesSlides/notesSlide16.xml" ContentType="application/vnd.openxmlformats-officedocument.presentationml.notesSlide+xml"/>
  <Override PartName="/ppt/tags/tag140.xml" ContentType="application/vnd.openxmlformats-officedocument.presentationml.tags+xml"/>
  <Override PartName="/ppt/notesSlides/notesSlide17.xml" ContentType="application/vnd.openxmlformats-officedocument.presentationml.notesSlide+xml"/>
  <Override PartName="/ppt/tags/tag141.xml" ContentType="application/vnd.openxmlformats-officedocument.presentationml.tags+xml"/>
  <Override PartName="/ppt/notesSlides/notesSlide18.xml" ContentType="application/vnd.openxmlformats-officedocument.presentationml.notesSlide+xml"/>
  <Override PartName="/ppt/tags/tag142.xml" ContentType="application/vnd.openxmlformats-officedocument.presentationml.tags+xml"/>
  <Override PartName="/ppt/notesSlides/notesSlide19.xml" ContentType="application/vnd.openxmlformats-officedocument.presentationml.notesSlide+xml"/>
  <Override PartName="/ppt/tags/tag143.xml" ContentType="application/vnd.openxmlformats-officedocument.presentationml.tags+xml"/>
  <Override PartName="/ppt/notesSlides/notesSlide20.xml" ContentType="application/vnd.openxmlformats-officedocument.presentationml.notesSlide+xml"/>
  <Override PartName="/ppt/tags/tag144.xml" ContentType="application/vnd.openxmlformats-officedocument.presentationml.tags+xml"/>
  <Override PartName="/ppt/notesSlides/notesSlide21.xml" ContentType="application/vnd.openxmlformats-officedocument.presentationml.notesSlide+xml"/>
  <Override PartName="/ppt/tags/tag145.xml" ContentType="application/vnd.openxmlformats-officedocument.presentationml.tags+xml"/>
  <Override PartName="/ppt/notesSlides/notesSlide22.xml" ContentType="application/vnd.openxmlformats-officedocument.presentationml.notesSlide+xml"/>
  <Override PartName="/ppt/tags/tag146.xml" ContentType="application/vnd.openxmlformats-officedocument.presentationml.tags+xml"/>
  <Override PartName="/ppt/notesSlides/notesSlide23.xml" ContentType="application/vnd.openxmlformats-officedocument.presentationml.notesSlide+xml"/>
  <Override PartName="/ppt/tags/tag147.xml" ContentType="application/vnd.openxmlformats-officedocument.presentationml.tags+xml"/>
  <Override PartName="/ppt/notesSlides/notesSlide24.xml" ContentType="application/vnd.openxmlformats-officedocument.presentationml.notesSlide+xml"/>
  <Override PartName="/ppt/tags/tag148.xml" ContentType="application/vnd.openxmlformats-officedocument.presentationml.tags+xml"/>
  <Override PartName="/ppt/notesSlides/notesSlide25.xml" ContentType="application/vnd.openxmlformats-officedocument.presentationml.notesSlide+xml"/>
  <Override PartName="/ppt/tags/tag149.xml" ContentType="application/vnd.openxmlformats-officedocument.presentationml.tags+xml"/>
  <Override PartName="/ppt/notesSlides/notesSlide26.xml" ContentType="application/vnd.openxmlformats-officedocument.presentationml.notesSlide+xml"/>
  <Override PartName="/ppt/tags/tag150.xml" ContentType="application/vnd.openxmlformats-officedocument.presentationml.tags+xml"/>
  <Override PartName="/ppt/notesSlides/notesSlide27.xml" ContentType="application/vnd.openxmlformats-officedocument.presentationml.notesSlide+xml"/>
  <Override PartName="/ppt/tags/tag151.xml" ContentType="application/vnd.openxmlformats-officedocument.presentationml.tags+xml"/>
  <Override PartName="/ppt/notesSlides/notesSlide28.xml" ContentType="application/vnd.openxmlformats-officedocument.presentationml.notesSlide+xml"/>
  <Override PartName="/ppt/tags/tag152.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 id="2147483767" r:id="rId6"/>
    <p:sldMasterId id="2147483779" r:id="rId7"/>
  </p:sldMasterIdLst>
  <p:notesMasterIdLst>
    <p:notesMasterId r:id="rId37"/>
  </p:notesMasterIdLst>
  <p:sldIdLst>
    <p:sldId id="259" r:id="rId8"/>
    <p:sldId id="330" r:id="rId9"/>
    <p:sldId id="361" r:id="rId10"/>
    <p:sldId id="362" r:id="rId11"/>
    <p:sldId id="384" r:id="rId12"/>
    <p:sldId id="385" r:id="rId13"/>
    <p:sldId id="316" r:id="rId14"/>
    <p:sldId id="350" r:id="rId15"/>
    <p:sldId id="351" r:id="rId16"/>
    <p:sldId id="366" r:id="rId17"/>
    <p:sldId id="342" r:id="rId18"/>
    <p:sldId id="379" r:id="rId19"/>
    <p:sldId id="365" r:id="rId20"/>
    <p:sldId id="386" r:id="rId21"/>
    <p:sldId id="373" r:id="rId22"/>
    <p:sldId id="387" r:id="rId23"/>
    <p:sldId id="369" r:id="rId24"/>
    <p:sldId id="388" r:id="rId25"/>
    <p:sldId id="389" r:id="rId26"/>
    <p:sldId id="357" r:id="rId27"/>
    <p:sldId id="358" r:id="rId28"/>
    <p:sldId id="390" r:id="rId29"/>
    <p:sldId id="381" r:id="rId30"/>
    <p:sldId id="382" r:id="rId31"/>
    <p:sldId id="378" r:id="rId32"/>
    <p:sldId id="391" r:id="rId33"/>
    <p:sldId id="364" r:id="rId34"/>
    <p:sldId id="271" r:id="rId35"/>
    <p:sldId id="272" r:id="rId36"/>
  </p:sldIdLst>
  <p:sldSz cx="12192000" cy="6858000"/>
  <p:notesSz cx="9239250" cy="6858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7D"/>
    <a:srgbClr val="E97243"/>
    <a:srgbClr val="009A46"/>
    <a:srgbClr val="00823B"/>
    <a:srgbClr val="B8350C"/>
    <a:srgbClr val="762208"/>
    <a:srgbClr val="9D2C0A"/>
    <a:srgbClr val="C40000"/>
    <a:srgbClr val="FFFFFF"/>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72" autoAdjust="0"/>
    <p:restoredTop sz="74000" autoAdjust="0"/>
  </p:normalViewPr>
  <p:slideViewPr>
    <p:cSldViewPr snapToGrid="0">
      <p:cViewPr varScale="1">
        <p:scale>
          <a:sx n="77" d="100"/>
          <a:sy n="77" d="100"/>
        </p:scale>
        <p:origin x="654" y="90"/>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78" d="100"/>
          <a:sy n="78" d="100"/>
        </p:scale>
        <p:origin x="274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vorak, Glenda D [CFSPH]" userId="375f6dd0-b914-45c5-9129-76b80f2c063e" providerId="ADAL" clId="{2FF4C7D0-2DEE-458D-9385-E99CC691351A}"/>
    <pc:docChg chg="undo redo custSel addSld delSld modSld sldOrd modMainMaster modNotesMaster">
      <pc:chgData name="Dvorak, Glenda D [CFSPH]" userId="375f6dd0-b914-45c5-9129-76b80f2c063e" providerId="ADAL" clId="{2FF4C7D0-2DEE-458D-9385-E99CC691351A}" dt="2025-06-23T21:20:45.380" v="9576" actId="962"/>
      <pc:docMkLst>
        <pc:docMk/>
      </pc:docMkLst>
      <pc:sldChg chg="modSp mod modNotesTx">
        <pc:chgData name="Dvorak, Glenda D [CFSPH]" userId="375f6dd0-b914-45c5-9129-76b80f2c063e" providerId="ADAL" clId="{2FF4C7D0-2DEE-458D-9385-E99CC691351A}" dt="2025-06-17T20:54:49.742" v="8526" actId="962"/>
        <pc:sldMkLst>
          <pc:docMk/>
          <pc:sldMk cId="3073876056" sldId="259"/>
        </pc:sldMkLst>
        <pc:picChg chg="mod">
          <ac:chgData name="Dvorak, Glenda D [CFSPH]" userId="375f6dd0-b914-45c5-9129-76b80f2c063e" providerId="ADAL" clId="{2FF4C7D0-2DEE-458D-9385-E99CC691351A}" dt="2025-06-17T20:54:46.031" v="8524" actId="962"/>
          <ac:picMkLst>
            <pc:docMk/>
            <pc:sldMk cId="3073876056" sldId="259"/>
            <ac:picMk id="9" creationId="{B2CF6144-1DBD-545C-DA83-8F7C1697CB16}"/>
          </ac:picMkLst>
        </pc:picChg>
        <pc:picChg chg="mod">
          <ac:chgData name="Dvorak, Glenda D [CFSPH]" userId="375f6dd0-b914-45c5-9129-76b80f2c063e" providerId="ADAL" clId="{2FF4C7D0-2DEE-458D-9385-E99CC691351A}" dt="2025-06-17T20:54:49.742" v="8526" actId="962"/>
          <ac:picMkLst>
            <pc:docMk/>
            <pc:sldMk cId="3073876056" sldId="259"/>
            <ac:picMk id="13" creationId="{0C75F44B-C6BC-AB90-7D5A-A0EB81B348F6}"/>
          </ac:picMkLst>
        </pc:picChg>
      </pc:sldChg>
      <pc:sldChg chg="addSp modSp add del mod modTransition">
        <pc:chgData name="Dvorak, Glenda D [CFSPH]" userId="375f6dd0-b914-45c5-9129-76b80f2c063e" providerId="ADAL" clId="{2FF4C7D0-2DEE-458D-9385-E99CC691351A}" dt="2025-04-26T14:41:28.356" v="1263" actId="47"/>
        <pc:sldMkLst>
          <pc:docMk/>
          <pc:sldMk cId="1948803240" sldId="260"/>
        </pc:sldMkLst>
      </pc:sldChg>
      <pc:sldChg chg="modSp mod modNotesTx">
        <pc:chgData name="Dvorak, Glenda D [CFSPH]" userId="375f6dd0-b914-45c5-9129-76b80f2c063e" providerId="ADAL" clId="{2FF4C7D0-2DEE-458D-9385-E99CC691351A}" dt="2025-06-23T20:10:26.102" v="9095"/>
        <pc:sldMkLst>
          <pc:docMk/>
          <pc:sldMk cId="2725323524" sldId="271"/>
        </pc:sldMkLst>
        <pc:spChg chg="ord">
          <ac:chgData name="Dvorak, Glenda D [CFSPH]" userId="375f6dd0-b914-45c5-9129-76b80f2c063e" providerId="ADAL" clId="{2FF4C7D0-2DEE-458D-9385-E99CC691351A}" dt="2025-06-23T20:10:18.621" v="9092"/>
          <ac:spMkLst>
            <pc:docMk/>
            <pc:sldMk cId="2725323524" sldId="271"/>
            <ac:spMk id="8" creationId="{8AB8E2DD-7042-D8C0-B993-502C7AAF5996}"/>
          </ac:spMkLst>
        </pc:spChg>
        <pc:picChg chg="ord">
          <ac:chgData name="Dvorak, Glenda D [CFSPH]" userId="375f6dd0-b914-45c5-9129-76b80f2c063e" providerId="ADAL" clId="{2FF4C7D0-2DEE-458D-9385-E99CC691351A}" dt="2025-06-23T20:10:26.102" v="9095"/>
          <ac:picMkLst>
            <pc:docMk/>
            <pc:sldMk cId="2725323524" sldId="271"/>
            <ac:picMk id="14" creationId="{A16795DD-5C24-4A7D-80DE-5F84347F3A8C}"/>
          </ac:picMkLst>
        </pc:picChg>
      </pc:sldChg>
      <pc:sldChg chg="modSp mod">
        <pc:chgData name="Dvorak, Glenda D [CFSPH]" userId="375f6dd0-b914-45c5-9129-76b80f2c063e" providerId="ADAL" clId="{2FF4C7D0-2DEE-458D-9385-E99CC691351A}" dt="2025-06-23T20:10:34.448" v="9099"/>
        <pc:sldMkLst>
          <pc:docMk/>
          <pc:sldMk cId="1436964975" sldId="272"/>
        </pc:sldMkLst>
        <pc:spChg chg="ord">
          <ac:chgData name="Dvorak, Glenda D [CFSPH]" userId="375f6dd0-b914-45c5-9129-76b80f2c063e" providerId="ADAL" clId="{2FF4C7D0-2DEE-458D-9385-E99CC691351A}" dt="2025-06-23T20:10:34.448" v="9099"/>
          <ac:spMkLst>
            <pc:docMk/>
            <pc:sldMk cId="1436964975" sldId="272"/>
            <ac:spMk id="3" creationId="{9F75E4EC-0802-AF02-8330-FE91FD313436}"/>
          </ac:spMkLst>
        </pc:spChg>
        <pc:spChg chg="ord">
          <ac:chgData name="Dvorak, Glenda D [CFSPH]" userId="375f6dd0-b914-45c5-9129-76b80f2c063e" providerId="ADAL" clId="{2FF4C7D0-2DEE-458D-9385-E99CC691351A}" dt="2025-06-23T20:10:31.748" v="9097"/>
          <ac:spMkLst>
            <pc:docMk/>
            <pc:sldMk cId="1436964975" sldId="272"/>
            <ac:spMk id="8" creationId="{8AB8E2DD-7042-D8C0-B993-502C7AAF5996}"/>
          </ac:spMkLst>
        </pc:spChg>
      </pc:sldChg>
      <pc:sldChg chg="modSp add mod modNotesTx">
        <pc:chgData name="Dvorak, Glenda D [CFSPH]" userId="375f6dd0-b914-45c5-9129-76b80f2c063e" providerId="ADAL" clId="{2FF4C7D0-2DEE-458D-9385-E99CC691351A}" dt="2025-06-01T13:23:33.584" v="6840" actId="20577"/>
        <pc:sldMkLst>
          <pc:docMk/>
          <pc:sldMk cId="1159532095" sldId="316"/>
        </pc:sldMkLst>
        <pc:spChg chg="mod">
          <ac:chgData name="Dvorak, Glenda D [CFSPH]" userId="375f6dd0-b914-45c5-9129-76b80f2c063e" providerId="ADAL" clId="{2FF4C7D0-2DEE-458D-9385-E99CC691351A}" dt="2025-06-01T13:23:26.162" v="6815" actId="242"/>
          <ac:spMkLst>
            <pc:docMk/>
            <pc:sldMk cId="1159532095" sldId="316"/>
            <ac:spMk id="9" creationId="{92A58A0C-6839-B52E-551A-C99C8F579202}"/>
          </ac:spMkLst>
        </pc:spChg>
      </pc:sldChg>
      <pc:sldChg chg="addSp modSp del mod modNotesTx">
        <pc:chgData name="Dvorak, Glenda D [CFSPH]" userId="375f6dd0-b914-45c5-9129-76b80f2c063e" providerId="ADAL" clId="{2FF4C7D0-2DEE-458D-9385-E99CC691351A}" dt="2025-05-07T16:00:40.750" v="4730" actId="47"/>
        <pc:sldMkLst>
          <pc:docMk/>
          <pc:sldMk cId="912143285" sldId="329"/>
        </pc:sldMkLst>
      </pc:sldChg>
      <pc:sldChg chg="modSp mod modNotesTx">
        <pc:chgData name="Dvorak, Glenda D [CFSPH]" userId="375f6dd0-b914-45c5-9129-76b80f2c063e" providerId="ADAL" clId="{2FF4C7D0-2DEE-458D-9385-E99CC691351A}" dt="2025-06-23T20:03:40.821" v="9045" actId="13244"/>
        <pc:sldMkLst>
          <pc:docMk/>
          <pc:sldMk cId="1913737635" sldId="330"/>
        </pc:sldMkLst>
        <pc:spChg chg="ord">
          <ac:chgData name="Dvorak, Glenda D [CFSPH]" userId="375f6dd0-b914-45c5-9129-76b80f2c063e" providerId="ADAL" clId="{2FF4C7D0-2DEE-458D-9385-E99CC691351A}" dt="2025-06-23T20:03:40.821" v="9045" actId="13244"/>
          <ac:spMkLst>
            <pc:docMk/>
            <pc:sldMk cId="1913737635" sldId="330"/>
            <ac:spMk id="7" creationId="{B796C458-4AA9-4C63-B7CC-43BFCBBDF8FC}"/>
          </ac:spMkLst>
        </pc:spChg>
        <pc:picChg chg="mod">
          <ac:chgData name="Dvorak, Glenda D [CFSPH]" userId="375f6dd0-b914-45c5-9129-76b80f2c063e" providerId="ADAL" clId="{2FF4C7D0-2DEE-458D-9385-E99CC691351A}" dt="2025-06-17T20:54:40.834" v="8522" actId="962"/>
          <ac:picMkLst>
            <pc:docMk/>
            <pc:sldMk cId="1913737635" sldId="330"/>
            <ac:picMk id="3" creationId="{1A591C9E-5D88-276A-BC58-B56E7FE3E13E}"/>
          </ac:picMkLst>
        </pc:picChg>
      </pc:sldChg>
      <pc:sldChg chg="addSp modSp del mod modNotesTx">
        <pc:chgData name="Dvorak, Glenda D [CFSPH]" userId="375f6dd0-b914-45c5-9129-76b80f2c063e" providerId="ADAL" clId="{2FF4C7D0-2DEE-458D-9385-E99CC691351A}" dt="2025-04-26T14:30:52.664" v="792" actId="47"/>
        <pc:sldMkLst>
          <pc:docMk/>
          <pc:sldMk cId="401045212" sldId="340"/>
        </pc:sldMkLst>
      </pc:sldChg>
      <pc:sldChg chg="addSp delSp modSp mod modClrScheme chgLayout modNotesTx">
        <pc:chgData name="Dvorak, Glenda D [CFSPH]" userId="375f6dd0-b914-45c5-9129-76b80f2c063e" providerId="ADAL" clId="{2FF4C7D0-2DEE-458D-9385-E99CC691351A}" dt="2025-06-01T13:19:55.483" v="6764" actId="6549"/>
        <pc:sldMkLst>
          <pc:docMk/>
          <pc:sldMk cId="675835813" sldId="342"/>
        </pc:sldMkLst>
        <pc:spChg chg="mod ord">
          <ac:chgData name="Dvorak, Glenda D [CFSPH]" userId="375f6dd0-b914-45c5-9129-76b80f2c063e" providerId="ADAL" clId="{2FF4C7D0-2DEE-458D-9385-E99CC691351A}" dt="2025-04-27T12:21:01.162" v="2600" actId="20577"/>
          <ac:spMkLst>
            <pc:docMk/>
            <pc:sldMk cId="675835813" sldId="342"/>
            <ac:spMk id="2" creationId="{314D965F-61A8-47D6-AD07-9D07EAFDAB72}"/>
          </ac:spMkLst>
        </pc:spChg>
        <pc:picChg chg="add mod modCrop">
          <ac:chgData name="Dvorak, Glenda D [CFSPH]" userId="375f6dd0-b914-45c5-9129-76b80f2c063e" providerId="ADAL" clId="{2FF4C7D0-2DEE-458D-9385-E99CC691351A}" dt="2025-04-26T15:28:07.182" v="2121" actId="1076"/>
          <ac:picMkLst>
            <pc:docMk/>
            <pc:sldMk cId="675835813" sldId="342"/>
            <ac:picMk id="14" creationId="{A9786552-F726-F9F4-872E-2778D2C233C9}"/>
          </ac:picMkLst>
        </pc:picChg>
      </pc:sldChg>
      <pc:sldChg chg="del">
        <pc:chgData name="Dvorak, Glenda D [CFSPH]" userId="375f6dd0-b914-45c5-9129-76b80f2c063e" providerId="ADAL" clId="{2FF4C7D0-2DEE-458D-9385-E99CC691351A}" dt="2025-06-01T14:46:15.743" v="7491" actId="47"/>
        <pc:sldMkLst>
          <pc:docMk/>
          <pc:sldMk cId="918596461" sldId="348"/>
        </pc:sldMkLst>
      </pc:sldChg>
      <pc:sldChg chg="modSp del mod modNotesTx">
        <pc:chgData name="Dvorak, Glenda D [CFSPH]" userId="375f6dd0-b914-45c5-9129-76b80f2c063e" providerId="ADAL" clId="{2FF4C7D0-2DEE-458D-9385-E99CC691351A}" dt="2025-06-01T15:16:53.257" v="7809" actId="47"/>
        <pc:sldMkLst>
          <pc:docMk/>
          <pc:sldMk cId="4082347882" sldId="349"/>
        </pc:sldMkLst>
      </pc:sldChg>
      <pc:sldChg chg="addSp delSp modSp mod modNotesTx">
        <pc:chgData name="Dvorak, Glenda D [CFSPH]" userId="375f6dd0-b914-45c5-9129-76b80f2c063e" providerId="ADAL" clId="{2FF4C7D0-2DEE-458D-9385-E99CC691351A}" dt="2025-06-23T20:05:52.583" v="9046"/>
        <pc:sldMkLst>
          <pc:docMk/>
          <pc:sldMk cId="3440694295" sldId="350"/>
        </pc:sldMkLst>
        <pc:spChg chg="mod">
          <ac:chgData name="Dvorak, Glenda D [CFSPH]" userId="375f6dd0-b914-45c5-9129-76b80f2c063e" providerId="ADAL" clId="{2FF4C7D0-2DEE-458D-9385-E99CC691351A}" dt="2025-04-26T14:53:40.657" v="1569" actId="14100"/>
          <ac:spMkLst>
            <pc:docMk/>
            <pc:sldMk cId="3440694295" sldId="350"/>
            <ac:spMk id="2" creationId="{E75FC651-481F-4E3C-90AB-62656818722F}"/>
          </ac:spMkLst>
        </pc:spChg>
        <pc:picChg chg="mod ord">
          <ac:chgData name="Dvorak, Glenda D [CFSPH]" userId="375f6dd0-b914-45c5-9129-76b80f2c063e" providerId="ADAL" clId="{2FF4C7D0-2DEE-458D-9385-E99CC691351A}" dt="2025-06-23T20:05:52.583" v="9046"/>
          <ac:picMkLst>
            <pc:docMk/>
            <pc:sldMk cId="3440694295" sldId="350"/>
            <ac:picMk id="4" creationId="{16774A2C-A1B9-4D8F-8135-C7A4871DBE32}"/>
          </ac:picMkLst>
        </pc:picChg>
        <pc:picChg chg="add mod modCrop">
          <ac:chgData name="Dvorak, Glenda D [CFSPH]" userId="375f6dd0-b914-45c5-9129-76b80f2c063e" providerId="ADAL" clId="{2FF4C7D0-2DEE-458D-9385-E99CC691351A}" dt="2025-06-23T19:49:38.606" v="8712" actId="962"/>
          <ac:picMkLst>
            <pc:docMk/>
            <pc:sldMk cId="3440694295" sldId="350"/>
            <ac:picMk id="6" creationId="{DE670522-348F-D695-875F-4AF456221F68}"/>
          </ac:picMkLst>
        </pc:picChg>
      </pc:sldChg>
      <pc:sldChg chg="addSp delSp modSp mod modClrScheme chgLayout modNotesTx">
        <pc:chgData name="Dvorak, Glenda D [CFSPH]" userId="375f6dd0-b914-45c5-9129-76b80f2c063e" providerId="ADAL" clId="{2FF4C7D0-2DEE-458D-9385-E99CC691351A}" dt="2025-06-23T21:20:45.380" v="9576" actId="962"/>
        <pc:sldMkLst>
          <pc:docMk/>
          <pc:sldMk cId="251129000" sldId="351"/>
        </pc:sldMkLst>
        <pc:spChg chg="mod ord">
          <ac:chgData name="Dvorak, Glenda D [CFSPH]" userId="375f6dd0-b914-45c5-9129-76b80f2c063e" providerId="ADAL" clId="{2FF4C7D0-2DEE-458D-9385-E99CC691351A}" dt="2025-06-01T13:19:02.810" v="6759" actId="113"/>
          <ac:spMkLst>
            <pc:docMk/>
            <pc:sldMk cId="251129000" sldId="351"/>
            <ac:spMk id="2" creationId="{E75FC651-481F-4E3C-90AB-62656818722F}"/>
          </ac:spMkLst>
        </pc:spChg>
        <pc:spChg chg="add del mod ord">
          <ac:chgData name="Dvorak, Glenda D [CFSPH]" userId="375f6dd0-b914-45c5-9129-76b80f2c063e" providerId="ADAL" clId="{2FF4C7D0-2DEE-458D-9385-E99CC691351A}" dt="2025-06-23T20:06:11.886" v="9047" actId="478"/>
          <ac:spMkLst>
            <pc:docMk/>
            <pc:sldMk cId="251129000" sldId="351"/>
            <ac:spMk id="3" creationId="{C42F3EAA-38EA-237B-2962-A65EAF4EE29B}"/>
          </ac:spMkLst>
        </pc:spChg>
        <pc:picChg chg="add del mod modCrop">
          <ac:chgData name="Dvorak, Glenda D [CFSPH]" userId="375f6dd0-b914-45c5-9129-76b80f2c063e" providerId="ADAL" clId="{2FF4C7D0-2DEE-458D-9385-E99CC691351A}" dt="2025-06-23T21:19:15.461" v="9377" actId="478"/>
          <ac:picMkLst>
            <pc:docMk/>
            <pc:sldMk cId="251129000" sldId="351"/>
            <ac:picMk id="4" creationId="{7374C71D-196D-0C3F-C863-4A8429461C7C}"/>
          </ac:picMkLst>
        </pc:picChg>
        <pc:picChg chg="add del mod modCrop">
          <ac:chgData name="Dvorak, Glenda D [CFSPH]" userId="375f6dd0-b914-45c5-9129-76b80f2c063e" providerId="ADAL" clId="{2FF4C7D0-2DEE-458D-9385-E99CC691351A}" dt="2025-06-23T21:20:05.630" v="9385" actId="478"/>
          <ac:picMkLst>
            <pc:docMk/>
            <pc:sldMk cId="251129000" sldId="351"/>
            <ac:picMk id="5" creationId="{F11D55F0-AE87-4707-7C5C-FB8AF46D6C0D}"/>
          </ac:picMkLst>
        </pc:picChg>
        <pc:picChg chg="mod ord modCrop">
          <ac:chgData name="Dvorak, Glenda D [CFSPH]" userId="375f6dd0-b914-45c5-9129-76b80f2c063e" providerId="ADAL" clId="{2FF4C7D0-2DEE-458D-9385-E99CC691351A}" dt="2025-06-23T21:19:38.004" v="9384" actId="1076"/>
          <ac:picMkLst>
            <pc:docMk/>
            <pc:sldMk cId="251129000" sldId="351"/>
            <ac:picMk id="6" creationId="{4E41AE86-E470-42AD-B9D5-1713192396DD}"/>
          </ac:picMkLst>
        </pc:picChg>
        <pc:picChg chg="add mod modCrop">
          <ac:chgData name="Dvorak, Glenda D [CFSPH]" userId="375f6dd0-b914-45c5-9129-76b80f2c063e" providerId="ADAL" clId="{2FF4C7D0-2DEE-458D-9385-E99CC691351A}" dt="2025-06-23T21:20:45.380" v="9576" actId="962"/>
          <ac:picMkLst>
            <pc:docMk/>
            <pc:sldMk cId="251129000" sldId="351"/>
            <ac:picMk id="8" creationId="{4E66356F-46F2-368B-DCC6-26C621B50A86}"/>
          </ac:picMkLst>
        </pc:picChg>
      </pc:sldChg>
      <pc:sldChg chg="delSp modSp del mod ord modClrScheme chgLayout modNotesTx">
        <pc:chgData name="Dvorak, Glenda D [CFSPH]" userId="375f6dd0-b914-45c5-9129-76b80f2c063e" providerId="ADAL" clId="{2FF4C7D0-2DEE-458D-9385-E99CC691351A}" dt="2025-05-07T19:07:58.261" v="5346" actId="47"/>
        <pc:sldMkLst>
          <pc:docMk/>
          <pc:sldMk cId="2605961828" sldId="353"/>
        </pc:sldMkLst>
      </pc:sldChg>
      <pc:sldChg chg="modSp del mod modNotesTx">
        <pc:chgData name="Dvorak, Glenda D [CFSPH]" userId="375f6dd0-b914-45c5-9129-76b80f2c063e" providerId="ADAL" clId="{2FF4C7D0-2DEE-458D-9385-E99CC691351A}" dt="2025-05-31T15:43:20.118" v="5832" actId="47"/>
        <pc:sldMkLst>
          <pc:docMk/>
          <pc:sldMk cId="2345098105" sldId="356"/>
        </pc:sldMkLst>
      </pc:sldChg>
      <pc:sldChg chg="addSp delSp modSp mod modNotesTx">
        <pc:chgData name="Dvorak, Glenda D [CFSPH]" userId="375f6dd0-b914-45c5-9129-76b80f2c063e" providerId="ADAL" clId="{2FF4C7D0-2DEE-458D-9385-E99CC691351A}" dt="2025-06-23T20:32:39.234" v="9157" actId="404"/>
        <pc:sldMkLst>
          <pc:docMk/>
          <pc:sldMk cId="252876322" sldId="357"/>
        </pc:sldMkLst>
        <pc:spChg chg="mod">
          <ac:chgData name="Dvorak, Glenda D [CFSPH]" userId="375f6dd0-b914-45c5-9129-76b80f2c063e" providerId="ADAL" clId="{2FF4C7D0-2DEE-458D-9385-E99CC691351A}" dt="2025-06-01T14:44:20.930" v="7473" actId="14100"/>
          <ac:spMkLst>
            <pc:docMk/>
            <pc:sldMk cId="252876322" sldId="357"/>
            <ac:spMk id="5" creationId="{880A6D64-83BD-4816-9F92-AB5B3247BBE8}"/>
          </ac:spMkLst>
        </pc:spChg>
        <pc:picChg chg="mod modCrop">
          <ac:chgData name="Dvorak, Glenda D [CFSPH]" userId="375f6dd0-b914-45c5-9129-76b80f2c063e" providerId="ADAL" clId="{2FF4C7D0-2DEE-458D-9385-E99CC691351A}" dt="2025-06-01T15:26:50.439" v="8009" actId="1076"/>
          <ac:picMkLst>
            <pc:docMk/>
            <pc:sldMk cId="252876322" sldId="357"/>
            <ac:picMk id="12" creationId="{047E94A6-3F2E-46E5-82BF-9A424F3E4618}"/>
          </ac:picMkLst>
        </pc:picChg>
      </pc:sldChg>
      <pc:sldChg chg="addSp delSp modSp mod modClrScheme chgLayout modNotesTx">
        <pc:chgData name="Dvorak, Glenda D [CFSPH]" userId="375f6dd0-b914-45c5-9129-76b80f2c063e" providerId="ADAL" clId="{2FF4C7D0-2DEE-458D-9385-E99CC691351A}" dt="2025-06-23T20:33:13.266" v="9215" actId="20577"/>
        <pc:sldMkLst>
          <pc:docMk/>
          <pc:sldMk cId="1323482181" sldId="358"/>
        </pc:sldMkLst>
        <pc:spChg chg="mod ord">
          <ac:chgData name="Dvorak, Glenda D [CFSPH]" userId="375f6dd0-b914-45c5-9129-76b80f2c063e" providerId="ADAL" clId="{2FF4C7D0-2DEE-458D-9385-E99CC691351A}" dt="2025-06-23T20:08:48.600" v="9069"/>
          <ac:spMkLst>
            <pc:docMk/>
            <pc:sldMk cId="1323482181" sldId="358"/>
            <ac:spMk id="2" creationId="{866343FD-304A-4DB3-A322-2F6234B0A346}"/>
          </ac:spMkLst>
        </pc:spChg>
        <pc:spChg chg="add mod ord">
          <ac:chgData name="Dvorak, Glenda D [CFSPH]" userId="375f6dd0-b914-45c5-9129-76b80f2c063e" providerId="ADAL" clId="{2FF4C7D0-2DEE-458D-9385-E99CC691351A}" dt="2025-06-01T15:27:23.587" v="8014" actId="1035"/>
          <ac:spMkLst>
            <pc:docMk/>
            <pc:sldMk cId="1323482181" sldId="358"/>
            <ac:spMk id="7" creationId="{06044807-6843-03C5-9664-2766E06C0FC2}"/>
          </ac:spMkLst>
        </pc:spChg>
        <pc:spChg chg="add mod ord">
          <ac:chgData name="Dvorak, Glenda D [CFSPH]" userId="375f6dd0-b914-45c5-9129-76b80f2c063e" providerId="ADAL" clId="{2FF4C7D0-2DEE-458D-9385-E99CC691351A}" dt="2025-06-23T20:08:57.975" v="9070"/>
          <ac:spMkLst>
            <pc:docMk/>
            <pc:sldMk cId="1323482181" sldId="358"/>
            <ac:spMk id="8" creationId="{B929D5B6-71D3-FB34-58BD-4B9957AF4D3D}"/>
          </ac:spMkLst>
        </pc:spChg>
        <pc:spChg chg="add mod ord">
          <ac:chgData name="Dvorak, Glenda D [CFSPH]" userId="375f6dd0-b914-45c5-9129-76b80f2c063e" providerId="ADAL" clId="{2FF4C7D0-2DEE-458D-9385-E99CC691351A}" dt="2025-06-01T15:27:23.587" v="8014" actId="1035"/>
          <ac:spMkLst>
            <pc:docMk/>
            <pc:sldMk cId="1323482181" sldId="358"/>
            <ac:spMk id="10" creationId="{65B4F492-4CAB-74A9-0691-7F3F42CD8454}"/>
          </ac:spMkLst>
        </pc:spChg>
        <pc:spChg chg="add mod ord">
          <ac:chgData name="Dvorak, Glenda D [CFSPH]" userId="375f6dd0-b914-45c5-9129-76b80f2c063e" providerId="ADAL" clId="{2FF4C7D0-2DEE-458D-9385-E99CC691351A}" dt="2025-06-23T19:55:45.123" v="8755" actId="962"/>
          <ac:spMkLst>
            <pc:docMk/>
            <pc:sldMk cId="1323482181" sldId="358"/>
            <ac:spMk id="14" creationId="{47CF54DD-ECD6-F1AC-FA9B-88C7CB09D41C}"/>
          </ac:spMkLst>
        </pc:spChg>
        <pc:picChg chg="mod modCrop">
          <ac:chgData name="Dvorak, Glenda D [CFSPH]" userId="375f6dd0-b914-45c5-9129-76b80f2c063e" providerId="ADAL" clId="{2FF4C7D0-2DEE-458D-9385-E99CC691351A}" dt="2025-06-01T15:27:11.588" v="8010" actId="12789"/>
          <ac:picMkLst>
            <pc:docMk/>
            <pc:sldMk cId="1323482181" sldId="358"/>
            <ac:picMk id="5" creationId="{1CFEB4BA-4709-4A7D-A3B3-94FB6298B3EB}"/>
          </ac:picMkLst>
        </pc:picChg>
        <pc:picChg chg="add mod ord modCrop">
          <ac:chgData name="Dvorak, Glenda D [CFSPH]" userId="375f6dd0-b914-45c5-9129-76b80f2c063e" providerId="ADAL" clId="{2FF4C7D0-2DEE-458D-9385-E99CC691351A}" dt="2025-06-23T20:09:02.366" v="9073"/>
          <ac:picMkLst>
            <pc:docMk/>
            <pc:sldMk cId="1323482181" sldId="358"/>
            <ac:picMk id="6" creationId="{6C7ED66B-263D-A763-8648-544BF728EAB9}"/>
          </ac:picMkLst>
        </pc:picChg>
        <pc:picChg chg="add mod ord modCrop">
          <ac:chgData name="Dvorak, Glenda D [CFSPH]" userId="375f6dd0-b914-45c5-9129-76b80f2c063e" providerId="ADAL" clId="{2FF4C7D0-2DEE-458D-9385-E99CC691351A}" dt="2025-06-23T20:09:08.607" v="9075"/>
          <ac:picMkLst>
            <pc:docMk/>
            <pc:sldMk cId="1323482181" sldId="358"/>
            <ac:picMk id="16" creationId="{C4E9B125-AE03-F4AD-FA45-C9272806E40A}"/>
          </ac:picMkLst>
        </pc:picChg>
      </pc:sldChg>
      <pc:sldChg chg="add del">
        <pc:chgData name="Dvorak, Glenda D [CFSPH]" userId="375f6dd0-b914-45c5-9129-76b80f2c063e" providerId="ADAL" clId="{2FF4C7D0-2DEE-458D-9385-E99CC691351A}" dt="2025-04-26T14:27:01.728" v="531" actId="47"/>
        <pc:sldMkLst>
          <pc:docMk/>
          <pc:sldMk cId="2397172584" sldId="359"/>
        </pc:sldMkLst>
      </pc:sldChg>
      <pc:sldChg chg="addSp delSp modSp add del mod modNotesTx">
        <pc:chgData name="Dvorak, Glenda D [CFSPH]" userId="375f6dd0-b914-45c5-9129-76b80f2c063e" providerId="ADAL" clId="{2FF4C7D0-2DEE-458D-9385-E99CC691351A}" dt="2025-04-26T14:37:33.201" v="1042" actId="47"/>
        <pc:sldMkLst>
          <pc:docMk/>
          <pc:sldMk cId="4115140436" sldId="359"/>
        </pc:sldMkLst>
      </pc:sldChg>
      <pc:sldChg chg="modSp add del mod">
        <pc:chgData name="Dvorak, Glenda D [CFSPH]" userId="375f6dd0-b914-45c5-9129-76b80f2c063e" providerId="ADAL" clId="{2FF4C7D0-2DEE-458D-9385-E99CC691351A}" dt="2025-04-26T14:41:30.639" v="1264" actId="47"/>
        <pc:sldMkLst>
          <pc:docMk/>
          <pc:sldMk cId="3929271536" sldId="360"/>
        </pc:sldMkLst>
      </pc:sldChg>
      <pc:sldChg chg="addSp delSp modSp add mod modNotesTx">
        <pc:chgData name="Dvorak, Glenda D [CFSPH]" userId="375f6dd0-b914-45c5-9129-76b80f2c063e" providerId="ADAL" clId="{2FF4C7D0-2DEE-458D-9385-E99CC691351A}" dt="2025-06-17T20:55:32.159" v="8708" actId="962"/>
        <pc:sldMkLst>
          <pc:docMk/>
          <pc:sldMk cId="3157943926" sldId="361"/>
        </pc:sldMkLst>
        <pc:spChg chg="mod">
          <ac:chgData name="Dvorak, Glenda D [CFSPH]" userId="375f6dd0-b914-45c5-9129-76b80f2c063e" providerId="ADAL" clId="{2FF4C7D0-2DEE-458D-9385-E99CC691351A}" dt="2025-04-26T14:49:05.329" v="1458" actId="21"/>
          <ac:spMkLst>
            <pc:docMk/>
            <pc:sldMk cId="3157943926" sldId="361"/>
            <ac:spMk id="2" creationId="{D364B599-2937-F346-CE7C-B97C83AA2E20}"/>
          </ac:spMkLst>
        </pc:spChg>
        <pc:spChg chg="mod topLvl">
          <ac:chgData name="Dvorak, Glenda D [CFSPH]" userId="375f6dd0-b914-45c5-9129-76b80f2c063e" providerId="ADAL" clId="{2FF4C7D0-2DEE-458D-9385-E99CC691351A}" dt="2025-06-17T20:55:11.466" v="8590" actId="962"/>
          <ac:spMkLst>
            <pc:docMk/>
            <pc:sldMk cId="3157943926" sldId="361"/>
            <ac:spMk id="5" creationId="{DE9F5AA1-01C0-9A4A-6C11-F6E68AEE82B1}"/>
          </ac:spMkLst>
        </pc:spChg>
        <pc:spChg chg="mod topLvl">
          <ac:chgData name="Dvorak, Glenda D [CFSPH]" userId="375f6dd0-b914-45c5-9129-76b80f2c063e" providerId="ADAL" clId="{2FF4C7D0-2DEE-458D-9385-E99CC691351A}" dt="2025-06-17T20:55:32.159" v="8708" actId="962"/>
          <ac:spMkLst>
            <pc:docMk/>
            <pc:sldMk cId="3157943926" sldId="361"/>
            <ac:spMk id="6" creationId="{D7956F9A-0186-2FC1-2ACD-11C3DD6A0F85}"/>
          </ac:spMkLst>
        </pc:spChg>
        <pc:spChg chg="mod topLvl">
          <ac:chgData name="Dvorak, Glenda D [CFSPH]" userId="375f6dd0-b914-45c5-9129-76b80f2c063e" providerId="ADAL" clId="{2FF4C7D0-2DEE-458D-9385-E99CC691351A}" dt="2025-06-17T20:55:22.362" v="8654" actId="962"/>
          <ac:spMkLst>
            <pc:docMk/>
            <pc:sldMk cId="3157943926" sldId="361"/>
            <ac:spMk id="8" creationId="{2CEE462D-7F56-6EBF-5E4C-91A7200FC1F7}"/>
          </ac:spMkLst>
        </pc:spChg>
        <pc:picChg chg="mod topLvl modCrop">
          <ac:chgData name="Dvorak, Glenda D [CFSPH]" userId="375f6dd0-b914-45c5-9129-76b80f2c063e" providerId="ADAL" clId="{2FF4C7D0-2DEE-458D-9385-E99CC691351A}" dt="2025-06-17T20:52:09.573" v="8412" actId="962"/>
          <ac:picMkLst>
            <pc:docMk/>
            <pc:sldMk cId="3157943926" sldId="361"/>
            <ac:picMk id="4" creationId="{8A8BF621-8C42-DED1-F9CB-0BB42E0F4F58}"/>
          </ac:picMkLst>
        </pc:picChg>
      </pc:sldChg>
      <pc:sldChg chg="addSp delSp modSp add mod modNotesTx">
        <pc:chgData name="Dvorak, Glenda D [CFSPH]" userId="375f6dd0-b914-45c5-9129-76b80f2c063e" providerId="ADAL" clId="{2FF4C7D0-2DEE-458D-9385-E99CC691351A}" dt="2025-06-17T20:52:17.035" v="8414" actId="962"/>
        <pc:sldMkLst>
          <pc:docMk/>
          <pc:sldMk cId="3316498944" sldId="362"/>
        </pc:sldMkLst>
        <pc:spChg chg="mod">
          <ac:chgData name="Dvorak, Glenda D [CFSPH]" userId="375f6dd0-b914-45c5-9129-76b80f2c063e" providerId="ADAL" clId="{2FF4C7D0-2DEE-458D-9385-E99CC691351A}" dt="2025-04-26T14:49:08.858" v="1459"/>
          <ac:spMkLst>
            <pc:docMk/>
            <pc:sldMk cId="3316498944" sldId="362"/>
            <ac:spMk id="2" creationId="{ED12F9FA-A05D-7454-82E4-5F75667F65A0}"/>
          </ac:spMkLst>
        </pc:spChg>
        <pc:picChg chg="add mod ord modCrop">
          <ac:chgData name="Dvorak, Glenda D [CFSPH]" userId="375f6dd0-b914-45c5-9129-76b80f2c063e" providerId="ADAL" clId="{2FF4C7D0-2DEE-458D-9385-E99CC691351A}" dt="2025-06-17T20:52:17.035" v="8414" actId="962"/>
          <ac:picMkLst>
            <pc:docMk/>
            <pc:sldMk cId="3316498944" sldId="362"/>
            <ac:picMk id="3" creationId="{970B9A10-035F-7709-BBE7-2C7A8EC293D5}"/>
          </ac:picMkLst>
        </pc:picChg>
      </pc:sldChg>
      <pc:sldChg chg="addSp delSp modSp add mod modNotesTx">
        <pc:chgData name="Dvorak, Glenda D [CFSPH]" userId="375f6dd0-b914-45c5-9129-76b80f2c063e" providerId="ADAL" clId="{2FF4C7D0-2DEE-458D-9385-E99CC691351A}" dt="2025-06-23T20:34:20.752" v="9375" actId="404"/>
        <pc:sldMkLst>
          <pc:docMk/>
          <pc:sldMk cId="4032982943" sldId="364"/>
        </pc:sldMkLst>
        <pc:spChg chg="mod ord">
          <ac:chgData name="Dvorak, Glenda D [CFSPH]" userId="375f6dd0-b914-45c5-9129-76b80f2c063e" providerId="ADAL" clId="{2FF4C7D0-2DEE-458D-9385-E99CC691351A}" dt="2025-06-23T20:03:22.107" v="9044" actId="1076"/>
          <ac:spMkLst>
            <pc:docMk/>
            <pc:sldMk cId="4032982943" sldId="364"/>
            <ac:spMk id="2" creationId="{6523C2D5-2CFF-65D0-594F-BD1C9EB82858}"/>
          </ac:spMkLst>
        </pc:spChg>
        <pc:spChg chg="del">
          <ac:chgData name="Dvorak, Glenda D [CFSPH]" userId="375f6dd0-b914-45c5-9129-76b80f2c063e" providerId="ADAL" clId="{2FF4C7D0-2DEE-458D-9385-E99CC691351A}" dt="2025-06-23T20:09:51.895" v="9081" actId="478"/>
          <ac:spMkLst>
            <pc:docMk/>
            <pc:sldMk cId="4032982943" sldId="364"/>
            <ac:spMk id="3" creationId="{BB7AE905-C334-8FB0-497F-0DB50E2C173C}"/>
          </ac:spMkLst>
        </pc:spChg>
        <pc:spChg chg="add mod ord">
          <ac:chgData name="Dvorak, Glenda D [CFSPH]" userId="375f6dd0-b914-45c5-9129-76b80f2c063e" providerId="ADAL" clId="{2FF4C7D0-2DEE-458D-9385-E99CC691351A}" dt="2025-06-23T20:10:09.546" v="9089"/>
          <ac:spMkLst>
            <pc:docMk/>
            <pc:sldMk cId="4032982943" sldId="364"/>
            <ac:spMk id="6" creationId="{4C9D159C-EA61-001F-476A-9CEF393161D9}"/>
          </ac:spMkLst>
        </pc:spChg>
        <pc:picChg chg="mod">
          <ac:chgData name="Dvorak, Glenda D [CFSPH]" userId="375f6dd0-b914-45c5-9129-76b80f2c063e" providerId="ADAL" clId="{2FF4C7D0-2DEE-458D-9385-E99CC691351A}" dt="2025-06-17T20:52:54.316" v="8420" actId="962"/>
          <ac:picMkLst>
            <pc:docMk/>
            <pc:sldMk cId="4032982943" sldId="364"/>
            <ac:picMk id="5" creationId="{D634CEBE-3CE4-FD39-D31D-78C5230194AE}"/>
          </ac:picMkLst>
        </pc:picChg>
      </pc:sldChg>
      <pc:sldChg chg="addSp delSp modSp add mod ord modClrScheme chgLayout modNotesTx">
        <pc:chgData name="Dvorak, Glenda D [CFSPH]" userId="375f6dd0-b914-45c5-9129-76b80f2c063e" providerId="ADAL" clId="{2FF4C7D0-2DEE-458D-9385-E99CC691351A}" dt="2025-06-01T13:20:07.961" v="6766"/>
        <pc:sldMkLst>
          <pc:docMk/>
          <pc:sldMk cId="2528228278" sldId="365"/>
        </pc:sldMkLst>
        <pc:spChg chg="mod ord">
          <ac:chgData name="Dvorak, Glenda D [CFSPH]" userId="375f6dd0-b914-45c5-9129-76b80f2c063e" providerId="ADAL" clId="{2FF4C7D0-2DEE-458D-9385-E99CC691351A}" dt="2025-04-27T13:30:04.303" v="3410" actId="20577"/>
          <ac:spMkLst>
            <pc:docMk/>
            <pc:sldMk cId="2528228278" sldId="365"/>
            <ac:spMk id="2" creationId="{4793E6E6-AB3C-DF67-5C78-6A37C96041E0}"/>
          </ac:spMkLst>
        </pc:spChg>
        <pc:picChg chg="add mod modCrop">
          <ac:chgData name="Dvorak, Glenda D [CFSPH]" userId="375f6dd0-b914-45c5-9129-76b80f2c063e" providerId="ADAL" clId="{2FF4C7D0-2DEE-458D-9385-E99CC691351A}" dt="2025-04-27T12:51:57.349" v="3319" actId="732"/>
          <ac:picMkLst>
            <pc:docMk/>
            <pc:sldMk cId="2528228278" sldId="365"/>
            <ac:picMk id="5" creationId="{4D2A8A5B-445A-5028-7508-9B74E7C9D0B5}"/>
          </ac:picMkLst>
        </pc:picChg>
      </pc:sldChg>
      <pc:sldChg chg="addSp delSp modSp add mod ord modClrScheme chgLayout modNotesTx">
        <pc:chgData name="Dvorak, Glenda D [CFSPH]" userId="375f6dd0-b914-45c5-9129-76b80f2c063e" providerId="ADAL" clId="{2FF4C7D0-2DEE-458D-9385-E99CC691351A}" dt="2025-06-23T20:06:35.841" v="9049"/>
        <pc:sldMkLst>
          <pc:docMk/>
          <pc:sldMk cId="4020967031" sldId="366"/>
        </pc:sldMkLst>
        <pc:spChg chg="mod ord">
          <ac:chgData name="Dvorak, Glenda D [CFSPH]" userId="375f6dd0-b914-45c5-9129-76b80f2c063e" providerId="ADAL" clId="{2FF4C7D0-2DEE-458D-9385-E99CC691351A}" dt="2025-04-27T13:28:40.951" v="3334" actId="14100"/>
          <ac:spMkLst>
            <pc:docMk/>
            <pc:sldMk cId="4020967031" sldId="366"/>
            <ac:spMk id="2" creationId="{2CBD18C3-5E19-30EA-C800-30E87374C85F}"/>
          </ac:spMkLst>
        </pc:spChg>
        <pc:picChg chg="add mod ord">
          <ac:chgData name="Dvorak, Glenda D [CFSPH]" userId="375f6dd0-b914-45c5-9129-76b80f2c063e" providerId="ADAL" clId="{2FF4C7D0-2DEE-458D-9385-E99CC691351A}" dt="2025-06-23T20:06:35.841" v="9049"/>
          <ac:picMkLst>
            <pc:docMk/>
            <pc:sldMk cId="4020967031" sldId="366"/>
            <ac:picMk id="7" creationId="{00F46929-54CA-F8CF-6DAC-92C270D26E3C}"/>
          </ac:picMkLst>
        </pc:picChg>
        <pc:picChg chg="add mod">
          <ac:chgData name="Dvorak, Glenda D [CFSPH]" userId="375f6dd0-b914-45c5-9129-76b80f2c063e" providerId="ADAL" clId="{2FF4C7D0-2DEE-458D-9385-E99CC691351A}" dt="2025-06-23T19:50:47.509" v="8716" actId="962"/>
          <ac:picMkLst>
            <pc:docMk/>
            <pc:sldMk cId="4020967031" sldId="366"/>
            <ac:picMk id="9" creationId="{DC23FDF5-6584-F734-E62C-A20044AA5B29}"/>
          </ac:picMkLst>
        </pc:picChg>
      </pc:sldChg>
      <pc:sldChg chg="addSp delSp modSp new del mod modClrScheme chgLayout">
        <pc:chgData name="Dvorak, Glenda D [CFSPH]" userId="375f6dd0-b914-45c5-9129-76b80f2c063e" providerId="ADAL" clId="{2FF4C7D0-2DEE-458D-9385-E99CC691351A}" dt="2025-05-04T16:18:54.994" v="4592" actId="47"/>
        <pc:sldMkLst>
          <pc:docMk/>
          <pc:sldMk cId="1271632383" sldId="367"/>
        </pc:sldMkLst>
      </pc:sldChg>
      <pc:sldChg chg="addSp delSp modSp new del mod ord modClrScheme chgLayout">
        <pc:chgData name="Dvorak, Glenda D [CFSPH]" userId="375f6dd0-b914-45c5-9129-76b80f2c063e" providerId="ADAL" clId="{2FF4C7D0-2DEE-458D-9385-E99CC691351A}" dt="2025-06-11T20:09:34.417" v="8089" actId="47"/>
        <pc:sldMkLst>
          <pc:docMk/>
          <pc:sldMk cId="3921438995" sldId="368"/>
        </pc:sldMkLst>
      </pc:sldChg>
      <pc:sldChg chg="addSp delSp modSp add mod modNotesTx">
        <pc:chgData name="Dvorak, Glenda D [CFSPH]" userId="375f6dd0-b914-45c5-9129-76b80f2c063e" providerId="ADAL" clId="{2FF4C7D0-2DEE-458D-9385-E99CC691351A}" dt="2025-06-23T20:32:13.264" v="9117" actId="404"/>
        <pc:sldMkLst>
          <pc:docMk/>
          <pc:sldMk cId="661974584" sldId="369"/>
        </pc:sldMkLst>
        <pc:spChg chg="add del mod ord">
          <ac:chgData name="Dvorak, Glenda D [CFSPH]" userId="375f6dd0-b914-45c5-9129-76b80f2c063e" providerId="ADAL" clId="{2FF4C7D0-2DEE-458D-9385-E99CC691351A}" dt="2025-06-23T20:08:15.681" v="9066"/>
          <ac:spMkLst>
            <pc:docMk/>
            <pc:sldMk cId="661974584" sldId="369"/>
            <ac:spMk id="4" creationId="{B7B59709-B805-D9FC-1558-EC266E7B3226}"/>
          </ac:spMkLst>
        </pc:spChg>
        <pc:picChg chg="mod ord topLvl">
          <ac:chgData name="Dvorak, Glenda D [CFSPH]" userId="375f6dd0-b914-45c5-9129-76b80f2c063e" providerId="ADAL" clId="{2FF4C7D0-2DEE-458D-9385-E99CC691351A}" dt="2025-06-23T20:08:18.943" v="9067"/>
          <ac:picMkLst>
            <pc:docMk/>
            <pc:sldMk cId="661974584" sldId="369"/>
            <ac:picMk id="5" creationId="{21E63276-6AB4-82D2-EDBE-756A1FEFC9AC}"/>
          </ac:picMkLst>
        </pc:picChg>
        <pc:picChg chg="add mod topLvl">
          <ac:chgData name="Dvorak, Glenda D [CFSPH]" userId="375f6dd0-b914-45c5-9129-76b80f2c063e" providerId="ADAL" clId="{2FF4C7D0-2DEE-458D-9385-E99CC691351A}" dt="2025-06-23T19:54:44.013" v="8750" actId="962"/>
          <ac:picMkLst>
            <pc:docMk/>
            <pc:sldMk cId="661974584" sldId="369"/>
            <ac:picMk id="7" creationId="{23B8B044-DDBA-A0AC-1E9B-376E478F7C8F}"/>
          </ac:picMkLst>
        </pc:picChg>
      </pc:sldChg>
      <pc:sldChg chg="addSp delSp modSp add del mod modClrScheme chgLayout">
        <pc:chgData name="Dvorak, Glenda D [CFSPH]" userId="375f6dd0-b914-45c5-9129-76b80f2c063e" providerId="ADAL" clId="{2FF4C7D0-2DEE-458D-9385-E99CC691351A}" dt="2025-05-04T16:18:53.963" v="4591" actId="47"/>
        <pc:sldMkLst>
          <pc:docMk/>
          <pc:sldMk cId="1722112050" sldId="370"/>
        </pc:sldMkLst>
      </pc:sldChg>
      <pc:sldChg chg="modSp add del mod">
        <pc:chgData name="Dvorak, Glenda D [CFSPH]" userId="375f6dd0-b914-45c5-9129-76b80f2c063e" providerId="ADAL" clId="{2FF4C7D0-2DEE-458D-9385-E99CC691351A}" dt="2025-05-04T16:18:52.743" v="4590" actId="47"/>
        <pc:sldMkLst>
          <pc:docMk/>
          <pc:sldMk cId="2995275048" sldId="371"/>
        </pc:sldMkLst>
      </pc:sldChg>
      <pc:sldChg chg="addSp delSp modSp add del mod ord modNotesTx">
        <pc:chgData name="Dvorak, Glenda D [CFSPH]" userId="375f6dd0-b914-45c5-9129-76b80f2c063e" providerId="ADAL" clId="{2FF4C7D0-2DEE-458D-9385-E99CC691351A}" dt="2025-05-31T15:42:44.200" v="5831" actId="47"/>
        <pc:sldMkLst>
          <pc:docMk/>
          <pc:sldMk cId="2192399983" sldId="372"/>
        </pc:sldMkLst>
      </pc:sldChg>
      <pc:sldChg chg="addSp delSp modSp add mod modNotesTx">
        <pc:chgData name="Dvorak, Glenda D [CFSPH]" userId="375f6dd0-b914-45c5-9129-76b80f2c063e" providerId="ADAL" clId="{2FF4C7D0-2DEE-458D-9385-E99CC691351A}" dt="2025-06-23T20:07:13.713" v="9053"/>
        <pc:sldMkLst>
          <pc:docMk/>
          <pc:sldMk cId="3165161164" sldId="373"/>
        </pc:sldMkLst>
        <pc:spChg chg="add mod ord">
          <ac:chgData name="Dvorak, Glenda D [CFSPH]" userId="375f6dd0-b914-45c5-9129-76b80f2c063e" providerId="ADAL" clId="{2FF4C7D0-2DEE-458D-9385-E99CC691351A}" dt="2025-06-23T20:02:36.213" v="9022" actId="167"/>
          <ac:spMkLst>
            <pc:docMk/>
            <pc:sldMk cId="3165161164" sldId="373"/>
            <ac:spMk id="2" creationId="{A0606BE4-03E6-5B8A-92D0-3BDE6B64CFC6}"/>
          </ac:spMkLst>
        </pc:spChg>
        <pc:spChg chg="mod">
          <ac:chgData name="Dvorak, Glenda D [CFSPH]" userId="375f6dd0-b914-45c5-9129-76b80f2c063e" providerId="ADAL" clId="{2FF4C7D0-2DEE-458D-9385-E99CC691351A}" dt="2025-06-23T19:51:53.260" v="8724" actId="962"/>
          <ac:spMkLst>
            <pc:docMk/>
            <pc:sldMk cId="3165161164" sldId="373"/>
            <ac:spMk id="3" creationId="{8E2326C7-7AE3-E2A5-68FE-71B5C78D238C}"/>
          </ac:spMkLst>
        </pc:spChg>
        <pc:spChg chg="mod">
          <ac:chgData name="Dvorak, Glenda D [CFSPH]" userId="375f6dd0-b914-45c5-9129-76b80f2c063e" providerId="ADAL" clId="{2FF4C7D0-2DEE-458D-9385-E99CC691351A}" dt="2025-06-23T19:51:35.981" v="8721" actId="962"/>
          <ac:spMkLst>
            <pc:docMk/>
            <pc:sldMk cId="3165161164" sldId="373"/>
            <ac:spMk id="4" creationId="{A481EEE4-35BF-B91E-A504-393E736541D2}"/>
          </ac:spMkLst>
        </pc:spChg>
        <pc:spChg chg="mod">
          <ac:chgData name="Dvorak, Glenda D [CFSPH]" userId="375f6dd0-b914-45c5-9129-76b80f2c063e" providerId="ADAL" clId="{2FF4C7D0-2DEE-458D-9385-E99CC691351A}" dt="2025-06-23T19:51:55.293" v="8725" actId="962"/>
          <ac:spMkLst>
            <pc:docMk/>
            <pc:sldMk cId="3165161164" sldId="373"/>
            <ac:spMk id="9" creationId="{16E6B6DA-C62B-7336-8807-C7231AF7EA12}"/>
          </ac:spMkLst>
        </pc:spChg>
        <pc:spChg chg="add mod ord">
          <ac:chgData name="Dvorak, Glenda D [CFSPH]" userId="375f6dd0-b914-45c5-9129-76b80f2c063e" providerId="ADAL" clId="{2FF4C7D0-2DEE-458D-9385-E99CC691351A}" dt="2025-06-23T20:07:13.713" v="9053"/>
          <ac:spMkLst>
            <pc:docMk/>
            <pc:sldMk cId="3165161164" sldId="373"/>
            <ac:spMk id="20" creationId="{2E759628-F811-71FB-A2FB-14D7C7F28DE5}"/>
          </ac:spMkLst>
        </pc:spChg>
        <pc:spChg chg="add mod ord">
          <ac:chgData name="Dvorak, Glenda D [CFSPH]" userId="375f6dd0-b914-45c5-9129-76b80f2c063e" providerId="ADAL" clId="{2FF4C7D0-2DEE-458D-9385-E99CC691351A}" dt="2025-06-23T20:07:11.520" v="9052"/>
          <ac:spMkLst>
            <pc:docMk/>
            <pc:sldMk cId="3165161164" sldId="373"/>
            <ac:spMk id="21" creationId="{D7989FA5-8457-9976-CE39-1D1EB0BFF336}"/>
          </ac:spMkLst>
        </pc:spChg>
        <pc:grpChg chg="mod">
          <ac:chgData name="Dvorak, Glenda D [CFSPH]" userId="375f6dd0-b914-45c5-9129-76b80f2c063e" providerId="ADAL" clId="{2FF4C7D0-2DEE-458D-9385-E99CC691351A}" dt="2025-06-23T19:51:58.563" v="8726" actId="962"/>
          <ac:grpSpMkLst>
            <pc:docMk/>
            <pc:sldMk cId="3165161164" sldId="373"/>
            <ac:grpSpMk id="8" creationId="{0DBF762C-A1D2-C526-2E7F-FB17CDD4DF65}"/>
          </ac:grpSpMkLst>
        </pc:grpChg>
        <pc:picChg chg="add mod">
          <ac:chgData name="Dvorak, Glenda D [CFSPH]" userId="375f6dd0-b914-45c5-9129-76b80f2c063e" providerId="ADAL" clId="{2FF4C7D0-2DEE-458D-9385-E99CC691351A}" dt="2025-06-23T19:52:13.022" v="8729" actId="962"/>
          <ac:picMkLst>
            <pc:docMk/>
            <pc:sldMk cId="3165161164" sldId="373"/>
            <ac:picMk id="16" creationId="{12F9E3F5-35D2-9790-A684-4493AD79F42E}"/>
          </ac:picMkLst>
        </pc:picChg>
        <pc:picChg chg="add mod">
          <ac:chgData name="Dvorak, Glenda D [CFSPH]" userId="375f6dd0-b914-45c5-9129-76b80f2c063e" providerId="ADAL" clId="{2FF4C7D0-2DEE-458D-9385-E99CC691351A}" dt="2025-06-23T19:52:28.497" v="8731" actId="962"/>
          <ac:picMkLst>
            <pc:docMk/>
            <pc:sldMk cId="3165161164" sldId="373"/>
            <ac:picMk id="19" creationId="{282E175D-C679-F8CE-B0CE-046CD4EAD1B4}"/>
          </ac:picMkLst>
        </pc:picChg>
        <pc:cxnChg chg="mod">
          <ac:chgData name="Dvorak, Glenda D [CFSPH]" userId="375f6dd0-b914-45c5-9129-76b80f2c063e" providerId="ADAL" clId="{2FF4C7D0-2DEE-458D-9385-E99CC691351A}" dt="2025-06-23T19:52:00.504" v="8727" actId="962"/>
          <ac:cxnSpMkLst>
            <pc:docMk/>
            <pc:sldMk cId="3165161164" sldId="373"/>
            <ac:cxnSpMk id="10" creationId="{9D8A2D92-73F8-27EB-98F6-0C3CC7CA6C1D}"/>
          </ac:cxnSpMkLst>
        </pc:cxnChg>
      </pc:sldChg>
      <pc:sldChg chg="addSp modSp new del mod modClrScheme chgLayout">
        <pc:chgData name="Dvorak, Glenda D [CFSPH]" userId="375f6dd0-b914-45c5-9129-76b80f2c063e" providerId="ADAL" clId="{2FF4C7D0-2DEE-458D-9385-E99CC691351A}" dt="2025-06-01T14:36:39.935" v="7152" actId="47"/>
        <pc:sldMkLst>
          <pc:docMk/>
          <pc:sldMk cId="3724698685" sldId="374"/>
        </pc:sldMkLst>
      </pc:sldChg>
      <pc:sldChg chg="addSp delSp modSp add del mod">
        <pc:chgData name="Dvorak, Glenda D [CFSPH]" userId="375f6dd0-b914-45c5-9129-76b80f2c063e" providerId="ADAL" clId="{2FF4C7D0-2DEE-458D-9385-E99CC691351A}" dt="2025-05-31T15:42:36.797" v="5830" actId="47"/>
        <pc:sldMkLst>
          <pc:docMk/>
          <pc:sldMk cId="3865475723" sldId="375"/>
        </pc:sldMkLst>
      </pc:sldChg>
      <pc:sldChg chg="addSp delSp modSp add del mod">
        <pc:chgData name="Dvorak, Glenda D [CFSPH]" userId="375f6dd0-b914-45c5-9129-76b80f2c063e" providerId="ADAL" clId="{2FF4C7D0-2DEE-458D-9385-E99CC691351A}" dt="2025-06-01T14:36:33.970" v="7150" actId="47"/>
        <pc:sldMkLst>
          <pc:docMk/>
          <pc:sldMk cId="1502660324" sldId="376"/>
        </pc:sldMkLst>
      </pc:sldChg>
      <pc:sldChg chg="addSp modSp add del mod">
        <pc:chgData name="Dvorak, Glenda D [CFSPH]" userId="375f6dd0-b914-45c5-9129-76b80f2c063e" providerId="ADAL" clId="{2FF4C7D0-2DEE-458D-9385-E99CC691351A}" dt="2025-06-01T14:36:36.072" v="7151" actId="47"/>
        <pc:sldMkLst>
          <pc:docMk/>
          <pc:sldMk cId="2944609602" sldId="377"/>
        </pc:sldMkLst>
      </pc:sldChg>
      <pc:sldChg chg="addSp delSp modSp new mod modNotesTx">
        <pc:chgData name="Dvorak, Glenda D [CFSPH]" userId="375f6dd0-b914-45c5-9129-76b80f2c063e" providerId="ADAL" clId="{2FF4C7D0-2DEE-458D-9385-E99CC691351A}" dt="2025-06-23T20:34:00.832" v="9330" actId="404"/>
        <pc:sldMkLst>
          <pc:docMk/>
          <pc:sldMk cId="2954393724" sldId="378"/>
        </pc:sldMkLst>
        <pc:spChg chg="mod">
          <ac:chgData name="Dvorak, Glenda D [CFSPH]" userId="375f6dd0-b914-45c5-9129-76b80f2c063e" providerId="ADAL" clId="{2FF4C7D0-2DEE-458D-9385-E99CC691351A}" dt="2025-06-01T15:04:47.724" v="7651" actId="20577"/>
          <ac:spMkLst>
            <pc:docMk/>
            <pc:sldMk cId="2954393724" sldId="378"/>
            <ac:spMk id="2" creationId="{CAD53F21-72D6-BA23-EDEE-31FB54464B4C}"/>
          </ac:spMkLst>
        </pc:spChg>
        <pc:spChg chg="add del mod">
          <ac:chgData name="Dvorak, Glenda D [CFSPH]" userId="375f6dd0-b914-45c5-9129-76b80f2c063e" providerId="ADAL" clId="{2FF4C7D0-2DEE-458D-9385-E99CC691351A}" dt="2025-06-23T20:09:36.606" v="9078" actId="478"/>
          <ac:spMkLst>
            <pc:docMk/>
            <pc:sldMk cId="2954393724" sldId="378"/>
            <ac:spMk id="3" creationId="{27250C40-49D5-F43E-4BC0-D82AAD6B6752}"/>
          </ac:spMkLst>
        </pc:spChg>
        <pc:picChg chg="add mod ord">
          <ac:chgData name="Dvorak, Glenda D [CFSPH]" userId="375f6dd0-b914-45c5-9129-76b80f2c063e" providerId="ADAL" clId="{2FF4C7D0-2DEE-458D-9385-E99CC691351A}" dt="2025-06-23T20:09:40.659" v="9079"/>
          <ac:picMkLst>
            <pc:docMk/>
            <pc:sldMk cId="2954393724" sldId="378"/>
            <ac:picMk id="4" creationId="{49CF7911-694D-241D-A186-258FCC7CE48D}"/>
          </ac:picMkLst>
        </pc:picChg>
        <pc:picChg chg="add mod modCrop">
          <ac:chgData name="Dvorak, Glenda D [CFSPH]" userId="375f6dd0-b914-45c5-9129-76b80f2c063e" providerId="ADAL" clId="{2FF4C7D0-2DEE-458D-9385-E99CC691351A}" dt="2025-06-23T19:57:41.829" v="8767" actId="962"/>
          <ac:picMkLst>
            <pc:docMk/>
            <pc:sldMk cId="2954393724" sldId="378"/>
            <ac:picMk id="9" creationId="{23012B56-0DEA-1077-BB35-967E0AC6E79F}"/>
          </ac:picMkLst>
        </pc:picChg>
      </pc:sldChg>
      <pc:sldChg chg="addSp modSp new mod modNotesTx">
        <pc:chgData name="Dvorak, Glenda D [CFSPH]" userId="375f6dd0-b914-45c5-9129-76b80f2c063e" providerId="ADAL" clId="{2FF4C7D0-2DEE-458D-9385-E99CC691351A}" dt="2025-06-23T20:00:24.202" v="8824" actId="207"/>
        <pc:sldMkLst>
          <pc:docMk/>
          <pc:sldMk cId="3684677856" sldId="379"/>
        </pc:sldMkLst>
        <pc:spChg chg="mod">
          <ac:chgData name="Dvorak, Glenda D [CFSPH]" userId="375f6dd0-b914-45c5-9129-76b80f2c063e" providerId="ADAL" clId="{2FF4C7D0-2DEE-458D-9385-E99CC691351A}" dt="2025-06-23T20:00:24.202" v="8824" actId="207"/>
          <ac:spMkLst>
            <pc:docMk/>
            <pc:sldMk cId="3684677856" sldId="379"/>
            <ac:spMk id="2" creationId="{28E43523-BA4D-CBF8-5FB8-6E84BCB83D24}"/>
          </ac:spMkLst>
        </pc:spChg>
        <pc:picChg chg="add mod modCrop">
          <ac:chgData name="Dvorak, Glenda D [CFSPH]" userId="375f6dd0-b914-45c5-9129-76b80f2c063e" providerId="ADAL" clId="{2FF4C7D0-2DEE-458D-9385-E99CC691351A}" dt="2025-06-23T19:51:16.965" v="8718" actId="962"/>
          <ac:picMkLst>
            <pc:docMk/>
            <pc:sldMk cId="3684677856" sldId="379"/>
            <ac:picMk id="4" creationId="{96D54D55-A213-13F9-F487-72B4A01DEA18}"/>
          </ac:picMkLst>
        </pc:picChg>
        <pc:picChg chg="add mod ord modCrop">
          <ac:chgData name="Dvorak, Glenda D [CFSPH]" userId="375f6dd0-b914-45c5-9129-76b80f2c063e" providerId="ADAL" clId="{2FF4C7D0-2DEE-458D-9385-E99CC691351A}" dt="2025-06-23T19:51:31.774" v="8720" actId="962"/>
          <ac:picMkLst>
            <pc:docMk/>
            <pc:sldMk cId="3684677856" sldId="379"/>
            <ac:picMk id="6" creationId="{2F24DDF2-F79C-6C96-99E3-7DE5700FE8CB}"/>
          </ac:picMkLst>
        </pc:picChg>
      </pc:sldChg>
      <pc:sldChg chg="addSp delSp modSp new del mod modClrScheme chgLayout">
        <pc:chgData name="Dvorak, Glenda D [CFSPH]" userId="375f6dd0-b914-45c5-9129-76b80f2c063e" providerId="ADAL" clId="{2FF4C7D0-2DEE-458D-9385-E99CC691351A}" dt="2025-06-01T14:39:38.727" v="7329" actId="47"/>
        <pc:sldMkLst>
          <pc:docMk/>
          <pc:sldMk cId="885320122" sldId="380"/>
        </pc:sldMkLst>
      </pc:sldChg>
      <pc:sldChg chg="addSp delSp modSp new mod ord modNotesTx">
        <pc:chgData name="Dvorak, Glenda D [CFSPH]" userId="375f6dd0-b914-45c5-9129-76b80f2c063e" providerId="ADAL" clId="{2FF4C7D0-2DEE-458D-9385-E99CC691351A}" dt="2025-06-23T20:33:28.747" v="9249" actId="404"/>
        <pc:sldMkLst>
          <pc:docMk/>
          <pc:sldMk cId="3684012427" sldId="381"/>
        </pc:sldMkLst>
        <pc:spChg chg="mod">
          <ac:chgData name="Dvorak, Glenda D [CFSPH]" userId="375f6dd0-b914-45c5-9129-76b80f2c063e" providerId="ADAL" clId="{2FF4C7D0-2DEE-458D-9385-E99CC691351A}" dt="2025-06-01T14:54:46.737" v="7537" actId="122"/>
          <ac:spMkLst>
            <pc:docMk/>
            <pc:sldMk cId="3684012427" sldId="381"/>
            <ac:spMk id="2" creationId="{788E1B5E-B17C-ACE0-8348-5F4ACBEDEAAC}"/>
          </ac:spMkLst>
        </pc:spChg>
        <pc:spChg chg="mod">
          <ac:chgData name="Dvorak, Glenda D [CFSPH]" userId="375f6dd0-b914-45c5-9129-76b80f2c063e" providerId="ADAL" clId="{2FF4C7D0-2DEE-458D-9385-E99CC691351A}" dt="2025-06-01T15:27:36.465" v="8015" actId="115"/>
          <ac:spMkLst>
            <pc:docMk/>
            <pc:sldMk cId="3684012427" sldId="381"/>
            <ac:spMk id="3" creationId="{A91D70DC-D676-AA6C-665C-B12BCC1DB626}"/>
          </ac:spMkLst>
        </pc:spChg>
        <pc:picChg chg="add mod modCrop">
          <ac:chgData name="Dvorak, Glenda D [CFSPH]" userId="375f6dd0-b914-45c5-9129-76b80f2c063e" providerId="ADAL" clId="{2FF4C7D0-2DEE-458D-9385-E99CC691351A}" dt="2025-06-23T19:56:25.323" v="8761" actId="962"/>
          <ac:picMkLst>
            <pc:docMk/>
            <pc:sldMk cId="3684012427" sldId="381"/>
            <ac:picMk id="15" creationId="{11F4B06D-9B19-0B23-6A8A-B04021482F02}"/>
          </ac:picMkLst>
        </pc:picChg>
      </pc:sldChg>
      <pc:sldChg chg="addSp delSp modSp add mod modNotesTx">
        <pc:chgData name="Dvorak, Glenda D [CFSPH]" userId="375f6dd0-b914-45c5-9129-76b80f2c063e" providerId="ADAL" clId="{2FF4C7D0-2DEE-458D-9385-E99CC691351A}" dt="2025-06-23T20:33:47.587" v="9303" actId="404"/>
        <pc:sldMkLst>
          <pc:docMk/>
          <pc:sldMk cId="2876401415" sldId="382"/>
        </pc:sldMkLst>
        <pc:spChg chg="mod">
          <ac:chgData name="Dvorak, Glenda D [CFSPH]" userId="375f6dd0-b914-45c5-9129-76b80f2c063e" providerId="ADAL" clId="{2FF4C7D0-2DEE-458D-9385-E99CC691351A}" dt="2025-06-01T14:59:26.463" v="7618" actId="20577"/>
          <ac:spMkLst>
            <pc:docMk/>
            <pc:sldMk cId="2876401415" sldId="382"/>
            <ac:spMk id="2" creationId="{41AE61CB-04A1-991D-7947-3211FAF051B7}"/>
          </ac:spMkLst>
        </pc:spChg>
        <pc:spChg chg="add del mod">
          <ac:chgData name="Dvorak, Glenda D [CFSPH]" userId="375f6dd0-b914-45c5-9129-76b80f2c063e" providerId="ADAL" clId="{2FF4C7D0-2DEE-458D-9385-E99CC691351A}" dt="2025-06-23T20:09:23.235" v="9076" actId="478"/>
          <ac:spMkLst>
            <pc:docMk/>
            <pc:sldMk cId="2876401415" sldId="382"/>
            <ac:spMk id="3" creationId="{7FE2636F-9177-EEA1-2B54-A39242451836}"/>
          </ac:spMkLst>
        </pc:spChg>
        <pc:spChg chg="add del mod">
          <ac:chgData name="Dvorak, Glenda D [CFSPH]" userId="375f6dd0-b914-45c5-9129-76b80f2c063e" providerId="ADAL" clId="{2FF4C7D0-2DEE-458D-9385-E99CC691351A}" dt="2025-06-23T20:09:26.602" v="9077" actId="478"/>
          <ac:spMkLst>
            <pc:docMk/>
            <pc:sldMk cId="2876401415" sldId="382"/>
            <ac:spMk id="5" creationId="{EFE3D954-BA71-C6D9-5559-513A680C0F4E}"/>
          </ac:spMkLst>
        </pc:spChg>
        <pc:picChg chg="add mod modCrop">
          <ac:chgData name="Dvorak, Glenda D [CFSPH]" userId="375f6dd0-b914-45c5-9129-76b80f2c063e" providerId="ADAL" clId="{2FF4C7D0-2DEE-458D-9385-E99CC691351A}" dt="2025-06-23T19:57:24.953" v="8765" actId="962"/>
          <ac:picMkLst>
            <pc:docMk/>
            <pc:sldMk cId="2876401415" sldId="382"/>
            <ac:picMk id="9" creationId="{F1347608-3574-1E9F-C970-14C33687862C}"/>
          </ac:picMkLst>
        </pc:picChg>
        <pc:picChg chg="mod modCrop">
          <ac:chgData name="Dvorak, Glenda D [CFSPH]" userId="375f6dd0-b914-45c5-9129-76b80f2c063e" providerId="ADAL" clId="{2FF4C7D0-2DEE-458D-9385-E99CC691351A}" dt="2025-06-23T19:56:49.840" v="8763" actId="962"/>
          <ac:picMkLst>
            <pc:docMk/>
            <pc:sldMk cId="2876401415" sldId="382"/>
            <ac:picMk id="13" creationId="{435AAC3E-4372-E883-CC10-43D6E122C60A}"/>
          </ac:picMkLst>
        </pc:picChg>
      </pc:sldChg>
      <pc:sldChg chg="addSp delSp modSp add del mod ord">
        <pc:chgData name="Dvorak, Glenda D [CFSPH]" userId="375f6dd0-b914-45c5-9129-76b80f2c063e" providerId="ADAL" clId="{2FF4C7D0-2DEE-458D-9385-E99CC691351A}" dt="2025-06-01T13:07:32.705" v="6448" actId="47"/>
        <pc:sldMkLst>
          <pc:docMk/>
          <pc:sldMk cId="8055918" sldId="383"/>
        </pc:sldMkLst>
      </pc:sldChg>
      <pc:sldChg chg="addSp delSp modSp add del mod">
        <pc:chgData name="Dvorak, Glenda D [CFSPH]" userId="375f6dd0-b914-45c5-9129-76b80f2c063e" providerId="ADAL" clId="{2FF4C7D0-2DEE-458D-9385-E99CC691351A}" dt="2025-06-01T13:04:19.301" v="6429" actId="47"/>
        <pc:sldMkLst>
          <pc:docMk/>
          <pc:sldMk cId="3346366459" sldId="384"/>
        </pc:sldMkLst>
      </pc:sldChg>
      <pc:sldChg chg="addSp delSp modSp new mod modNotesTx">
        <pc:chgData name="Dvorak, Glenda D [CFSPH]" userId="375f6dd0-b914-45c5-9129-76b80f2c063e" providerId="ADAL" clId="{2FF4C7D0-2DEE-458D-9385-E99CC691351A}" dt="2025-06-23T20:31:49.726" v="9107" actId="404"/>
        <pc:sldMkLst>
          <pc:docMk/>
          <pc:sldMk cId="3797227308" sldId="384"/>
        </pc:sldMkLst>
        <pc:spChg chg="add mod ord">
          <ac:chgData name="Dvorak, Glenda D [CFSPH]" userId="375f6dd0-b914-45c5-9129-76b80f2c063e" providerId="ADAL" clId="{2FF4C7D0-2DEE-458D-9385-E99CC691351A}" dt="2025-06-23T19:59:48.200" v="8795" actId="167"/>
          <ac:spMkLst>
            <pc:docMk/>
            <pc:sldMk cId="3797227308" sldId="384"/>
            <ac:spMk id="2" creationId="{26DC1000-63A9-1FF1-541F-B889584BAE66}"/>
          </ac:spMkLst>
        </pc:spChg>
        <pc:spChg chg="add mod">
          <ac:chgData name="Dvorak, Glenda D [CFSPH]" userId="375f6dd0-b914-45c5-9129-76b80f2c063e" providerId="ADAL" clId="{2FF4C7D0-2DEE-458D-9385-E99CC691351A}" dt="2025-06-01T13:05:51.524" v="6438"/>
          <ac:spMkLst>
            <pc:docMk/>
            <pc:sldMk cId="3797227308" sldId="384"/>
            <ac:spMk id="4" creationId="{8CFF83FB-B88B-24DB-DBE1-10AEC111BB34}"/>
          </ac:spMkLst>
        </pc:spChg>
        <pc:spChg chg="add mod">
          <ac:chgData name="Dvorak, Glenda D [CFSPH]" userId="375f6dd0-b914-45c5-9129-76b80f2c063e" providerId="ADAL" clId="{2FF4C7D0-2DEE-458D-9385-E99CC691351A}" dt="2025-06-01T13:05:51.524" v="6438"/>
          <ac:spMkLst>
            <pc:docMk/>
            <pc:sldMk cId="3797227308" sldId="384"/>
            <ac:spMk id="5" creationId="{A57EDB04-33E6-2F9B-863A-334D6F130937}"/>
          </ac:spMkLst>
        </pc:spChg>
        <pc:spChg chg="add mod">
          <ac:chgData name="Dvorak, Glenda D [CFSPH]" userId="375f6dd0-b914-45c5-9129-76b80f2c063e" providerId="ADAL" clId="{2FF4C7D0-2DEE-458D-9385-E99CC691351A}" dt="2025-06-01T13:05:51.524" v="6438"/>
          <ac:spMkLst>
            <pc:docMk/>
            <pc:sldMk cId="3797227308" sldId="384"/>
            <ac:spMk id="6" creationId="{9AB0164E-9A8B-AD81-F95A-373A84915906}"/>
          </ac:spMkLst>
        </pc:spChg>
        <pc:spChg chg="add mod">
          <ac:chgData name="Dvorak, Glenda D [CFSPH]" userId="375f6dd0-b914-45c5-9129-76b80f2c063e" providerId="ADAL" clId="{2FF4C7D0-2DEE-458D-9385-E99CC691351A}" dt="2025-06-23T19:49:02.560" v="8709" actId="962"/>
          <ac:spMkLst>
            <pc:docMk/>
            <pc:sldMk cId="3797227308" sldId="384"/>
            <ac:spMk id="9" creationId="{BEFBD249-1BFD-C439-CB90-D7146B97AEAC}"/>
          </ac:spMkLst>
        </pc:spChg>
        <pc:spChg chg="add mod">
          <ac:chgData name="Dvorak, Glenda D [CFSPH]" userId="375f6dd0-b914-45c5-9129-76b80f2c063e" providerId="ADAL" clId="{2FF4C7D0-2DEE-458D-9385-E99CC691351A}" dt="2025-06-01T15:25:13.554" v="8002" actId="1076"/>
          <ac:spMkLst>
            <pc:docMk/>
            <pc:sldMk cId="3797227308" sldId="384"/>
            <ac:spMk id="10" creationId="{BD66A069-A7C8-C20B-4D41-9F8CF3E82CD8}"/>
          </ac:spMkLst>
        </pc:spChg>
        <pc:picChg chg="add mod ord modCrop">
          <ac:chgData name="Dvorak, Glenda D [CFSPH]" userId="375f6dd0-b914-45c5-9129-76b80f2c063e" providerId="ADAL" clId="{2FF4C7D0-2DEE-458D-9385-E99CC691351A}" dt="2025-06-17T20:52:22.152" v="8416" actId="962"/>
          <ac:picMkLst>
            <pc:docMk/>
            <pc:sldMk cId="3797227308" sldId="384"/>
            <ac:picMk id="8" creationId="{C80B06EC-EC45-34EF-1C73-8102182E068E}"/>
          </ac:picMkLst>
        </pc:picChg>
      </pc:sldChg>
      <pc:sldChg chg="addSp delSp modSp add mod modNotesTx">
        <pc:chgData name="Dvorak, Glenda D [CFSPH]" userId="375f6dd0-b914-45c5-9129-76b80f2c063e" providerId="ADAL" clId="{2FF4C7D0-2DEE-458D-9385-E99CC691351A}" dt="2025-06-23T20:31:58.382" v="9113" actId="404"/>
        <pc:sldMkLst>
          <pc:docMk/>
          <pc:sldMk cId="1035801671" sldId="385"/>
        </pc:sldMkLst>
        <pc:spChg chg="add mod ord">
          <ac:chgData name="Dvorak, Glenda D [CFSPH]" userId="375f6dd0-b914-45c5-9129-76b80f2c063e" providerId="ADAL" clId="{2FF4C7D0-2DEE-458D-9385-E99CC691351A}" dt="2025-06-23T20:01:40.685" v="8931" actId="167"/>
          <ac:spMkLst>
            <pc:docMk/>
            <pc:sldMk cId="1035801671" sldId="385"/>
            <ac:spMk id="2" creationId="{B40D9EF8-704A-642F-D371-DD626008271A}"/>
          </ac:spMkLst>
        </pc:spChg>
        <pc:spChg chg="mod">
          <ac:chgData name="Dvorak, Glenda D [CFSPH]" userId="375f6dd0-b914-45c5-9129-76b80f2c063e" providerId="ADAL" clId="{2FF4C7D0-2DEE-458D-9385-E99CC691351A}" dt="2025-06-23T19:49:04.083" v="8710" actId="962"/>
          <ac:spMkLst>
            <pc:docMk/>
            <pc:sldMk cId="1035801671" sldId="385"/>
            <ac:spMk id="9" creationId="{5E72A185-065E-0A59-D567-627E40B8DD8E}"/>
          </ac:spMkLst>
        </pc:spChg>
        <pc:spChg chg="add mod">
          <ac:chgData name="Dvorak, Glenda D [CFSPH]" userId="375f6dd0-b914-45c5-9129-76b80f2c063e" providerId="ADAL" clId="{2FF4C7D0-2DEE-458D-9385-E99CC691351A}" dt="2025-06-01T15:24:42.918" v="7999" actId="6549"/>
          <ac:spMkLst>
            <pc:docMk/>
            <pc:sldMk cId="1035801671" sldId="385"/>
            <ac:spMk id="12" creationId="{ADF0E7B6-8C2A-0FBC-1AAE-ADBB506F06BB}"/>
          </ac:spMkLst>
        </pc:spChg>
        <pc:picChg chg="mod">
          <ac:chgData name="Dvorak, Glenda D [CFSPH]" userId="375f6dd0-b914-45c5-9129-76b80f2c063e" providerId="ADAL" clId="{2FF4C7D0-2DEE-458D-9385-E99CC691351A}" dt="2025-06-17T20:52:27.626" v="8418" actId="962"/>
          <ac:picMkLst>
            <pc:docMk/>
            <pc:sldMk cId="1035801671" sldId="385"/>
            <ac:picMk id="8" creationId="{DB7C58D2-0D7E-D967-6483-C53884FD4C42}"/>
          </ac:picMkLst>
        </pc:picChg>
      </pc:sldChg>
      <pc:sldChg chg="add del">
        <pc:chgData name="Dvorak, Glenda D [CFSPH]" userId="375f6dd0-b914-45c5-9129-76b80f2c063e" providerId="ADAL" clId="{2FF4C7D0-2DEE-458D-9385-E99CC691351A}" dt="2025-06-01T13:23:10.060" v="6794"/>
        <pc:sldMkLst>
          <pc:docMk/>
          <pc:sldMk cId="983605322" sldId="386"/>
        </pc:sldMkLst>
      </pc:sldChg>
      <pc:sldChg chg="add">
        <pc:chgData name="Dvorak, Glenda D [CFSPH]" userId="375f6dd0-b914-45c5-9129-76b80f2c063e" providerId="ADAL" clId="{2FF4C7D0-2DEE-458D-9385-E99CC691351A}" dt="2025-06-01T13:23:12.278" v="6795"/>
        <pc:sldMkLst>
          <pc:docMk/>
          <pc:sldMk cId="2606291249" sldId="386"/>
        </pc:sldMkLst>
      </pc:sldChg>
      <pc:sldChg chg="addSp delSp modSp add mod modNotesTx">
        <pc:chgData name="Dvorak, Glenda D [CFSPH]" userId="375f6dd0-b914-45c5-9129-76b80f2c063e" providerId="ADAL" clId="{2FF4C7D0-2DEE-458D-9385-E99CC691351A}" dt="2025-06-23T20:07:58.425" v="9064"/>
        <pc:sldMkLst>
          <pc:docMk/>
          <pc:sldMk cId="2715582964" sldId="387"/>
        </pc:sldMkLst>
        <pc:spChg chg="add mod ord">
          <ac:chgData name="Dvorak, Glenda D [CFSPH]" userId="375f6dd0-b914-45c5-9129-76b80f2c063e" providerId="ADAL" clId="{2FF4C7D0-2DEE-458D-9385-E99CC691351A}" dt="2025-06-23T20:00:50.722" v="8867" actId="167"/>
          <ac:spMkLst>
            <pc:docMk/>
            <pc:sldMk cId="2715582964" sldId="387"/>
            <ac:spMk id="2" creationId="{ABF0E831-0147-4A12-7050-13189F1DEA91}"/>
          </ac:spMkLst>
        </pc:spChg>
        <pc:spChg chg="mod">
          <ac:chgData name="Dvorak, Glenda D [CFSPH]" userId="375f6dd0-b914-45c5-9129-76b80f2c063e" providerId="ADAL" clId="{2FF4C7D0-2DEE-458D-9385-E99CC691351A}" dt="2025-06-23T19:52:34.265" v="8733" actId="962"/>
          <ac:spMkLst>
            <pc:docMk/>
            <pc:sldMk cId="2715582964" sldId="387"/>
            <ac:spMk id="3" creationId="{0F53E3EF-0E42-DA3D-7D82-C699AA5326BB}"/>
          </ac:spMkLst>
        </pc:spChg>
        <pc:spChg chg="mod">
          <ac:chgData name="Dvorak, Glenda D [CFSPH]" userId="375f6dd0-b914-45c5-9129-76b80f2c063e" providerId="ADAL" clId="{2FF4C7D0-2DEE-458D-9385-E99CC691351A}" dt="2025-06-23T19:52:33.275" v="8732" actId="962"/>
          <ac:spMkLst>
            <pc:docMk/>
            <pc:sldMk cId="2715582964" sldId="387"/>
            <ac:spMk id="4" creationId="{FA7C4E09-8348-F49D-D113-E07F4B86DD52}"/>
          </ac:spMkLst>
        </pc:spChg>
        <pc:spChg chg="mod">
          <ac:chgData name="Dvorak, Glenda D [CFSPH]" userId="375f6dd0-b914-45c5-9129-76b80f2c063e" providerId="ADAL" clId="{2FF4C7D0-2DEE-458D-9385-E99CC691351A}" dt="2025-06-23T19:52:35.001" v="8734" actId="962"/>
          <ac:spMkLst>
            <pc:docMk/>
            <pc:sldMk cId="2715582964" sldId="387"/>
            <ac:spMk id="9" creationId="{8B36C6F0-5F76-28AE-E5F3-D6EEA6F652FB}"/>
          </ac:spMkLst>
        </pc:spChg>
        <pc:spChg chg="ord">
          <ac:chgData name="Dvorak, Glenda D [CFSPH]" userId="375f6dd0-b914-45c5-9129-76b80f2c063e" providerId="ADAL" clId="{2FF4C7D0-2DEE-458D-9385-E99CC691351A}" dt="2025-06-23T20:07:38.698" v="9055"/>
          <ac:spMkLst>
            <pc:docMk/>
            <pc:sldMk cId="2715582964" sldId="387"/>
            <ac:spMk id="20" creationId="{4839C89E-31E7-1AE0-9B35-378D22E49EB7}"/>
          </ac:spMkLst>
        </pc:spChg>
        <pc:spChg chg="ord">
          <ac:chgData name="Dvorak, Glenda D [CFSPH]" userId="375f6dd0-b914-45c5-9129-76b80f2c063e" providerId="ADAL" clId="{2FF4C7D0-2DEE-458D-9385-E99CC691351A}" dt="2025-06-23T20:07:29.522" v="9054"/>
          <ac:spMkLst>
            <pc:docMk/>
            <pc:sldMk cId="2715582964" sldId="387"/>
            <ac:spMk id="21" creationId="{1D81145C-F9D4-49AB-FC33-776E68FFF5AB}"/>
          </ac:spMkLst>
        </pc:spChg>
        <pc:grpChg chg="mod">
          <ac:chgData name="Dvorak, Glenda D [CFSPH]" userId="375f6dd0-b914-45c5-9129-76b80f2c063e" providerId="ADAL" clId="{2FF4C7D0-2DEE-458D-9385-E99CC691351A}" dt="2025-06-23T19:52:36.480" v="8735" actId="962"/>
          <ac:grpSpMkLst>
            <pc:docMk/>
            <pc:sldMk cId="2715582964" sldId="387"/>
            <ac:grpSpMk id="8" creationId="{3C5BC56C-8513-27CC-177E-22E253C80981}"/>
          </ac:grpSpMkLst>
        </pc:grpChg>
        <pc:grpChg chg="add mod ord">
          <ac:chgData name="Dvorak, Glenda D [CFSPH]" userId="375f6dd0-b914-45c5-9129-76b80f2c063e" providerId="ADAL" clId="{2FF4C7D0-2DEE-458D-9385-E99CC691351A}" dt="2025-06-23T20:07:58.425" v="9064"/>
          <ac:grpSpMkLst>
            <pc:docMk/>
            <pc:sldMk cId="2715582964" sldId="387"/>
            <ac:grpSpMk id="17" creationId="{9491EC55-150D-333E-291E-1CEF0EC6C919}"/>
          </ac:grpSpMkLst>
        </pc:grpChg>
        <pc:picChg chg="add mod">
          <ac:chgData name="Dvorak, Glenda D [CFSPH]" userId="375f6dd0-b914-45c5-9129-76b80f2c063e" providerId="ADAL" clId="{2FF4C7D0-2DEE-458D-9385-E99CC691351A}" dt="2025-06-01T14:02:20.477" v="7021" actId="164"/>
          <ac:picMkLst>
            <pc:docMk/>
            <pc:sldMk cId="2715582964" sldId="387"/>
            <ac:picMk id="12" creationId="{14AA0D85-8FAB-B3A7-C540-6AC7530F7E30}"/>
          </ac:picMkLst>
        </pc:picChg>
        <pc:picChg chg="add mod">
          <ac:chgData name="Dvorak, Glenda D [CFSPH]" userId="375f6dd0-b914-45c5-9129-76b80f2c063e" providerId="ADAL" clId="{2FF4C7D0-2DEE-458D-9385-E99CC691351A}" dt="2025-06-01T14:02:20.477" v="7021" actId="164"/>
          <ac:picMkLst>
            <pc:docMk/>
            <pc:sldMk cId="2715582964" sldId="387"/>
            <ac:picMk id="13" creationId="{6FBE6860-5E76-F921-1739-795ABC8D38CE}"/>
          </ac:picMkLst>
        </pc:picChg>
        <pc:picChg chg="add mod ord">
          <ac:chgData name="Dvorak, Glenda D [CFSPH]" userId="375f6dd0-b914-45c5-9129-76b80f2c063e" providerId="ADAL" clId="{2FF4C7D0-2DEE-458D-9385-E99CC691351A}" dt="2025-06-23T20:07:53.401" v="9063"/>
          <ac:picMkLst>
            <pc:docMk/>
            <pc:sldMk cId="2715582964" sldId="387"/>
            <ac:picMk id="15" creationId="{345BD915-8542-AAD2-087A-2DB08D25F85F}"/>
          </ac:picMkLst>
        </pc:picChg>
        <pc:picChg chg="add mod">
          <ac:chgData name="Dvorak, Glenda D [CFSPH]" userId="375f6dd0-b914-45c5-9129-76b80f2c063e" providerId="ADAL" clId="{2FF4C7D0-2DEE-458D-9385-E99CC691351A}" dt="2025-06-23T19:53:44.146" v="8742" actId="962"/>
          <ac:picMkLst>
            <pc:docMk/>
            <pc:sldMk cId="2715582964" sldId="387"/>
            <ac:picMk id="24" creationId="{CB7B572A-970E-6D74-53B9-31954B7E612A}"/>
          </ac:picMkLst>
        </pc:picChg>
        <pc:picChg chg="add mod">
          <ac:chgData name="Dvorak, Glenda D [CFSPH]" userId="375f6dd0-b914-45c5-9129-76b80f2c063e" providerId="ADAL" clId="{2FF4C7D0-2DEE-458D-9385-E99CC691351A}" dt="2025-06-23T19:53:55.125" v="8744" actId="962"/>
          <ac:picMkLst>
            <pc:docMk/>
            <pc:sldMk cId="2715582964" sldId="387"/>
            <ac:picMk id="26" creationId="{A8CBA438-9009-FBC8-8191-6C3AFBF6DA8A}"/>
          </ac:picMkLst>
        </pc:picChg>
        <pc:picChg chg="add mod">
          <ac:chgData name="Dvorak, Glenda D [CFSPH]" userId="375f6dd0-b914-45c5-9129-76b80f2c063e" providerId="ADAL" clId="{2FF4C7D0-2DEE-458D-9385-E99CC691351A}" dt="2025-06-23T19:53:59.203" v="8746" actId="962"/>
          <ac:picMkLst>
            <pc:docMk/>
            <pc:sldMk cId="2715582964" sldId="387"/>
            <ac:picMk id="27" creationId="{1CF47C92-BB2D-D6D6-9680-E21F8F16C01A}"/>
          </ac:picMkLst>
        </pc:picChg>
        <pc:picChg chg="add mod ord">
          <ac:chgData name="Dvorak, Glenda D [CFSPH]" userId="375f6dd0-b914-45c5-9129-76b80f2c063e" providerId="ADAL" clId="{2FF4C7D0-2DEE-458D-9385-E99CC691351A}" dt="2025-06-23T20:07:47.161" v="9061"/>
          <ac:picMkLst>
            <pc:docMk/>
            <pc:sldMk cId="2715582964" sldId="387"/>
            <ac:picMk id="29" creationId="{E68A7FCD-8EC1-546A-5BAE-74F100EAE6C6}"/>
          </ac:picMkLst>
        </pc:picChg>
        <pc:cxnChg chg="mod">
          <ac:chgData name="Dvorak, Glenda D [CFSPH]" userId="375f6dd0-b914-45c5-9129-76b80f2c063e" providerId="ADAL" clId="{2FF4C7D0-2DEE-458D-9385-E99CC691351A}" dt="2025-06-23T19:52:43.901" v="8736" actId="962"/>
          <ac:cxnSpMkLst>
            <pc:docMk/>
            <pc:sldMk cId="2715582964" sldId="387"/>
            <ac:cxnSpMk id="10" creationId="{0562CE9A-B715-08B6-85CF-9D838959902F}"/>
          </ac:cxnSpMkLst>
        </pc:cxnChg>
      </pc:sldChg>
      <pc:sldChg chg="addSp delSp modSp new mod modNotesTx">
        <pc:chgData name="Dvorak, Glenda D [CFSPH]" userId="375f6dd0-b914-45c5-9129-76b80f2c063e" providerId="ADAL" clId="{2FF4C7D0-2DEE-458D-9385-E99CC691351A}" dt="2025-06-23T20:32:26.658" v="9143" actId="404"/>
        <pc:sldMkLst>
          <pc:docMk/>
          <pc:sldMk cId="524371593" sldId="388"/>
        </pc:sldMkLst>
        <pc:spChg chg="mod">
          <ac:chgData name="Dvorak, Glenda D [CFSPH]" userId="375f6dd0-b914-45c5-9129-76b80f2c063e" providerId="ADAL" clId="{2FF4C7D0-2DEE-458D-9385-E99CC691351A}" dt="2025-06-23T20:01:19.897" v="8899" actId="207"/>
          <ac:spMkLst>
            <pc:docMk/>
            <pc:sldMk cId="524371593" sldId="388"/>
            <ac:spMk id="2" creationId="{109C225D-4459-F851-A5D9-A1ECB0F9AC64}"/>
          </ac:spMkLst>
        </pc:spChg>
        <pc:picChg chg="add mod ord modCrop">
          <ac:chgData name="Dvorak, Glenda D [CFSPH]" userId="375f6dd0-b914-45c5-9129-76b80f2c063e" providerId="ADAL" clId="{2FF4C7D0-2DEE-458D-9385-E99CC691351A}" dt="2025-06-23T20:08:25.771" v="9068"/>
          <ac:picMkLst>
            <pc:docMk/>
            <pc:sldMk cId="524371593" sldId="388"/>
            <ac:picMk id="4" creationId="{815FD332-18EC-A45E-1295-6D2B5F625649}"/>
          </ac:picMkLst>
        </pc:picChg>
        <pc:picChg chg="add mod modCrop">
          <ac:chgData name="Dvorak, Glenda D [CFSPH]" userId="375f6dd0-b914-45c5-9129-76b80f2c063e" providerId="ADAL" clId="{2FF4C7D0-2DEE-458D-9385-E99CC691351A}" dt="2025-06-23T19:55:42.073" v="8754" actId="962"/>
          <ac:picMkLst>
            <pc:docMk/>
            <pc:sldMk cId="524371593" sldId="388"/>
            <ac:picMk id="6" creationId="{3A890797-2D75-EDC0-12FE-14622DA888BC}"/>
          </ac:picMkLst>
        </pc:picChg>
      </pc:sldChg>
      <pc:sldChg chg="add del">
        <pc:chgData name="Dvorak, Glenda D [CFSPH]" userId="375f6dd0-b914-45c5-9129-76b80f2c063e" providerId="ADAL" clId="{2FF4C7D0-2DEE-458D-9385-E99CC691351A}" dt="2025-06-01T14:41:49.408" v="7347"/>
        <pc:sldMkLst>
          <pc:docMk/>
          <pc:sldMk cId="167964209" sldId="389"/>
        </pc:sldMkLst>
      </pc:sldChg>
      <pc:sldChg chg="modSp add mod modNotesTx">
        <pc:chgData name="Dvorak, Glenda D [CFSPH]" userId="375f6dd0-b914-45c5-9129-76b80f2c063e" providerId="ADAL" clId="{2FF4C7D0-2DEE-458D-9385-E99CC691351A}" dt="2025-06-01T14:42:40.806" v="7427" actId="20577"/>
        <pc:sldMkLst>
          <pc:docMk/>
          <pc:sldMk cId="1763610141" sldId="389"/>
        </pc:sldMkLst>
        <pc:spChg chg="mod">
          <ac:chgData name="Dvorak, Glenda D [CFSPH]" userId="375f6dd0-b914-45c5-9129-76b80f2c063e" providerId="ADAL" clId="{2FF4C7D0-2DEE-458D-9385-E99CC691351A}" dt="2025-06-01T14:42:11.976" v="7381" actId="20577"/>
          <ac:spMkLst>
            <pc:docMk/>
            <pc:sldMk cId="1763610141" sldId="389"/>
            <ac:spMk id="9" creationId="{C170E2AB-EDF8-C7AB-81CB-05BADDC8F420}"/>
          </ac:spMkLst>
        </pc:spChg>
      </pc:sldChg>
      <pc:sldChg chg="modSp add mod modNotesTx">
        <pc:chgData name="Dvorak, Glenda D [CFSPH]" userId="375f6dd0-b914-45c5-9129-76b80f2c063e" providerId="ADAL" clId="{2FF4C7D0-2DEE-458D-9385-E99CC691351A}" dt="2025-06-01T14:46:24.432" v="7519" actId="6549"/>
        <pc:sldMkLst>
          <pc:docMk/>
          <pc:sldMk cId="3563948286" sldId="390"/>
        </pc:sldMkLst>
        <pc:spChg chg="mod">
          <ac:chgData name="Dvorak, Glenda D [CFSPH]" userId="375f6dd0-b914-45c5-9129-76b80f2c063e" providerId="ADAL" clId="{2FF4C7D0-2DEE-458D-9385-E99CC691351A}" dt="2025-06-01T14:42:26.398" v="7395" actId="6549"/>
          <ac:spMkLst>
            <pc:docMk/>
            <pc:sldMk cId="3563948286" sldId="390"/>
            <ac:spMk id="9" creationId="{89449ED1-1500-937C-3A5E-3E968E90AC7F}"/>
          </ac:spMkLst>
        </pc:spChg>
      </pc:sldChg>
      <pc:sldChg chg="addSp delSp modSp new mod modNotesTx">
        <pc:chgData name="Dvorak, Glenda D [CFSPH]" userId="375f6dd0-b914-45c5-9129-76b80f2c063e" providerId="ADAL" clId="{2FF4C7D0-2DEE-458D-9385-E99CC691351A}" dt="2025-06-23T20:34:10.705" v="9353" actId="404"/>
        <pc:sldMkLst>
          <pc:docMk/>
          <pc:sldMk cId="1036063563" sldId="391"/>
        </pc:sldMkLst>
        <pc:spChg chg="mod">
          <ac:chgData name="Dvorak, Glenda D [CFSPH]" userId="375f6dd0-b914-45c5-9129-76b80f2c063e" providerId="ADAL" clId="{2FF4C7D0-2DEE-458D-9385-E99CC691351A}" dt="2025-06-01T15:28:45.823" v="8023" actId="14100"/>
          <ac:spMkLst>
            <pc:docMk/>
            <pc:sldMk cId="1036063563" sldId="391"/>
            <ac:spMk id="2" creationId="{1292BC86-40A8-3197-28F1-6D98CA7A28D9}"/>
          </ac:spMkLst>
        </pc:spChg>
        <pc:picChg chg="add mod ord modCrop">
          <ac:chgData name="Dvorak, Glenda D [CFSPH]" userId="375f6dd0-b914-45c5-9129-76b80f2c063e" providerId="ADAL" clId="{2FF4C7D0-2DEE-458D-9385-E99CC691351A}" dt="2025-06-23T20:09:45.572" v="9080"/>
          <ac:picMkLst>
            <pc:docMk/>
            <pc:sldMk cId="1036063563" sldId="391"/>
            <ac:picMk id="5" creationId="{FC9ED495-DCE7-FA21-69EA-AACA08319505}"/>
          </ac:picMkLst>
        </pc:picChg>
        <pc:picChg chg="add mod">
          <ac:chgData name="Dvorak, Glenda D [CFSPH]" userId="375f6dd0-b914-45c5-9129-76b80f2c063e" providerId="ADAL" clId="{2FF4C7D0-2DEE-458D-9385-E99CC691351A}" dt="2025-06-23T19:59:22.256" v="8773" actId="962"/>
          <ac:picMkLst>
            <pc:docMk/>
            <pc:sldMk cId="1036063563" sldId="391"/>
            <ac:picMk id="7" creationId="{DC7F311D-AC43-F055-C85F-48926382AE60}"/>
          </ac:picMkLst>
        </pc:picChg>
      </pc:sldChg>
      <pc:sldMasterChg chg="modSp mod">
        <pc:chgData name="Dvorak, Glenda D [CFSPH]" userId="375f6dd0-b914-45c5-9129-76b80f2c063e" providerId="ADAL" clId="{2FF4C7D0-2DEE-458D-9385-E99CC691351A}" dt="2025-04-26T15:25:35.091" v="2087" actId="14100"/>
        <pc:sldMasterMkLst>
          <pc:docMk/>
          <pc:sldMasterMk cId="3512009594" sldId="2147483745"/>
        </pc:sldMasterMkLst>
        <pc:spChg chg="mod">
          <ac:chgData name="Dvorak, Glenda D [CFSPH]" userId="375f6dd0-b914-45c5-9129-76b80f2c063e" providerId="ADAL" clId="{2FF4C7D0-2DEE-458D-9385-E99CC691351A}" dt="2025-04-26T15:25:35.091" v="2087" actId="14100"/>
          <ac:spMkLst>
            <pc:docMk/>
            <pc:sldMasterMk cId="3512009594" sldId="2147483745"/>
            <ac:spMk id="2" creationId="{C4A4950F-9761-45C7-AEEE-50CD87675875}"/>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3675" cy="344091"/>
          </a:xfrm>
          <a:prstGeom prst="rect">
            <a:avLst/>
          </a:prstGeom>
        </p:spPr>
        <p:txBody>
          <a:bodyPr vert="horz" lIns="91975" tIns="45988" rIns="91975" bIns="45988" rtlCol="0"/>
          <a:lstStyle>
            <a:lvl1pPr algn="l">
              <a:defRPr sz="1200"/>
            </a:lvl1pPr>
          </a:lstStyle>
          <a:p>
            <a:endParaRPr lang="en-US"/>
          </a:p>
        </p:txBody>
      </p:sp>
      <p:sp>
        <p:nvSpPr>
          <p:cNvPr id="3" name="Date Placeholder 2"/>
          <p:cNvSpPr>
            <a:spLocks noGrp="1"/>
          </p:cNvSpPr>
          <p:nvPr>
            <p:ph type="dt" idx="1"/>
          </p:nvPr>
        </p:nvSpPr>
        <p:spPr>
          <a:xfrm>
            <a:off x="5233437" y="0"/>
            <a:ext cx="4003675" cy="344091"/>
          </a:xfrm>
          <a:prstGeom prst="rect">
            <a:avLst/>
          </a:prstGeom>
        </p:spPr>
        <p:txBody>
          <a:bodyPr vert="horz" lIns="91975" tIns="45988" rIns="91975" bIns="45988" rtlCol="0"/>
          <a:lstStyle>
            <a:lvl1pPr algn="r">
              <a:defRPr sz="1200"/>
            </a:lvl1pPr>
          </a:lstStyle>
          <a:p>
            <a:fld id="{A283811D-C1BE-4AA7-A1CD-16CA8379B884}" type="datetimeFigureOut">
              <a:rPr lang="en-US" smtClean="0"/>
              <a:t>6/23/2025</a:t>
            </a:fld>
            <a:endParaRPr lang="en-US"/>
          </a:p>
        </p:txBody>
      </p:sp>
      <p:sp>
        <p:nvSpPr>
          <p:cNvPr id="4" name="Slide Image Placeholder 3"/>
          <p:cNvSpPr>
            <a:spLocks noGrp="1" noRot="1" noChangeAspect="1"/>
          </p:cNvSpPr>
          <p:nvPr>
            <p:ph type="sldImg" idx="2"/>
          </p:nvPr>
        </p:nvSpPr>
        <p:spPr>
          <a:xfrm>
            <a:off x="2562225" y="857250"/>
            <a:ext cx="4114800" cy="2314575"/>
          </a:xfrm>
          <a:prstGeom prst="rect">
            <a:avLst/>
          </a:prstGeom>
          <a:noFill/>
          <a:ln w="12700">
            <a:solidFill>
              <a:prstClr val="black"/>
            </a:solidFill>
          </a:ln>
        </p:spPr>
        <p:txBody>
          <a:bodyPr vert="horz" lIns="91975" tIns="45988" rIns="91975" bIns="45988" rtlCol="0" anchor="ctr"/>
          <a:lstStyle/>
          <a:p>
            <a:endParaRPr lang="en-US"/>
          </a:p>
        </p:txBody>
      </p:sp>
      <p:sp>
        <p:nvSpPr>
          <p:cNvPr id="5" name="Notes Placeholder 4"/>
          <p:cNvSpPr>
            <a:spLocks noGrp="1"/>
          </p:cNvSpPr>
          <p:nvPr>
            <p:ph type="body" sz="quarter" idx="3"/>
          </p:nvPr>
        </p:nvSpPr>
        <p:spPr>
          <a:xfrm>
            <a:off x="923925" y="3300413"/>
            <a:ext cx="7391400" cy="2700338"/>
          </a:xfrm>
          <a:prstGeom prst="rect">
            <a:avLst/>
          </a:prstGeom>
        </p:spPr>
        <p:txBody>
          <a:bodyPr vert="horz" lIns="91975" tIns="45988" rIns="91975" bIns="4598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4003675" cy="344090"/>
          </a:xfrm>
          <a:prstGeom prst="rect">
            <a:avLst/>
          </a:prstGeom>
        </p:spPr>
        <p:txBody>
          <a:bodyPr vert="horz" lIns="91975" tIns="45988" rIns="91975" bIns="45988" rtlCol="0" anchor="b"/>
          <a:lstStyle>
            <a:lvl1pPr algn="l">
              <a:defRPr sz="1200"/>
            </a:lvl1pPr>
          </a:lstStyle>
          <a:p>
            <a:endParaRPr lang="en-US"/>
          </a:p>
        </p:txBody>
      </p:sp>
      <p:sp>
        <p:nvSpPr>
          <p:cNvPr id="7" name="Slide Number Placeholder 6"/>
          <p:cNvSpPr>
            <a:spLocks noGrp="1"/>
          </p:cNvSpPr>
          <p:nvPr>
            <p:ph type="sldNum" sz="quarter" idx="5"/>
          </p:nvPr>
        </p:nvSpPr>
        <p:spPr>
          <a:xfrm>
            <a:off x="5233437" y="6513910"/>
            <a:ext cx="4003675" cy="344090"/>
          </a:xfrm>
          <a:prstGeom prst="rect">
            <a:avLst/>
          </a:prstGeom>
        </p:spPr>
        <p:txBody>
          <a:bodyPr vert="horz" lIns="91975" tIns="45988" rIns="91975" bIns="45988"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604">
              <a:defRPr/>
            </a:pPr>
            <a:r>
              <a:rPr lang="en-US" dirty="0"/>
              <a:t>During an animal health emergency, vehicles, equipment, or people entering and exiting the farm can transfer disease organisms. Designating clean and dirty areas on response sites helps to reduce disease transmission onto or off of a site. </a:t>
            </a:r>
            <a:endParaRPr lang="en-US" dirty="0">
              <a:ea typeface="Aptos" panose="020B000402020202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04962-D34A-C409-2CA4-ABEE534EF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8F837-9526-B117-0BA5-B828C4A16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828DF-81ED-2E94-C1FC-E9B3512C7E60}"/>
              </a:ext>
            </a:extLst>
          </p:cNvPr>
          <p:cNvSpPr>
            <a:spLocks noGrp="1"/>
          </p:cNvSpPr>
          <p:nvPr>
            <p:ph type="body" idx="1"/>
          </p:nvPr>
        </p:nvSpPr>
        <p:spPr/>
        <p:txBody>
          <a:bodyPr/>
          <a:lstStyle/>
          <a:p>
            <a:pPr defTabSz="902604">
              <a:defRPr/>
            </a:pPr>
            <a:r>
              <a:rPr lang="en-US" dirty="0"/>
              <a:t>Identify and mark a location for the clean-dirty line. This should be an area located away from the infected animals or their housing, usually near the farm entrance. </a:t>
            </a:r>
          </a:p>
          <a:p>
            <a:pPr defTabSz="902604">
              <a:defRPr/>
            </a:pPr>
            <a:endParaRPr lang="en-US" dirty="0"/>
          </a:p>
          <a:p>
            <a:pPr defTabSz="902604">
              <a:defRPr/>
            </a:pPr>
            <a:r>
              <a:rPr lang="en-US" sz="1000" dirty="0"/>
              <a:t>Photo (left): CFSPH, (right) USDA from Samantha Beaty</a:t>
            </a:r>
          </a:p>
          <a:p>
            <a:pPr defTabSz="902604">
              <a:defRPr/>
            </a:pPr>
            <a:endParaRPr lang="en-US" dirty="0"/>
          </a:p>
          <a:p>
            <a:endParaRPr lang="en-US" dirty="0"/>
          </a:p>
        </p:txBody>
      </p:sp>
      <p:sp>
        <p:nvSpPr>
          <p:cNvPr id="4" name="Slide Number Placeholder 3">
            <a:extLst>
              <a:ext uri="{FF2B5EF4-FFF2-40B4-BE49-F238E27FC236}">
                <a16:creationId xmlns:a16="http://schemas.microsoft.com/office/drawing/2014/main" id="{3154615A-8D92-5466-A916-5E137BEA093E}"/>
              </a:ext>
            </a:extLst>
          </p:cNvPr>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3966640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area must be large enough to accommodate items going in and out of the site (e.g., people or vehicles). The area used should be flat or sloping toward the farm to keep any runoff (e.g. disinfectant solutions) on the site. It should also be located away from any waterways. A clean, paved area is preferred and should be sprayed with disinfectant solution before setting up the clean-dirty line. Well-drained gravel is acceptable; a tarp should be used to create a barrier and prevent mud during clean up.</a:t>
            </a:r>
          </a:p>
          <a:p>
            <a:endParaRPr lang="en-US" dirty="0"/>
          </a:p>
          <a:p>
            <a:pPr defTabSz="902604">
              <a:defRPr/>
            </a:pPr>
            <a:r>
              <a:rPr lang="en-US" sz="1000" dirty="0"/>
              <a:t>Photo by Dani Ausen/CFSPH</a:t>
            </a:r>
          </a:p>
          <a:p>
            <a:endParaRPr lang="en-US" dirty="0"/>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11</a:t>
            </a:fld>
            <a:endParaRPr lang="en-US"/>
          </a:p>
        </p:txBody>
      </p:sp>
    </p:spTree>
    <p:extLst>
      <p:ext uri="{BB962C8B-B14F-4D97-AF65-F5344CB8AC3E}">
        <p14:creationId xmlns:p14="http://schemas.microsoft.com/office/powerpoint/2010/main" val="132704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latin typeface="Calibri" panose="020F0502020204030204" pitchFamily="34" charset="0"/>
                <a:ea typeface="+mn-ea"/>
                <a:cs typeface="Calibri" panose="020F0502020204030204" pitchFamily="34" charset="0"/>
              </a:rPr>
              <a:t>The clean-dirty line should be clearly visible and marked with tarps, paint, tape, or rope. Use of a physical barrier, such as a gate is best.</a:t>
            </a:r>
          </a:p>
          <a:p>
            <a:endParaRPr lang="en-US" sz="140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Photo by Dani Ausen/CFSPH</a:t>
            </a:r>
          </a:p>
          <a:p>
            <a:endParaRPr lang="en-US" sz="1400" kern="1200" dirty="0">
              <a:solidFill>
                <a:schemeClr val="tx1"/>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6548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8654-A25A-5C2F-6730-C7C44B385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813B4-2B1D-6920-24BF-60902CBCA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312A5-5D66-A79A-7BAC-EEDB7B3169AA}"/>
              </a:ext>
            </a:extLst>
          </p:cNvPr>
          <p:cNvSpPr>
            <a:spLocks noGrp="1"/>
          </p:cNvSpPr>
          <p:nvPr>
            <p:ph type="body" idx="1"/>
          </p:nvPr>
        </p:nvSpPr>
        <p:spPr/>
        <p:txBody>
          <a:bodyPr/>
          <a:lstStyle/>
          <a:p>
            <a:r>
              <a:rPr lang="en-US" dirty="0"/>
              <a:t>Even during inclement weather, it is important to clearly mark the clean-dirty line.</a:t>
            </a:r>
          </a:p>
          <a:p>
            <a:pPr defTabSz="902604">
              <a:defRPr/>
            </a:pPr>
            <a:endParaRPr lang="en-US" sz="1000" dirty="0"/>
          </a:p>
          <a:p>
            <a:pPr defTabSz="902604">
              <a:defRPr/>
            </a:pPr>
            <a:r>
              <a:rPr lang="en-US" sz="1000" dirty="0"/>
              <a:t>Photo by USDA from Samantha Beaty</a:t>
            </a:r>
          </a:p>
          <a:p>
            <a:endParaRPr lang="en-US" dirty="0"/>
          </a:p>
          <a:p>
            <a:endParaRPr lang="en-US" dirty="0"/>
          </a:p>
        </p:txBody>
      </p:sp>
      <p:sp>
        <p:nvSpPr>
          <p:cNvPr id="4" name="Slide Number Placeholder 3">
            <a:extLst>
              <a:ext uri="{FF2B5EF4-FFF2-40B4-BE49-F238E27FC236}">
                <a16:creationId xmlns:a16="http://schemas.microsoft.com/office/drawing/2014/main" id="{6A3C7564-A405-6A4A-1061-44D0195B2A23}"/>
              </a:ext>
            </a:extLst>
          </p:cNvPr>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1313975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D00D-5F44-0C81-DF8A-6B25585BE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06634-0E58-0E4D-5951-06952EBE3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72584-07F7-EBE2-ABF5-D044E09F45F7}"/>
              </a:ext>
            </a:extLst>
          </p:cNvPr>
          <p:cNvSpPr>
            <a:spLocks noGrp="1"/>
          </p:cNvSpPr>
          <p:nvPr>
            <p:ph type="body" idx="1"/>
          </p:nvPr>
        </p:nvSpPr>
        <p:spPr/>
        <p:txBody>
          <a:bodyPr/>
          <a:lstStyle/>
          <a:p>
            <a:r>
              <a:rPr lang="en-US" dirty="0"/>
              <a:t>Setting up a clean-dirty line</a:t>
            </a:r>
          </a:p>
        </p:txBody>
      </p:sp>
      <p:sp>
        <p:nvSpPr>
          <p:cNvPr id="4" name="Slide Number Placeholder 3">
            <a:extLst>
              <a:ext uri="{FF2B5EF4-FFF2-40B4-BE49-F238E27FC236}">
                <a16:creationId xmlns:a16="http://schemas.microsoft.com/office/drawing/2014/main" id="{F26DB87A-25A6-C801-3A3E-73485682CFEF}"/>
              </a:ext>
            </a:extLst>
          </p:cNvPr>
          <p:cNvSpPr>
            <a:spLocks noGrp="1"/>
          </p:cNvSpPr>
          <p:nvPr>
            <p:ph type="sldNum" sz="quarter" idx="5"/>
          </p:nvPr>
        </p:nvSpPr>
        <p:spPr/>
        <p:txBody>
          <a:bodyPr/>
          <a:lstStyle/>
          <a:p>
            <a:pPr marL="0" marR="0" lvl="0" indent="0" algn="r" defTabSz="902604"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0260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06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2587-A6AE-49A6-133B-ECEF2AC43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FFC56-0190-1FDE-B3E4-89E9B2196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62034-EA96-B288-8F80-44DBB78D7AF9}"/>
              </a:ext>
            </a:extLst>
          </p:cNvPr>
          <p:cNvSpPr>
            <a:spLocks noGrp="1"/>
          </p:cNvSpPr>
          <p:nvPr>
            <p:ph type="body" idx="1"/>
          </p:nvPr>
        </p:nvSpPr>
        <p:spPr/>
        <p:txBody>
          <a:bodyPr/>
          <a:lstStyle/>
          <a:p>
            <a:r>
              <a:rPr lang="en-US" sz="1400" kern="1200" dirty="0">
                <a:solidFill>
                  <a:schemeClr val="tx1"/>
                </a:solidFill>
                <a:latin typeface="Calibri" panose="020F0502020204030204" pitchFamily="34" charset="0"/>
                <a:ea typeface="+mn-ea"/>
                <a:cs typeface="Calibri" panose="020F0502020204030204" pitchFamily="34" charset="0"/>
              </a:rPr>
              <a:t>The setup of the clean-dirty line should provide easy access to items needed for decontamination and disposal upon exit. </a:t>
            </a:r>
          </a:p>
        </p:txBody>
      </p:sp>
      <p:sp>
        <p:nvSpPr>
          <p:cNvPr id="4" name="Slide Number Placeholder 3">
            <a:extLst>
              <a:ext uri="{FF2B5EF4-FFF2-40B4-BE49-F238E27FC236}">
                <a16:creationId xmlns:a16="http://schemas.microsoft.com/office/drawing/2014/main" id="{326BB1F5-DB4D-FAE3-AB63-9EEC213BF164}"/>
              </a:ext>
            </a:extLst>
          </p:cNvPr>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132305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21DE-A0B5-D36F-7319-5EACAE4C1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08AE6-FB66-E8DE-47AF-7F4647719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1CE63-F3F0-DDA9-7912-8AFD83B0CFF0}"/>
              </a:ext>
            </a:extLst>
          </p:cNvPr>
          <p:cNvSpPr>
            <a:spLocks noGrp="1"/>
          </p:cNvSpPr>
          <p:nvPr>
            <p:ph type="body" idx="1"/>
          </p:nvPr>
        </p:nvSpPr>
        <p:spPr/>
        <p:txBody>
          <a:bodyPr/>
          <a:lstStyle/>
          <a:p>
            <a:pPr marL="0" marR="0" lvl="0" indent="0">
              <a:spcBef>
                <a:spcPts val="300"/>
              </a:spcBef>
              <a:buClr>
                <a:srgbClr val="E97243"/>
              </a:buClr>
              <a:buSzPts val="1200"/>
              <a:buFont typeface="Wingdings 3" panose="05040102010807070707" pitchFamily="18" charset="2"/>
              <a:buNone/>
            </a:pPr>
            <a:r>
              <a:rPr lang="en-US" sz="1400" kern="1200" dirty="0">
                <a:solidFill>
                  <a:schemeClr val="tx1"/>
                </a:solidFill>
                <a:latin typeface="Calibri" panose="020F0502020204030204" pitchFamily="34" charset="0"/>
                <a:ea typeface="+mn-ea"/>
                <a:cs typeface="Calibri" panose="020F0502020204030204" pitchFamily="34" charset="0"/>
              </a:rPr>
              <a:t>Place the following items (at minimum) at the clean-dirty line:</a:t>
            </a:r>
          </a:p>
          <a:p>
            <a:pPr marL="285750" marR="0" lvl="0" indent="-285750">
              <a:spcBef>
                <a:spcPts val="300"/>
              </a:spcBef>
              <a:buClr>
                <a:srgbClr val="E97243"/>
              </a:buClr>
              <a:buSzPts val="1400"/>
              <a:buFont typeface="Arial" panose="020B0604020202020204" pitchFamily="34" charset="0"/>
              <a:buChar char="•"/>
              <a:tabLst>
                <a:tab pos="228600" algn="l"/>
                <a:tab pos="457200" algn="l"/>
              </a:tabLst>
            </a:pPr>
            <a:r>
              <a:rPr lang="en-US" sz="1400" kern="1200" dirty="0">
                <a:solidFill>
                  <a:schemeClr val="tx1"/>
                </a:solidFill>
                <a:latin typeface="Calibri" panose="020F0502020204030204" pitchFamily="34" charset="0"/>
                <a:ea typeface="+mn-ea"/>
                <a:cs typeface="Calibri" panose="020F0502020204030204" pitchFamily="34" charset="0"/>
              </a:rPr>
              <a:t>A plastic container filled with disinfectant, and a scrub brush for footwear disinfection.</a:t>
            </a:r>
          </a:p>
          <a:p>
            <a:pPr marL="285750" marR="0" lvl="0" indent="-285750">
              <a:spcBef>
                <a:spcPts val="300"/>
              </a:spcBef>
              <a:buClr>
                <a:srgbClr val="E97243"/>
              </a:buClr>
              <a:buSzPts val="1400"/>
              <a:buFont typeface="Arial" panose="020B0604020202020204" pitchFamily="34" charset="0"/>
              <a:buChar char="•"/>
              <a:tabLst>
                <a:tab pos="228600" algn="l"/>
                <a:tab pos="457200" algn="l"/>
              </a:tabLst>
            </a:pPr>
            <a:r>
              <a:rPr lang="en-US" sz="1400" kern="1200" dirty="0">
                <a:solidFill>
                  <a:schemeClr val="tx1"/>
                </a:solidFill>
                <a:latin typeface="Calibri" panose="020F0502020204030204" pitchFamily="34" charset="0"/>
                <a:ea typeface="+mn-ea"/>
                <a:cs typeface="Calibri" panose="020F0502020204030204" pitchFamily="34" charset="0"/>
              </a:rPr>
              <a:t>A garden sprayer filled with disinfectant for PPE and supply disinfection when exiting.</a:t>
            </a:r>
          </a:p>
          <a:p>
            <a:pPr marL="285750" marR="0" lvl="0" indent="-285750">
              <a:spcBef>
                <a:spcPts val="300"/>
              </a:spcBef>
              <a:buClr>
                <a:srgbClr val="E97243"/>
              </a:buClr>
              <a:buSzPts val="1400"/>
              <a:buFont typeface="Arial" panose="020B0604020202020204" pitchFamily="34" charset="0"/>
              <a:buChar char="•"/>
              <a:tabLst>
                <a:tab pos="228600" algn="l"/>
                <a:tab pos="457200" algn="l"/>
              </a:tabLst>
            </a:pPr>
            <a:r>
              <a:rPr lang="en-US" sz="1400" kern="1200" dirty="0">
                <a:solidFill>
                  <a:schemeClr val="tx1"/>
                </a:solidFill>
                <a:latin typeface="Calibri" panose="020F0502020204030204" pitchFamily="34" charset="0"/>
                <a:ea typeface="+mn-ea"/>
                <a:cs typeface="Calibri" panose="020F0502020204030204" pitchFamily="34" charset="0"/>
              </a:rPr>
              <a:t>Several garbage bags (at least two) to discard disposable items or contain reusable items (e.g., respirators). </a:t>
            </a:r>
          </a:p>
          <a:p>
            <a:pPr marL="285750" marR="0" lvl="0" indent="-285750">
              <a:spcBef>
                <a:spcPts val="300"/>
              </a:spcBef>
              <a:buClr>
                <a:srgbClr val="E97243"/>
              </a:buClr>
              <a:buSzPts val="1400"/>
              <a:buFont typeface="Arial" panose="020B0604020202020204" pitchFamily="34" charset="0"/>
              <a:buChar char="•"/>
              <a:tabLst>
                <a:tab pos="228600" algn="l"/>
                <a:tab pos="457200" algn="l"/>
              </a:tabLst>
            </a:pPr>
            <a:r>
              <a:rPr lang="en-US" sz="1400" kern="1200" dirty="0">
                <a:solidFill>
                  <a:schemeClr val="tx1"/>
                </a:solidFill>
                <a:latin typeface="Calibri" panose="020F0502020204030204" pitchFamily="34" charset="0"/>
                <a:ea typeface="+mn-ea"/>
                <a:cs typeface="Calibri" panose="020F0502020204030204" pitchFamily="34" charset="0"/>
              </a:rPr>
              <a:t>Two plastic buckets lined with garbage bags for a secondary level of containment of items </a:t>
            </a:r>
            <a:r>
              <a:rPr lang="en-US" dirty="0"/>
              <a:t>upon departure from the dirty side of the line</a:t>
            </a:r>
            <a:r>
              <a:rPr lang="en-US" sz="1400" kern="1200" dirty="0">
                <a:solidFill>
                  <a:schemeClr val="tx1"/>
                </a:solidFill>
                <a:latin typeface="Calibri" panose="020F0502020204030204" pitchFamily="34" charset="0"/>
                <a:ea typeface="+mn-ea"/>
                <a:cs typeface="Calibri" panose="020F0502020204030204" pitchFamily="34" charset="0"/>
              </a:rPr>
              <a:t>. </a:t>
            </a:r>
          </a:p>
          <a:p>
            <a:pPr marL="285750" indent="-285750">
              <a:buFont typeface="Arial" panose="020B0604020202020204" pitchFamily="34" charset="0"/>
              <a:buChar char="•"/>
            </a:pPr>
            <a:r>
              <a:rPr lang="en-US" sz="1400" kern="1200" dirty="0">
                <a:solidFill>
                  <a:schemeClr val="tx1"/>
                </a:solidFill>
                <a:latin typeface="Calibri" panose="020F0502020204030204" pitchFamily="34" charset="0"/>
                <a:ea typeface="+mn-ea"/>
                <a:cs typeface="Calibri" panose="020F0502020204030204" pitchFamily="34" charset="0"/>
              </a:rPr>
              <a:t>A hand sprayer filled with disinfectant </a:t>
            </a:r>
          </a:p>
        </p:txBody>
      </p:sp>
      <p:sp>
        <p:nvSpPr>
          <p:cNvPr id="4" name="Slide Number Placeholder 3">
            <a:extLst>
              <a:ext uri="{FF2B5EF4-FFF2-40B4-BE49-F238E27FC236}">
                <a16:creationId xmlns:a16="http://schemas.microsoft.com/office/drawing/2014/main" id="{54B52DDA-BABC-6BD8-572A-A5E2714E0894}"/>
              </a:ext>
            </a:extLst>
          </p:cNvPr>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1753157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B29F7-5DAC-1FEA-4D7D-45389AFCD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1B311-2DAD-BDA7-34D6-3D6A6D6EC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D3534-658E-6A1D-C710-50F1CFD4CAD7}"/>
              </a:ext>
            </a:extLst>
          </p:cNvPr>
          <p:cNvSpPr>
            <a:spLocks noGrp="1"/>
          </p:cNvSpPr>
          <p:nvPr>
            <p:ph type="body" idx="1"/>
          </p:nvPr>
        </p:nvSpPr>
        <p:spPr/>
        <p:txBody>
          <a:bodyPr/>
          <a:lstStyle/>
          <a:p>
            <a:r>
              <a:rPr lang="en-US" dirty="0"/>
              <a:t>The following are some examples of clean and dirty line setups.</a:t>
            </a:r>
          </a:p>
          <a:p>
            <a:endParaRPr lang="en-US" dirty="0"/>
          </a:p>
          <a:p>
            <a:r>
              <a:rPr lang="en-US" sz="1000" dirty="0"/>
              <a:t>Photo by New South Wales Department of Primary Industries and Regional Development</a:t>
            </a:r>
          </a:p>
          <a:p>
            <a:endParaRPr lang="en-US" dirty="0"/>
          </a:p>
        </p:txBody>
      </p:sp>
      <p:sp>
        <p:nvSpPr>
          <p:cNvPr id="4" name="Slide Number Placeholder 3">
            <a:extLst>
              <a:ext uri="{FF2B5EF4-FFF2-40B4-BE49-F238E27FC236}">
                <a16:creationId xmlns:a16="http://schemas.microsoft.com/office/drawing/2014/main" id="{FDADAFD4-CCA1-01E9-83B7-BCAE3604AB36}"/>
              </a:ext>
            </a:extLst>
          </p:cNvPr>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1953390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size of the response, there may or may not be assistance at the clean-dirty line.</a:t>
            </a:r>
          </a:p>
          <a:p>
            <a:endParaRPr lang="en-US" dirty="0"/>
          </a:p>
          <a:p>
            <a:r>
              <a:rPr lang="en-US" sz="1000" dirty="0"/>
              <a:t>Photos from CFSPH.</a:t>
            </a:r>
          </a:p>
        </p:txBody>
      </p:sp>
      <p:sp>
        <p:nvSpPr>
          <p:cNvPr id="4" name="Slide Number Placeholder 3"/>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3534671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826D7-6B8C-8804-FA2B-2D22A8EE0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DFBA7-3E3D-ACAF-72A5-D731850C2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61A7D-D3E6-46FA-5FD8-4E0316299296}"/>
              </a:ext>
            </a:extLst>
          </p:cNvPr>
          <p:cNvSpPr>
            <a:spLocks noGrp="1"/>
          </p:cNvSpPr>
          <p:nvPr>
            <p:ph type="body" idx="1"/>
          </p:nvPr>
        </p:nvSpPr>
        <p:spPr/>
        <p:txBody>
          <a:bodyPr/>
          <a:lstStyle/>
          <a:p>
            <a:r>
              <a:rPr lang="en-US" dirty="0"/>
              <a:t>Entering at the clean-dirty line</a:t>
            </a:r>
          </a:p>
        </p:txBody>
      </p:sp>
      <p:sp>
        <p:nvSpPr>
          <p:cNvPr id="4" name="Slide Number Placeholder 3">
            <a:extLst>
              <a:ext uri="{FF2B5EF4-FFF2-40B4-BE49-F238E27FC236}">
                <a16:creationId xmlns:a16="http://schemas.microsoft.com/office/drawing/2014/main" id="{163B7A2D-304A-3E9E-979D-5CD1844BC87F}"/>
              </a:ext>
            </a:extLst>
          </p:cNvPr>
          <p:cNvSpPr>
            <a:spLocks noGrp="1"/>
          </p:cNvSpPr>
          <p:nvPr>
            <p:ph type="sldNum" sz="quarter" idx="5"/>
          </p:nvPr>
        </p:nvSpPr>
        <p:spPr/>
        <p:txBody>
          <a:bodyPr/>
          <a:lstStyle/>
          <a:p>
            <a:pPr marL="0" marR="0" lvl="0" indent="0" algn="r" defTabSz="902604"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0260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993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256B-AF3D-BDAC-B606-4FA2CC40D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5E30-66D7-DA6B-D3D5-53E2BF286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44AF-A8A0-8832-7914-CD14FFF71C68}"/>
              </a:ext>
            </a:extLst>
          </p:cNvPr>
          <p:cNvSpPr>
            <a:spLocks noGrp="1"/>
          </p:cNvSpPr>
          <p:nvPr>
            <p:ph type="body" idx="1"/>
          </p:nvPr>
        </p:nvSpPr>
        <p:spPr/>
        <p:txBody>
          <a:bodyPr/>
          <a:lstStyle/>
          <a:p>
            <a:pPr defTabSz="902604">
              <a:lnSpc>
                <a:spcPct val="110000"/>
              </a:lnSpc>
              <a:spcAft>
                <a:spcPts val="592"/>
              </a:spcAft>
              <a:defRPr/>
            </a:pPr>
            <a:r>
              <a:rPr lang="en-US" kern="100" dirty="0">
                <a:ea typeface="Aptos" panose="020B0004020202020204" pitchFamily="34" charset="0"/>
              </a:rPr>
              <a:t>This Just In Time training module will</a:t>
            </a:r>
            <a:r>
              <a:rPr lang="en-US" dirty="0"/>
              <a:t> discuss principles for setting up and crossing the clean-dirty line during a response. </a:t>
            </a:r>
          </a:p>
        </p:txBody>
      </p:sp>
      <p:sp>
        <p:nvSpPr>
          <p:cNvPr id="4" name="Slide Number Placeholder 3">
            <a:extLst>
              <a:ext uri="{FF2B5EF4-FFF2-40B4-BE49-F238E27FC236}">
                <a16:creationId xmlns:a16="http://schemas.microsoft.com/office/drawing/2014/main" id="{E14F9EEC-D412-19D3-DB8F-924CAFAF39CC}"/>
              </a:ext>
            </a:extLst>
          </p:cNvPr>
          <p:cNvSpPr>
            <a:spLocks noGrp="1"/>
          </p:cNvSpPr>
          <p:nvPr>
            <p:ph type="sldNum" sz="quarter" idx="5"/>
          </p:nvPr>
        </p:nvSpPr>
        <p:spPr/>
        <p:txBody>
          <a:bodyPr/>
          <a:lstStyle/>
          <a:p>
            <a:pPr defTabSz="902604">
              <a:defRPr/>
            </a:pPr>
            <a:fld id="{68A4114D-3529-4EEF-8458-4B289B3BB6AF}" type="slidenum">
              <a:rPr lang="en-US">
                <a:solidFill>
                  <a:prstClr val="black"/>
                </a:solidFill>
                <a:latin typeface="Aptos" panose="02110004020202020204"/>
              </a:rPr>
              <a:pPr defTabSz="902604">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35189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604">
              <a:defRPr/>
            </a:pPr>
            <a:r>
              <a:rPr lang="en-US" dirty="0"/>
              <a:t>Gather any items needed for assigned duties. Pre-label any sampling supplies. </a:t>
            </a:r>
          </a:p>
          <a:p>
            <a:pPr defTabSz="902604">
              <a:defRPr/>
            </a:pPr>
            <a:endParaRPr lang="en-US" dirty="0"/>
          </a:p>
          <a:p>
            <a:pPr defTabSz="902604">
              <a:defRPr/>
            </a:pPr>
            <a:r>
              <a:rPr lang="en-US" sz="1000" dirty="0"/>
              <a:t>Photo from CFSPH</a:t>
            </a:r>
          </a:p>
        </p:txBody>
      </p:sp>
      <p:sp>
        <p:nvSpPr>
          <p:cNvPr id="4" name="Slide Number Placeholder 3"/>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345646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604">
              <a:defRPr/>
            </a:pPr>
            <a:r>
              <a:rPr lang="en-US" dirty="0"/>
              <a:t>Don’t forget to bring extra gloves, masks, and duct tape to repair any PPE rips or tears. Place all items in waterproof plastic bags to allow for disinfection upon exit.  If a cell phone is needed, it should also be placed in a waterproof plastic bag.</a:t>
            </a:r>
          </a:p>
          <a:p>
            <a:pPr defTabSz="902604">
              <a:defRPr/>
            </a:pPr>
            <a:endParaRPr lang="en-US" dirty="0"/>
          </a:p>
          <a:p>
            <a:pPr defTabSz="902604">
              <a:defRPr/>
            </a:pPr>
            <a:r>
              <a:rPr lang="en-US" sz="1000" dirty="0"/>
              <a:t>Left and right photo by CFSPH; duct tape from Adobe Stock</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44369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46088-C896-B560-6B28-FAC72F3C6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E922E-9C48-77E7-A487-E568E29F5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5EC61-EAC2-350B-F108-E46CAEE1CBE8}"/>
              </a:ext>
            </a:extLst>
          </p:cNvPr>
          <p:cNvSpPr>
            <a:spLocks noGrp="1"/>
          </p:cNvSpPr>
          <p:nvPr>
            <p:ph type="body" idx="1"/>
          </p:nvPr>
        </p:nvSpPr>
        <p:spPr/>
        <p:txBody>
          <a:bodyPr/>
          <a:lstStyle/>
          <a:p>
            <a:r>
              <a:rPr lang="en-US" dirty="0"/>
              <a:t>Exiting at the clean-dirty line</a:t>
            </a:r>
          </a:p>
        </p:txBody>
      </p:sp>
      <p:sp>
        <p:nvSpPr>
          <p:cNvPr id="4" name="Slide Number Placeholder 3">
            <a:extLst>
              <a:ext uri="{FF2B5EF4-FFF2-40B4-BE49-F238E27FC236}">
                <a16:creationId xmlns:a16="http://schemas.microsoft.com/office/drawing/2014/main" id="{191745D6-A514-C042-7149-E1CE33E21DA8}"/>
              </a:ext>
            </a:extLst>
          </p:cNvPr>
          <p:cNvSpPr>
            <a:spLocks noGrp="1"/>
          </p:cNvSpPr>
          <p:nvPr>
            <p:ph type="sldNum" sz="quarter" idx="5"/>
          </p:nvPr>
        </p:nvSpPr>
        <p:spPr/>
        <p:txBody>
          <a:bodyPr/>
          <a:lstStyle/>
          <a:p>
            <a:pPr marL="0" marR="0" lvl="0" indent="0" algn="r" defTabSz="902604"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0260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3991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latin typeface="Calibri" panose="020F0502020204030204" pitchFamily="34" charset="0"/>
                <a:ea typeface="+mn-ea"/>
                <a:cs typeface="Calibri" panose="020F0502020204030204" pitchFamily="34" charset="0"/>
              </a:rPr>
              <a:t>All items taken on site, including PPE worn, must be disinfected or disposed of on the dirty side before exiting. </a:t>
            </a:r>
          </a:p>
          <a:p>
            <a:endParaRPr lang="en-US" sz="1400" kern="1200" dirty="0">
              <a:solidFill>
                <a:schemeClr val="tx1"/>
              </a:solidFill>
              <a:latin typeface="Calibri" panose="020F0502020204030204" pitchFamily="34" charset="0"/>
              <a:ea typeface="+mn-ea"/>
              <a:cs typeface="Calibri" panose="020F0502020204030204" pitchFamily="34" charset="0"/>
            </a:endParaRPr>
          </a:p>
          <a:p>
            <a:r>
              <a:rPr lang="en-US" sz="1000" kern="1200" dirty="0">
                <a:solidFill>
                  <a:schemeClr val="tx1"/>
                </a:solidFill>
                <a:latin typeface="Calibri" panose="020F0502020204030204" pitchFamily="34" charset="0"/>
                <a:ea typeface="+mn-ea"/>
                <a:cs typeface="Calibri" panose="020F0502020204030204" pitchFamily="34" charset="0"/>
              </a:rPr>
              <a:t>Photo from CFSPH/Jane Galyon</a:t>
            </a:r>
          </a:p>
        </p:txBody>
      </p:sp>
      <p:sp>
        <p:nvSpPr>
          <p:cNvPr id="4" name="Slide Number Placeholder 3"/>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1206332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buClr>
                <a:srgbClr val="E97243"/>
              </a:buClr>
              <a:buSzPts val="1200"/>
              <a:buFont typeface="Wingdings 3" panose="05040102010807070707" pitchFamily="18" charset="2"/>
              <a:buNone/>
            </a:pPr>
            <a:r>
              <a:rPr lang="en-US" sz="1400" kern="1200" dirty="0">
                <a:solidFill>
                  <a:schemeClr val="tx1"/>
                </a:solidFill>
                <a:latin typeface="Calibri" panose="020F0502020204030204" pitchFamily="34" charset="0"/>
                <a:ea typeface="+mn-ea"/>
                <a:cs typeface="Calibri" panose="020F0502020204030204" pitchFamily="34" charset="0"/>
              </a:rPr>
              <a:t>Thoroughly scrub, clean and disinfect footwear, including the treads, in the footbath. Spray all surfaces of the PPE and other items taken onsite (i.e., supplies or samples in waterproof plastic bags) with the disinfectant-filled garden sprayer.</a:t>
            </a:r>
          </a:p>
          <a:p>
            <a:pPr marL="0" marR="0" lvl="0" indent="0">
              <a:spcBef>
                <a:spcPts val="300"/>
              </a:spcBef>
              <a:buClr>
                <a:srgbClr val="E97243"/>
              </a:buClr>
              <a:buSzPts val="1200"/>
              <a:buFont typeface="Wingdings 3" panose="05040102010807070707" pitchFamily="18" charset="2"/>
              <a:buNone/>
            </a:pPr>
            <a:endParaRPr lang="en-US" sz="1400" kern="1200" dirty="0">
              <a:solidFill>
                <a:schemeClr val="tx1"/>
              </a:solidFill>
              <a:latin typeface="Calibri" panose="020F0502020204030204" pitchFamily="34" charset="0"/>
              <a:ea typeface="+mn-ea"/>
              <a:cs typeface="Calibri" panose="020F0502020204030204" pitchFamily="34" charset="0"/>
            </a:endParaRPr>
          </a:p>
          <a:p>
            <a:pPr marL="0" marR="0" lvl="0" indent="0">
              <a:spcBef>
                <a:spcPts val="300"/>
              </a:spcBef>
              <a:buClr>
                <a:srgbClr val="E97243"/>
              </a:buClr>
              <a:buSzPts val="1200"/>
              <a:buFont typeface="Wingdings 3" panose="05040102010807070707" pitchFamily="18" charset="2"/>
              <a:buNone/>
            </a:pPr>
            <a:r>
              <a:rPr lang="en-US" sz="1000" kern="1200" dirty="0">
                <a:solidFill>
                  <a:schemeClr val="tx1"/>
                </a:solidFill>
                <a:latin typeface="Calibri" panose="020F0502020204030204" pitchFamily="34" charset="0"/>
                <a:ea typeface="+mn-ea"/>
                <a:cs typeface="Calibri" panose="020F0502020204030204" pitchFamily="34" charset="0"/>
              </a:rPr>
              <a:t>Photo from CFSPH/Tegwin Taylor and Jane Galyon</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24</a:t>
            </a:fld>
            <a:endParaRPr lang="en-US"/>
          </a:p>
        </p:txBody>
      </p:sp>
    </p:spTree>
    <p:extLst>
      <p:ext uri="{BB962C8B-B14F-4D97-AF65-F5344CB8AC3E}">
        <p14:creationId xmlns:p14="http://schemas.microsoft.com/office/powerpoint/2010/main" val="4006388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Calibri" panose="020F0502020204030204" pitchFamily="34" charset="0"/>
                <a:ea typeface="+mn-ea"/>
                <a:cs typeface="Calibri" panose="020F0502020204030204" pitchFamily="34" charset="0"/>
              </a:rPr>
              <a:t>Remove PPE and place disposable items, such as duct tape, masks, and your protective suit, in one garbage bag, and reusable items, like respirators and goggles, in another. Seal the garbage bags and spray the entire outer surface of each bag with disinfectant. Place each disposal bag into a second garbage bag placed in the lined plastic buckets. Seal this bag, disinfect the outer surface and place on the clean side of the line. Disinfect boot surfaces again and step onto the clean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Calibri" panose="020F0502020204030204" pitchFamily="34" charset="0"/>
                <a:ea typeface="+mn-ea"/>
                <a:cs typeface="Calibri" panose="020F0502020204030204" pitchFamily="34" charset="0"/>
              </a:rPr>
              <a:t>Photos from CFSPH</a:t>
            </a:r>
            <a:endParaRPr lang="en-US" sz="1000" dirty="0"/>
          </a:p>
        </p:txBody>
      </p:sp>
      <p:sp>
        <p:nvSpPr>
          <p:cNvPr id="4" name="Slide Number Placeholder 3"/>
          <p:cNvSpPr>
            <a:spLocks noGrp="1"/>
          </p:cNvSpPr>
          <p:nvPr>
            <p:ph type="sldNum" sz="quarter" idx="5"/>
          </p:nvPr>
        </p:nvSpPr>
        <p:spPr/>
        <p:txBody>
          <a:bodyPr/>
          <a:lstStyle/>
          <a:p>
            <a:fld id="{68A4114D-3529-4EEF-8458-4B289B3BB6AF}" type="slidenum">
              <a:rPr lang="en-US" smtClean="0"/>
              <a:t>25</a:t>
            </a:fld>
            <a:endParaRPr lang="en-US"/>
          </a:p>
        </p:txBody>
      </p:sp>
    </p:spTree>
    <p:extLst>
      <p:ext uri="{BB962C8B-B14F-4D97-AF65-F5344CB8AC3E}">
        <p14:creationId xmlns:p14="http://schemas.microsoft.com/office/powerpoint/2010/main" val="2779843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vehicles exiting, wastewater from the disinfection process will need to be captured.</a:t>
            </a:r>
          </a:p>
          <a:p>
            <a:endParaRPr lang="en-US" dirty="0"/>
          </a:p>
          <a:p>
            <a:r>
              <a:rPr lang="en-US" sz="1000" dirty="0"/>
              <a:t>Photos from CFSPH</a:t>
            </a:r>
          </a:p>
        </p:txBody>
      </p:sp>
      <p:sp>
        <p:nvSpPr>
          <p:cNvPr id="4" name="Slide Number Placeholder 3"/>
          <p:cNvSpPr>
            <a:spLocks noGrp="1"/>
          </p:cNvSpPr>
          <p:nvPr>
            <p:ph type="sldNum" sz="quarter" idx="5"/>
          </p:nvPr>
        </p:nvSpPr>
        <p:spPr/>
        <p:txBody>
          <a:bodyPr/>
          <a:lstStyle/>
          <a:p>
            <a:fld id="{68A4114D-3529-4EEF-8458-4B289B3BB6AF}" type="slidenum">
              <a:rPr lang="en-US" smtClean="0"/>
              <a:t>26</a:t>
            </a:fld>
            <a:endParaRPr lang="en-US"/>
          </a:p>
        </p:txBody>
      </p:sp>
    </p:spTree>
    <p:extLst>
      <p:ext uri="{BB962C8B-B14F-4D97-AF65-F5344CB8AC3E}">
        <p14:creationId xmlns:p14="http://schemas.microsoft.com/office/powerpoint/2010/main" val="1299921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Calibri" panose="020F0502020204030204" pitchFamily="34" charset="0"/>
                <a:ea typeface="+mn-ea"/>
                <a:cs typeface="Calibri" panose="020F0502020204030204" pitchFamily="34" charset="0"/>
              </a:rPr>
              <a:t>The clean-dirty line is set up at the farm entry point. No other farm entrances can be used to access animal areas during an animal health emergency.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Calibri" panose="020F0502020204030204" pitchFamily="34" charset="0"/>
                <a:ea typeface="+mn-ea"/>
                <a:cs typeface="Calibri" panose="020F0502020204030204" pitchFamily="34" charset="0"/>
              </a:rPr>
              <a:t>Responders must follow steps for </a:t>
            </a:r>
            <a:r>
              <a:rPr lang="en-US" sz="1400" kern="1200" dirty="0" err="1">
                <a:solidFill>
                  <a:schemeClr val="tx1"/>
                </a:solidFill>
                <a:latin typeface="Calibri" panose="020F0502020204030204" pitchFamily="34" charset="0"/>
                <a:ea typeface="+mn-ea"/>
                <a:cs typeface="Calibri" panose="020F0502020204030204" pitchFamily="34" charset="0"/>
              </a:rPr>
              <a:t>biosecure</a:t>
            </a:r>
            <a:r>
              <a:rPr lang="en-US" sz="1400" kern="1200" dirty="0">
                <a:solidFill>
                  <a:schemeClr val="tx1"/>
                </a:solidFill>
                <a:latin typeface="Calibri" panose="020F0502020204030204" pitchFamily="34" charset="0"/>
                <a:ea typeface="+mn-ea"/>
                <a:cs typeface="Calibri" panose="020F0502020204030204" pitchFamily="34" charset="0"/>
              </a:rPr>
              <a:t> entry or exit every time they cross the clean-dirty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Calibri" panose="020F0502020204030204" pitchFamily="34" charset="0"/>
                <a:ea typeface="+mn-ea"/>
                <a:cs typeface="Calibri" panose="020F0502020204030204" pitchFamily="34" charset="0"/>
              </a:rPr>
              <a:t>Photo from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27</a:t>
            </a:fld>
            <a:endParaRPr lang="en-US"/>
          </a:p>
        </p:txBody>
      </p:sp>
    </p:spTree>
    <p:extLst>
      <p:ext uri="{BB962C8B-B14F-4D97-AF65-F5344CB8AC3E}">
        <p14:creationId xmlns:p14="http://schemas.microsoft.com/office/powerpoint/2010/main" val="43285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t>
            </a:r>
            <a:r>
              <a:rPr lang="en-US" sz="1400" kern="1200" dirty="0">
                <a:solidFill>
                  <a:schemeClr val="tx1"/>
                </a:solidFill>
                <a:latin typeface="Calibri" panose="020F0502020204030204" pitchFamily="34" charset="0"/>
                <a:ea typeface="+mn-ea"/>
                <a:cs typeface="Calibri" panose="020F0502020204030204" pitchFamily="34" charset="0"/>
              </a:rPr>
              <a:t>on donning and doffing Level C PPE and setting up a vehicle clean-dirty area , follow this QR code to the Just in Time Training website. </a:t>
            </a:r>
          </a:p>
        </p:txBody>
      </p:sp>
      <p:sp>
        <p:nvSpPr>
          <p:cNvPr id="4" name="Slide Number Placeholder 3"/>
          <p:cNvSpPr>
            <a:spLocks noGrp="1"/>
          </p:cNvSpPr>
          <p:nvPr>
            <p:ph type="sldNum" sz="quarter" idx="5"/>
          </p:nvPr>
        </p:nvSpPr>
        <p:spPr/>
        <p:txBody>
          <a:bodyPr/>
          <a:lstStyle/>
          <a:p>
            <a:fld id="{68A4114D-3529-4EEF-8458-4B289B3BB6AF}" type="slidenum">
              <a:rPr lang="en-US" smtClean="0"/>
              <a:t>28</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754">
              <a:defRPr/>
            </a:pPr>
            <a:r>
              <a:rPr lang="en-US" dirty="0">
                <a:solidFill>
                  <a:srgbClr val="000000"/>
                </a:solidFill>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p>
        </p:txBody>
      </p:sp>
      <p:sp>
        <p:nvSpPr>
          <p:cNvPr id="4" name="Slide Number Placeholder 3"/>
          <p:cNvSpPr>
            <a:spLocks noGrp="1"/>
          </p:cNvSpPr>
          <p:nvPr>
            <p:ph type="sldNum" sz="quarter" idx="5"/>
          </p:nvPr>
        </p:nvSpPr>
        <p:spPr/>
        <p:txBody>
          <a:bodyPr/>
          <a:lstStyle/>
          <a:p>
            <a:fld id="{68A4114D-3529-4EEF-8458-4B289B3BB6AF}" type="slidenum">
              <a:rPr lang="en-US" smtClean="0"/>
              <a:t>29</a:t>
            </a:fld>
            <a:endParaRPr lang="en-US"/>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A0057-484E-C0AC-9296-7D75973D3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DFDA7-4E1E-F8BC-30DB-4B6AB3DD0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5DF7B-2F89-F16D-8A7B-027A4023F05F}"/>
              </a:ext>
            </a:extLst>
          </p:cNvPr>
          <p:cNvSpPr>
            <a:spLocks noGrp="1"/>
          </p:cNvSpPr>
          <p:nvPr>
            <p:ph type="body" idx="1"/>
          </p:nvPr>
        </p:nvSpPr>
        <p:spPr/>
        <p:txBody>
          <a:bodyPr/>
          <a:lstStyle/>
          <a:p>
            <a:pPr marL="0" marR="0" lvl="0" indent="0" algn="l" defTabSz="902604" rtl="0" eaLnBrk="1" fontAlgn="auto" latinLnBrk="0" hangingPunct="1">
              <a:lnSpc>
                <a:spcPct val="100000"/>
              </a:lnSpc>
              <a:spcBef>
                <a:spcPts val="0"/>
              </a:spcBef>
              <a:spcAft>
                <a:spcPts val="0"/>
              </a:spcAft>
              <a:buClrTx/>
              <a:buSzTx/>
              <a:buFontTx/>
              <a:buNone/>
              <a:tabLst/>
              <a:defRPr/>
            </a:pPr>
            <a:r>
              <a:rPr lang="en-US" dirty="0"/>
              <a:t>During an animal health emergency, the dirty side is the area that is potentially contaminated with pathogens and contains sick (or exposed) animals. The clean side does not contain sick animals and is not contaminated with pathogens. The clean-dirty line separates these two sides and has set procedures for movement between the two areas.</a:t>
            </a:r>
          </a:p>
          <a:p>
            <a:pPr defTabSz="902604">
              <a:defRPr/>
            </a:pPr>
            <a:endParaRPr lang="en-US" dirty="0"/>
          </a:p>
          <a:p>
            <a:pPr defTabSz="902604">
              <a:defRPr/>
            </a:pPr>
            <a:r>
              <a:rPr lang="en-US" sz="1000" dirty="0"/>
              <a:t>Photo by CFSPH</a:t>
            </a:r>
          </a:p>
          <a:p>
            <a:pPr defTabSz="902604">
              <a:defRPr/>
            </a:pPr>
            <a:endParaRPr lang="en-US" dirty="0"/>
          </a:p>
        </p:txBody>
      </p:sp>
      <p:sp>
        <p:nvSpPr>
          <p:cNvPr id="4" name="Slide Number Placeholder 3">
            <a:extLst>
              <a:ext uri="{FF2B5EF4-FFF2-40B4-BE49-F238E27FC236}">
                <a16:creationId xmlns:a16="http://schemas.microsoft.com/office/drawing/2014/main" id="{72BE7BE2-22DD-2489-EC77-CA7BBCBDD59E}"/>
              </a:ext>
            </a:extLst>
          </p:cNvPr>
          <p:cNvSpPr>
            <a:spLocks noGrp="1"/>
          </p:cNvSpPr>
          <p:nvPr>
            <p:ph type="sldNum" sz="quarter" idx="5"/>
          </p:nvPr>
        </p:nvSpPr>
        <p:spPr/>
        <p:txBody>
          <a:bodyPr/>
          <a:lstStyle/>
          <a:p>
            <a:fld id="{68A4114D-3529-4EEF-8458-4B289B3BB6AF}" type="slidenum">
              <a:rPr lang="en-US" smtClean="0"/>
              <a:t>3</a:t>
            </a:fld>
            <a:endParaRPr lang="en-US"/>
          </a:p>
        </p:txBody>
      </p:sp>
    </p:spTree>
    <p:extLst>
      <p:ext uri="{BB962C8B-B14F-4D97-AF65-F5344CB8AC3E}">
        <p14:creationId xmlns:p14="http://schemas.microsoft.com/office/powerpoint/2010/main" val="87409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AF862-19C9-0C74-A5E7-1D58B0000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62582-D606-38F5-74F0-0A81147FB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E3DA5-83E3-2895-0A88-5402F11E167A}"/>
              </a:ext>
            </a:extLst>
          </p:cNvPr>
          <p:cNvSpPr>
            <a:spLocks noGrp="1"/>
          </p:cNvSpPr>
          <p:nvPr>
            <p:ph type="body" idx="1"/>
          </p:nvPr>
        </p:nvSpPr>
        <p:spPr/>
        <p:txBody>
          <a:bodyPr/>
          <a:lstStyle/>
          <a:p>
            <a:pPr defTabSz="902604">
              <a:defRPr/>
            </a:pPr>
            <a:r>
              <a:rPr lang="en-US" dirty="0"/>
              <a:t>Some responders will work on the dirty side (also called the hot zone), conducting activities such as sampling, depopulation, disposal, and cleaning and disinfection. Others will work on the clean side (often referred to as the cold zone) where planning, </a:t>
            </a:r>
            <a:r>
              <a:rPr lang="en-US" kern="100" dirty="0">
                <a:ea typeface="Times New Roman" panose="02020603050405020304" pitchFamily="18" charset="0"/>
              </a:rPr>
              <a:t>administration and other support duties occur. </a:t>
            </a:r>
          </a:p>
          <a:p>
            <a:pPr defTabSz="902604">
              <a:defRPr/>
            </a:pPr>
            <a:endParaRPr lang="en-US" dirty="0"/>
          </a:p>
          <a:p>
            <a:pPr defTabSz="902604">
              <a:defRPr/>
            </a:pPr>
            <a:r>
              <a:rPr lang="en-US" sz="1000" dirty="0"/>
              <a:t>Photo by CFSPH</a:t>
            </a:r>
          </a:p>
          <a:p>
            <a:pPr defTabSz="902604">
              <a:defRPr/>
            </a:pPr>
            <a:endParaRPr lang="en-US" dirty="0"/>
          </a:p>
        </p:txBody>
      </p:sp>
      <p:sp>
        <p:nvSpPr>
          <p:cNvPr id="4" name="Slide Number Placeholder 3">
            <a:extLst>
              <a:ext uri="{FF2B5EF4-FFF2-40B4-BE49-F238E27FC236}">
                <a16:creationId xmlns:a16="http://schemas.microsoft.com/office/drawing/2014/main" id="{536C9523-70C7-D9B9-2D21-5E7C1C364CF8}"/>
              </a:ext>
            </a:extLst>
          </p:cNvPr>
          <p:cNvSpPr>
            <a:spLocks noGrp="1"/>
          </p:cNvSpPr>
          <p:nvPr>
            <p:ph type="sldNum" sz="quarter" idx="5"/>
          </p:nvPr>
        </p:nvSpPr>
        <p:spPr/>
        <p:txBody>
          <a:bodyPr/>
          <a:lstStyle/>
          <a:p>
            <a:pPr defTabSz="902604">
              <a:defRPr/>
            </a:pPr>
            <a:fld id="{68A4114D-3529-4EEF-8458-4B289B3BB6AF}" type="slidenum">
              <a:rPr lang="en-US">
                <a:solidFill>
                  <a:prstClr val="black"/>
                </a:solidFill>
                <a:latin typeface="Aptos" panose="02110004020202020204"/>
              </a:rPr>
              <a:pPr defTabSz="902604">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70471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buClr>
                <a:srgbClr val="E97243"/>
              </a:buClr>
              <a:buSzPts val="1200"/>
              <a:buFont typeface="Wingdings 3" panose="05040102010807070707" pitchFamily="18" charset="2"/>
              <a:buNone/>
            </a:pPr>
            <a:r>
              <a:rPr lang="en-US" sz="1400" kern="1200" dirty="0">
                <a:solidFill>
                  <a:schemeClr val="tx1"/>
                </a:solidFill>
                <a:latin typeface="Calibri" panose="020F0502020204030204" pitchFamily="34" charset="0"/>
                <a:ea typeface="+mn-ea"/>
                <a:cs typeface="Calibri" panose="020F0502020204030204" pitchFamily="34" charset="0"/>
              </a:rPr>
              <a:t>Entry and exit for the response site always occurs at the clean-dirty line. </a:t>
            </a:r>
          </a:p>
          <a:p>
            <a:pPr marL="0" marR="0" lvl="0" indent="0">
              <a:spcBef>
                <a:spcPts val="300"/>
              </a:spcBef>
              <a:buClr>
                <a:srgbClr val="E97243"/>
              </a:buClr>
              <a:buSzPts val="1200"/>
              <a:buFont typeface="Wingdings 3" panose="05040102010807070707" pitchFamily="18" charset="2"/>
              <a:buNone/>
            </a:pPr>
            <a:r>
              <a:rPr lang="en-US" sz="1400" kern="1200" dirty="0">
                <a:solidFill>
                  <a:schemeClr val="tx1"/>
                </a:solidFill>
                <a:latin typeface="Calibri" panose="020F0502020204030204" pitchFamily="34" charset="0"/>
                <a:ea typeface="+mn-ea"/>
                <a:cs typeface="Calibri" panose="020F0502020204030204" pitchFamily="34" charset="0"/>
              </a:rPr>
              <a:t>Those entering the site will don (put on) PPE on the clean side.</a:t>
            </a:r>
          </a:p>
          <a:p>
            <a:pPr marL="0" marR="0" lvl="0" indent="0">
              <a:spcBef>
                <a:spcPts val="300"/>
              </a:spcBef>
              <a:buClr>
                <a:srgbClr val="E97243"/>
              </a:buClr>
              <a:buSzPts val="1200"/>
              <a:buFont typeface="Wingdings 3" panose="05040102010807070707" pitchFamily="18" charset="2"/>
              <a:buNone/>
            </a:pPr>
            <a:endParaRPr lang="en-US" sz="140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
                <a:srgbClr val="E97243"/>
              </a:buClr>
              <a:buSzPts val="1200"/>
              <a:buFont typeface="Wingdings 3" panose="05040102010807070707" pitchFamily="18" charset="2"/>
              <a:buNone/>
              <a:tabLst/>
              <a:defRPr/>
            </a:pPr>
            <a:r>
              <a:rPr lang="en-US" sz="1000" dirty="0"/>
              <a:t>Photo by CFSPH</a:t>
            </a:r>
          </a:p>
          <a:p>
            <a:pPr marL="0" marR="0" lvl="0" indent="0">
              <a:spcBef>
                <a:spcPts val="300"/>
              </a:spcBef>
              <a:buClr>
                <a:srgbClr val="E97243"/>
              </a:buClr>
              <a:buSzPts val="1200"/>
              <a:buFont typeface="Wingdings 3" panose="05040102010807070707" pitchFamily="18" charset="2"/>
              <a:buNone/>
            </a:pPr>
            <a:endParaRPr lang="en-US" sz="1400" kern="1200" dirty="0">
              <a:solidFill>
                <a:schemeClr val="tx1"/>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1183502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EB51-1DB2-A668-3E18-D0271DF9E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512E3-DB8D-2C45-36FA-E26098D0A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D3F6A-D223-B7B5-6923-9005C204DCBA}"/>
              </a:ext>
            </a:extLst>
          </p:cNvPr>
          <p:cNvSpPr>
            <a:spLocks noGrp="1"/>
          </p:cNvSpPr>
          <p:nvPr>
            <p:ph type="body" idx="1"/>
          </p:nvPr>
        </p:nvSpPr>
        <p:spPr/>
        <p:txBody>
          <a:bodyPr/>
          <a:lstStyle/>
          <a:p>
            <a:pPr marL="0" marR="0" lvl="0" indent="0">
              <a:spcBef>
                <a:spcPts val="300"/>
              </a:spcBef>
              <a:buClr>
                <a:srgbClr val="E97243"/>
              </a:buClr>
              <a:buSzPts val="1200"/>
              <a:buFont typeface="Wingdings 3" panose="05040102010807070707" pitchFamily="18" charset="2"/>
              <a:buNone/>
            </a:pPr>
            <a:r>
              <a:rPr lang="en-US" sz="1400" kern="1200" dirty="0">
                <a:solidFill>
                  <a:schemeClr val="tx1"/>
                </a:solidFill>
                <a:latin typeface="Calibri" panose="020F0502020204030204" pitchFamily="34" charset="0"/>
                <a:ea typeface="+mn-ea"/>
                <a:cs typeface="Calibri" panose="020F0502020204030204" pitchFamily="34" charset="0"/>
              </a:rPr>
              <a:t>Anything leaving the dirty side must be disinfected at the clean-dirty line. </a:t>
            </a:r>
          </a:p>
          <a:p>
            <a:endParaRPr lang="en-US" sz="140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Photo by CFSPH</a:t>
            </a:r>
          </a:p>
          <a:p>
            <a:endParaRPr lang="en-US" dirty="0"/>
          </a:p>
        </p:txBody>
      </p:sp>
      <p:sp>
        <p:nvSpPr>
          <p:cNvPr id="4" name="Slide Number Placeholder 3">
            <a:extLst>
              <a:ext uri="{FF2B5EF4-FFF2-40B4-BE49-F238E27FC236}">
                <a16:creationId xmlns:a16="http://schemas.microsoft.com/office/drawing/2014/main" id="{6A0F08CF-AFE3-EA0C-5FF0-F4105D05DF1F}"/>
              </a:ext>
            </a:extLst>
          </p:cNvPr>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391998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Arrival at the farm</a:t>
            </a:r>
          </a:p>
        </p:txBody>
      </p:sp>
      <p:sp>
        <p:nvSpPr>
          <p:cNvPr id="4" name="Slide Number Placeholder 3"/>
          <p:cNvSpPr>
            <a:spLocks noGrp="1"/>
          </p:cNvSpPr>
          <p:nvPr>
            <p:ph type="sldNum" sz="quarter" idx="5"/>
          </p:nvPr>
        </p:nvSpPr>
        <p:spPr/>
        <p:txBody>
          <a:bodyPr/>
          <a:lstStyle/>
          <a:p>
            <a:pPr defTabSz="902604">
              <a:defRPr/>
            </a:pPr>
            <a:fld id="{68A4114D-3529-4EEF-8458-4B289B3BB6AF}" type="slidenum">
              <a:rPr lang="en-US">
                <a:solidFill>
                  <a:prstClr val="black"/>
                </a:solidFill>
                <a:latin typeface="Aptos" panose="02110004020202020204"/>
              </a:rPr>
              <a:pPr defTabSz="902604">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130671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arrival, park on the clean side. Ideally, there will be a clearly marked, designated parking area. Never drive directly into animal areas. </a:t>
            </a:r>
          </a:p>
          <a:p>
            <a:endParaRPr lang="en-US" dirty="0"/>
          </a:p>
          <a:p>
            <a:r>
              <a:rPr lang="en-US" sz="1000" dirty="0"/>
              <a:t>Photos by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425200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buClr>
                <a:srgbClr val="E97243"/>
              </a:buClr>
              <a:buSzPts val="1200"/>
              <a:buFont typeface="Wingdings 3" panose="05040102010807070707" pitchFamily="18" charset="2"/>
              <a:buNone/>
            </a:pPr>
            <a:r>
              <a:rPr lang="en-US" sz="1400" kern="1200" dirty="0">
                <a:solidFill>
                  <a:schemeClr val="tx1"/>
                </a:solidFill>
                <a:latin typeface="Calibri" panose="020F0502020204030204" pitchFamily="34" charset="0"/>
                <a:ea typeface="+mn-ea"/>
                <a:cs typeface="Calibri" panose="020F0502020204030204" pitchFamily="34" charset="0"/>
              </a:rPr>
              <a:t>Put on required personal protective equipment. Level C PPE is used for most animal health emergencies. This includes tear-resistant or chemical-resistant coveralls, rubber boots, disposable boot covers, gloves, a face mask or respirator, and goggles.</a:t>
            </a:r>
          </a:p>
          <a:p>
            <a:endParaRPr lang="en-US" dirty="0"/>
          </a:p>
          <a:p>
            <a:r>
              <a:rPr lang="en-US" sz="1000" dirty="0"/>
              <a:t>Photos by CFSPH</a:t>
            </a:r>
          </a:p>
          <a:p>
            <a:pPr defTabSz="902604">
              <a:defRPr/>
            </a:pPr>
            <a:endParaRPr lang="en-US" dirty="0"/>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4176946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1.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2.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114.xml"/><Relationship Id="rId4"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6.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7.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8.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9.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1.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2.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CD29F1-A02A-4F31-8599-1CC4986C7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4375585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D29F1-A02A-4F31-8599-1CC4986C7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34555551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D29F1-A02A-4F31-8599-1CC4986C7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1285772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CD29F1-A02A-4F31-8599-1CC4986C71AB}"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32741280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CD29F1-A02A-4F31-8599-1CC4986C71AB}" type="datetimeFigureOut">
              <a:rPr lang="en-US" smtClean="0"/>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28423146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CD29F1-A02A-4F31-8599-1CC4986C71AB}" type="datetimeFigureOut">
              <a:rPr lang="en-US" smtClean="0"/>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254791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D29F1-A02A-4F31-8599-1CC4986C71AB}" type="datetimeFigureOut">
              <a:rPr lang="en-US" smtClean="0"/>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2857792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CD29F1-A02A-4F31-8599-1CC4986C71AB}"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5189927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CD29F1-A02A-4F31-8599-1CC4986C71AB}"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39701985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D29F1-A02A-4F31-8599-1CC4986C7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40990758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D29F1-A02A-4F31-8599-1CC4986C71AB}" type="datetimeFigureOut">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8ECBF-355B-4F84-8A90-6321EAD6E780}" type="slidenum">
              <a:rPr lang="en-US" smtClean="0"/>
              <a:t>‹#›</a:t>
            </a:fld>
            <a:endParaRPr lang="en-US"/>
          </a:p>
        </p:txBody>
      </p:sp>
    </p:spTree>
    <p:extLst>
      <p:ext uri="{BB962C8B-B14F-4D97-AF65-F5344CB8AC3E}">
        <p14:creationId xmlns:p14="http://schemas.microsoft.com/office/powerpoint/2010/main" val="2560202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544674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822655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1841155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2209864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299929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3932837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3244605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814386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7210618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116754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10339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686967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656821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6/23/2025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lvl1pPr algn="ct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lvl1pPr>
              <a:defRPr sz="3200"/>
            </a:lvl1pPr>
            <a:lvl2pPr>
              <a:defRPr sz="2800"/>
            </a:lvl2pPr>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6/23/2025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ags" Target="../tags/tag3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ags" Target="../tags/tag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ags" Target="../tags/tag7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ags" Target="../tags/tag8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2.png"/><Relationship Id="rId2" Type="http://schemas.openxmlformats.org/officeDocument/2006/relationships/slideLayout" Target="../slideLayouts/slideLayout116.xml"/><Relationship Id="rId16" Type="http://schemas.openxmlformats.org/officeDocument/2006/relationships/image" Target="../media/image1.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ags" Target="../tags/tag1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8"/>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6/23/2025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5"/>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657" r:id="rId7"/>
    <p:sldLayoutId id="2147483660" r:id="rId8"/>
    <p:sldLayoutId id="2147483744"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6/23/2025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6"/>
            <a:ext cx="10515600" cy="9478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6/23/2025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3"/>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CD29F1-A02A-4F31-8599-1CC4986C71AB}" type="datetimeFigureOut">
              <a:rPr lang="en-US" smtClean="0"/>
              <a:t>6/23/2025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18ECBF-355B-4F84-8A90-6321EAD6E780}" type="slidenum">
              <a:rPr lang="en-US" smtClean="0"/>
              <a:t>‹#›</a:t>
            </a:fld>
            <a:endParaRPr lang="en-US"/>
          </a:p>
        </p:txBody>
      </p:sp>
    </p:spTree>
    <p:extLst>
      <p:ext uri="{BB962C8B-B14F-4D97-AF65-F5344CB8AC3E}">
        <p14:creationId xmlns:p14="http://schemas.microsoft.com/office/powerpoint/2010/main" val="302589880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6/23/2025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5"/>
    </p:custDataLst>
    <p:extLst>
      <p:ext uri="{BB962C8B-B14F-4D97-AF65-F5344CB8AC3E}">
        <p14:creationId xmlns:p14="http://schemas.microsoft.com/office/powerpoint/2010/main" val="373266627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12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ags" Target="../tags/tag133.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4.xml"/><Relationship Id="rId1" Type="http://schemas.openxmlformats.org/officeDocument/2006/relationships/tags" Target="../tags/tag13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3.xml"/><Relationship Id="rId1" Type="http://schemas.openxmlformats.org/officeDocument/2006/relationships/tags" Target="../tags/tag135.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3.xml"/><Relationship Id="rId1" Type="http://schemas.openxmlformats.org/officeDocument/2006/relationships/tags" Target="../tags/tag13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7.xml"/><Relationship Id="rId1" Type="http://schemas.openxmlformats.org/officeDocument/2006/relationships/tags" Target="../tags/tag13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38.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ags" Target="../tags/tag1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6.xml"/><Relationship Id="rId1" Type="http://schemas.openxmlformats.org/officeDocument/2006/relationships/tags" Target="../tags/tag140.xml"/><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4.xml"/><Relationship Id="rId1" Type="http://schemas.openxmlformats.org/officeDocument/2006/relationships/tags" Target="../tags/tag141.xml"/><Relationship Id="rId5" Type="http://schemas.openxmlformats.org/officeDocument/2006/relationships/image" Target="../media/image32.jp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7.xml"/><Relationship Id="rId1" Type="http://schemas.openxmlformats.org/officeDocument/2006/relationships/tags" Target="../tags/tag1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25.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7.xml"/><Relationship Id="rId1" Type="http://schemas.openxmlformats.org/officeDocument/2006/relationships/tags" Target="../tags/tag14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4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7.xml"/><Relationship Id="rId1" Type="http://schemas.openxmlformats.org/officeDocument/2006/relationships/tags" Target="../tags/tag14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7.xml"/><Relationship Id="rId1" Type="http://schemas.openxmlformats.org/officeDocument/2006/relationships/tags" Target="../tags/tag146.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7.xml"/><Relationship Id="rId1" Type="http://schemas.openxmlformats.org/officeDocument/2006/relationships/tags" Target="../tags/tag147.xml"/><Relationship Id="rId5" Type="http://schemas.openxmlformats.org/officeDocument/2006/relationships/image" Target="../media/image39.jpe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7.xml"/><Relationship Id="rId1" Type="http://schemas.openxmlformats.org/officeDocument/2006/relationships/tags" Target="../tags/tag148.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7.xml"/><Relationship Id="rId1" Type="http://schemas.openxmlformats.org/officeDocument/2006/relationships/tags" Target="../tags/tag149.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4.xml"/><Relationship Id="rId1" Type="http://schemas.openxmlformats.org/officeDocument/2006/relationships/tags" Target="../tags/tag150.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tags" Target="../tags/tag15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ags" Target="../tags/tag15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7.xml"/><Relationship Id="rId1" Type="http://schemas.openxmlformats.org/officeDocument/2006/relationships/tags" Target="../tags/tag12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7.xml"/><Relationship Id="rId1" Type="http://schemas.openxmlformats.org/officeDocument/2006/relationships/tags" Target="../tags/tag12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7.xml"/><Relationship Id="rId1" Type="http://schemas.openxmlformats.org/officeDocument/2006/relationships/tags" Target="../tags/tag12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7.xml"/><Relationship Id="rId1" Type="http://schemas.openxmlformats.org/officeDocument/2006/relationships/tags" Target="../tags/tag129.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7.xml"/><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6.xml"/><Relationship Id="rId1" Type="http://schemas.openxmlformats.org/officeDocument/2006/relationships/tags" Target="../tags/tag131.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6.xml"/><Relationship Id="rId1" Type="http://schemas.openxmlformats.org/officeDocument/2006/relationships/tags" Target="../tags/tag13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4004477" y="2220140"/>
            <a:ext cx="7330191" cy="2673752"/>
          </a:xfrm>
          <a:noFill/>
        </p:spPr>
        <p:txBody>
          <a:bodyPr>
            <a:noAutofit/>
          </a:bodyPr>
          <a:lstStyle/>
          <a:p>
            <a:r>
              <a:rPr lang="en-US" b="1" dirty="0"/>
              <a:t>Setting Up the Clean-Dirty Line</a:t>
            </a:r>
          </a:p>
        </p:txBody>
      </p:sp>
      <p:pic>
        <p:nvPicPr>
          <p:cNvPr id="9" name="Picture 8" descr="The Just In Time Traning logo.">
            <a:extLst>
              <a:ext uri="{FF2B5EF4-FFF2-40B4-BE49-F238E27FC236}">
                <a16:creationId xmlns:a16="http://schemas.microsoft.com/office/drawing/2014/main" id="{B2CF6144-1DBD-545C-DA83-8F7C1697CB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43"/>
            <a:ext cx="3357797" cy="3366656"/>
          </a:xfrm>
          <a:prstGeom prst="rect">
            <a:avLst/>
          </a:prstGeom>
        </p:spPr>
      </p:pic>
      <p:pic>
        <p:nvPicPr>
          <p:cNvPr id="13" name="Picture 12" descr="The Center for Food Security and Public Health logo.">
            <a:extLst>
              <a:ext uri="{FF2B5EF4-FFF2-40B4-BE49-F238E27FC236}">
                <a16:creationId xmlns:a16="http://schemas.microsoft.com/office/drawing/2014/main" id="{0C75F44B-C6BC-AB90-7D5A-A0EB81B348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A6C7A-A8A7-DEE9-D353-69315BC78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D18C3-5E19-30EA-C800-30E87374C85F}"/>
              </a:ext>
            </a:extLst>
          </p:cNvPr>
          <p:cNvSpPr>
            <a:spLocks noGrp="1"/>
          </p:cNvSpPr>
          <p:nvPr>
            <p:ph type="title"/>
          </p:nvPr>
        </p:nvSpPr>
        <p:spPr>
          <a:xfrm>
            <a:off x="405199" y="365126"/>
            <a:ext cx="6277989" cy="1625039"/>
          </a:xfrm>
        </p:spPr>
        <p:txBody>
          <a:bodyPr>
            <a:noAutofit/>
          </a:bodyPr>
          <a:lstStyle/>
          <a:p>
            <a:pPr algn="ctr">
              <a:lnSpc>
                <a:spcPct val="110000"/>
              </a:lnSpc>
            </a:pPr>
            <a:r>
              <a:rPr lang="en-US" sz="4200" b="1" dirty="0"/>
              <a:t>Clearly Mark the Clean-Dirty Line</a:t>
            </a:r>
          </a:p>
        </p:txBody>
      </p:sp>
      <p:pic>
        <p:nvPicPr>
          <p:cNvPr id="9" name="Picture 8" descr="Two responders in PPE laying down a a tarp on a gravel driveway. ">
            <a:extLst>
              <a:ext uri="{FF2B5EF4-FFF2-40B4-BE49-F238E27FC236}">
                <a16:creationId xmlns:a16="http://schemas.microsoft.com/office/drawing/2014/main" id="{DC23FDF5-6584-F734-E62C-A20044AA5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27" y="2218764"/>
            <a:ext cx="6063731" cy="4042487"/>
          </a:xfrm>
          <a:prstGeom prst="rect">
            <a:avLst/>
          </a:prstGeom>
        </p:spPr>
      </p:pic>
      <p:pic>
        <p:nvPicPr>
          <p:cNvPr id="7" name="Picture 6" descr="A clean-dirty line setup wiath a group of cones, foot baths, and a trash can.">
            <a:extLst>
              <a:ext uri="{FF2B5EF4-FFF2-40B4-BE49-F238E27FC236}">
                <a16:creationId xmlns:a16="http://schemas.microsoft.com/office/drawing/2014/main" id="{00F46929-54CA-F8CF-6DAC-92C270D26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74955" y="840955"/>
            <a:ext cx="6890590" cy="5143500"/>
          </a:xfrm>
          <a:prstGeom prst="rect">
            <a:avLst/>
          </a:prstGeom>
        </p:spPr>
      </p:pic>
    </p:spTree>
    <p:custDataLst>
      <p:tags r:id="rId1"/>
    </p:custDataLst>
    <p:extLst>
      <p:ext uri="{BB962C8B-B14F-4D97-AF65-F5344CB8AC3E}">
        <p14:creationId xmlns:p14="http://schemas.microsoft.com/office/powerpoint/2010/main" val="40209670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965F-61A8-47D6-AD07-9D07EAFDAB72}"/>
              </a:ext>
            </a:extLst>
          </p:cNvPr>
          <p:cNvSpPr>
            <a:spLocks noGrp="1"/>
          </p:cNvSpPr>
          <p:nvPr>
            <p:ph type="title"/>
          </p:nvPr>
        </p:nvSpPr>
        <p:spPr/>
        <p:txBody>
          <a:bodyPr/>
          <a:lstStyle/>
          <a:p>
            <a:pPr algn="ctr"/>
            <a:r>
              <a:rPr lang="en-US" b="1" dirty="0"/>
              <a:t>Location of the Clean-Dirty Line</a:t>
            </a:r>
          </a:p>
        </p:txBody>
      </p:sp>
      <p:pic>
        <p:nvPicPr>
          <p:cNvPr id="14" name="Picture 13" descr="A gravel road leading to a farm">
            <a:extLst>
              <a:ext uri="{FF2B5EF4-FFF2-40B4-BE49-F238E27FC236}">
                <a16:creationId xmlns:a16="http://schemas.microsoft.com/office/drawing/2014/main" id="{A9786552-F726-F9F4-872E-2778D2C233C9}"/>
              </a:ext>
            </a:extLst>
          </p:cNvPr>
          <p:cNvPicPr>
            <a:picLocks noChangeAspect="1"/>
          </p:cNvPicPr>
          <p:nvPr/>
        </p:nvPicPr>
        <p:blipFill>
          <a:blip r:embed="rId4">
            <a:extLst>
              <a:ext uri="{28A0092B-C50C-407E-A947-70E740481C1C}">
                <a14:useLocalDpi xmlns:a14="http://schemas.microsoft.com/office/drawing/2010/main" val="0"/>
              </a:ext>
            </a:extLst>
          </a:blip>
          <a:srcRect t="19727" b="2601"/>
          <a:stretch/>
        </p:blipFill>
        <p:spPr>
          <a:xfrm>
            <a:off x="1371600" y="1452283"/>
            <a:ext cx="9448800" cy="4892674"/>
          </a:xfrm>
          <a:prstGeom prst="rect">
            <a:avLst/>
          </a:prstGeom>
        </p:spPr>
      </p:pic>
    </p:spTree>
    <p:custDataLst>
      <p:tags r:id="rId1"/>
    </p:custDataLst>
    <p:extLst>
      <p:ext uri="{BB962C8B-B14F-4D97-AF65-F5344CB8AC3E}">
        <p14:creationId xmlns:p14="http://schemas.microsoft.com/office/powerpoint/2010/main" val="675835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3523-BA4D-CBF8-5FB8-6E84BCB83D24}"/>
              </a:ext>
            </a:extLst>
          </p:cNvPr>
          <p:cNvSpPr>
            <a:spLocks noGrp="1"/>
          </p:cNvSpPr>
          <p:nvPr>
            <p:ph type="title"/>
          </p:nvPr>
        </p:nvSpPr>
        <p:spPr/>
        <p:txBody>
          <a:bodyPr/>
          <a:lstStyle/>
          <a:p>
            <a:r>
              <a:rPr lang="en-US" dirty="0">
                <a:solidFill>
                  <a:srgbClr val="E97243"/>
                </a:solidFill>
              </a:rPr>
              <a:t>Marking a Clean-Dirty Line</a:t>
            </a:r>
          </a:p>
        </p:txBody>
      </p:sp>
      <p:pic>
        <p:nvPicPr>
          <p:cNvPr id="4" name="Picture 3" descr="A farm driveway blocked by a closed metal gate with Do Not Enter signs. ">
            <a:extLst>
              <a:ext uri="{FF2B5EF4-FFF2-40B4-BE49-F238E27FC236}">
                <a16:creationId xmlns:a16="http://schemas.microsoft.com/office/drawing/2014/main" id="{96D54D55-A213-13F9-F487-72B4A01DEA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3335" t="33846" r="13129"/>
          <a:stretch/>
        </p:blipFill>
        <p:spPr>
          <a:xfrm>
            <a:off x="584497" y="839056"/>
            <a:ext cx="7905391" cy="5333802"/>
          </a:xfrm>
          <a:prstGeom prst="rect">
            <a:avLst/>
          </a:prstGeom>
          <a:ln w="57150">
            <a:solidFill>
              <a:schemeClr val="bg1"/>
            </a:solidFill>
          </a:ln>
        </p:spPr>
      </p:pic>
      <p:pic>
        <p:nvPicPr>
          <p:cNvPr id="6" name="Picture 5" descr="A close-up of a Do Not Enter sign.">
            <a:extLst>
              <a:ext uri="{FF2B5EF4-FFF2-40B4-BE49-F238E27FC236}">
                <a16:creationId xmlns:a16="http://schemas.microsoft.com/office/drawing/2014/main" id="{2F24DDF2-F79C-6C96-99E3-7DE5700FE8CB}"/>
              </a:ext>
            </a:extLst>
          </p:cNvPr>
          <p:cNvPicPr>
            <a:picLocks noChangeAspect="1"/>
          </p:cNvPicPr>
          <p:nvPr/>
        </p:nvPicPr>
        <p:blipFill>
          <a:blip r:embed="rId6">
            <a:extLst>
              <a:ext uri="{28A0092B-C50C-407E-A947-70E740481C1C}">
                <a14:useLocalDpi xmlns:a14="http://schemas.microsoft.com/office/drawing/2010/main" val="0"/>
              </a:ext>
            </a:extLst>
          </a:blip>
          <a:srcRect l="20476" t="1240" r="9135" b="11802"/>
          <a:stretch/>
        </p:blipFill>
        <p:spPr>
          <a:xfrm>
            <a:off x="7893631" y="2018617"/>
            <a:ext cx="3713872" cy="3058732"/>
          </a:xfrm>
          <a:prstGeom prst="rect">
            <a:avLst/>
          </a:prstGeom>
          <a:ln w="57150">
            <a:solidFill>
              <a:schemeClr val="bg1"/>
            </a:solidFill>
          </a:ln>
        </p:spPr>
      </p:pic>
    </p:spTree>
    <p:custDataLst>
      <p:tags r:id="rId1"/>
    </p:custDataLst>
    <p:extLst>
      <p:ext uri="{BB962C8B-B14F-4D97-AF65-F5344CB8AC3E}">
        <p14:creationId xmlns:p14="http://schemas.microsoft.com/office/powerpoint/2010/main" val="36846778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C16B-022B-C6B3-A65E-B5330E2F6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3E6E6-AB3C-DF67-5C78-6A37C96041E0}"/>
              </a:ext>
            </a:extLst>
          </p:cNvPr>
          <p:cNvSpPr>
            <a:spLocks noGrp="1"/>
          </p:cNvSpPr>
          <p:nvPr>
            <p:ph type="title"/>
          </p:nvPr>
        </p:nvSpPr>
        <p:spPr/>
        <p:txBody>
          <a:bodyPr/>
          <a:lstStyle/>
          <a:p>
            <a:pPr algn="ctr"/>
            <a:r>
              <a:rPr lang="en-US" b="1" dirty="0"/>
              <a:t>Marking the Clean-Dirty Line</a:t>
            </a:r>
          </a:p>
        </p:txBody>
      </p:sp>
      <p:pic>
        <p:nvPicPr>
          <p:cNvPr id="5" name="Content Placeholder 5" descr="A clean-dirty line marked by caution tape in the snow">
            <a:extLst>
              <a:ext uri="{FF2B5EF4-FFF2-40B4-BE49-F238E27FC236}">
                <a16:creationId xmlns:a16="http://schemas.microsoft.com/office/drawing/2014/main" id="{4D2A8A5B-445A-5028-7508-9B74E7C9D0B5}"/>
              </a:ext>
            </a:extLst>
          </p:cNvPr>
          <p:cNvPicPr>
            <a:picLocks noChangeAspect="1"/>
          </p:cNvPicPr>
          <p:nvPr/>
        </p:nvPicPr>
        <p:blipFill>
          <a:blip r:embed="rId4">
            <a:extLst>
              <a:ext uri="{28A0092B-C50C-407E-A947-70E740481C1C}">
                <a14:useLocalDpi xmlns:a14="http://schemas.microsoft.com/office/drawing/2010/main" val="0"/>
              </a:ext>
            </a:extLst>
          </a:blip>
          <a:srcRect b="17372"/>
          <a:stretch/>
        </p:blipFill>
        <p:spPr>
          <a:xfrm>
            <a:off x="1680883" y="1585432"/>
            <a:ext cx="8830235" cy="4519534"/>
          </a:xfrm>
          <a:prstGeom prst="rect">
            <a:avLst/>
          </a:prstGeom>
        </p:spPr>
      </p:pic>
    </p:spTree>
    <p:custDataLst>
      <p:tags r:id="rId1"/>
    </p:custDataLst>
    <p:extLst>
      <p:ext uri="{BB962C8B-B14F-4D97-AF65-F5344CB8AC3E}">
        <p14:creationId xmlns:p14="http://schemas.microsoft.com/office/powerpoint/2010/main" val="25282282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C4460-80ED-E8D3-DAEB-5CF45B553DA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02DDBDB-C2B3-2C05-E84B-072E37861305}"/>
              </a:ext>
            </a:extLst>
          </p:cNvPr>
          <p:cNvSpPr>
            <a:spLocks noGrp="1"/>
          </p:cNvSpPr>
          <p:nvPr>
            <p:ph type="title"/>
          </p:nvPr>
        </p:nvSpPr>
        <p:spPr>
          <a:xfrm>
            <a:off x="838200" y="2502134"/>
            <a:ext cx="10515600" cy="1853733"/>
          </a:xfrm>
        </p:spPr>
        <p:txBody>
          <a:bodyPr/>
          <a:lstStyle/>
          <a:p>
            <a:pPr algn="ctr"/>
            <a:r>
              <a:rPr lang="en-US" b="1" dirty="0"/>
              <a:t>Setting Up</a:t>
            </a:r>
            <a:br>
              <a:rPr lang="en-US" b="1" dirty="0"/>
            </a:br>
            <a:r>
              <a:rPr lang="en-US" b="1" dirty="0"/>
              <a:t>a Clean-Dirty Line</a:t>
            </a:r>
          </a:p>
        </p:txBody>
      </p:sp>
    </p:spTree>
    <p:custDataLst>
      <p:tags r:id="rId1"/>
    </p:custDataLst>
    <p:extLst>
      <p:ext uri="{BB962C8B-B14F-4D97-AF65-F5344CB8AC3E}">
        <p14:creationId xmlns:p14="http://schemas.microsoft.com/office/powerpoint/2010/main" val="260629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B3BD-D93A-8470-A7B9-38E69718C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06BE4-03E6-5B8A-92D0-3BDE6B64CFC6}"/>
              </a:ext>
            </a:extLst>
          </p:cNvPr>
          <p:cNvSpPr>
            <a:spLocks noGrp="1"/>
          </p:cNvSpPr>
          <p:nvPr>
            <p:ph type="title" idx="4294967295"/>
          </p:nvPr>
        </p:nvSpPr>
        <p:spPr/>
        <p:txBody>
          <a:bodyPr/>
          <a:lstStyle/>
          <a:p>
            <a:r>
              <a:rPr lang="en-US" dirty="0"/>
              <a:t>Setup Diagram for a Clean-Dirty Line</a:t>
            </a:r>
          </a:p>
        </p:txBody>
      </p:sp>
      <p:sp>
        <p:nvSpPr>
          <p:cNvPr id="4" name="Rectangle 3">
            <a:extLst>
              <a:ext uri="{FF2B5EF4-FFF2-40B4-BE49-F238E27FC236}">
                <a16:creationId xmlns:a16="http://schemas.microsoft.com/office/drawing/2014/main" id="{A481EEE4-35BF-B91E-A504-393E736541D2}"/>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2326C7-7AE3-E2A5-68FE-71B5C78D238C}"/>
              </a:ext>
              <a:ext uri="{C183D7F6-B498-43B3-948B-1728B52AA6E4}">
                <adec:decorative xmlns:adec="http://schemas.microsoft.com/office/drawing/2017/decorative" val="1"/>
              </a:ext>
            </a:extLst>
          </p:cNvPr>
          <p:cNvSpPr/>
          <p:nvPr/>
        </p:nvSpPr>
        <p:spPr>
          <a:xfrm>
            <a:off x="-27295" y="0"/>
            <a:ext cx="1774208"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E6B6DA-C62B-7336-8807-C7231AF7EA12}"/>
              </a:ext>
              <a:ext uri="{C183D7F6-B498-43B3-948B-1728B52AA6E4}">
                <adec:decorative xmlns:adec="http://schemas.microsoft.com/office/drawing/2017/decorative" val="1"/>
              </a:ext>
            </a:extLst>
          </p:cNvPr>
          <p:cNvSpPr/>
          <p:nvPr/>
        </p:nvSpPr>
        <p:spPr>
          <a:xfrm>
            <a:off x="10445087" y="0"/>
            <a:ext cx="1774208"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DBF762C-A1D2-C526-2E7F-FB17CDD4DF65}"/>
              </a:ext>
              <a:ext uri="{C183D7F6-B498-43B3-948B-1728B52AA6E4}">
                <adec:decorative xmlns:adec="http://schemas.microsoft.com/office/drawing/2017/decorative" val="1"/>
              </a:ext>
            </a:extLst>
          </p:cNvPr>
          <p:cNvGrpSpPr/>
          <p:nvPr/>
        </p:nvGrpSpPr>
        <p:grpSpPr>
          <a:xfrm>
            <a:off x="-27296" y="0"/>
            <a:ext cx="12246590" cy="6858000"/>
            <a:chOff x="-30405" y="208430"/>
            <a:chExt cx="13641279" cy="6441141"/>
          </a:xfrm>
        </p:grpSpPr>
        <p:sp>
          <p:nvSpPr>
            <p:cNvPr id="5" name="Parallelogram 4">
              <a:extLst>
                <a:ext uri="{FF2B5EF4-FFF2-40B4-BE49-F238E27FC236}">
                  <a16:creationId xmlns:a16="http://schemas.microsoft.com/office/drawing/2014/main" id="{76624526-BD26-5C2A-8B4D-10134BB9A9E1}"/>
                </a:ext>
              </a:extLst>
            </p:cNvPr>
            <p:cNvSpPr/>
            <p:nvPr/>
          </p:nvSpPr>
          <p:spPr>
            <a:xfrm flipV="1">
              <a:off x="-30405" y="208430"/>
              <a:ext cx="7333452" cy="6441141"/>
            </a:xfrm>
            <a:prstGeom prst="parallelogram">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66576468-D944-9ACD-72DC-07C0ED18BA5B}"/>
                </a:ext>
              </a:extLst>
            </p:cNvPr>
            <p:cNvSpPr/>
            <p:nvPr/>
          </p:nvSpPr>
          <p:spPr>
            <a:xfrm flipV="1">
              <a:off x="5415936" y="208430"/>
              <a:ext cx="8194938" cy="6441141"/>
            </a:xfrm>
            <a:prstGeom prst="parallelogram">
              <a:avLst>
                <a:gd name="adj" fmla="val 24693"/>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9D8A2D92-73F8-27EB-98F6-0C3CC7CA6C1D}"/>
              </a:ext>
              <a:ext uri="{C183D7F6-B498-43B3-948B-1728B52AA6E4}">
                <adec:decorative xmlns:adec="http://schemas.microsoft.com/office/drawing/2017/decorative" val="1"/>
              </a:ext>
            </a:extLst>
          </p:cNvPr>
          <p:cNvCxnSpPr>
            <a:cxnSpLocks/>
          </p:cNvCxnSpPr>
          <p:nvPr/>
        </p:nvCxnSpPr>
        <p:spPr>
          <a:xfrm>
            <a:off x="4862210" y="-97536"/>
            <a:ext cx="1694172" cy="7132320"/>
          </a:xfrm>
          <a:prstGeom prst="line">
            <a:avLst/>
          </a:prstGeom>
          <a:ln w="517525">
            <a:solidFill>
              <a:srgbClr val="FFD07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989FA5-8457-9976-CE39-1D1EB0BFF336}"/>
              </a:ext>
            </a:extLst>
          </p:cNvPr>
          <p:cNvSpPr txBox="1"/>
          <p:nvPr/>
        </p:nvSpPr>
        <p:spPr>
          <a:xfrm>
            <a:off x="171475" y="231144"/>
            <a:ext cx="4240104" cy="677108"/>
          </a:xfrm>
          <a:prstGeom prst="rect">
            <a:avLst/>
          </a:prstGeom>
          <a:solidFill>
            <a:srgbClr val="128943">
              <a:alpha val="69804"/>
            </a:srgbClr>
          </a:solidFill>
          <a:ln w="38100">
            <a:solidFill>
              <a:srgbClr val="128943"/>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CLEAN SIDE</a:t>
            </a:r>
          </a:p>
        </p:txBody>
      </p:sp>
      <p:pic>
        <p:nvPicPr>
          <p:cNvPr id="16" name="Picture 15" descr="A silhouette of a pickup truck.">
            <a:extLst>
              <a:ext uri="{FF2B5EF4-FFF2-40B4-BE49-F238E27FC236}">
                <a16:creationId xmlns:a16="http://schemas.microsoft.com/office/drawing/2014/main" id="{12F9E3F5-35D2-9790-A684-4493AD79F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74" y="5023112"/>
            <a:ext cx="3256547" cy="1282187"/>
          </a:xfrm>
          <a:prstGeom prst="rect">
            <a:avLst/>
          </a:prstGeom>
        </p:spPr>
      </p:pic>
      <p:sp>
        <p:nvSpPr>
          <p:cNvPr id="20" name="TextBox 19">
            <a:extLst>
              <a:ext uri="{FF2B5EF4-FFF2-40B4-BE49-F238E27FC236}">
                <a16:creationId xmlns:a16="http://schemas.microsoft.com/office/drawing/2014/main" id="{2E759628-F811-71FB-A2FB-14D7C7F28DE5}"/>
              </a:ext>
            </a:extLst>
          </p:cNvPr>
          <p:cNvSpPr txBox="1"/>
          <p:nvPr/>
        </p:nvSpPr>
        <p:spPr>
          <a:xfrm>
            <a:off x="6892451" y="231144"/>
            <a:ext cx="4663440" cy="677108"/>
          </a:xfrm>
          <a:prstGeom prst="rect">
            <a:avLst/>
          </a:prstGeom>
          <a:solidFill>
            <a:srgbClr val="8A191B">
              <a:alpha val="69804"/>
            </a:srgbClr>
          </a:solidFill>
          <a:ln w="38100">
            <a:solidFill>
              <a:srgbClr val="8A191B"/>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DIRTY SIDE</a:t>
            </a:r>
          </a:p>
        </p:txBody>
      </p:sp>
      <p:pic>
        <p:nvPicPr>
          <p:cNvPr id="19" name="Picture 18" descr="A silhouette of a barn and silo.">
            <a:extLst>
              <a:ext uri="{FF2B5EF4-FFF2-40B4-BE49-F238E27FC236}">
                <a16:creationId xmlns:a16="http://schemas.microsoft.com/office/drawing/2014/main" id="{282E175D-C679-F8CE-B0CE-046CD4EAD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4171" y="1231392"/>
            <a:ext cx="2791366" cy="2616877"/>
          </a:xfrm>
          <a:prstGeom prst="rect">
            <a:avLst/>
          </a:prstGeom>
        </p:spPr>
      </p:pic>
    </p:spTree>
    <p:custDataLst>
      <p:tags r:id="rId1"/>
    </p:custDataLst>
    <p:extLst>
      <p:ext uri="{BB962C8B-B14F-4D97-AF65-F5344CB8AC3E}">
        <p14:creationId xmlns:p14="http://schemas.microsoft.com/office/powerpoint/2010/main" val="31651611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252DF-EB91-CBC3-DC45-9A36364FE5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0E831-0147-4A12-7050-13189F1DEA91}"/>
              </a:ext>
            </a:extLst>
          </p:cNvPr>
          <p:cNvSpPr>
            <a:spLocks noGrp="1"/>
          </p:cNvSpPr>
          <p:nvPr>
            <p:ph type="title" idx="4294967295"/>
          </p:nvPr>
        </p:nvSpPr>
        <p:spPr/>
        <p:txBody>
          <a:bodyPr/>
          <a:lstStyle/>
          <a:p>
            <a:r>
              <a:rPr lang="en-US" dirty="0"/>
              <a:t>Clean and Dirty Line Item Setup</a:t>
            </a:r>
          </a:p>
        </p:txBody>
      </p:sp>
      <p:sp>
        <p:nvSpPr>
          <p:cNvPr id="4" name="Rectangle 3">
            <a:extLst>
              <a:ext uri="{FF2B5EF4-FFF2-40B4-BE49-F238E27FC236}">
                <a16:creationId xmlns:a16="http://schemas.microsoft.com/office/drawing/2014/main" id="{FA7C4E09-8348-F49D-D113-E07F4B86DD52}"/>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F53E3EF-0E42-DA3D-7D82-C699AA5326BB}"/>
              </a:ext>
              <a:ext uri="{C183D7F6-B498-43B3-948B-1728B52AA6E4}">
                <adec:decorative xmlns:adec="http://schemas.microsoft.com/office/drawing/2017/decorative" val="1"/>
              </a:ext>
            </a:extLst>
          </p:cNvPr>
          <p:cNvSpPr/>
          <p:nvPr/>
        </p:nvSpPr>
        <p:spPr>
          <a:xfrm>
            <a:off x="-27295" y="0"/>
            <a:ext cx="1774208"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B36C6F0-5F76-28AE-E5F3-D6EEA6F652FB}"/>
              </a:ext>
              <a:ext uri="{C183D7F6-B498-43B3-948B-1728B52AA6E4}">
                <adec:decorative xmlns:adec="http://schemas.microsoft.com/office/drawing/2017/decorative" val="1"/>
              </a:ext>
            </a:extLst>
          </p:cNvPr>
          <p:cNvSpPr/>
          <p:nvPr/>
        </p:nvSpPr>
        <p:spPr>
          <a:xfrm>
            <a:off x="10445087" y="0"/>
            <a:ext cx="1774208"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5BC56C-8513-27CC-177E-22E253C80981}"/>
              </a:ext>
              <a:ext uri="{C183D7F6-B498-43B3-948B-1728B52AA6E4}">
                <adec:decorative xmlns:adec="http://schemas.microsoft.com/office/drawing/2017/decorative" val="1"/>
              </a:ext>
            </a:extLst>
          </p:cNvPr>
          <p:cNvGrpSpPr/>
          <p:nvPr/>
        </p:nvGrpSpPr>
        <p:grpSpPr>
          <a:xfrm>
            <a:off x="-27296" y="0"/>
            <a:ext cx="12246590" cy="6858000"/>
            <a:chOff x="-30405" y="208430"/>
            <a:chExt cx="13641279" cy="6441141"/>
          </a:xfrm>
        </p:grpSpPr>
        <p:sp>
          <p:nvSpPr>
            <p:cNvPr id="5" name="Parallelogram 4">
              <a:extLst>
                <a:ext uri="{FF2B5EF4-FFF2-40B4-BE49-F238E27FC236}">
                  <a16:creationId xmlns:a16="http://schemas.microsoft.com/office/drawing/2014/main" id="{A52C761D-0A16-2563-7F92-4F16D2FA7266}"/>
                </a:ext>
              </a:extLst>
            </p:cNvPr>
            <p:cNvSpPr/>
            <p:nvPr/>
          </p:nvSpPr>
          <p:spPr>
            <a:xfrm flipV="1">
              <a:off x="-30405" y="208430"/>
              <a:ext cx="7333452" cy="6441141"/>
            </a:xfrm>
            <a:prstGeom prst="parallelogram">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9D5A7BE-8728-F1CC-93A3-42987FA8FD70}"/>
                </a:ext>
              </a:extLst>
            </p:cNvPr>
            <p:cNvSpPr/>
            <p:nvPr/>
          </p:nvSpPr>
          <p:spPr>
            <a:xfrm flipV="1">
              <a:off x="5415936" y="208430"/>
              <a:ext cx="8194938" cy="6441141"/>
            </a:xfrm>
            <a:prstGeom prst="parallelogram">
              <a:avLst>
                <a:gd name="adj" fmla="val 24693"/>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0562CE9A-B715-08B6-85CF-9D838959902F}"/>
              </a:ext>
              <a:ext uri="{C183D7F6-B498-43B3-948B-1728B52AA6E4}">
                <adec:decorative xmlns:adec="http://schemas.microsoft.com/office/drawing/2017/decorative" val="1"/>
              </a:ext>
            </a:extLst>
          </p:cNvPr>
          <p:cNvCxnSpPr>
            <a:cxnSpLocks/>
          </p:cNvCxnSpPr>
          <p:nvPr/>
        </p:nvCxnSpPr>
        <p:spPr>
          <a:xfrm>
            <a:off x="4862210" y="-97536"/>
            <a:ext cx="1694172" cy="7132320"/>
          </a:xfrm>
          <a:prstGeom prst="line">
            <a:avLst/>
          </a:prstGeom>
          <a:ln w="517525">
            <a:solidFill>
              <a:srgbClr val="FFD07D"/>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39C89E-31E7-1AE0-9B35-378D22E49EB7}"/>
              </a:ext>
            </a:extLst>
          </p:cNvPr>
          <p:cNvSpPr txBox="1"/>
          <p:nvPr/>
        </p:nvSpPr>
        <p:spPr>
          <a:xfrm>
            <a:off x="6892451" y="231144"/>
            <a:ext cx="4663440" cy="677108"/>
          </a:xfrm>
          <a:prstGeom prst="rect">
            <a:avLst/>
          </a:prstGeom>
          <a:solidFill>
            <a:srgbClr val="8A191B">
              <a:alpha val="69804"/>
            </a:srgbClr>
          </a:solidFill>
          <a:ln w="38100">
            <a:solidFill>
              <a:srgbClr val="8A191B"/>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DIRTY SIDE</a:t>
            </a:r>
          </a:p>
        </p:txBody>
      </p:sp>
      <p:pic>
        <p:nvPicPr>
          <p:cNvPr id="29" name="Picture 28" descr="A foot bath basin and a scrub brush.">
            <a:extLst>
              <a:ext uri="{FF2B5EF4-FFF2-40B4-BE49-F238E27FC236}">
                <a16:creationId xmlns:a16="http://schemas.microsoft.com/office/drawing/2014/main" id="{E68A7FCD-8EC1-546A-5BAE-74F100EAE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365" y="2996530"/>
            <a:ext cx="2760050" cy="1280160"/>
          </a:xfrm>
          <a:prstGeom prst="rect">
            <a:avLst/>
          </a:prstGeom>
        </p:spPr>
      </p:pic>
      <p:pic>
        <p:nvPicPr>
          <p:cNvPr id="15" name="Picture 14" descr="A silhouette of a garden sprayer.">
            <a:extLst>
              <a:ext uri="{FF2B5EF4-FFF2-40B4-BE49-F238E27FC236}">
                <a16:creationId xmlns:a16="http://schemas.microsoft.com/office/drawing/2014/main" id="{345BD915-8542-AAD2-087A-2DB08D25F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330" y="966279"/>
            <a:ext cx="1656364" cy="1828800"/>
          </a:xfrm>
          <a:prstGeom prst="rect">
            <a:avLst/>
          </a:prstGeom>
        </p:spPr>
      </p:pic>
      <p:grpSp>
        <p:nvGrpSpPr>
          <p:cNvPr id="17" name="Group 16" descr="A silhouette of two trash bags.">
            <a:extLst>
              <a:ext uri="{FF2B5EF4-FFF2-40B4-BE49-F238E27FC236}">
                <a16:creationId xmlns:a16="http://schemas.microsoft.com/office/drawing/2014/main" id="{9491EC55-150D-333E-291E-1CEF0EC6C919}"/>
              </a:ext>
            </a:extLst>
          </p:cNvPr>
          <p:cNvGrpSpPr/>
          <p:nvPr/>
        </p:nvGrpSpPr>
        <p:grpSpPr>
          <a:xfrm>
            <a:off x="7006145" y="4668254"/>
            <a:ext cx="1846573" cy="1798182"/>
            <a:chOff x="7006145" y="4828674"/>
            <a:chExt cx="1846573" cy="1798182"/>
          </a:xfrm>
        </p:grpSpPr>
        <p:pic>
          <p:nvPicPr>
            <p:cNvPr id="12" name="Picture 11" descr="A white egg with black background&#10;&#10;AI-generated content may be incorrect.">
              <a:extLst>
                <a:ext uri="{FF2B5EF4-FFF2-40B4-BE49-F238E27FC236}">
                  <a16:creationId xmlns:a16="http://schemas.microsoft.com/office/drawing/2014/main" id="{14AA0D85-8FAB-B3A7-C540-6AC7530F7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6145" y="4828674"/>
              <a:ext cx="1112373" cy="1798182"/>
            </a:xfrm>
            <a:prstGeom prst="rect">
              <a:avLst/>
            </a:prstGeom>
          </p:spPr>
        </p:pic>
        <p:pic>
          <p:nvPicPr>
            <p:cNvPr id="13" name="Picture 12" descr="A white egg with black background&#10;&#10;AI-generated content may be incorrect.">
              <a:extLst>
                <a:ext uri="{FF2B5EF4-FFF2-40B4-BE49-F238E27FC236}">
                  <a16:creationId xmlns:a16="http://schemas.microsoft.com/office/drawing/2014/main" id="{6FBE6860-5E76-F921-1739-795ABC8D3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45" y="4828674"/>
              <a:ext cx="1112373" cy="1798182"/>
            </a:xfrm>
            <a:prstGeom prst="rect">
              <a:avLst/>
            </a:prstGeom>
          </p:spPr>
        </p:pic>
      </p:grpSp>
      <p:sp>
        <p:nvSpPr>
          <p:cNvPr id="21" name="TextBox 20">
            <a:extLst>
              <a:ext uri="{FF2B5EF4-FFF2-40B4-BE49-F238E27FC236}">
                <a16:creationId xmlns:a16="http://schemas.microsoft.com/office/drawing/2014/main" id="{1D81145C-F9D4-49AB-FC33-776E68FFF5AB}"/>
              </a:ext>
            </a:extLst>
          </p:cNvPr>
          <p:cNvSpPr txBox="1"/>
          <p:nvPr/>
        </p:nvSpPr>
        <p:spPr>
          <a:xfrm>
            <a:off x="171475" y="231144"/>
            <a:ext cx="4240104" cy="677108"/>
          </a:xfrm>
          <a:prstGeom prst="rect">
            <a:avLst/>
          </a:prstGeom>
          <a:solidFill>
            <a:srgbClr val="128943">
              <a:alpha val="69804"/>
            </a:srgbClr>
          </a:solidFill>
          <a:ln w="38100">
            <a:solidFill>
              <a:srgbClr val="128943"/>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CLEAN SIDE</a:t>
            </a:r>
          </a:p>
        </p:txBody>
      </p:sp>
      <p:pic>
        <p:nvPicPr>
          <p:cNvPr id="24" name="Picture 23" descr="A silhouette of a hand sprayer filled with disinfectant. ">
            <a:extLst>
              <a:ext uri="{FF2B5EF4-FFF2-40B4-BE49-F238E27FC236}">
                <a16:creationId xmlns:a16="http://schemas.microsoft.com/office/drawing/2014/main" id="{CB7B572A-970E-6D74-53B9-31954B7E6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531" y="1263849"/>
            <a:ext cx="796811" cy="1749760"/>
          </a:xfrm>
          <a:prstGeom prst="rect">
            <a:avLst/>
          </a:prstGeom>
        </p:spPr>
      </p:pic>
      <p:pic>
        <p:nvPicPr>
          <p:cNvPr id="26" name="Picture 25" descr="A white bucket with a handle.">
            <a:extLst>
              <a:ext uri="{FF2B5EF4-FFF2-40B4-BE49-F238E27FC236}">
                <a16:creationId xmlns:a16="http://schemas.microsoft.com/office/drawing/2014/main" id="{A8CBA438-9009-FBC8-8191-6C3AFBF6DA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0460" y="4668254"/>
            <a:ext cx="1655572" cy="1445256"/>
          </a:xfrm>
          <a:prstGeom prst="rect">
            <a:avLst/>
          </a:prstGeom>
        </p:spPr>
      </p:pic>
      <p:pic>
        <p:nvPicPr>
          <p:cNvPr id="27" name="Picture 26" descr="A white bucket with a handle.">
            <a:extLst>
              <a:ext uri="{FF2B5EF4-FFF2-40B4-BE49-F238E27FC236}">
                <a16:creationId xmlns:a16="http://schemas.microsoft.com/office/drawing/2014/main" id="{1CF47C92-BB2D-D6D6-9680-E21F8F16C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6936" y="4955292"/>
            <a:ext cx="1655572" cy="1445256"/>
          </a:xfrm>
          <a:prstGeom prst="rect">
            <a:avLst/>
          </a:prstGeom>
        </p:spPr>
      </p:pic>
    </p:spTree>
    <p:custDataLst>
      <p:tags r:id="rId1"/>
    </p:custDataLst>
    <p:extLst>
      <p:ext uri="{BB962C8B-B14F-4D97-AF65-F5344CB8AC3E}">
        <p14:creationId xmlns:p14="http://schemas.microsoft.com/office/powerpoint/2010/main" val="2715582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25C-38A6-8898-8DB1-CE2CECB661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B59709-B805-D9FC-1558-EC266E7B3226}"/>
              </a:ext>
            </a:extLst>
          </p:cNvPr>
          <p:cNvSpPr>
            <a:spLocks noGrp="1"/>
          </p:cNvSpPr>
          <p:nvPr>
            <p:ph type="title"/>
          </p:nvPr>
        </p:nvSpPr>
        <p:spPr>
          <a:xfrm>
            <a:off x="838200" y="365126"/>
            <a:ext cx="10515600" cy="461592"/>
          </a:xfrm>
        </p:spPr>
        <p:txBody>
          <a:bodyPr/>
          <a:lstStyle/>
          <a:p>
            <a:r>
              <a:rPr lang="en-US" dirty="0">
                <a:solidFill>
                  <a:srgbClr val="FFD07D"/>
                </a:solidFill>
              </a:rPr>
              <a:t>Examples of Clean and Dirty Lines</a:t>
            </a:r>
          </a:p>
        </p:txBody>
      </p:sp>
      <p:pic>
        <p:nvPicPr>
          <p:cNvPr id="7" name="Picture 6" descr="A clean-dirty line setup at the end of a driveway to a farm. ">
            <a:extLst>
              <a:ext uri="{FF2B5EF4-FFF2-40B4-BE49-F238E27FC236}">
                <a16:creationId xmlns:a16="http://schemas.microsoft.com/office/drawing/2014/main" id="{23B8B044-DDBA-A0AC-1E9B-376E478F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85" y="1005419"/>
            <a:ext cx="6466606" cy="4847162"/>
          </a:xfrm>
          <a:prstGeom prst="rect">
            <a:avLst/>
          </a:prstGeom>
        </p:spPr>
      </p:pic>
      <p:pic>
        <p:nvPicPr>
          <p:cNvPr id="5" name="Picture 4" descr="A person wearing Tyvek on the dirty side of a clean-dirty line">
            <a:extLst>
              <a:ext uri="{FF2B5EF4-FFF2-40B4-BE49-F238E27FC236}">
                <a16:creationId xmlns:a16="http://schemas.microsoft.com/office/drawing/2014/main" id="{21E63276-6AB4-82D2-EDBE-756A1FEFC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897" y="1005419"/>
            <a:ext cx="3867418" cy="4847163"/>
          </a:xfrm>
          <a:prstGeom prst="rect">
            <a:avLst/>
          </a:prstGeom>
        </p:spPr>
      </p:pic>
    </p:spTree>
    <p:custDataLst>
      <p:tags r:id="rId1"/>
    </p:custDataLst>
    <p:extLst>
      <p:ext uri="{BB962C8B-B14F-4D97-AF65-F5344CB8AC3E}">
        <p14:creationId xmlns:p14="http://schemas.microsoft.com/office/powerpoint/2010/main" val="661974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225D-4459-F851-A5D9-A1ECB0F9AC64}"/>
              </a:ext>
            </a:extLst>
          </p:cNvPr>
          <p:cNvSpPr>
            <a:spLocks noGrp="1"/>
          </p:cNvSpPr>
          <p:nvPr>
            <p:ph type="title"/>
          </p:nvPr>
        </p:nvSpPr>
        <p:spPr/>
        <p:txBody>
          <a:bodyPr/>
          <a:lstStyle/>
          <a:p>
            <a:r>
              <a:rPr lang="en-US" dirty="0">
                <a:solidFill>
                  <a:srgbClr val="FFD07D"/>
                </a:solidFill>
              </a:rPr>
              <a:t>Examples of Clean-Dirty Lines</a:t>
            </a:r>
          </a:p>
        </p:txBody>
      </p:sp>
      <p:pic>
        <p:nvPicPr>
          <p:cNvPr id="6" name="Picture 5" descr="A clean-dirty line setup with mats, buckets, and trash bags. ">
            <a:extLst>
              <a:ext uri="{FF2B5EF4-FFF2-40B4-BE49-F238E27FC236}">
                <a16:creationId xmlns:a16="http://schemas.microsoft.com/office/drawing/2014/main" id="{3A890797-2D75-EDC0-12FE-14622DA888BC}"/>
              </a:ext>
            </a:extLst>
          </p:cNvPr>
          <p:cNvPicPr>
            <a:picLocks noChangeAspect="1"/>
          </p:cNvPicPr>
          <p:nvPr/>
        </p:nvPicPr>
        <p:blipFill>
          <a:blip r:embed="rId4">
            <a:extLst>
              <a:ext uri="{28A0092B-C50C-407E-A947-70E740481C1C}">
                <a14:useLocalDpi xmlns:a14="http://schemas.microsoft.com/office/drawing/2010/main" val="0"/>
              </a:ext>
            </a:extLst>
          </a:blip>
          <a:srcRect l="9908" t="6999" r="14375"/>
          <a:stretch>
            <a:fillRect/>
          </a:stretch>
        </p:blipFill>
        <p:spPr>
          <a:xfrm>
            <a:off x="161291" y="685800"/>
            <a:ext cx="6722109" cy="5486399"/>
          </a:xfrm>
          <a:prstGeom prst="rect">
            <a:avLst/>
          </a:prstGeom>
          <a:ln w="19050">
            <a:solidFill>
              <a:srgbClr val="E97243"/>
            </a:solidFill>
          </a:ln>
        </p:spPr>
      </p:pic>
      <p:pic>
        <p:nvPicPr>
          <p:cNvPr id="4" name="Picture 3" descr="A group of responders in PPE at a cleaning and disinfection station. ">
            <a:extLst>
              <a:ext uri="{FF2B5EF4-FFF2-40B4-BE49-F238E27FC236}">
                <a16:creationId xmlns:a16="http://schemas.microsoft.com/office/drawing/2014/main" id="{815FD332-18EC-A45E-1295-6D2B5F625649}"/>
              </a:ext>
            </a:extLst>
          </p:cNvPr>
          <p:cNvPicPr>
            <a:picLocks noChangeAspect="1"/>
          </p:cNvPicPr>
          <p:nvPr/>
        </p:nvPicPr>
        <p:blipFill>
          <a:blip r:embed="rId5">
            <a:extLst>
              <a:ext uri="{28A0092B-C50C-407E-A947-70E740481C1C}">
                <a14:useLocalDpi xmlns:a14="http://schemas.microsoft.com/office/drawing/2010/main" val="0"/>
              </a:ext>
            </a:extLst>
          </a:blip>
          <a:srcRect l="29839" r="2748"/>
          <a:stretch>
            <a:fillRect/>
          </a:stretch>
        </p:blipFill>
        <p:spPr>
          <a:xfrm>
            <a:off x="7099299" y="685800"/>
            <a:ext cx="4931409" cy="5486399"/>
          </a:xfrm>
          <a:prstGeom prst="rect">
            <a:avLst/>
          </a:prstGeom>
          <a:noFill/>
          <a:ln w="19050">
            <a:solidFill>
              <a:srgbClr val="E97243"/>
            </a:solidFill>
          </a:ln>
        </p:spPr>
      </p:pic>
    </p:spTree>
    <p:custDataLst>
      <p:tags r:id="rId1"/>
    </p:custDataLst>
    <p:extLst>
      <p:ext uri="{BB962C8B-B14F-4D97-AF65-F5344CB8AC3E}">
        <p14:creationId xmlns:p14="http://schemas.microsoft.com/office/powerpoint/2010/main" val="5243715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C91D-B4AB-0A5C-4934-DD6EFC7F48E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170E2AB-EDF8-C7AB-81CB-05BADDC8F420}"/>
              </a:ext>
            </a:extLst>
          </p:cNvPr>
          <p:cNvSpPr>
            <a:spLocks noGrp="1"/>
          </p:cNvSpPr>
          <p:nvPr>
            <p:ph type="title"/>
          </p:nvPr>
        </p:nvSpPr>
        <p:spPr>
          <a:xfrm>
            <a:off x="838200" y="2502134"/>
            <a:ext cx="10515600" cy="1853733"/>
          </a:xfrm>
        </p:spPr>
        <p:txBody>
          <a:bodyPr/>
          <a:lstStyle/>
          <a:p>
            <a:pPr algn="ctr"/>
            <a:r>
              <a:rPr lang="en-US" b="1" dirty="0"/>
              <a:t>Entering </a:t>
            </a:r>
            <a:br>
              <a:rPr lang="en-US" b="1" dirty="0"/>
            </a:br>
            <a:r>
              <a:rPr lang="en-US" b="1" dirty="0"/>
              <a:t>at the Clean-Dirty Line</a:t>
            </a:r>
          </a:p>
        </p:txBody>
      </p:sp>
    </p:spTree>
    <p:custDataLst>
      <p:tags r:id="rId1"/>
    </p:custDataLst>
    <p:extLst>
      <p:ext uri="{BB962C8B-B14F-4D97-AF65-F5344CB8AC3E}">
        <p14:creationId xmlns:p14="http://schemas.microsoft.com/office/powerpoint/2010/main" val="1763610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0740-AF50-9892-0DD3-50B89B2E81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796C458-4AA9-4C63-B7CC-43BFCBBDF8FC}"/>
              </a:ext>
            </a:extLst>
          </p:cNvPr>
          <p:cNvSpPr>
            <a:spLocks noGrp="1"/>
          </p:cNvSpPr>
          <p:nvPr>
            <p:ph type="ctrTitle"/>
          </p:nvPr>
        </p:nvSpPr>
        <p:spPr>
          <a:xfrm>
            <a:off x="1524000" y="3136220"/>
            <a:ext cx="1103086" cy="292780"/>
          </a:xfrm>
        </p:spPr>
        <p:txBody>
          <a:bodyPr>
            <a:normAutofit/>
          </a:bodyPr>
          <a:lstStyle/>
          <a:p>
            <a:r>
              <a:rPr lang="en-US" sz="800" dirty="0"/>
              <a:t>Hide</a:t>
            </a:r>
          </a:p>
        </p:txBody>
      </p:sp>
      <p:sp>
        <p:nvSpPr>
          <p:cNvPr id="10" name="Subtitle 9">
            <a:extLst>
              <a:ext uri="{FF2B5EF4-FFF2-40B4-BE49-F238E27FC236}">
                <a16:creationId xmlns:a16="http://schemas.microsoft.com/office/drawing/2014/main" id="{A63F4499-4308-4DB3-8F0C-7EB28E4D5FD8}"/>
              </a:ext>
            </a:extLst>
          </p:cNvPr>
          <p:cNvSpPr>
            <a:spLocks noGrp="1"/>
          </p:cNvSpPr>
          <p:nvPr>
            <p:ph type="subTitle" idx="1"/>
          </p:nvPr>
        </p:nvSpPr>
        <p:spPr/>
        <p:txBody>
          <a:bodyPr/>
          <a:lstStyle/>
          <a:p>
            <a:endParaRPr lang="en-US"/>
          </a:p>
        </p:txBody>
      </p:sp>
      <p:sp>
        <p:nvSpPr>
          <p:cNvPr id="22" name="Rectangle 21">
            <a:extLst>
              <a:ext uri="{FF2B5EF4-FFF2-40B4-BE49-F238E27FC236}">
                <a16:creationId xmlns:a16="http://schemas.microsoft.com/office/drawing/2014/main" id="{D344FC8C-8D82-99C2-3F81-52C03FCFEB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he Just-in-Time Training logo.">
            <a:extLst>
              <a:ext uri="{FF2B5EF4-FFF2-40B4-BE49-F238E27FC236}">
                <a16:creationId xmlns:a16="http://schemas.microsoft.com/office/drawing/2014/main" id="{1A591C9E-5D88-276A-BC58-B56E7FE3E1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4" name="Picture 23" descr="Text that says Just in Time Training">
            <a:extLst>
              <a:ext uri="{FF2B5EF4-FFF2-40B4-BE49-F238E27FC236}">
                <a16:creationId xmlns:a16="http://schemas.microsoft.com/office/drawing/2014/main" id="{81606520-53A7-A110-9051-493B32CAC2B3}"/>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3112373" y="1600200"/>
            <a:ext cx="5748887" cy="3932113"/>
          </a:xfrm>
          <a:prstGeom prst="rect">
            <a:avLst/>
          </a:prstGeom>
        </p:spPr>
      </p:pic>
    </p:spTree>
    <p:custDataLst>
      <p:tags r:id="rId1"/>
    </p:custDataLst>
    <p:extLst>
      <p:ext uri="{BB962C8B-B14F-4D97-AF65-F5344CB8AC3E}">
        <p14:creationId xmlns:p14="http://schemas.microsoft.com/office/powerpoint/2010/main" val="19137376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3E84-09B8-4ABC-9E72-B7C315495735}"/>
              </a:ext>
            </a:extLst>
          </p:cNvPr>
          <p:cNvSpPr>
            <a:spLocks noGrp="1"/>
          </p:cNvSpPr>
          <p:nvPr>
            <p:ph type="title"/>
          </p:nvPr>
        </p:nvSpPr>
        <p:spPr/>
        <p:txBody>
          <a:bodyPr/>
          <a:lstStyle/>
          <a:p>
            <a:pPr algn="ctr"/>
            <a:r>
              <a:rPr lang="en-US" b="1" dirty="0"/>
              <a:t>Sampling Supplies</a:t>
            </a:r>
          </a:p>
        </p:txBody>
      </p:sp>
      <p:sp>
        <p:nvSpPr>
          <p:cNvPr id="5" name="Content Placeholder 4">
            <a:extLst>
              <a:ext uri="{FF2B5EF4-FFF2-40B4-BE49-F238E27FC236}">
                <a16:creationId xmlns:a16="http://schemas.microsoft.com/office/drawing/2014/main" id="{880A6D64-83BD-4816-9F92-AB5B3247BBE8}"/>
              </a:ext>
            </a:extLst>
          </p:cNvPr>
          <p:cNvSpPr>
            <a:spLocks noGrp="1"/>
          </p:cNvSpPr>
          <p:nvPr>
            <p:ph idx="1"/>
          </p:nvPr>
        </p:nvSpPr>
        <p:spPr>
          <a:xfrm>
            <a:off x="838200" y="1825625"/>
            <a:ext cx="5257800" cy="4351338"/>
          </a:xfrm>
        </p:spPr>
        <p:txBody>
          <a:bodyPr>
            <a:normAutofit/>
          </a:bodyPr>
          <a:lstStyle/>
          <a:p>
            <a:r>
              <a:rPr lang="en-US" sz="3200" dirty="0"/>
              <a:t>Needles and syringes</a:t>
            </a:r>
          </a:p>
          <a:p>
            <a:r>
              <a:rPr lang="en-US" sz="3200" dirty="0"/>
              <a:t>Sample collection containers</a:t>
            </a:r>
          </a:p>
          <a:p>
            <a:r>
              <a:rPr lang="en-US" sz="3200" dirty="0"/>
              <a:t>Sharps container</a:t>
            </a:r>
          </a:p>
          <a:p>
            <a:r>
              <a:rPr lang="en-US" sz="3200" dirty="0">
                <a:cs typeface="Calibri" panose="020F0502020204030204" pitchFamily="34" charset="0"/>
              </a:rPr>
              <a:t>Sampling containers</a:t>
            </a:r>
          </a:p>
          <a:p>
            <a:r>
              <a:rPr lang="en-US" sz="3200" dirty="0">
                <a:cs typeface="Calibri" panose="020F0502020204030204" pitchFamily="34" charset="0"/>
              </a:rPr>
              <a:t>Permanent marker</a:t>
            </a:r>
            <a:endParaRPr lang="en-US" sz="3200" dirty="0"/>
          </a:p>
        </p:txBody>
      </p:sp>
      <p:pic>
        <p:nvPicPr>
          <p:cNvPr id="12" name="Picture 11" descr="A plastic bin with sampling supplies like needles and syringes">
            <a:extLst>
              <a:ext uri="{FF2B5EF4-FFF2-40B4-BE49-F238E27FC236}">
                <a16:creationId xmlns:a16="http://schemas.microsoft.com/office/drawing/2014/main" id="{047E94A6-3F2E-46E5-82BF-9A424F3E4618}"/>
              </a:ext>
            </a:extLst>
          </p:cNvPr>
          <p:cNvPicPr>
            <a:picLocks noChangeAspect="1"/>
          </p:cNvPicPr>
          <p:nvPr/>
        </p:nvPicPr>
        <p:blipFill>
          <a:blip r:embed="rId4">
            <a:extLst>
              <a:ext uri="{28A0092B-C50C-407E-A947-70E740481C1C}">
                <a14:useLocalDpi xmlns:a14="http://schemas.microsoft.com/office/drawing/2010/main" val="0"/>
              </a:ext>
            </a:extLst>
          </a:blip>
          <a:srcRect l="15182" t="12601" r="10694" b="9465"/>
          <a:stretch/>
        </p:blipFill>
        <p:spPr>
          <a:xfrm>
            <a:off x="6509083" y="2004670"/>
            <a:ext cx="4844717" cy="3820282"/>
          </a:xfrm>
          <a:prstGeom prst="rect">
            <a:avLst/>
          </a:prstGeom>
        </p:spPr>
      </p:pic>
    </p:spTree>
    <p:custDataLst>
      <p:tags r:id="rId1"/>
    </p:custDataLst>
    <p:extLst>
      <p:ext uri="{BB962C8B-B14F-4D97-AF65-F5344CB8AC3E}">
        <p14:creationId xmlns:p14="http://schemas.microsoft.com/office/powerpoint/2010/main" val="252876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CF54DD-ECD6-F1AC-FA9B-88C7CB09D41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343FD-304A-4DB3-A322-2F6234B0A346}"/>
              </a:ext>
            </a:extLst>
          </p:cNvPr>
          <p:cNvSpPr>
            <a:spLocks noGrp="1"/>
          </p:cNvSpPr>
          <p:nvPr>
            <p:ph type="title"/>
          </p:nvPr>
        </p:nvSpPr>
        <p:spPr/>
        <p:txBody>
          <a:bodyPr/>
          <a:lstStyle/>
          <a:p>
            <a:pPr algn="ctr"/>
            <a:r>
              <a:rPr lang="en-US" b="1" dirty="0"/>
              <a:t>Other Supplies</a:t>
            </a:r>
          </a:p>
        </p:txBody>
      </p:sp>
      <p:sp>
        <p:nvSpPr>
          <p:cNvPr id="8" name="Text Placeholder 7">
            <a:extLst>
              <a:ext uri="{FF2B5EF4-FFF2-40B4-BE49-F238E27FC236}">
                <a16:creationId xmlns:a16="http://schemas.microsoft.com/office/drawing/2014/main" id="{B929D5B6-71D3-FB34-58BD-4B9957AF4D3D}"/>
              </a:ext>
            </a:extLst>
          </p:cNvPr>
          <p:cNvSpPr>
            <a:spLocks noGrp="1"/>
          </p:cNvSpPr>
          <p:nvPr>
            <p:ph type="body" idx="13"/>
          </p:nvPr>
        </p:nvSpPr>
        <p:spPr>
          <a:xfrm>
            <a:off x="560126" y="1758447"/>
            <a:ext cx="3616696" cy="639762"/>
          </a:xfrm>
        </p:spPr>
        <p:txBody>
          <a:bodyPr/>
          <a:lstStyle/>
          <a:p>
            <a:r>
              <a:rPr lang="en-US" sz="2800" dirty="0">
                <a:solidFill>
                  <a:schemeClr val="tx1"/>
                </a:solidFill>
              </a:rPr>
              <a:t>Extra PPE in case of damage</a:t>
            </a:r>
          </a:p>
        </p:txBody>
      </p:sp>
      <p:pic>
        <p:nvPicPr>
          <p:cNvPr id="6" name="Picture 5" descr="A pair of nitrile gloves and an N-95 mask. ">
            <a:extLst>
              <a:ext uri="{FF2B5EF4-FFF2-40B4-BE49-F238E27FC236}">
                <a16:creationId xmlns:a16="http://schemas.microsoft.com/office/drawing/2014/main" id="{6C7ED66B-263D-A763-8648-544BF728EAB9}"/>
              </a:ext>
            </a:extLst>
          </p:cNvPr>
          <p:cNvPicPr>
            <a:picLocks noChangeAspect="1"/>
          </p:cNvPicPr>
          <p:nvPr/>
        </p:nvPicPr>
        <p:blipFill>
          <a:blip r:embed="rId4">
            <a:extLst>
              <a:ext uri="{28A0092B-C50C-407E-A947-70E740481C1C}">
                <a14:useLocalDpi xmlns:a14="http://schemas.microsoft.com/office/drawing/2010/main" val="0"/>
              </a:ext>
            </a:extLst>
          </a:blip>
          <a:srcRect l="15820" t="25586" r="14735" b="15210"/>
          <a:stretch/>
        </p:blipFill>
        <p:spPr>
          <a:xfrm>
            <a:off x="742874" y="2514597"/>
            <a:ext cx="3251200" cy="3695700"/>
          </a:xfrm>
          <a:prstGeom prst="rect">
            <a:avLst/>
          </a:prstGeom>
        </p:spPr>
      </p:pic>
      <p:sp>
        <p:nvSpPr>
          <p:cNvPr id="7" name="Text Placeholder 6">
            <a:extLst>
              <a:ext uri="{FF2B5EF4-FFF2-40B4-BE49-F238E27FC236}">
                <a16:creationId xmlns:a16="http://schemas.microsoft.com/office/drawing/2014/main" id="{06044807-6843-03C5-9664-2766E06C0FC2}"/>
              </a:ext>
            </a:extLst>
          </p:cNvPr>
          <p:cNvSpPr>
            <a:spLocks noGrp="1"/>
          </p:cNvSpPr>
          <p:nvPr>
            <p:ph type="body" sz="quarter" idx="3"/>
          </p:nvPr>
        </p:nvSpPr>
        <p:spPr>
          <a:xfrm>
            <a:off x="4453333" y="1758447"/>
            <a:ext cx="3616696" cy="639762"/>
          </a:xfrm>
        </p:spPr>
        <p:txBody>
          <a:bodyPr/>
          <a:lstStyle/>
          <a:p>
            <a:r>
              <a:rPr lang="en-US" sz="2800" dirty="0">
                <a:solidFill>
                  <a:schemeClr val="tx1"/>
                </a:solidFill>
              </a:rPr>
              <a:t>Duct tape to repair rips</a:t>
            </a:r>
          </a:p>
        </p:txBody>
      </p:sp>
      <p:pic>
        <p:nvPicPr>
          <p:cNvPr id="16" name="Content Placeholder 15" descr="A roll of duct tape.">
            <a:extLst>
              <a:ext uri="{FF2B5EF4-FFF2-40B4-BE49-F238E27FC236}">
                <a16:creationId xmlns:a16="http://schemas.microsoft.com/office/drawing/2014/main" id="{C4E9B125-AE03-F4AD-FA45-C9272806E40A}"/>
              </a:ext>
            </a:extLst>
          </p:cNvPr>
          <p:cNvPicPr>
            <a:picLocks noGrp="1" noChangeAspect="1"/>
          </p:cNvPicPr>
          <p:nvPr>
            <p:ph sz="quarter" idx="4"/>
          </p:nvPr>
        </p:nvPicPr>
        <p:blipFill>
          <a:blip r:embed="rId5"/>
          <a:srcRect l="14584" r="16154"/>
          <a:stretch/>
        </p:blipFill>
        <p:spPr>
          <a:xfrm>
            <a:off x="4758228" y="2803681"/>
            <a:ext cx="3084622" cy="3117532"/>
          </a:xfrm>
        </p:spPr>
      </p:pic>
      <p:sp>
        <p:nvSpPr>
          <p:cNvPr id="10" name="Text Placeholder 9">
            <a:extLst>
              <a:ext uri="{FF2B5EF4-FFF2-40B4-BE49-F238E27FC236}">
                <a16:creationId xmlns:a16="http://schemas.microsoft.com/office/drawing/2014/main" id="{65B4F492-4CAB-74A9-0691-7F3F42CD8454}"/>
              </a:ext>
            </a:extLst>
          </p:cNvPr>
          <p:cNvSpPr>
            <a:spLocks noGrp="1"/>
          </p:cNvSpPr>
          <p:nvPr>
            <p:ph type="body" sz="quarter" idx="15"/>
          </p:nvPr>
        </p:nvSpPr>
        <p:spPr>
          <a:xfrm>
            <a:off x="8346539" y="1758447"/>
            <a:ext cx="3616696" cy="639762"/>
          </a:xfrm>
        </p:spPr>
        <p:txBody>
          <a:bodyPr/>
          <a:lstStyle/>
          <a:p>
            <a:r>
              <a:rPr lang="en-US" sz="2800" dirty="0">
                <a:solidFill>
                  <a:schemeClr val="tx1"/>
                </a:solidFill>
              </a:rPr>
              <a:t>Cell phone                  in plastic bag</a:t>
            </a:r>
          </a:p>
        </p:txBody>
      </p:sp>
      <p:pic>
        <p:nvPicPr>
          <p:cNvPr id="5" name="Picture 4" descr="A cell phone inside a plastic bag">
            <a:extLst>
              <a:ext uri="{FF2B5EF4-FFF2-40B4-BE49-F238E27FC236}">
                <a16:creationId xmlns:a16="http://schemas.microsoft.com/office/drawing/2014/main" id="{1CFEB4BA-4709-4A7D-A3B3-94FB6298B3EB}"/>
              </a:ext>
            </a:extLst>
          </p:cNvPr>
          <p:cNvPicPr>
            <a:picLocks noChangeAspect="1"/>
          </p:cNvPicPr>
          <p:nvPr/>
        </p:nvPicPr>
        <p:blipFill>
          <a:blip r:embed="rId6">
            <a:extLst>
              <a:ext uri="{28A0092B-C50C-407E-A947-70E740481C1C}">
                <a14:useLocalDpi xmlns:a14="http://schemas.microsoft.com/office/drawing/2010/main" val="0"/>
              </a:ext>
            </a:extLst>
          </a:blip>
          <a:srcRect l="25538" t="14967" r="8807" b="17567"/>
          <a:stretch/>
        </p:blipFill>
        <p:spPr>
          <a:xfrm rot="16200000">
            <a:off x="8184184" y="2941387"/>
            <a:ext cx="3687762" cy="2842121"/>
          </a:xfrm>
          <a:prstGeom prst="rect">
            <a:avLst/>
          </a:prstGeom>
        </p:spPr>
      </p:pic>
    </p:spTree>
    <p:custDataLst>
      <p:tags r:id="rId1"/>
    </p:custDataLst>
    <p:extLst>
      <p:ext uri="{BB962C8B-B14F-4D97-AF65-F5344CB8AC3E}">
        <p14:creationId xmlns:p14="http://schemas.microsoft.com/office/powerpoint/2010/main" val="13234821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3D968-0EC8-0740-3CF2-F16757589BA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9449ED1-1500-937C-3A5E-3E968E90AC7F}"/>
              </a:ext>
            </a:extLst>
          </p:cNvPr>
          <p:cNvSpPr>
            <a:spLocks noGrp="1"/>
          </p:cNvSpPr>
          <p:nvPr>
            <p:ph type="title"/>
          </p:nvPr>
        </p:nvSpPr>
        <p:spPr>
          <a:xfrm>
            <a:off x="838200" y="2502134"/>
            <a:ext cx="10515600" cy="1853733"/>
          </a:xfrm>
        </p:spPr>
        <p:txBody>
          <a:bodyPr/>
          <a:lstStyle/>
          <a:p>
            <a:pPr algn="ctr"/>
            <a:r>
              <a:rPr lang="en-US" b="1" dirty="0"/>
              <a:t>Exiting </a:t>
            </a:r>
            <a:br>
              <a:rPr lang="en-US" b="1" dirty="0"/>
            </a:br>
            <a:r>
              <a:rPr lang="en-US" b="1" dirty="0"/>
              <a:t>at the Clean-Dirty Line</a:t>
            </a:r>
          </a:p>
        </p:txBody>
      </p:sp>
    </p:spTree>
    <p:custDataLst>
      <p:tags r:id="rId1"/>
    </p:custDataLst>
    <p:extLst>
      <p:ext uri="{BB962C8B-B14F-4D97-AF65-F5344CB8AC3E}">
        <p14:creationId xmlns:p14="http://schemas.microsoft.com/office/powerpoint/2010/main" val="356394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1B5E-B17C-ACE0-8348-5F4ACBEDEAAC}"/>
              </a:ext>
            </a:extLst>
          </p:cNvPr>
          <p:cNvSpPr>
            <a:spLocks noGrp="1"/>
          </p:cNvSpPr>
          <p:nvPr>
            <p:ph type="title"/>
          </p:nvPr>
        </p:nvSpPr>
        <p:spPr>
          <a:xfrm>
            <a:off x="208547" y="365126"/>
            <a:ext cx="6769769" cy="675883"/>
          </a:xfrm>
        </p:spPr>
        <p:txBody>
          <a:bodyPr/>
          <a:lstStyle/>
          <a:p>
            <a:r>
              <a:rPr lang="en-US" dirty="0"/>
              <a:t>Exiting</a:t>
            </a:r>
          </a:p>
        </p:txBody>
      </p:sp>
      <p:sp>
        <p:nvSpPr>
          <p:cNvPr id="3" name="Content Placeholder 2">
            <a:extLst>
              <a:ext uri="{FF2B5EF4-FFF2-40B4-BE49-F238E27FC236}">
                <a16:creationId xmlns:a16="http://schemas.microsoft.com/office/drawing/2014/main" id="{A91D70DC-D676-AA6C-665C-B12BCC1DB626}"/>
              </a:ext>
            </a:extLst>
          </p:cNvPr>
          <p:cNvSpPr>
            <a:spLocks noGrp="1"/>
          </p:cNvSpPr>
          <p:nvPr>
            <p:ph idx="1"/>
          </p:nvPr>
        </p:nvSpPr>
        <p:spPr>
          <a:xfrm>
            <a:off x="523373" y="1507958"/>
            <a:ext cx="6140116" cy="4267200"/>
          </a:xfrm>
        </p:spPr>
        <p:txBody>
          <a:bodyPr>
            <a:normAutofit/>
          </a:bodyPr>
          <a:lstStyle/>
          <a:p>
            <a:pPr marL="0" indent="0" algn="ctr">
              <a:lnSpc>
                <a:spcPct val="120000"/>
              </a:lnSpc>
              <a:spcAft>
                <a:spcPts val="600"/>
              </a:spcAft>
              <a:buNone/>
            </a:pPr>
            <a:r>
              <a:rPr lang="en-US" sz="3600" b="1" u="sng" dirty="0">
                <a:effectLst/>
                <a:cs typeface="Times New Roman" panose="02020603050405020304" pitchFamily="18" charset="0"/>
              </a:rPr>
              <a:t>All items </a:t>
            </a:r>
            <a:r>
              <a:rPr lang="en-US" sz="3600" b="1" dirty="0">
                <a:effectLst/>
                <a:cs typeface="Times New Roman" panose="02020603050405020304" pitchFamily="18" charset="0"/>
              </a:rPr>
              <a:t>taken on site, including PPE worn, must be disinfected </a:t>
            </a:r>
            <a:br>
              <a:rPr lang="en-US" sz="3600" b="1" dirty="0">
                <a:effectLst/>
                <a:cs typeface="Times New Roman" panose="02020603050405020304" pitchFamily="18" charset="0"/>
              </a:rPr>
            </a:br>
            <a:r>
              <a:rPr lang="en-US" sz="3600" b="1" dirty="0">
                <a:effectLst/>
                <a:cs typeface="Times New Roman" panose="02020603050405020304" pitchFamily="18" charset="0"/>
              </a:rPr>
              <a:t>or disposed of </a:t>
            </a:r>
            <a:br>
              <a:rPr lang="en-US" sz="3600" b="1" dirty="0">
                <a:effectLst/>
                <a:cs typeface="Times New Roman" panose="02020603050405020304" pitchFamily="18" charset="0"/>
              </a:rPr>
            </a:br>
            <a:r>
              <a:rPr lang="en-US" sz="3600" b="1" dirty="0">
                <a:effectLst/>
                <a:cs typeface="Times New Roman" panose="02020603050405020304" pitchFamily="18" charset="0"/>
              </a:rPr>
              <a:t>on the dirty side before exiting</a:t>
            </a:r>
            <a:r>
              <a:rPr lang="en-US" sz="3600" dirty="0">
                <a:effectLst/>
                <a:cs typeface="Times New Roman" panose="02020603050405020304" pitchFamily="18" charset="0"/>
              </a:rPr>
              <a:t>. </a:t>
            </a:r>
            <a:endParaRPr lang="en-US" sz="5400" dirty="0"/>
          </a:p>
        </p:txBody>
      </p:sp>
      <p:pic>
        <p:nvPicPr>
          <p:cNvPr id="15" name="Picture 14" descr="Two responders in PPE exiting a poultry housing area. ">
            <a:extLst>
              <a:ext uri="{FF2B5EF4-FFF2-40B4-BE49-F238E27FC236}">
                <a16:creationId xmlns:a16="http://schemas.microsoft.com/office/drawing/2014/main" id="{11F4B06D-9B19-0B23-6A8A-B04021482F02}"/>
              </a:ext>
            </a:extLst>
          </p:cNvPr>
          <p:cNvPicPr>
            <a:picLocks noChangeAspect="1"/>
          </p:cNvPicPr>
          <p:nvPr/>
        </p:nvPicPr>
        <p:blipFill>
          <a:blip r:embed="rId4">
            <a:extLst>
              <a:ext uri="{28A0092B-C50C-407E-A947-70E740481C1C}">
                <a14:useLocalDpi xmlns:a14="http://schemas.microsoft.com/office/drawing/2010/main" val="0"/>
              </a:ext>
            </a:extLst>
          </a:blip>
          <a:srcRect l="2359"/>
          <a:stretch/>
        </p:blipFill>
        <p:spPr>
          <a:xfrm>
            <a:off x="7169836" y="0"/>
            <a:ext cx="5022164" cy="6858000"/>
          </a:xfrm>
          <a:prstGeom prst="rect">
            <a:avLst/>
          </a:prstGeom>
        </p:spPr>
      </p:pic>
    </p:spTree>
    <p:custDataLst>
      <p:tags r:id="rId1"/>
    </p:custDataLst>
    <p:extLst>
      <p:ext uri="{BB962C8B-B14F-4D97-AF65-F5344CB8AC3E}">
        <p14:creationId xmlns:p14="http://schemas.microsoft.com/office/powerpoint/2010/main" val="36840124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17EB-5C79-CCC8-767D-F8E946A82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E61CB-04A1-991D-7947-3211FAF051B7}"/>
              </a:ext>
            </a:extLst>
          </p:cNvPr>
          <p:cNvSpPr>
            <a:spLocks noGrp="1"/>
          </p:cNvSpPr>
          <p:nvPr>
            <p:ph type="title"/>
          </p:nvPr>
        </p:nvSpPr>
        <p:spPr>
          <a:xfrm>
            <a:off x="838200" y="365126"/>
            <a:ext cx="10515600" cy="675883"/>
          </a:xfrm>
        </p:spPr>
        <p:txBody>
          <a:bodyPr/>
          <a:lstStyle/>
          <a:p>
            <a:r>
              <a:rPr lang="en-US" dirty="0"/>
              <a:t>Disinfect PPE and Supplies</a:t>
            </a:r>
          </a:p>
        </p:txBody>
      </p:sp>
      <p:pic>
        <p:nvPicPr>
          <p:cNvPr id="13" name="Picture 12" descr="A responder in PPE scrubbing the boots of another responder in PPE. ">
            <a:extLst>
              <a:ext uri="{FF2B5EF4-FFF2-40B4-BE49-F238E27FC236}">
                <a16:creationId xmlns:a16="http://schemas.microsoft.com/office/drawing/2014/main" id="{435AAC3E-4372-E883-CC10-43D6E122C60A}"/>
              </a:ext>
            </a:extLst>
          </p:cNvPr>
          <p:cNvPicPr>
            <a:picLocks noChangeAspect="1"/>
          </p:cNvPicPr>
          <p:nvPr/>
        </p:nvPicPr>
        <p:blipFill>
          <a:blip r:embed="rId4">
            <a:extLst>
              <a:ext uri="{28A0092B-C50C-407E-A947-70E740481C1C}">
                <a14:useLocalDpi xmlns:a14="http://schemas.microsoft.com/office/drawing/2010/main" val="0"/>
              </a:ext>
            </a:extLst>
          </a:blip>
          <a:srcRect l="6410" t="4394" r="20975"/>
          <a:stretch/>
        </p:blipFill>
        <p:spPr>
          <a:xfrm>
            <a:off x="641685" y="1189059"/>
            <a:ext cx="5260974" cy="5195011"/>
          </a:xfrm>
          <a:prstGeom prst="rect">
            <a:avLst/>
          </a:prstGeom>
        </p:spPr>
      </p:pic>
      <p:pic>
        <p:nvPicPr>
          <p:cNvPr id="9" name="Picture 8" descr="A spray bottle with disinfectant being used to disinfect supplies in a plastic bag.">
            <a:extLst>
              <a:ext uri="{FF2B5EF4-FFF2-40B4-BE49-F238E27FC236}">
                <a16:creationId xmlns:a16="http://schemas.microsoft.com/office/drawing/2014/main" id="{F1347608-3574-1E9F-C970-14C33687862C}"/>
              </a:ext>
            </a:extLst>
          </p:cNvPr>
          <p:cNvPicPr>
            <a:picLocks noChangeAspect="1"/>
          </p:cNvPicPr>
          <p:nvPr/>
        </p:nvPicPr>
        <p:blipFill>
          <a:blip r:embed="rId5">
            <a:extLst>
              <a:ext uri="{28A0092B-C50C-407E-A947-70E740481C1C}">
                <a14:useLocalDpi xmlns:a14="http://schemas.microsoft.com/office/drawing/2010/main" val="0"/>
              </a:ext>
            </a:extLst>
          </a:blip>
          <a:srcRect t="11015" r="28325" b="18499"/>
          <a:stretch/>
        </p:blipFill>
        <p:spPr>
          <a:xfrm>
            <a:off x="6186382" y="1808439"/>
            <a:ext cx="5363933" cy="3956250"/>
          </a:xfrm>
          <a:prstGeom prst="rect">
            <a:avLst/>
          </a:prstGeom>
        </p:spPr>
      </p:pic>
    </p:spTree>
    <p:custDataLst>
      <p:tags r:id="rId1"/>
    </p:custDataLst>
    <p:extLst>
      <p:ext uri="{BB962C8B-B14F-4D97-AF65-F5344CB8AC3E}">
        <p14:creationId xmlns:p14="http://schemas.microsoft.com/office/powerpoint/2010/main" val="28764014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3F21-72D6-BA23-EDEE-31FB54464B4C}"/>
              </a:ext>
            </a:extLst>
          </p:cNvPr>
          <p:cNvSpPr>
            <a:spLocks noGrp="1"/>
          </p:cNvSpPr>
          <p:nvPr>
            <p:ph type="title"/>
          </p:nvPr>
        </p:nvSpPr>
        <p:spPr/>
        <p:txBody>
          <a:bodyPr/>
          <a:lstStyle/>
          <a:p>
            <a:r>
              <a:rPr lang="en-US" dirty="0"/>
              <a:t>Bag and Disinfect Items</a:t>
            </a:r>
          </a:p>
        </p:txBody>
      </p:sp>
      <p:pic>
        <p:nvPicPr>
          <p:cNvPr id="4" name="Picture 3" descr="A red garbage bag with goggles inside. &#10;">
            <a:extLst>
              <a:ext uri="{FF2B5EF4-FFF2-40B4-BE49-F238E27FC236}">
                <a16:creationId xmlns:a16="http://schemas.microsoft.com/office/drawing/2014/main" id="{49CF7911-694D-241D-A186-258FCC7CE48D}"/>
              </a:ext>
            </a:extLst>
          </p:cNvPr>
          <p:cNvPicPr>
            <a:picLocks noChangeAspect="1"/>
          </p:cNvPicPr>
          <p:nvPr/>
        </p:nvPicPr>
        <p:blipFill>
          <a:blip r:embed="rId4">
            <a:extLst>
              <a:ext uri="{28A0092B-C50C-407E-A947-70E740481C1C}">
                <a14:useLocalDpi xmlns:a14="http://schemas.microsoft.com/office/drawing/2010/main" val="0"/>
              </a:ext>
            </a:extLst>
          </a:blip>
          <a:srcRect r="52103" b="20256"/>
          <a:stretch/>
        </p:blipFill>
        <p:spPr>
          <a:xfrm rot="16200000">
            <a:off x="1084254" y="1540541"/>
            <a:ext cx="4476935" cy="4969047"/>
          </a:xfrm>
          <a:prstGeom prst="rect">
            <a:avLst/>
          </a:prstGeom>
        </p:spPr>
      </p:pic>
      <p:pic>
        <p:nvPicPr>
          <p:cNvPr id="9" name="Picture 8" descr="A 5 gallon bucket lined with a black garbage bag.">
            <a:extLst>
              <a:ext uri="{FF2B5EF4-FFF2-40B4-BE49-F238E27FC236}">
                <a16:creationId xmlns:a16="http://schemas.microsoft.com/office/drawing/2014/main" id="{23012B56-0DEA-1077-BB35-967E0AC6E79F}"/>
              </a:ext>
            </a:extLst>
          </p:cNvPr>
          <p:cNvPicPr>
            <a:picLocks noChangeAspect="1"/>
          </p:cNvPicPr>
          <p:nvPr/>
        </p:nvPicPr>
        <p:blipFill>
          <a:blip r:embed="rId5">
            <a:extLst>
              <a:ext uri="{28A0092B-C50C-407E-A947-70E740481C1C}">
                <a14:useLocalDpi xmlns:a14="http://schemas.microsoft.com/office/drawing/2010/main" val="0"/>
              </a:ext>
            </a:extLst>
          </a:blip>
          <a:srcRect l="14769" t="8609" r="33949" b="14628"/>
          <a:stretch/>
        </p:blipFill>
        <p:spPr>
          <a:xfrm rot="5400000">
            <a:off x="6656225" y="1515130"/>
            <a:ext cx="4426109" cy="4969044"/>
          </a:xfrm>
          <a:prstGeom prst="rect">
            <a:avLst/>
          </a:prstGeom>
        </p:spPr>
      </p:pic>
    </p:spTree>
    <p:custDataLst>
      <p:tags r:id="rId1"/>
    </p:custDataLst>
    <p:extLst>
      <p:ext uri="{BB962C8B-B14F-4D97-AF65-F5344CB8AC3E}">
        <p14:creationId xmlns:p14="http://schemas.microsoft.com/office/powerpoint/2010/main" val="29543937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BC86-40A8-3197-28F1-6D98CA7A28D9}"/>
              </a:ext>
            </a:extLst>
          </p:cNvPr>
          <p:cNvSpPr>
            <a:spLocks noGrp="1"/>
          </p:cNvSpPr>
          <p:nvPr>
            <p:ph type="title"/>
          </p:nvPr>
        </p:nvSpPr>
        <p:spPr>
          <a:xfrm>
            <a:off x="449179" y="365126"/>
            <a:ext cx="11293641" cy="947860"/>
          </a:xfrm>
        </p:spPr>
        <p:txBody>
          <a:bodyPr/>
          <a:lstStyle/>
          <a:p>
            <a:r>
              <a:rPr lang="en-US" dirty="0"/>
              <a:t>Contain Disinfectant Wastewater</a:t>
            </a:r>
          </a:p>
        </p:txBody>
      </p:sp>
      <p:pic>
        <p:nvPicPr>
          <p:cNvPr id="7" name="Picture 6" descr="The wheels of a semi-truck on top of a blue tarp being disinfected. ">
            <a:extLst>
              <a:ext uri="{FF2B5EF4-FFF2-40B4-BE49-F238E27FC236}">
                <a16:creationId xmlns:a16="http://schemas.microsoft.com/office/drawing/2014/main" id="{DC7F311D-AC43-F055-C85F-48926382A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79" y="1478753"/>
            <a:ext cx="7020425" cy="4680283"/>
          </a:xfrm>
          <a:prstGeom prst="rect">
            <a:avLst/>
          </a:prstGeom>
        </p:spPr>
      </p:pic>
      <p:pic>
        <p:nvPicPr>
          <p:cNvPr id="5" name="Content Placeholder 4" descr="A 5 gallon bucket with holes in the bottom, being used to pump out disinfectant wastewater from a tarped area. ">
            <a:extLst>
              <a:ext uri="{FF2B5EF4-FFF2-40B4-BE49-F238E27FC236}">
                <a16:creationId xmlns:a16="http://schemas.microsoft.com/office/drawing/2014/main" id="{FC9ED495-DCE7-FA21-69EA-AACA08319505}"/>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8294" r="24193"/>
          <a:stretch/>
        </p:blipFill>
        <p:spPr>
          <a:xfrm>
            <a:off x="7988969" y="1643225"/>
            <a:ext cx="3753852" cy="4351338"/>
          </a:xfrm>
        </p:spPr>
      </p:pic>
    </p:spTree>
    <p:custDataLst>
      <p:tags r:id="rId1"/>
    </p:custDataLst>
    <p:extLst>
      <p:ext uri="{BB962C8B-B14F-4D97-AF65-F5344CB8AC3E}">
        <p14:creationId xmlns:p14="http://schemas.microsoft.com/office/powerpoint/2010/main" val="10360635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5637-7C7F-C85E-096C-D7EFBFB31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3C2D5-2CFF-65D0-594F-BD1C9EB82858}"/>
              </a:ext>
            </a:extLst>
          </p:cNvPr>
          <p:cNvSpPr>
            <a:spLocks noGrp="1"/>
          </p:cNvSpPr>
          <p:nvPr>
            <p:ph type="ctrTitle"/>
          </p:nvPr>
        </p:nvSpPr>
        <p:spPr>
          <a:xfrm>
            <a:off x="1152395" y="133309"/>
            <a:ext cx="10363200" cy="791024"/>
          </a:xfrm>
        </p:spPr>
        <p:txBody>
          <a:bodyPr/>
          <a:lstStyle/>
          <a:p>
            <a:r>
              <a:rPr lang="en-US" dirty="0"/>
              <a:t>A Clean-Dirty Line</a:t>
            </a:r>
          </a:p>
        </p:txBody>
      </p:sp>
      <p:pic>
        <p:nvPicPr>
          <p:cNvPr id="5" name="Picture 4" descr="A clean-dirty line setup on a gravel drive of a farm. A tarp is placed across the drive to mark the clean-dirty line.">
            <a:extLst>
              <a:ext uri="{FF2B5EF4-FFF2-40B4-BE49-F238E27FC236}">
                <a16:creationId xmlns:a16="http://schemas.microsoft.com/office/drawing/2014/main" id="{D634CEBE-3CE4-FD39-D31D-78C5230194AE}"/>
              </a:ext>
            </a:extLst>
          </p:cNvPr>
          <p:cNvPicPr>
            <a:picLocks noChangeAspect="1"/>
          </p:cNvPicPr>
          <p:nvPr/>
        </p:nvPicPr>
        <p:blipFill>
          <a:blip r:embed="rId4">
            <a:extLst>
              <a:ext uri="{28A0092B-C50C-407E-A947-70E740481C1C}">
                <a14:useLocalDpi xmlns:a14="http://schemas.microsoft.com/office/drawing/2010/main" val="0"/>
              </a:ext>
            </a:extLst>
          </a:blip>
          <a:srcRect l="3512" t="12478" b="6184"/>
          <a:stretch/>
        </p:blipFill>
        <p:spPr>
          <a:xfrm>
            <a:off x="0" y="-1"/>
            <a:ext cx="12203047" cy="6858001"/>
          </a:xfrm>
          <a:prstGeom prst="rect">
            <a:avLst/>
          </a:prstGeom>
        </p:spPr>
      </p:pic>
      <p:sp>
        <p:nvSpPr>
          <p:cNvPr id="6" name="Rectangle 5">
            <a:extLst>
              <a:ext uri="{FF2B5EF4-FFF2-40B4-BE49-F238E27FC236}">
                <a16:creationId xmlns:a16="http://schemas.microsoft.com/office/drawing/2014/main" id="{4C9D159C-EA61-001F-476A-9CEF393161D9}"/>
              </a:ext>
            </a:extLst>
          </p:cNvPr>
          <p:cNvSpPr/>
          <p:nvPr/>
        </p:nvSpPr>
        <p:spPr>
          <a:xfrm>
            <a:off x="-35989" y="-1"/>
            <a:ext cx="12203047" cy="67710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Verdana" panose="020B0604030504040204" pitchFamily="34" charset="0"/>
                <a:ea typeface="Verdana" panose="020B0604030504040204" pitchFamily="34" charset="0"/>
              </a:rPr>
              <a:t>Remember</a:t>
            </a:r>
          </a:p>
        </p:txBody>
      </p:sp>
      <p:sp>
        <p:nvSpPr>
          <p:cNvPr id="4" name="Red Trapezoid 5">
            <a:extLst>
              <a:ext uri="{FF2B5EF4-FFF2-40B4-BE49-F238E27FC236}">
                <a16:creationId xmlns:a16="http://schemas.microsoft.com/office/drawing/2014/main" id="{A38CA0AE-AB7C-BC84-F8D1-1DC004A1691D}"/>
              </a:ext>
              <a:ext uri="{C183D7F6-B498-43B3-948B-1728B52AA6E4}">
                <adec:decorative xmlns:adec="http://schemas.microsoft.com/office/drawing/2017/decorative" val="1"/>
              </a:ext>
            </a:extLst>
          </p:cNvPr>
          <p:cNvSpPr/>
          <p:nvPr/>
        </p:nvSpPr>
        <p:spPr>
          <a:xfrm flipV="1">
            <a:off x="-35989" y="0"/>
            <a:ext cx="12208842" cy="2407838"/>
          </a:xfrm>
          <a:prstGeom prst="trapezoid">
            <a:avLst>
              <a:gd name="adj" fmla="val 0"/>
            </a:avLst>
          </a:prstGeom>
          <a:solidFill>
            <a:srgbClr val="8A191B">
              <a:alpha val="36863"/>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Yellow Trapezoid 6">
            <a:extLst>
              <a:ext uri="{FF2B5EF4-FFF2-40B4-BE49-F238E27FC236}">
                <a16:creationId xmlns:a16="http://schemas.microsoft.com/office/drawing/2014/main" id="{A5199E9A-C817-737A-1B19-3284CA241067}"/>
              </a:ext>
              <a:ext uri="{C183D7F6-B498-43B3-948B-1728B52AA6E4}">
                <adec:decorative xmlns:adec="http://schemas.microsoft.com/office/drawing/2017/decorative" val="1"/>
              </a:ext>
            </a:extLst>
          </p:cNvPr>
          <p:cNvSpPr/>
          <p:nvPr/>
        </p:nvSpPr>
        <p:spPr>
          <a:xfrm flipV="1">
            <a:off x="13494" y="2407838"/>
            <a:ext cx="12208842" cy="2748624"/>
          </a:xfrm>
          <a:prstGeom prst="trapezoid">
            <a:avLst>
              <a:gd name="adj" fmla="val 0"/>
            </a:avLst>
          </a:prstGeom>
          <a:solidFill>
            <a:srgbClr val="FFD07D">
              <a:alpha val="49020"/>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Green Trapezoid 7">
            <a:extLst>
              <a:ext uri="{FF2B5EF4-FFF2-40B4-BE49-F238E27FC236}">
                <a16:creationId xmlns:a16="http://schemas.microsoft.com/office/drawing/2014/main" id="{14C88B7E-0AD9-AB9B-1B7A-51C8D23103E2}"/>
              </a:ext>
              <a:ext uri="{C183D7F6-B498-43B3-948B-1728B52AA6E4}">
                <adec:decorative xmlns:adec="http://schemas.microsoft.com/office/drawing/2017/decorative" val="1"/>
              </a:ext>
            </a:extLst>
          </p:cNvPr>
          <p:cNvSpPr/>
          <p:nvPr/>
        </p:nvSpPr>
        <p:spPr>
          <a:xfrm flipV="1">
            <a:off x="13489" y="5156462"/>
            <a:ext cx="12208844" cy="1701537"/>
          </a:xfrm>
          <a:prstGeom prst="trapezoid">
            <a:avLst>
              <a:gd name="adj" fmla="val 0"/>
            </a:avLst>
          </a:prstGeom>
          <a:solidFill>
            <a:srgbClr val="128943">
              <a:alpha val="34902"/>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D41982FC-E1C1-987D-701D-3C1DF6366284}"/>
              </a:ext>
            </a:extLst>
          </p:cNvPr>
          <p:cNvSpPr txBox="1"/>
          <p:nvPr/>
        </p:nvSpPr>
        <p:spPr>
          <a:xfrm>
            <a:off x="3312604" y="1068019"/>
            <a:ext cx="4663440" cy="677108"/>
          </a:xfrm>
          <a:prstGeom prst="rect">
            <a:avLst/>
          </a:prstGeom>
          <a:solidFill>
            <a:srgbClr val="8A191B">
              <a:alpha val="69804"/>
            </a:srgbClr>
          </a:solidFill>
          <a:ln w="38100">
            <a:solidFill>
              <a:srgbClr val="8A191B"/>
            </a:solidFill>
          </a:ln>
        </p:spPr>
        <p:txBody>
          <a:bodyPr wrap="square" lIns="0" tIns="2743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elveticaNeueLT Pro 95 Blk" panose="020B0904020202020204" pitchFamily="34" charset="0"/>
                <a:ea typeface="+mn-ea"/>
                <a:cs typeface="+mn-cs"/>
              </a:rPr>
              <a:t>DIRTY SIDE</a:t>
            </a:r>
          </a:p>
        </p:txBody>
      </p:sp>
      <p:sp>
        <p:nvSpPr>
          <p:cNvPr id="15" name="TextBox 14">
            <a:extLst>
              <a:ext uri="{FF2B5EF4-FFF2-40B4-BE49-F238E27FC236}">
                <a16:creationId xmlns:a16="http://schemas.microsoft.com/office/drawing/2014/main" id="{37632504-F445-87D5-5860-52D1EED925EF}"/>
              </a:ext>
            </a:extLst>
          </p:cNvPr>
          <p:cNvSpPr txBox="1"/>
          <p:nvPr/>
        </p:nvSpPr>
        <p:spPr>
          <a:xfrm>
            <a:off x="3312604" y="5686440"/>
            <a:ext cx="4663440" cy="677108"/>
          </a:xfrm>
          <a:prstGeom prst="rect">
            <a:avLst/>
          </a:prstGeom>
          <a:solidFill>
            <a:srgbClr val="128943">
              <a:alpha val="69804"/>
            </a:srgbClr>
          </a:solidFill>
          <a:ln w="38100">
            <a:solidFill>
              <a:srgbClr val="128943"/>
            </a:solidFill>
          </a:ln>
        </p:spPr>
        <p:txBody>
          <a:bodyPr wrap="square" lIns="0" tIns="2743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elveticaNeueLT Pro 95 Blk" panose="020B0904020202020204" pitchFamily="34" charset="0"/>
                <a:ea typeface="+mn-ea"/>
                <a:cs typeface="+mn-cs"/>
              </a:rPr>
              <a:t>CLEAN SIDE</a:t>
            </a:r>
          </a:p>
        </p:txBody>
      </p:sp>
      <p:sp>
        <p:nvSpPr>
          <p:cNvPr id="16" name="TextBox 15">
            <a:extLst>
              <a:ext uri="{FF2B5EF4-FFF2-40B4-BE49-F238E27FC236}">
                <a16:creationId xmlns:a16="http://schemas.microsoft.com/office/drawing/2014/main" id="{D50A6EF8-21F8-D4CE-BB88-320031115E86}"/>
              </a:ext>
            </a:extLst>
          </p:cNvPr>
          <p:cNvSpPr txBox="1"/>
          <p:nvPr/>
        </p:nvSpPr>
        <p:spPr>
          <a:xfrm>
            <a:off x="2443924" y="3377229"/>
            <a:ext cx="6400800" cy="677108"/>
          </a:xfrm>
          <a:prstGeom prst="rect">
            <a:avLst/>
          </a:prstGeom>
          <a:solidFill>
            <a:srgbClr val="FFD07D">
              <a:alpha val="69804"/>
            </a:srgbClr>
          </a:solidFill>
          <a:ln w="38100">
            <a:solidFill>
              <a:srgbClr val="FFD07D"/>
            </a:solidFill>
          </a:ln>
        </p:spPr>
        <p:txBody>
          <a:bodyPr wrap="square" lIns="0" tIns="2743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HelveticaNeueLT Pro 95 Blk" panose="020B0904020202020204" pitchFamily="34" charset="0"/>
                <a:ea typeface="+mn-ea"/>
                <a:cs typeface="+mn-cs"/>
              </a:rPr>
              <a:t>CLEAN-DIRTY LINE</a:t>
            </a:r>
          </a:p>
        </p:txBody>
      </p:sp>
    </p:spTree>
    <p:custDataLst>
      <p:tags r:id="rId1"/>
    </p:custDataLst>
    <p:extLst>
      <p:ext uri="{BB962C8B-B14F-4D97-AF65-F5344CB8AC3E}">
        <p14:creationId xmlns:p14="http://schemas.microsoft.com/office/powerpoint/2010/main" val="4032982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t>For More Information</a:t>
            </a:r>
            <a:endParaRPr lang="en-US" sz="4000" b="1" dirty="0">
              <a:latin typeface="Verdana" panose="020B0604030504040204" pitchFamily="34" charset="0"/>
              <a:ea typeface="Verdana" panose="020B060403050404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val="0"/>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73" y="2196298"/>
            <a:ext cx="3474858" cy="2494770"/>
          </a:xfrm>
          <a:prstGeom prst="rect">
            <a:avLst/>
          </a:prstGeom>
        </p:spPr>
      </p:pic>
      <p:pic>
        <p:nvPicPr>
          <p:cNvPr id="20" name="Picture 19" descr="A QR code to the Just-In-Time training resources">
            <a:extLst>
              <a:ext uri="{FF2B5EF4-FFF2-40B4-BE49-F238E27FC236}">
                <a16:creationId xmlns:a16="http://schemas.microsoft.com/office/drawing/2014/main" id="{96188C39-81A7-6899-7440-CAD587C99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989" y="2113173"/>
            <a:ext cx="4066540" cy="4066540"/>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algn="ctr"/>
            <a:r>
              <a:rPr lang="en-US" sz="2300" dirty="0">
                <a:solidFill>
                  <a:srgbClr val="000000"/>
                </a:solidFill>
                <a:latin typeface="Verdana" panose="020B0604030504040204" pitchFamily="34" charset="0"/>
              </a:rPr>
              <a:t>Development of this material was made possible through a grant provided to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Center for Food Security and Public Health at Iowa State University, College of Veterinary Medicine from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U.S. Department of Agriculture (USDA) Animal and Plant Health Inspection Service through the National Animal Disease Preparedness and Response Program (NADPRP)</a:t>
            </a:r>
            <a:endParaRPr lang="en-US" sz="2300" dirty="0">
              <a:solidFill>
                <a:prstClr val="black"/>
              </a:solidFill>
              <a:latin typeface="Microsoft Sans Serif" panose="020B060402020202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val="0"/>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73" y="2196298"/>
            <a:ext cx="3474858" cy="2494770"/>
          </a:xfrm>
          <a:prstGeom prst="rect">
            <a:avLst/>
          </a:prstGeom>
        </p:spPr>
      </p:pic>
    </p:spTree>
    <p:custDataLst>
      <p:tags r:id="rId1"/>
    </p:custDataLst>
    <p:extLst>
      <p:ext uri="{BB962C8B-B14F-4D97-AF65-F5344CB8AC3E}">
        <p14:creationId xmlns:p14="http://schemas.microsoft.com/office/powerpoint/2010/main" val="143696497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AD534-7DA5-0DCE-9DB4-629C61557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4B599-2937-F346-CE7C-B97C83AA2E20}"/>
              </a:ext>
            </a:extLst>
          </p:cNvPr>
          <p:cNvSpPr>
            <a:spLocks noGrp="1"/>
          </p:cNvSpPr>
          <p:nvPr>
            <p:ph type="title"/>
          </p:nvPr>
        </p:nvSpPr>
        <p:spPr>
          <a:xfrm>
            <a:off x="147919" y="365125"/>
            <a:ext cx="3039034" cy="6146511"/>
          </a:xfrm>
        </p:spPr>
        <p:txBody>
          <a:bodyPr>
            <a:normAutofit/>
          </a:bodyPr>
          <a:lstStyle/>
          <a:p>
            <a:pPr algn="ctr">
              <a:lnSpc>
                <a:spcPct val="100000"/>
              </a:lnSpc>
            </a:pPr>
            <a:r>
              <a:rPr lang="en-US" sz="3600" b="1" dirty="0"/>
              <a:t>Example </a:t>
            </a:r>
            <a:br>
              <a:rPr lang="en-US" sz="3600" b="1" dirty="0"/>
            </a:br>
            <a:r>
              <a:rPr lang="en-US" sz="3600" b="1" dirty="0"/>
              <a:t>of </a:t>
            </a:r>
            <a:br>
              <a:rPr lang="en-US" sz="3600" b="1" dirty="0"/>
            </a:br>
            <a:r>
              <a:rPr lang="en-US" sz="3600" b="1" dirty="0"/>
              <a:t>Clean-Dirty Areas </a:t>
            </a:r>
            <a:br>
              <a:rPr lang="en-US" sz="3600" b="1" dirty="0"/>
            </a:br>
            <a:r>
              <a:rPr lang="en-US" sz="3600" b="1" dirty="0"/>
              <a:t>and Line</a:t>
            </a:r>
          </a:p>
        </p:txBody>
      </p:sp>
      <p:pic>
        <p:nvPicPr>
          <p:cNvPr id="4" name="Picture 3" descr="A clean-dirty line setup on a gravel drive of a farm. A tarp is placed across the drive to mark the clean-dirty line.">
            <a:extLst>
              <a:ext uri="{FF2B5EF4-FFF2-40B4-BE49-F238E27FC236}">
                <a16:creationId xmlns:a16="http://schemas.microsoft.com/office/drawing/2014/main" id="{8A8BF621-8C42-DED1-F9CB-0BB42E0F4F5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24514" y="-1"/>
            <a:ext cx="8771966" cy="6858001"/>
          </a:xfrm>
          <a:prstGeom prst="rect">
            <a:avLst/>
          </a:prstGeom>
        </p:spPr>
      </p:pic>
      <p:sp>
        <p:nvSpPr>
          <p:cNvPr id="5" name="TextBox 4" descr="Text stating &quot;dirty side&quot;.">
            <a:extLst>
              <a:ext uri="{FF2B5EF4-FFF2-40B4-BE49-F238E27FC236}">
                <a16:creationId xmlns:a16="http://schemas.microsoft.com/office/drawing/2014/main" id="{DE9F5AA1-01C0-9A4A-6C11-F6E68AEE82B1}"/>
              </a:ext>
            </a:extLst>
          </p:cNvPr>
          <p:cNvSpPr txBox="1"/>
          <p:nvPr/>
        </p:nvSpPr>
        <p:spPr>
          <a:xfrm>
            <a:off x="5478777" y="793558"/>
            <a:ext cx="4663440" cy="677108"/>
          </a:xfrm>
          <a:prstGeom prst="rect">
            <a:avLst/>
          </a:prstGeom>
          <a:solidFill>
            <a:srgbClr val="8A191B">
              <a:alpha val="69804"/>
            </a:srgbClr>
          </a:solidFill>
          <a:ln w="38100">
            <a:solidFill>
              <a:srgbClr val="8A191B"/>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DIRTY SIDE</a:t>
            </a:r>
          </a:p>
        </p:txBody>
      </p:sp>
      <p:sp>
        <p:nvSpPr>
          <p:cNvPr id="6" name="TextBox 5" descr="Text stating &quot;clean side&quot;. ">
            <a:extLst>
              <a:ext uri="{FF2B5EF4-FFF2-40B4-BE49-F238E27FC236}">
                <a16:creationId xmlns:a16="http://schemas.microsoft.com/office/drawing/2014/main" id="{D7956F9A-0186-2FC1-2ACD-11C3DD6A0F85}"/>
              </a:ext>
            </a:extLst>
          </p:cNvPr>
          <p:cNvSpPr txBox="1"/>
          <p:nvPr/>
        </p:nvSpPr>
        <p:spPr>
          <a:xfrm>
            <a:off x="5478777" y="5411979"/>
            <a:ext cx="4663440" cy="677108"/>
          </a:xfrm>
          <a:prstGeom prst="rect">
            <a:avLst/>
          </a:prstGeom>
          <a:solidFill>
            <a:srgbClr val="128943">
              <a:alpha val="69804"/>
            </a:srgbClr>
          </a:solidFill>
          <a:ln w="38100">
            <a:solidFill>
              <a:srgbClr val="128943"/>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CLEAN SIDE</a:t>
            </a:r>
          </a:p>
        </p:txBody>
      </p:sp>
      <p:sp>
        <p:nvSpPr>
          <p:cNvPr id="8" name="TextBox 7" descr="Text stating &quot;clean-dirty line&quot;.">
            <a:extLst>
              <a:ext uri="{FF2B5EF4-FFF2-40B4-BE49-F238E27FC236}">
                <a16:creationId xmlns:a16="http://schemas.microsoft.com/office/drawing/2014/main" id="{2CEE462D-7F56-6EBF-5E4C-91A7200FC1F7}"/>
              </a:ext>
            </a:extLst>
          </p:cNvPr>
          <p:cNvSpPr txBox="1"/>
          <p:nvPr/>
        </p:nvSpPr>
        <p:spPr>
          <a:xfrm>
            <a:off x="4610097" y="3102768"/>
            <a:ext cx="6400800" cy="677108"/>
          </a:xfrm>
          <a:prstGeom prst="rect">
            <a:avLst/>
          </a:prstGeom>
          <a:solidFill>
            <a:srgbClr val="FFD07D">
              <a:alpha val="69804"/>
            </a:srgbClr>
          </a:solidFill>
          <a:ln w="38100">
            <a:solidFill>
              <a:srgbClr val="FFD07D"/>
            </a:solidFill>
          </a:ln>
        </p:spPr>
        <p:txBody>
          <a:bodyPr wrap="square" lIns="0" tIns="27432" rIns="0" bIns="0" rtlCol="0">
            <a:noAutofit/>
          </a:bodyPr>
          <a:lstStyle/>
          <a:p>
            <a:pPr algn="ctr"/>
            <a:r>
              <a:rPr lang="en-US" sz="4400" dirty="0">
                <a:latin typeface="HelveticaNeueLT Pro 95 Blk" panose="020B0904020202020204" pitchFamily="34" charset="0"/>
              </a:rPr>
              <a:t>CLEAN-DIRTY LINE</a:t>
            </a:r>
          </a:p>
        </p:txBody>
      </p:sp>
    </p:spTree>
    <p:custDataLst>
      <p:tags r:id="rId1"/>
    </p:custDataLst>
    <p:extLst>
      <p:ext uri="{BB962C8B-B14F-4D97-AF65-F5344CB8AC3E}">
        <p14:creationId xmlns:p14="http://schemas.microsoft.com/office/powerpoint/2010/main" val="31579439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F1A21-7F09-B221-1845-E6A62B425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2F9FA-A05D-7454-82E4-5F75667F65A0}"/>
              </a:ext>
            </a:extLst>
          </p:cNvPr>
          <p:cNvSpPr>
            <a:spLocks noGrp="1"/>
          </p:cNvSpPr>
          <p:nvPr>
            <p:ph type="title"/>
          </p:nvPr>
        </p:nvSpPr>
        <p:spPr>
          <a:xfrm>
            <a:off x="147919" y="365125"/>
            <a:ext cx="3039034" cy="6146511"/>
          </a:xfrm>
        </p:spPr>
        <p:txBody>
          <a:bodyPr>
            <a:normAutofit/>
          </a:bodyPr>
          <a:lstStyle/>
          <a:p>
            <a:pPr algn="ctr">
              <a:lnSpc>
                <a:spcPct val="100000"/>
              </a:lnSpc>
            </a:pPr>
            <a:r>
              <a:rPr lang="en-US" sz="3600" b="1" dirty="0"/>
              <a:t>Alternative Names</a:t>
            </a:r>
          </a:p>
        </p:txBody>
      </p:sp>
      <p:pic>
        <p:nvPicPr>
          <p:cNvPr id="3" name="Picture 2" descr="A clean-dirty line setup on a gravel drive of a farm. A tarp is placed across the drive to mark the clean-dirty line.">
            <a:extLst>
              <a:ext uri="{FF2B5EF4-FFF2-40B4-BE49-F238E27FC236}">
                <a16:creationId xmlns:a16="http://schemas.microsoft.com/office/drawing/2014/main" id="{970B9A10-035F-7709-BBE7-2C7A8EC293D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24514" y="0"/>
            <a:ext cx="8771966" cy="6871447"/>
          </a:xfrm>
          <a:prstGeom prst="rect">
            <a:avLst/>
          </a:prstGeom>
        </p:spPr>
      </p:pic>
      <p:sp>
        <p:nvSpPr>
          <p:cNvPr id="7" name="TextBox 6">
            <a:extLst>
              <a:ext uri="{FF2B5EF4-FFF2-40B4-BE49-F238E27FC236}">
                <a16:creationId xmlns:a16="http://schemas.microsoft.com/office/drawing/2014/main" id="{7D9F1C97-8F14-7109-FC11-C3D4D6E0FDDC}"/>
              </a:ext>
            </a:extLst>
          </p:cNvPr>
          <p:cNvSpPr txBox="1"/>
          <p:nvPr/>
        </p:nvSpPr>
        <p:spPr>
          <a:xfrm>
            <a:off x="5478777" y="395463"/>
            <a:ext cx="4663440" cy="1421741"/>
          </a:xfrm>
          <a:prstGeom prst="rect">
            <a:avLst/>
          </a:prstGeom>
          <a:solidFill>
            <a:srgbClr val="8A191B">
              <a:alpha val="69804"/>
            </a:srgbClr>
          </a:solidFill>
          <a:ln w="38100">
            <a:solidFill>
              <a:srgbClr val="8A191B"/>
            </a:solidFill>
          </a:ln>
        </p:spPr>
        <p:txBody>
          <a:bodyPr wrap="square" lIns="0" tIns="2743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elveticaNeueLT Pro 95 Blk" panose="020B0904020202020204" pitchFamily="34" charset="0"/>
                <a:ea typeface="+mn-ea"/>
                <a:cs typeface="+mn-cs"/>
              </a:rPr>
              <a:t>DIRTY 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elveticaNeueLT Pro 95 Blk" panose="020B0904020202020204" pitchFamily="34" charset="0"/>
                <a:ea typeface="+mn-ea"/>
                <a:cs typeface="+mn-cs"/>
              </a:rPr>
              <a:t>(Hot Zone)</a:t>
            </a:r>
          </a:p>
        </p:txBody>
      </p:sp>
      <p:sp>
        <p:nvSpPr>
          <p:cNvPr id="9" name="TextBox 8">
            <a:extLst>
              <a:ext uri="{FF2B5EF4-FFF2-40B4-BE49-F238E27FC236}">
                <a16:creationId xmlns:a16="http://schemas.microsoft.com/office/drawing/2014/main" id="{27E2CFC7-DE4F-00C4-DE0F-7FAF24BFDE45}"/>
              </a:ext>
            </a:extLst>
          </p:cNvPr>
          <p:cNvSpPr txBox="1"/>
          <p:nvPr/>
        </p:nvSpPr>
        <p:spPr>
          <a:xfrm>
            <a:off x="5478777" y="5166881"/>
            <a:ext cx="4663440" cy="1446021"/>
          </a:xfrm>
          <a:prstGeom prst="rect">
            <a:avLst/>
          </a:prstGeom>
          <a:solidFill>
            <a:srgbClr val="128943">
              <a:alpha val="69804"/>
            </a:srgbClr>
          </a:solidFill>
          <a:ln w="38100">
            <a:solidFill>
              <a:srgbClr val="128943"/>
            </a:solidFill>
          </a:ln>
        </p:spPr>
        <p:txBody>
          <a:bodyPr wrap="square" lIns="0" tIns="2743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elveticaNeueLT Pro 95 Blk" panose="020B0904020202020204" pitchFamily="34" charset="0"/>
                <a:ea typeface="+mn-ea"/>
                <a:cs typeface="+mn-cs"/>
              </a:rPr>
              <a:t>CLEAN 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HelveticaNeueLT Pro 95 Blk" panose="020B0904020202020204" pitchFamily="34" charset="0"/>
                <a:ea typeface="+mn-ea"/>
                <a:cs typeface="+mn-cs"/>
              </a:rPr>
              <a:t>(Cold Zone)</a:t>
            </a:r>
          </a:p>
        </p:txBody>
      </p:sp>
      <p:sp>
        <p:nvSpPr>
          <p:cNvPr id="10" name="TextBox 9">
            <a:extLst>
              <a:ext uri="{FF2B5EF4-FFF2-40B4-BE49-F238E27FC236}">
                <a16:creationId xmlns:a16="http://schemas.microsoft.com/office/drawing/2014/main" id="{FD92DE3D-6523-B361-9406-0A478A3CC0C4}"/>
              </a:ext>
            </a:extLst>
          </p:cNvPr>
          <p:cNvSpPr txBox="1"/>
          <p:nvPr/>
        </p:nvSpPr>
        <p:spPr>
          <a:xfrm>
            <a:off x="4610097" y="2690030"/>
            <a:ext cx="6400800" cy="1421741"/>
          </a:xfrm>
          <a:prstGeom prst="rect">
            <a:avLst/>
          </a:prstGeom>
          <a:solidFill>
            <a:srgbClr val="FFD07D">
              <a:alpha val="69804"/>
            </a:srgbClr>
          </a:solidFill>
          <a:ln w="38100">
            <a:solidFill>
              <a:srgbClr val="FFD07D"/>
            </a:solidFill>
          </a:ln>
        </p:spPr>
        <p:txBody>
          <a:bodyPr wrap="square" lIns="0" tIns="2743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HelveticaNeueLT Pro 95 Blk" panose="020B0904020202020204" pitchFamily="34" charset="0"/>
                <a:ea typeface="+mn-ea"/>
                <a:cs typeface="+mn-cs"/>
              </a:rPr>
              <a:t>CLEAN-DIRTY 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HelveticaNeueLT Pro 95 Blk" panose="020B0904020202020204" pitchFamily="34" charset="0"/>
                <a:ea typeface="+mn-ea"/>
                <a:cs typeface="+mn-cs"/>
              </a:rPr>
              <a:t>(Warm Zone)</a:t>
            </a:r>
          </a:p>
        </p:txBody>
      </p:sp>
    </p:spTree>
    <p:custDataLst>
      <p:tags r:id="rId1"/>
    </p:custDataLst>
    <p:extLst>
      <p:ext uri="{BB962C8B-B14F-4D97-AF65-F5344CB8AC3E}">
        <p14:creationId xmlns:p14="http://schemas.microsoft.com/office/powerpoint/2010/main" val="33164989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1000-63A9-1FF1-541F-B889584BAE66}"/>
              </a:ext>
            </a:extLst>
          </p:cNvPr>
          <p:cNvSpPr>
            <a:spLocks noGrp="1"/>
          </p:cNvSpPr>
          <p:nvPr>
            <p:ph type="title"/>
          </p:nvPr>
        </p:nvSpPr>
        <p:spPr/>
        <p:txBody>
          <a:bodyPr/>
          <a:lstStyle/>
          <a:p>
            <a:r>
              <a:rPr lang="en-US" dirty="0"/>
              <a:t>Clean and Dirty Line</a:t>
            </a:r>
          </a:p>
        </p:txBody>
      </p:sp>
      <p:pic>
        <p:nvPicPr>
          <p:cNvPr id="8" name="Picture 7" descr="A clean-dirty line setup on a gravel drive of a farm. A tarp is placed across the drive to mark the clean-dirty line.">
            <a:extLst>
              <a:ext uri="{FF2B5EF4-FFF2-40B4-BE49-F238E27FC236}">
                <a16:creationId xmlns:a16="http://schemas.microsoft.com/office/drawing/2014/main" id="{C80B06EC-EC45-34EF-1C73-8102182E068E}"/>
              </a:ext>
            </a:extLst>
          </p:cNvPr>
          <p:cNvPicPr>
            <a:picLocks noChangeAspect="1"/>
          </p:cNvPicPr>
          <p:nvPr/>
        </p:nvPicPr>
        <p:blipFill>
          <a:blip r:embed="rId4">
            <a:extLst>
              <a:ext uri="{28A0092B-C50C-407E-A947-70E740481C1C}">
                <a14:useLocalDpi xmlns:a14="http://schemas.microsoft.com/office/drawing/2010/main" val="0"/>
              </a:ext>
            </a:extLst>
          </a:blip>
          <a:srcRect l="3512" t="13200" b="6828"/>
          <a:stretch/>
        </p:blipFill>
        <p:spPr>
          <a:xfrm>
            <a:off x="-210208" y="0"/>
            <a:ext cx="12411466" cy="6858000"/>
          </a:xfrm>
          <a:prstGeom prst="rect">
            <a:avLst/>
          </a:prstGeom>
        </p:spPr>
      </p:pic>
      <p:sp>
        <p:nvSpPr>
          <p:cNvPr id="4" name="TextBox 3">
            <a:extLst>
              <a:ext uri="{FF2B5EF4-FFF2-40B4-BE49-F238E27FC236}">
                <a16:creationId xmlns:a16="http://schemas.microsoft.com/office/drawing/2014/main" id="{8CFF83FB-B88B-24DB-DBE1-10AEC111BB34}"/>
              </a:ext>
            </a:extLst>
          </p:cNvPr>
          <p:cNvSpPr txBox="1"/>
          <p:nvPr/>
        </p:nvSpPr>
        <p:spPr>
          <a:xfrm>
            <a:off x="7275930" y="793558"/>
            <a:ext cx="4663440" cy="677108"/>
          </a:xfrm>
          <a:prstGeom prst="rect">
            <a:avLst/>
          </a:prstGeom>
          <a:solidFill>
            <a:srgbClr val="8A191B">
              <a:alpha val="69804"/>
            </a:srgbClr>
          </a:solidFill>
          <a:ln w="38100">
            <a:solidFill>
              <a:srgbClr val="8A191B"/>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DIRTY SIDE</a:t>
            </a:r>
          </a:p>
        </p:txBody>
      </p:sp>
      <p:sp>
        <p:nvSpPr>
          <p:cNvPr id="5" name="TextBox 4">
            <a:extLst>
              <a:ext uri="{FF2B5EF4-FFF2-40B4-BE49-F238E27FC236}">
                <a16:creationId xmlns:a16="http://schemas.microsoft.com/office/drawing/2014/main" id="{A57EDB04-33E6-2F9B-863A-334D6F130937}"/>
              </a:ext>
            </a:extLst>
          </p:cNvPr>
          <p:cNvSpPr txBox="1"/>
          <p:nvPr/>
        </p:nvSpPr>
        <p:spPr>
          <a:xfrm>
            <a:off x="7275930" y="5411979"/>
            <a:ext cx="4663440" cy="677108"/>
          </a:xfrm>
          <a:prstGeom prst="rect">
            <a:avLst/>
          </a:prstGeom>
          <a:solidFill>
            <a:srgbClr val="128943">
              <a:alpha val="69804"/>
            </a:srgbClr>
          </a:solidFill>
          <a:ln w="38100">
            <a:solidFill>
              <a:srgbClr val="128943"/>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CLEAN SIDE</a:t>
            </a:r>
          </a:p>
        </p:txBody>
      </p:sp>
      <p:sp>
        <p:nvSpPr>
          <p:cNvPr id="6" name="TextBox 5">
            <a:extLst>
              <a:ext uri="{FF2B5EF4-FFF2-40B4-BE49-F238E27FC236}">
                <a16:creationId xmlns:a16="http://schemas.microsoft.com/office/drawing/2014/main" id="{9AB0164E-9A8B-AD81-F95A-373A84915906}"/>
              </a:ext>
            </a:extLst>
          </p:cNvPr>
          <p:cNvSpPr txBox="1"/>
          <p:nvPr/>
        </p:nvSpPr>
        <p:spPr>
          <a:xfrm>
            <a:off x="5538570" y="3102768"/>
            <a:ext cx="6400800" cy="677108"/>
          </a:xfrm>
          <a:prstGeom prst="rect">
            <a:avLst/>
          </a:prstGeom>
          <a:solidFill>
            <a:srgbClr val="FFD07D">
              <a:alpha val="69804"/>
            </a:srgbClr>
          </a:solidFill>
          <a:ln w="38100">
            <a:solidFill>
              <a:srgbClr val="FFD07D"/>
            </a:solidFill>
          </a:ln>
        </p:spPr>
        <p:txBody>
          <a:bodyPr wrap="square" lIns="0" tIns="27432" rIns="0" bIns="0" rtlCol="0">
            <a:noAutofit/>
          </a:bodyPr>
          <a:lstStyle/>
          <a:p>
            <a:pPr algn="ctr"/>
            <a:r>
              <a:rPr lang="en-US" sz="4400" dirty="0">
                <a:latin typeface="HelveticaNeueLT Pro 95 Blk" panose="020B0904020202020204" pitchFamily="34" charset="0"/>
              </a:rPr>
              <a:t>CLEAN-DIRTY LINE</a:t>
            </a:r>
          </a:p>
        </p:txBody>
      </p:sp>
      <p:sp>
        <p:nvSpPr>
          <p:cNvPr id="9" name="Arrow: Up 8">
            <a:extLst>
              <a:ext uri="{FF2B5EF4-FFF2-40B4-BE49-F238E27FC236}">
                <a16:creationId xmlns:a16="http://schemas.microsoft.com/office/drawing/2014/main" id="{BEFBD249-1BFD-C439-CB90-D7146B97AEAC}"/>
              </a:ext>
              <a:ext uri="{C183D7F6-B498-43B3-948B-1728B52AA6E4}">
                <adec:decorative xmlns:adec="http://schemas.microsoft.com/office/drawing/2017/decorative" val="1"/>
              </a:ext>
            </a:extLst>
          </p:cNvPr>
          <p:cNvSpPr/>
          <p:nvPr/>
        </p:nvSpPr>
        <p:spPr>
          <a:xfrm>
            <a:off x="3608884" y="1030262"/>
            <a:ext cx="2069473" cy="5499228"/>
          </a:xfrm>
          <a:prstGeom prst="upArrow">
            <a:avLst/>
          </a:prstGeom>
          <a:gradFill>
            <a:gsLst>
              <a:gs pos="42000">
                <a:schemeClr val="accent4">
                  <a:lumMod val="60000"/>
                  <a:lumOff val="40000"/>
                </a:schemeClr>
              </a:gs>
              <a:gs pos="17000">
                <a:srgbClr val="B8350C"/>
              </a:gs>
              <a:gs pos="0">
                <a:srgbClr val="762208"/>
              </a:gs>
              <a:gs pos="68000">
                <a:schemeClr val="accent4">
                  <a:lumMod val="60000"/>
                  <a:lumOff val="40000"/>
                </a:schemeClr>
              </a:gs>
              <a:gs pos="84000">
                <a:srgbClr val="009A46"/>
              </a:gs>
              <a:gs pos="100000">
                <a:srgbClr val="00823B"/>
              </a:gs>
            </a:gsLst>
            <a:lin ang="5400000" scaled="1"/>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D66A069-A7C8-C20B-4D41-9F8CF3E82CD8}"/>
              </a:ext>
            </a:extLst>
          </p:cNvPr>
          <p:cNvSpPr/>
          <p:nvPr/>
        </p:nvSpPr>
        <p:spPr>
          <a:xfrm>
            <a:off x="685431" y="5266127"/>
            <a:ext cx="2651760" cy="8229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Verdana" panose="020B0604030504040204" pitchFamily="34" charset="0"/>
                <a:ea typeface="Verdana" panose="020B0604030504040204" pitchFamily="34" charset="0"/>
              </a:rPr>
              <a:t>Entering</a:t>
            </a:r>
          </a:p>
        </p:txBody>
      </p:sp>
    </p:spTree>
    <p:custDataLst>
      <p:tags r:id="rId1"/>
    </p:custDataLst>
    <p:extLst>
      <p:ext uri="{BB962C8B-B14F-4D97-AF65-F5344CB8AC3E}">
        <p14:creationId xmlns:p14="http://schemas.microsoft.com/office/powerpoint/2010/main" val="37972273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0994A-001B-994A-9DCF-2B8CDEA2F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D9EF8-704A-642F-D371-DD626008271A}"/>
              </a:ext>
            </a:extLst>
          </p:cNvPr>
          <p:cNvSpPr>
            <a:spLocks noGrp="1"/>
          </p:cNvSpPr>
          <p:nvPr>
            <p:ph type="title"/>
          </p:nvPr>
        </p:nvSpPr>
        <p:spPr/>
        <p:txBody>
          <a:bodyPr/>
          <a:lstStyle/>
          <a:p>
            <a:r>
              <a:rPr lang="en-US" dirty="0"/>
              <a:t>Exiting the Clean-Dirty Line</a:t>
            </a:r>
          </a:p>
        </p:txBody>
      </p:sp>
      <p:pic>
        <p:nvPicPr>
          <p:cNvPr id="8" name="Picture 7" descr="A clean-dirty line setup on a gravel drive of a farm. A tarp is placed across the drive to mark the clean-dirty line.">
            <a:extLst>
              <a:ext uri="{FF2B5EF4-FFF2-40B4-BE49-F238E27FC236}">
                <a16:creationId xmlns:a16="http://schemas.microsoft.com/office/drawing/2014/main" id="{DB7C58D2-0D7E-D967-6483-C53884FD4C42}"/>
              </a:ext>
            </a:extLst>
          </p:cNvPr>
          <p:cNvPicPr>
            <a:picLocks noChangeAspect="1"/>
          </p:cNvPicPr>
          <p:nvPr/>
        </p:nvPicPr>
        <p:blipFill>
          <a:blip r:embed="rId4">
            <a:extLst>
              <a:ext uri="{28A0092B-C50C-407E-A947-70E740481C1C}">
                <a14:useLocalDpi xmlns:a14="http://schemas.microsoft.com/office/drawing/2010/main" val="0"/>
              </a:ext>
            </a:extLst>
          </a:blip>
          <a:srcRect l="3512" t="13200" b="6828"/>
          <a:stretch/>
        </p:blipFill>
        <p:spPr>
          <a:xfrm>
            <a:off x="-210208" y="0"/>
            <a:ext cx="12411466" cy="6858000"/>
          </a:xfrm>
          <a:prstGeom prst="rect">
            <a:avLst/>
          </a:prstGeom>
        </p:spPr>
      </p:pic>
      <p:sp>
        <p:nvSpPr>
          <p:cNvPr id="4" name="TextBox 3">
            <a:extLst>
              <a:ext uri="{FF2B5EF4-FFF2-40B4-BE49-F238E27FC236}">
                <a16:creationId xmlns:a16="http://schemas.microsoft.com/office/drawing/2014/main" id="{77F32D8B-1DE4-5655-485C-7A4E4E000A5D}"/>
              </a:ext>
            </a:extLst>
          </p:cNvPr>
          <p:cNvSpPr txBox="1"/>
          <p:nvPr/>
        </p:nvSpPr>
        <p:spPr>
          <a:xfrm>
            <a:off x="7275930" y="793558"/>
            <a:ext cx="4663440" cy="677108"/>
          </a:xfrm>
          <a:prstGeom prst="rect">
            <a:avLst/>
          </a:prstGeom>
          <a:solidFill>
            <a:srgbClr val="8A191B">
              <a:alpha val="69804"/>
            </a:srgbClr>
          </a:solidFill>
          <a:ln w="38100">
            <a:solidFill>
              <a:srgbClr val="8A191B"/>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DIRTY SIDE</a:t>
            </a:r>
          </a:p>
        </p:txBody>
      </p:sp>
      <p:sp>
        <p:nvSpPr>
          <p:cNvPr id="5" name="TextBox 4">
            <a:extLst>
              <a:ext uri="{FF2B5EF4-FFF2-40B4-BE49-F238E27FC236}">
                <a16:creationId xmlns:a16="http://schemas.microsoft.com/office/drawing/2014/main" id="{80D0B33A-85D3-F1F7-2882-85DE565BEE49}"/>
              </a:ext>
            </a:extLst>
          </p:cNvPr>
          <p:cNvSpPr txBox="1"/>
          <p:nvPr/>
        </p:nvSpPr>
        <p:spPr>
          <a:xfrm>
            <a:off x="7275930" y="5411979"/>
            <a:ext cx="4663440" cy="677108"/>
          </a:xfrm>
          <a:prstGeom prst="rect">
            <a:avLst/>
          </a:prstGeom>
          <a:solidFill>
            <a:srgbClr val="128943">
              <a:alpha val="69804"/>
            </a:srgbClr>
          </a:solidFill>
          <a:ln w="38100">
            <a:solidFill>
              <a:srgbClr val="128943"/>
            </a:solidFill>
          </a:ln>
        </p:spPr>
        <p:txBody>
          <a:bodyPr wrap="square" lIns="0" tIns="27432" rIns="0" bIns="0" rtlCol="0">
            <a:noAutofit/>
          </a:bodyPr>
          <a:lstStyle/>
          <a:p>
            <a:pPr algn="ctr"/>
            <a:r>
              <a:rPr lang="en-US" sz="4400" dirty="0">
                <a:solidFill>
                  <a:schemeClr val="bg1"/>
                </a:solidFill>
                <a:latin typeface="HelveticaNeueLT Pro 95 Blk" panose="020B0904020202020204" pitchFamily="34" charset="0"/>
              </a:rPr>
              <a:t>CLEAN SIDE</a:t>
            </a:r>
          </a:p>
        </p:txBody>
      </p:sp>
      <p:sp>
        <p:nvSpPr>
          <p:cNvPr id="6" name="TextBox 5">
            <a:extLst>
              <a:ext uri="{FF2B5EF4-FFF2-40B4-BE49-F238E27FC236}">
                <a16:creationId xmlns:a16="http://schemas.microsoft.com/office/drawing/2014/main" id="{282B6187-04E5-6523-EEF5-84CAE3E54976}"/>
              </a:ext>
            </a:extLst>
          </p:cNvPr>
          <p:cNvSpPr txBox="1"/>
          <p:nvPr/>
        </p:nvSpPr>
        <p:spPr>
          <a:xfrm>
            <a:off x="5538570" y="3102768"/>
            <a:ext cx="6400800" cy="677108"/>
          </a:xfrm>
          <a:prstGeom prst="rect">
            <a:avLst/>
          </a:prstGeom>
          <a:solidFill>
            <a:srgbClr val="FFD07D">
              <a:alpha val="69804"/>
            </a:srgbClr>
          </a:solidFill>
          <a:ln w="38100">
            <a:solidFill>
              <a:srgbClr val="FFD07D"/>
            </a:solidFill>
          </a:ln>
        </p:spPr>
        <p:txBody>
          <a:bodyPr wrap="square" lIns="0" tIns="27432" rIns="0" bIns="0" rtlCol="0">
            <a:noAutofit/>
          </a:bodyPr>
          <a:lstStyle/>
          <a:p>
            <a:pPr algn="ctr"/>
            <a:r>
              <a:rPr lang="en-US" sz="4400" dirty="0">
                <a:latin typeface="HelveticaNeueLT Pro 95 Blk" panose="020B0904020202020204" pitchFamily="34" charset="0"/>
              </a:rPr>
              <a:t>CLEAN-DIRTY LINE</a:t>
            </a:r>
          </a:p>
        </p:txBody>
      </p:sp>
      <p:sp>
        <p:nvSpPr>
          <p:cNvPr id="9" name="Arrow: Up 8">
            <a:extLst>
              <a:ext uri="{FF2B5EF4-FFF2-40B4-BE49-F238E27FC236}">
                <a16:creationId xmlns:a16="http://schemas.microsoft.com/office/drawing/2014/main" id="{5E72A185-065E-0A59-D567-627E40B8DD8E}"/>
              </a:ext>
              <a:ext uri="{C183D7F6-B498-43B3-948B-1728B52AA6E4}">
                <adec:decorative xmlns:adec="http://schemas.microsoft.com/office/drawing/2017/decorative" val="1"/>
              </a:ext>
            </a:extLst>
          </p:cNvPr>
          <p:cNvSpPr/>
          <p:nvPr/>
        </p:nvSpPr>
        <p:spPr>
          <a:xfrm rot="10800000">
            <a:off x="3304084" y="1143589"/>
            <a:ext cx="2069473" cy="5499228"/>
          </a:xfrm>
          <a:prstGeom prst="upArrow">
            <a:avLst/>
          </a:prstGeom>
          <a:gradFill>
            <a:gsLst>
              <a:gs pos="35000">
                <a:schemeClr val="accent4">
                  <a:lumMod val="60000"/>
                  <a:lumOff val="40000"/>
                </a:schemeClr>
              </a:gs>
              <a:gs pos="17000">
                <a:srgbClr val="009A46"/>
              </a:gs>
              <a:gs pos="0">
                <a:srgbClr val="00823B"/>
              </a:gs>
              <a:gs pos="67000">
                <a:schemeClr val="accent4">
                  <a:lumMod val="60000"/>
                  <a:lumOff val="40000"/>
                </a:schemeClr>
              </a:gs>
              <a:gs pos="84000">
                <a:srgbClr val="B8350C"/>
              </a:gs>
              <a:gs pos="100000">
                <a:srgbClr val="762208"/>
              </a:gs>
            </a:gsLst>
            <a:lin ang="5400000" scaled="1"/>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F0E7B6-8C2A-0FBC-1AAE-ADBB506F06BB}"/>
              </a:ext>
            </a:extLst>
          </p:cNvPr>
          <p:cNvSpPr/>
          <p:nvPr/>
        </p:nvSpPr>
        <p:spPr>
          <a:xfrm>
            <a:off x="252630" y="1312486"/>
            <a:ext cx="2651760" cy="8229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Verdana" panose="020B0604030504040204" pitchFamily="34" charset="0"/>
                <a:ea typeface="Verdana" panose="020B0604030504040204" pitchFamily="34" charset="0"/>
              </a:rPr>
              <a:t>Exiting</a:t>
            </a:r>
          </a:p>
        </p:txBody>
      </p:sp>
    </p:spTree>
    <p:custDataLst>
      <p:tags r:id="rId1"/>
    </p:custDataLst>
    <p:extLst>
      <p:ext uri="{BB962C8B-B14F-4D97-AF65-F5344CB8AC3E}">
        <p14:creationId xmlns:p14="http://schemas.microsoft.com/office/powerpoint/2010/main" val="10358016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a:xfrm>
            <a:off x="838200" y="2502134"/>
            <a:ext cx="10515600" cy="1853733"/>
          </a:xfrm>
        </p:spPr>
        <p:txBody>
          <a:bodyPr anchor="ctr"/>
          <a:lstStyle/>
          <a:p>
            <a:pPr algn="ctr"/>
            <a:r>
              <a:rPr lang="en-US" b="1" dirty="0"/>
              <a:t>Arrival at the Farm</a:t>
            </a:r>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C651-481F-4E3C-90AB-62656818722F}"/>
              </a:ext>
            </a:extLst>
          </p:cNvPr>
          <p:cNvSpPr>
            <a:spLocks noGrp="1"/>
          </p:cNvSpPr>
          <p:nvPr>
            <p:ph type="title"/>
          </p:nvPr>
        </p:nvSpPr>
        <p:spPr>
          <a:xfrm>
            <a:off x="838200" y="365126"/>
            <a:ext cx="10515600" cy="863536"/>
          </a:xfrm>
        </p:spPr>
        <p:txBody>
          <a:bodyPr/>
          <a:lstStyle/>
          <a:p>
            <a:pPr algn="ctr"/>
            <a:r>
              <a:rPr lang="en-US" b="1" dirty="0"/>
              <a:t>Arriving at the Farm</a:t>
            </a:r>
          </a:p>
        </p:txBody>
      </p:sp>
      <p:pic>
        <p:nvPicPr>
          <p:cNvPr id="6" name="Picture 5" descr="A pickup truck pulling into a farm driveway. ">
            <a:extLst>
              <a:ext uri="{FF2B5EF4-FFF2-40B4-BE49-F238E27FC236}">
                <a16:creationId xmlns:a16="http://schemas.microsoft.com/office/drawing/2014/main" id="{DE670522-348F-D695-875F-4AF456221F68}"/>
              </a:ext>
            </a:extLst>
          </p:cNvPr>
          <p:cNvPicPr>
            <a:picLocks noChangeAspect="1"/>
          </p:cNvPicPr>
          <p:nvPr/>
        </p:nvPicPr>
        <p:blipFill>
          <a:blip r:embed="rId4">
            <a:extLst>
              <a:ext uri="{28A0092B-C50C-407E-A947-70E740481C1C}">
                <a14:useLocalDpi xmlns:a14="http://schemas.microsoft.com/office/drawing/2010/main" val="0"/>
              </a:ext>
            </a:extLst>
          </a:blip>
          <a:srcRect t="12160" r="10856" b="6637"/>
          <a:stretch/>
        </p:blipFill>
        <p:spPr>
          <a:xfrm>
            <a:off x="508554" y="1731731"/>
            <a:ext cx="6373189" cy="4354119"/>
          </a:xfrm>
          <a:prstGeom prst="rect">
            <a:avLst/>
          </a:prstGeom>
        </p:spPr>
      </p:pic>
      <p:pic>
        <p:nvPicPr>
          <p:cNvPr id="4" name="Picture 3" descr="An authorized personnel only sign on a farm entrance gate">
            <a:extLst>
              <a:ext uri="{FF2B5EF4-FFF2-40B4-BE49-F238E27FC236}">
                <a16:creationId xmlns:a16="http://schemas.microsoft.com/office/drawing/2014/main" id="{16774A2C-A1B9-4D8F-8135-C7A4871DBE3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104605" y="2245659"/>
            <a:ext cx="4578841" cy="3326264"/>
          </a:xfrm>
          <a:prstGeom prst="rect">
            <a:avLst/>
          </a:prstGeom>
        </p:spPr>
      </p:pic>
    </p:spTree>
    <p:custDataLst>
      <p:tags r:id="rId1"/>
    </p:custDataLst>
    <p:extLst>
      <p:ext uri="{BB962C8B-B14F-4D97-AF65-F5344CB8AC3E}">
        <p14:creationId xmlns:p14="http://schemas.microsoft.com/office/powerpoint/2010/main" val="34406942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C651-481F-4E3C-90AB-62656818722F}"/>
              </a:ext>
            </a:extLst>
          </p:cNvPr>
          <p:cNvSpPr>
            <a:spLocks noGrp="1"/>
          </p:cNvSpPr>
          <p:nvPr>
            <p:ph type="title"/>
          </p:nvPr>
        </p:nvSpPr>
        <p:spPr/>
        <p:txBody>
          <a:bodyPr/>
          <a:lstStyle/>
          <a:p>
            <a:pPr algn="ctr"/>
            <a:r>
              <a:rPr lang="en-US" b="1" dirty="0"/>
              <a:t>Personal Protective Equipment</a:t>
            </a:r>
          </a:p>
        </p:txBody>
      </p:sp>
      <p:pic>
        <p:nvPicPr>
          <p:cNvPr id="6" name="Picture 5" descr="Personal protective equipment set out on a table">
            <a:extLst>
              <a:ext uri="{FF2B5EF4-FFF2-40B4-BE49-F238E27FC236}">
                <a16:creationId xmlns:a16="http://schemas.microsoft.com/office/drawing/2014/main" id="{4E41AE86-E470-42AD-B9D5-1713192396DD}"/>
              </a:ext>
            </a:extLst>
          </p:cNvPr>
          <p:cNvPicPr>
            <a:picLocks/>
          </p:cNvPicPr>
          <p:nvPr/>
        </p:nvPicPr>
        <p:blipFill>
          <a:blip r:embed="rId4">
            <a:extLst>
              <a:ext uri="{28A0092B-C50C-407E-A947-70E740481C1C}">
                <a14:useLocalDpi xmlns:a14="http://schemas.microsoft.com/office/drawing/2010/main" val="0"/>
              </a:ext>
            </a:extLst>
          </a:blip>
          <a:srcRect r="7744"/>
          <a:stretch/>
        </p:blipFill>
        <p:spPr>
          <a:xfrm>
            <a:off x="5831507" y="1664764"/>
            <a:ext cx="5522293" cy="4198512"/>
          </a:xfrm>
          <a:prstGeom prst="rect">
            <a:avLst/>
          </a:prstGeom>
        </p:spPr>
      </p:pic>
      <p:pic>
        <p:nvPicPr>
          <p:cNvPr id="8" name="Picture 7" descr="Two responders putting on PPE on the clean side. ">
            <a:extLst>
              <a:ext uri="{FF2B5EF4-FFF2-40B4-BE49-F238E27FC236}">
                <a16:creationId xmlns:a16="http://schemas.microsoft.com/office/drawing/2014/main" id="{4E66356F-46F2-368B-DCC6-26C621B50A86}"/>
              </a:ext>
            </a:extLst>
          </p:cNvPr>
          <p:cNvPicPr>
            <a:picLocks noChangeAspect="1"/>
          </p:cNvPicPr>
          <p:nvPr/>
        </p:nvPicPr>
        <p:blipFill>
          <a:blip r:embed="rId5">
            <a:extLst>
              <a:ext uri="{28A0092B-C50C-407E-A947-70E740481C1C}">
                <a14:useLocalDpi xmlns:a14="http://schemas.microsoft.com/office/drawing/2010/main" val="0"/>
              </a:ext>
            </a:extLst>
          </a:blip>
          <a:srcRect l="14607" r="18909"/>
          <a:stretch>
            <a:fillRect/>
          </a:stretch>
        </p:blipFill>
        <p:spPr>
          <a:xfrm>
            <a:off x="838200" y="1468625"/>
            <a:ext cx="4578212" cy="4590789"/>
          </a:xfrm>
          <a:prstGeom prst="rect">
            <a:avLst/>
          </a:prstGeom>
        </p:spPr>
      </p:pic>
    </p:spTree>
    <p:custDataLst>
      <p:tags r:id="rId1"/>
    </p:custDataLst>
    <p:extLst>
      <p:ext uri="{BB962C8B-B14F-4D97-AF65-F5344CB8AC3E}">
        <p14:creationId xmlns:p14="http://schemas.microsoft.com/office/powerpoint/2010/main" val="2511290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THUMBNAIL_REFRESH" val="1"/>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4324</TotalTime>
  <Words>1436</Words>
  <Application>Microsoft Office PowerPoint</Application>
  <PresentationFormat>Widescreen</PresentationFormat>
  <Paragraphs>167</Paragraphs>
  <Slides>29</Slides>
  <Notes>29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29</vt:i4>
      </vt:variant>
    </vt:vector>
  </HeadingPairs>
  <TitlesOfParts>
    <vt:vector size="49" baseType="lpstr">
      <vt:lpstr>Aptos</vt:lpstr>
      <vt:lpstr>Aptos Display</vt:lpstr>
      <vt:lpstr>Arial</vt:lpstr>
      <vt:lpstr>Calibri</vt:lpstr>
      <vt:lpstr>HelveticaNeueLT Pro 95 Blk</vt:lpstr>
      <vt:lpstr>HelveticaNeueLT Std Lt Cn</vt:lpstr>
      <vt:lpstr>Microsoft Sans Serif</vt:lpstr>
      <vt:lpstr>Roboto</vt:lpstr>
      <vt:lpstr>Times New Roman</vt:lpstr>
      <vt:lpstr>Verdana</vt:lpstr>
      <vt:lpstr>Verdana Pro</vt:lpstr>
      <vt:lpstr>Wingdings</vt:lpstr>
      <vt:lpstr>Wingdings 3</vt:lpstr>
      <vt:lpstr>JIT 2024</vt:lpstr>
      <vt:lpstr>ColorPop</vt:lpstr>
      <vt:lpstr>JIT Corners</vt:lpstr>
      <vt:lpstr>JIT Blocks</vt:lpstr>
      <vt:lpstr>Wide Verdana White</vt:lpstr>
      <vt:lpstr>Office Theme</vt:lpstr>
      <vt:lpstr>1_JIT Corners</vt:lpstr>
      <vt:lpstr>Setting Up the Clean-Dirty Line</vt:lpstr>
      <vt:lpstr>Hide</vt:lpstr>
      <vt:lpstr>Example  of  Clean-Dirty Areas  and Line</vt:lpstr>
      <vt:lpstr>Alternative Names</vt:lpstr>
      <vt:lpstr>Clean and Dirty Line</vt:lpstr>
      <vt:lpstr>Exiting the Clean-Dirty Line</vt:lpstr>
      <vt:lpstr>Arrival at the Farm</vt:lpstr>
      <vt:lpstr>Arriving at the Farm</vt:lpstr>
      <vt:lpstr>Personal Protective Equipment</vt:lpstr>
      <vt:lpstr>Clearly Mark the Clean-Dirty Line</vt:lpstr>
      <vt:lpstr>Location of the Clean-Dirty Line</vt:lpstr>
      <vt:lpstr>Marking a Clean-Dirty Line</vt:lpstr>
      <vt:lpstr>Marking the Clean-Dirty Line</vt:lpstr>
      <vt:lpstr>Setting Up a Clean-Dirty Line</vt:lpstr>
      <vt:lpstr>Setup Diagram for a Clean-Dirty Line</vt:lpstr>
      <vt:lpstr>Clean and Dirty Line Item Setup</vt:lpstr>
      <vt:lpstr>Examples of Clean and Dirty Lines</vt:lpstr>
      <vt:lpstr>Examples of Clean-Dirty Lines</vt:lpstr>
      <vt:lpstr>Entering  at the Clean-Dirty Line</vt:lpstr>
      <vt:lpstr>Sampling Supplies</vt:lpstr>
      <vt:lpstr>Other Supplies</vt:lpstr>
      <vt:lpstr>Exiting  at the Clean-Dirty Line</vt:lpstr>
      <vt:lpstr>Exiting</vt:lpstr>
      <vt:lpstr>Disinfect PPE and Supplies</vt:lpstr>
      <vt:lpstr>Bag and Disinfect Items</vt:lpstr>
      <vt:lpstr>Contain Disinfectant Wastewater</vt:lpstr>
      <vt:lpstr>A Clean-Dirty Line</vt:lpstr>
      <vt:lpstr>For More Information</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Cold Chain</dc:title>
  <dc:subject>Just-In-Time Training for Animal Health Emergency Responders</dc:subject>
  <dc:creator>Center for Food Security and Public Health</dc:creator>
  <cp:lastModifiedBy>Dvorak, Glenda D [CFSPH]</cp:lastModifiedBy>
  <cp:revision>161</cp:revision>
  <cp:lastPrinted>2025-05-04T14:06:31Z</cp:lastPrinted>
  <dcterms:created xsi:type="dcterms:W3CDTF">2024-10-22T16:15:18Z</dcterms:created>
  <dcterms:modified xsi:type="dcterms:W3CDTF">2025-06-23T21:20:49Z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