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6.xml" ContentType="application/vnd.openxmlformats-officedocument.theme+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notesSlides/notesSlide2.xml" ContentType="application/vnd.openxmlformats-officedocument.presentationml.notesSlide+xml"/>
  <Override PartName="/ppt/tags/tag80.xml" ContentType="application/vnd.openxmlformats-officedocument.presentationml.tags+xml"/>
  <Override PartName="/ppt/notesSlides/notesSlide3.xml" ContentType="application/vnd.openxmlformats-officedocument.presentationml.notesSlide+xml"/>
  <Override PartName="/ppt/tags/tag81.xml" ContentType="application/vnd.openxmlformats-officedocument.presentationml.tags+xml"/>
  <Override PartName="/ppt/notesSlides/notesSlide4.xml" ContentType="application/vnd.openxmlformats-officedocument.presentationml.notesSlide+xml"/>
  <Override PartName="/ppt/tags/tag82.xml" ContentType="application/vnd.openxmlformats-officedocument.presentationml.tags+xml"/>
  <Override PartName="/ppt/notesSlides/notesSlide5.xml" ContentType="application/vnd.openxmlformats-officedocument.presentationml.notesSlide+xml"/>
  <Override PartName="/ppt/tags/tag83.xml" ContentType="application/vnd.openxmlformats-officedocument.presentationml.tags+xml"/>
  <Override PartName="/ppt/notesSlides/notesSlide6.xml" ContentType="application/vnd.openxmlformats-officedocument.presentationml.notesSlide+xml"/>
  <Override PartName="/ppt/tags/tag84.xml" ContentType="application/vnd.openxmlformats-officedocument.presentationml.tags+xml"/>
  <Override PartName="/ppt/notesSlides/notesSlide7.xml" ContentType="application/vnd.openxmlformats-officedocument.presentationml.notesSlide+xml"/>
  <Override PartName="/ppt/tags/tag85.xml" ContentType="application/vnd.openxmlformats-officedocument.presentationml.tags+xml"/>
  <Override PartName="/ppt/notesSlides/notesSlide8.xml" ContentType="application/vnd.openxmlformats-officedocument.presentationml.notesSlide+xml"/>
  <Override PartName="/ppt/tags/tag86.xml" ContentType="application/vnd.openxmlformats-officedocument.presentationml.tags+xml"/>
  <Override PartName="/ppt/notesSlides/notesSlide9.xml" ContentType="application/vnd.openxmlformats-officedocument.presentationml.notesSlide+xml"/>
  <Override PartName="/ppt/tags/tag87.xml" ContentType="application/vnd.openxmlformats-officedocument.presentationml.tags+xml"/>
  <Override PartName="/ppt/notesSlides/notesSlide10.xml" ContentType="application/vnd.openxmlformats-officedocument.presentationml.notesSlide+xml"/>
  <Override PartName="/ppt/tags/tag88.xml" ContentType="application/vnd.openxmlformats-officedocument.presentationml.tags+xml"/>
  <Override PartName="/ppt/notesSlides/notesSlide11.xml" ContentType="application/vnd.openxmlformats-officedocument.presentationml.notesSlide+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notesSlides/notesSlide13.xml" ContentType="application/vnd.openxmlformats-officedocument.presentationml.notesSlide+xml"/>
  <Override PartName="/ppt/tags/tag91.xml" ContentType="application/vnd.openxmlformats-officedocument.presentationml.tags+xml"/>
  <Override PartName="/ppt/notesSlides/notesSlide14.xml" ContentType="application/vnd.openxmlformats-officedocument.presentationml.notesSlide+xml"/>
  <Override PartName="/ppt/tags/tag92.xml" ContentType="application/vnd.openxmlformats-officedocument.presentationml.tags+xml"/>
  <Override PartName="/ppt/notesSlides/notesSlide15.xml" ContentType="application/vnd.openxmlformats-officedocument.presentationml.notesSlide+xml"/>
  <Override PartName="/ppt/tags/tag93.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711" r:id="rId4"/>
    <p:sldMasterId id="2147483724" r:id="rId5"/>
  </p:sldMasterIdLst>
  <p:notesMasterIdLst>
    <p:notesMasterId r:id="rId22"/>
  </p:notesMasterIdLst>
  <p:sldIdLst>
    <p:sldId id="259" r:id="rId6"/>
    <p:sldId id="330" r:id="rId7"/>
    <p:sldId id="264" r:id="rId8"/>
    <p:sldId id="282" r:id="rId9"/>
    <p:sldId id="309" r:id="rId10"/>
    <p:sldId id="286" r:id="rId11"/>
    <p:sldId id="289" r:id="rId12"/>
    <p:sldId id="283" r:id="rId13"/>
    <p:sldId id="294" r:id="rId14"/>
    <p:sldId id="295" r:id="rId15"/>
    <p:sldId id="296" r:id="rId16"/>
    <p:sldId id="291" r:id="rId17"/>
    <p:sldId id="310" r:id="rId18"/>
    <p:sldId id="279" r:id="rId19"/>
    <p:sldId id="271" r:id="rId20"/>
    <p:sldId id="27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243"/>
    <a:srgbClr val="F99B55"/>
    <a:srgbClr val="FAAA6C"/>
    <a:srgbClr val="FFFBF3"/>
    <a:srgbClr val="FFD07D"/>
    <a:srgbClr val="FFF1D9"/>
    <a:srgbClr val="FFF6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8" autoAdjust="0"/>
    <p:restoredTop sz="85935" autoAdjust="0"/>
  </p:normalViewPr>
  <p:slideViewPr>
    <p:cSldViewPr snapToGrid="0">
      <p:cViewPr>
        <p:scale>
          <a:sx n="50" d="100"/>
          <a:sy n="50" d="100"/>
        </p:scale>
        <p:origin x="749" y="499"/>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247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3811D-C1BE-4AA7-A1CD-16CA8379B884}"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4114D-3529-4EEF-8458-4B289B3BB6AF}" type="slidenum">
              <a:rPr lang="en-US" smtClean="0"/>
              <a:t>‹#›</a:t>
            </a:fld>
            <a:endParaRPr lang="en-US"/>
          </a:p>
        </p:txBody>
      </p:sp>
    </p:spTree>
    <p:extLst>
      <p:ext uri="{BB962C8B-B14F-4D97-AF65-F5344CB8AC3E}">
        <p14:creationId xmlns:p14="http://schemas.microsoft.com/office/powerpoint/2010/main" val="162618917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400" kern="1200">
        <a:solidFill>
          <a:schemeClr val="tx1"/>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400" kern="1200">
        <a:solidFill>
          <a:schemeClr val="tx1"/>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400" kern="1200">
        <a:solidFill>
          <a:schemeClr val="tx1"/>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4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Aptos" panose="020B0004020202020204" pitchFamily="34" charset="0"/>
                <a:cs typeface="Calibri" panose="020F0502020204030204" pitchFamily="34" charset="0"/>
              </a:rPr>
              <a:t>Proper removal of PPE (referred to as “doffing”) after on-farm tasks is critical during animal health emergencies to avoid the spread of disease from the response site. </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8A4114D-3529-4EEF-8458-4B289B3BB6AF}" type="slidenum">
              <a:rPr lang="en-US" smtClean="0"/>
              <a:t>1</a:t>
            </a:fld>
            <a:endParaRPr lang="en-US"/>
          </a:p>
        </p:txBody>
      </p:sp>
    </p:spTree>
    <p:extLst>
      <p:ext uri="{BB962C8B-B14F-4D97-AF65-F5344CB8AC3E}">
        <p14:creationId xmlns:p14="http://schemas.microsoft.com/office/powerpoint/2010/main" val="416917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216E4-ECBB-8B9C-A358-07D30CB40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05AC6-5543-9CCC-EFD6-4A7FB762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38523-323B-4DEF-28F1-B24D1549A6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Sitting on a stool or using other support, carefully remove disposable boot covers.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Scrub your chemical resistant boots with disinfectant, then remove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Andrew Kingsbury/CFSPH</a:t>
            </a:r>
          </a:p>
          <a:p>
            <a:endParaRPr lang="en-US" dirty="0"/>
          </a:p>
        </p:txBody>
      </p:sp>
      <p:sp>
        <p:nvSpPr>
          <p:cNvPr id="4" name="Slide Number Placeholder 3">
            <a:extLst>
              <a:ext uri="{FF2B5EF4-FFF2-40B4-BE49-F238E27FC236}">
                <a16:creationId xmlns:a16="http://schemas.microsoft.com/office/drawing/2014/main" id="{D2B4A82F-4D45-5DC2-88D0-6ACBC821B413}"/>
              </a:ext>
            </a:extLst>
          </p:cNvPr>
          <p:cNvSpPr>
            <a:spLocks noGrp="1"/>
          </p:cNvSpPr>
          <p:nvPr>
            <p:ph type="sldNum" sz="quarter" idx="5"/>
          </p:nvPr>
        </p:nvSpPr>
        <p:spPr/>
        <p:txBody>
          <a:bodyPr/>
          <a:lstStyle/>
          <a:p>
            <a:fld id="{68A4114D-3529-4EEF-8458-4B289B3BB6AF}" type="slidenum">
              <a:rPr lang="en-US" smtClean="0"/>
              <a:t>10</a:t>
            </a:fld>
            <a:endParaRPr lang="en-US"/>
          </a:p>
        </p:txBody>
      </p:sp>
    </p:spTree>
    <p:extLst>
      <p:ext uri="{BB962C8B-B14F-4D97-AF65-F5344CB8AC3E}">
        <p14:creationId xmlns:p14="http://schemas.microsoft.com/office/powerpoint/2010/main" val="230763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11262-8CFD-A5B2-A0E8-D550520AE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CB1F6-AF3F-3E44-44AB-0AABE7FB5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78DD9-3759-379A-9EB0-78821118C838}"/>
              </a:ext>
            </a:extLst>
          </p:cNvPr>
          <p:cNvSpPr>
            <a:spLocks noGrp="1"/>
          </p:cNvSpPr>
          <p:nvPr>
            <p:ph type="body" idx="1"/>
          </p:nvPr>
        </p:nvSpPr>
        <p:spPr/>
        <p:txBody>
          <a:bodyPr/>
          <a:lstStyle/>
          <a:p>
            <a:pPr marL="0" marR="0">
              <a:lnSpc>
                <a:spcPct val="110000"/>
              </a:lnSpc>
              <a:spcAft>
                <a:spcPts val="6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Carefully remove and step out of the protective coveralls.</a:t>
            </a:r>
          </a:p>
          <a:p>
            <a:pPr marL="0" marR="0">
              <a:lnSpc>
                <a:spcPct val="110000"/>
              </a:lnSpc>
              <a:spcAft>
                <a:spcPts val="600"/>
              </a:spcAft>
            </a:pPr>
            <a:r>
              <a:rPr lang="en-US" sz="1400" kern="100" dirty="0">
                <a:effectLst/>
                <a:latin typeface="Calibri" panose="020F0502020204030204" pitchFamily="34" charset="0"/>
                <a:ea typeface="Aptos" panose="020B0004020202020204" pitchFamily="34" charset="0"/>
                <a:cs typeface="Times New Roman" panose="02020603050405020304" pitchFamily="18" charset="0"/>
              </a:rPr>
              <a:t>Only touch the inner surfaces of the suit. </a:t>
            </a:r>
          </a:p>
          <a:p>
            <a:r>
              <a:rPr lang="en-US" sz="1400" dirty="0">
                <a:effectLst/>
                <a:latin typeface="Calibri" panose="020F0502020204030204" pitchFamily="34" charset="0"/>
                <a:ea typeface="Aptos" panose="020B0004020202020204" pitchFamily="34" charset="0"/>
                <a:cs typeface="Times New Roman" panose="02020603050405020304" pitchFamily="18" charset="0"/>
              </a:rPr>
              <a:t>Dispose of the coveralls in a provided container. </a:t>
            </a:r>
            <a:endParaRPr lang="en-US" sz="11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Andrew Kingsbury/CFSPH</a:t>
            </a:r>
          </a:p>
          <a:p>
            <a:endParaRPr lang="en-US" dirty="0"/>
          </a:p>
        </p:txBody>
      </p:sp>
      <p:sp>
        <p:nvSpPr>
          <p:cNvPr id="4" name="Slide Number Placeholder 3">
            <a:extLst>
              <a:ext uri="{FF2B5EF4-FFF2-40B4-BE49-F238E27FC236}">
                <a16:creationId xmlns:a16="http://schemas.microsoft.com/office/drawing/2014/main" id="{5644FDA6-510E-8343-D6C5-560BF2CD9006}"/>
              </a:ext>
            </a:extLst>
          </p:cNvPr>
          <p:cNvSpPr>
            <a:spLocks noGrp="1"/>
          </p:cNvSpPr>
          <p:nvPr>
            <p:ph type="sldNum" sz="quarter" idx="5"/>
          </p:nvPr>
        </p:nvSpPr>
        <p:spPr/>
        <p:txBody>
          <a:bodyPr/>
          <a:lstStyle/>
          <a:p>
            <a:fld id="{68A4114D-3529-4EEF-8458-4B289B3BB6AF}" type="slidenum">
              <a:rPr lang="en-US" smtClean="0"/>
              <a:t>11</a:t>
            </a:fld>
            <a:endParaRPr lang="en-US"/>
          </a:p>
        </p:txBody>
      </p:sp>
    </p:spTree>
    <p:extLst>
      <p:ext uri="{BB962C8B-B14F-4D97-AF65-F5344CB8AC3E}">
        <p14:creationId xmlns:p14="http://schemas.microsoft.com/office/powerpoint/2010/main" val="3478961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D8142-E008-B8CB-C5B6-E4468AC61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D3893-5009-3E84-313D-D98859C6F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4904F-0FB0-7461-4EA4-DAC5E8DA10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Remove your goggles and face shield, if worn. Remove your respirator. Place both in the designated container for decontamination.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Andrew Kingsbury/CFSPH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9DDAEC5F-C962-30C4-FDB7-BECE281AF733}"/>
              </a:ext>
            </a:extLst>
          </p:cNvPr>
          <p:cNvSpPr>
            <a:spLocks noGrp="1"/>
          </p:cNvSpPr>
          <p:nvPr>
            <p:ph type="sldNum" sz="quarter" idx="5"/>
          </p:nvPr>
        </p:nvSpPr>
        <p:spPr/>
        <p:txBody>
          <a:bodyPr/>
          <a:lstStyle/>
          <a:p>
            <a:fld id="{68A4114D-3529-4EEF-8458-4B289B3BB6AF}" type="slidenum">
              <a:rPr lang="en-US" smtClean="0"/>
              <a:t>12</a:t>
            </a:fld>
            <a:endParaRPr lang="en-US"/>
          </a:p>
        </p:txBody>
      </p:sp>
    </p:spTree>
    <p:extLst>
      <p:ext uri="{BB962C8B-B14F-4D97-AF65-F5344CB8AC3E}">
        <p14:creationId xmlns:p14="http://schemas.microsoft.com/office/powerpoint/2010/main" val="235280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B84F9-610C-0AB3-5F17-1B5762892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2F752-83B7-14C0-E23C-4E873E492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E98CD-62C1-8549-62A0-68C8F1A9BA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Remove inner gloves using the method previously described; turn them inside out to keep any residual contamination away from the body.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Dispose of gloves in a provided container.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Andrew Kingsbury/CFSPH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2E78C6E-A09D-5ACA-A0D4-1C69E155FA20}"/>
              </a:ext>
            </a:extLst>
          </p:cNvPr>
          <p:cNvSpPr>
            <a:spLocks noGrp="1"/>
          </p:cNvSpPr>
          <p:nvPr>
            <p:ph type="sldNum" sz="quarter" idx="5"/>
          </p:nvPr>
        </p:nvSpPr>
        <p:spPr/>
        <p:txBody>
          <a:bodyPr/>
          <a:lstStyle/>
          <a:p>
            <a:fld id="{68A4114D-3529-4EEF-8458-4B289B3BB6AF}" type="slidenum">
              <a:rPr lang="en-US" smtClean="0"/>
              <a:t>13</a:t>
            </a:fld>
            <a:endParaRPr lang="en-US"/>
          </a:p>
        </p:txBody>
      </p:sp>
    </p:spTree>
    <p:extLst>
      <p:ext uri="{BB962C8B-B14F-4D97-AF65-F5344CB8AC3E}">
        <p14:creationId xmlns:p14="http://schemas.microsoft.com/office/powerpoint/2010/main" val="56701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After doffing all PPE, sanitize and wash hands thoroughly, and inspect under your fingernails. Blow your nose to clear your respiratory passages.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As soon as possible, take a complete shower and launder any clothing.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Jane Galyon/CFSPH</a:t>
            </a:r>
          </a:p>
          <a:p>
            <a:endParaRPr lang="en-US" dirty="0"/>
          </a:p>
        </p:txBody>
      </p:sp>
      <p:sp>
        <p:nvSpPr>
          <p:cNvPr id="4" name="Slide Number Placeholder 3"/>
          <p:cNvSpPr>
            <a:spLocks noGrp="1"/>
          </p:cNvSpPr>
          <p:nvPr>
            <p:ph type="sldNum" sz="quarter" idx="5"/>
          </p:nvPr>
        </p:nvSpPr>
        <p:spPr/>
        <p:txBody>
          <a:bodyPr/>
          <a:lstStyle/>
          <a:p>
            <a:fld id="{68A4114D-3529-4EEF-8458-4B289B3BB6AF}" type="slidenum">
              <a:rPr lang="en-US" smtClean="0"/>
              <a:t>14</a:t>
            </a:fld>
            <a:endParaRPr lang="en-US"/>
          </a:p>
        </p:txBody>
      </p:sp>
    </p:spTree>
    <p:extLst>
      <p:ext uri="{BB962C8B-B14F-4D97-AF65-F5344CB8AC3E}">
        <p14:creationId xmlns:p14="http://schemas.microsoft.com/office/powerpoint/2010/main" val="209214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PPE use during animal health emergencies, including proper donning and safety considerations, follow this QR code to the Just in time Training website.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4114D-3529-4EEF-8458-4B289B3BB6A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4223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0000"/>
                </a:solidFill>
              </a:rPr>
              <a:t>Development of this material was made possible through a grant provided to the Center for Food Security and Public Health at Iowa State University, College of Veterinary Medicine from the U.S. Department of Agriculture Animal and Plant Health Inspection Service through the National Animal Disease Preparedness and Response Program.</a:t>
            </a:r>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4114D-3529-4EEF-8458-4B289B3BB6A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815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5256B-AF3D-BDAC-B606-4FA2CC40D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75E30-66D7-DA6B-D3D5-53E2BF286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B44AF-A8A0-8832-7914-CD14FFF71C68}"/>
              </a:ext>
            </a:extLst>
          </p:cNvPr>
          <p:cNvSpPr>
            <a:spLocks noGrp="1"/>
          </p:cNvSpPr>
          <p:nvPr>
            <p:ph type="body" idx="1"/>
          </p:nvPr>
        </p:nvSpPr>
        <p:spPr/>
        <p:txBody>
          <a:bodyPr/>
          <a:lstStyle/>
          <a:p>
            <a:pPr marL="0" marR="0">
              <a:lnSpc>
                <a:spcPct val="110000"/>
              </a:lnSpc>
              <a:spcAft>
                <a:spcPts val="600"/>
              </a:spcAft>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This Just-In-Time training module will overview key steps in doffing, or taking off, Level C PPE when exiting an infected premises. </a:t>
            </a:r>
          </a:p>
        </p:txBody>
      </p:sp>
      <p:sp>
        <p:nvSpPr>
          <p:cNvPr id="4" name="Slide Number Placeholder 3">
            <a:extLst>
              <a:ext uri="{FF2B5EF4-FFF2-40B4-BE49-F238E27FC236}">
                <a16:creationId xmlns:a16="http://schemas.microsoft.com/office/drawing/2014/main" id="{E14F9EEC-D412-19D3-DB8F-924CAFAF39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4114D-3529-4EEF-8458-4B289B3BB6A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897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BABBBA"/>
                </a:solidFill>
                <a:latin typeface="Calibri" panose="020F0502020204030204" pitchFamily="34" charset="0"/>
                <a:cs typeface="Calibri" panose="020F0502020204030204" pitchFamily="34" charset="0"/>
              </a:rPr>
              <a:t>Improper doffing or removal of PPE can cause unintended pathogen spread and responder exposure. During the process, keep these tips in mind. Avoid touching outer surfaces to prevent cross-contamination of underlying clothing. Turn items inside out during removal to trap contaminants. </a:t>
            </a:r>
            <a:endParaRPr lang="en-US" sz="1400" dirty="0">
              <a:solidFill>
                <a:prstClr val="black"/>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B11C-C113-41F8-ACBE-351F0C2514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01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The PPE doffing process begins on the designated “dirty side” or in the Hot Zone for the site. Any  organic material should be brushed off of the exterior surfaces of the PPE and the bottom of boots/boot covers. As with the donning procedure, safe and effective removal of PPE should be conducted using the buddy system. The buddy should remain in full PPE throughout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Andrew Kingsbury/CFSPH</a:t>
            </a:r>
          </a:p>
          <a:p>
            <a:pPr marL="342900" marR="0" lvl="0" indent="-342900">
              <a:spcBef>
                <a:spcPts val="0"/>
              </a:spcBef>
              <a:spcAft>
                <a:spcPts val="400"/>
              </a:spcAft>
              <a:buClr>
                <a:srgbClr val="E97243"/>
              </a:buClr>
              <a:buFont typeface="Wingdings 3" panose="05040102010807070707" pitchFamily="18" charset="2"/>
              <a:buChar char=""/>
            </a:pPr>
            <a:endParaRPr lang="en-US" sz="1800" kern="100" dirty="0">
              <a:effectLst/>
              <a:latin typeface="Segoe UI" panose="020B0502040204020203"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8A4114D-3529-4EEF-8458-4B289B3BB6AF}" type="slidenum">
              <a:rPr lang="en-US" smtClean="0"/>
              <a:t>4</a:t>
            </a:fld>
            <a:endParaRPr lang="en-US"/>
          </a:p>
        </p:txBody>
      </p:sp>
    </p:spTree>
    <p:extLst>
      <p:ext uri="{BB962C8B-B14F-4D97-AF65-F5344CB8AC3E}">
        <p14:creationId xmlns:p14="http://schemas.microsoft.com/office/powerpoint/2010/main" val="172905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
                <a:srgbClr val="E97243"/>
              </a:buClr>
              <a:buSzPts val="1200"/>
              <a:buFont typeface="Wingdings 3" panose="05040102010807070707" pitchFamily="18" charset="2"/>
              <a:buNone/>
              <a:tabLst/>
              <a:defRPr/>
            </a:pPr>
            <a:r>
              <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Next, enter the Warm Zone. </a:t>
            </a:r>
            <a:r>
              <a:rPr lang="en-US" sz="1400" kern="100" dirty="0">
                <a:solidFill>
                  <a:schemeClr val="tx1"/>
                </a:solidFill>
                <a:effectLst/>
                <a:latin typeface="Calibri" panose="020F0502020204030204" pitchFamily="34" charset="0"/>
                <a:cs typeface="Calibri" panose="020F0502020204030204" pitchFamily="34" charset="0"/>
              </a:rPr>
              <a:t>An approved disinfectant should be used to decontaminate all external surfaces of the PPE and any equipment used on site. </a:t>
            </a:r>
          </a:p>
          <a:p>
            <a:pPr marL="0" marR="0" lvl="0" indent="0">
              <a:spcBef>
                <a:spcPts val="400"/>
              </a:spcBef>
              <a:buClr>
                <a:srgbClr val="E97243"/>
              </a:buClr>
              <a:buSzPts val="1200"/>
              <a:buFont typeface="Wingdings 3" panose="05040102010807070707" pitchFamily="18" charset="2"/>
              <a:buNone/>
            </a:pP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400"/>
              </a:spcBef>
              <a:spcAft>
                <a:spcPts val="0"/>
              </a:spcAft>
              <a:buClr>
                <a:srgbClr val="E97243"/>
              </a:buClr>
              <a:buSzPts val="1200"/>
              <a:buFont typeface="Wingdings 3" panose="05040102010807070707" pitchFamily="18" charset="2"/>
              <a:buNone/>
              <a:tabLst/>
              <a:defRPr/>
            </a:pPr>
            <a:r>
              <a:rPr lang="en-US" sz="11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Jane Galyon/CFSPH</a:t>
            </a:r>
          </a:p>
          <a:p>
            <a:pPr marL="0" marR="0" lvl="0" indent="0">
              <a:spcBef>
                <a:spcPts val="400"/>
              </a:spcBef>
              <a:buClr>
                <a:srgbClr val="E97243"/>
              </a:buClr>
              <a:buSzPts val="1200"/>
              <a:buFont typeface="Wingdings 3" panose="05040102010807070707" pitchFamily="18" charset="2"/>
              <a:buNone/>
            </a:pPr>
            <a:endParaRPr lang="en-US"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4114D-3529-4EEF-8458-4B289B3BB6A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15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Once completed, remove all tape from the coveralls, including the sleeves, boots, and zipper area (and facepiece, if applicable). Dispose of tape in provided containers. Unzip the protective coveralls.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Andrew Kingsbury/CFSPH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8A4114D-3529-4EEF-8458-4B289B3BB6AF}" type="slidenum">
              <a:rPr lang="en-US" smtClean="0"/>
              <a:t>6</a:t>
            </a:fld>
            <a:endParaRPr lang="en-US"/>
          </a:p>
        </p:txBody>
      </p:sp>
    </p:spTree>
    <p:extLst>
      <p:ext uri="{BB962C8B-B14F-4D97-AF65-F5344CB8AC3E}">
        <p14:creationId xmlns:p14="http://schemas.microsoft.com/office/powerpoint/2010/main" val="27449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3CB1B-8A54-13EB-9865-51EA1CEFF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36151-F959-86DF-8D57-898424D5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1AF9E-921F-05EF-D1D3-F484EF28A7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Carefully remove the outer layer chemical-resistant gloves by turning one inside out and then using the inner surface of that glove to remove the second glove. Place them in the appropriate disposal or disinfectant container.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Andrew Kingsbury/CFSPH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05FA9C87-589B-0A39-99D0-9AA8D5FEDBA0}"/>
              </a:ext>
            </a:extLst>
          </p:cNvPr>
          <p:cNvSpPr>
            <a:spLocks noGrp="1"/>
          </p:cNvSpPr>
          <p:nvPr>
            <p:ph type="sldNum" sz="quarter" idx="5"/>
          </p:nvPr>
        </p:nvSpPr>
        <p:spPr/>
        <p:txBody>
          <a:bodyPr/>
          <a:lstStyle/>
          <a:p>
            <a:fld id="{68A4114D-3529-4EEF-8458-4B289B3BB6AF}" type="slidenum">
              <a:rPr lang="en-US" smtClean="0"/>
              <a:t>7</a:t>
            </a:fld>
            <a:endParaRPr lang="en-US"/>
          </a:p>
        </p:txBody>
      </p:sp>
    </p:spTree>
    <p:extLst>
      <p:ext uri="{BB962C8B-B14F-4D97-AF65-F5344CB8AC3E}">
        <p14:creationId xmlns:p14="http://schemas.microsoft.com/office/powerpoint/2010/main" val="378082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Remove the suit hood by reaching inside the hood and carefully rolling it back. Avoid touching the outer surface. This step is easiest with the assistance of a team member who, while still in full PPE, can grasp the outside of the hood.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Andrew Kingsbury/CFSPH</a:t>
            </a:r>
          </a:p>
          <a:p>
            <a:endParaRPr lang="en-US" dirty="0"/>
          </a:p>
        </p:txBody>
      </p:sp>
      <p:sp>
        <p:nvSpPr>
          <p:cNvPr id="4" name="Slide Number Placeholder 3"/>
          <p:cNvSpPr>
            <a:spLocks noGrp="1"/>
          </p:cNvSpPr>
          <p:nvPr>
            <p:ph type="sldNum" sz="quarter" idx="5"/>
          </p:nvPr>
        </p:nvSpPr>
        <p:spPr/>
        <p:txBody>
          <a:bodyPr/>
          <a:lstStyle/>
          <a:p>
            <a:fld id="{68A4114D-3529-4EEF-8458-4B289B3BB6AF}" type="slidenum">
              <a:rPr lang="en-US" smtClean="0"/>
              <a:t>8</a:t>
            </a:fld>
            <a:endParaRPr lang="en-US"/>
          </a:p>
        </p:txBody>
      </p:sp>
    </p:spTree>
    <p:extLst>
      <p:ext uri="{BB962C8B-B14F-4D97-AF65-F5344CB8AC3E}">
        <p14:creationId xmlns:p14="http://schemas.microsoft.com/office/powerpoint/2010/main" val="776494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66B33-07A8-8A3F-3EC3-08038E8DF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EB63D-2EAC-4786-FBE3-877D5E140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70D3E-9994-CFAE-1BAE-33AB71F0EC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Pull the protective coveralls off the shoulders and down the body. As you are pulling it down, turn it inside out to ensure any residual contamination is kept away from the body or underlying clothing.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Photo from Andrew Kingsbury/CFSPH</a:t>
            </a:r>
          </a:p>
          <a:p>
            <a:endParaRPr lang="en-US" dirty="0"/>
          </a:p>
        </p:txBody>
      </p:sp>
      <p:sp>
        <p:nvSpPr>
          <p:cNvPr id="4" name="Slide Number Placeholder 3">
            <a:extLst>
              <a:ext uri="{FF2B5EF4-FFF2-40B4-BE49-F238E27FC236}">
                <a16:creationId xmlns:a16="http://schemas.microsoft.com/office/drawing/2014/main" id="{429F5D8B-4E0A-493C-546F-44399146A2DC}"/>
              </a:ext>
            </a:extLst>
          </p:cNvPr>
          <p:cNvSpPr>
            <a:spLocks noGrp="1"/>
          </p:cNvSpPr>
          <p:nvPr>
            <p:ph type="sldNum" sz="quarter" idx="5"/>
          </p:nvPr>
        </p:nvSpPr>
        <p:spPr/>
        <p:txBody>
          <a:bodyPr/>
          <a:lstStyle/>
          <a:p>
            <a:fld id="{68A4114D-3529-4EEF-8458-4B289B3BB6AF}" type="slidenum">
              <a:rPr lang="en-US" smtClean="0"/>
              <a:t>9</a:t>
            </a:fld>
            <a:endParaRPr lang="en-US"/>
          </a:p>
        </p:txBody>
      </p:sp>
    </p:spTree>
    <p:extLst>
      <p:ext uri="{BB962C8B-B14F-4D97-AF65-F5344CB8AC3E}">
        <p14:creationId xmlns:p14="http://schemas.microsoft.com/office/powerpoint/2010/main" val="57315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2.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3.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6.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7.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8.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1.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53.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6.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8.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9.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0.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2.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3.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4.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5.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6.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7.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8.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9.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0.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2.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4.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5.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6.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8893-C521-2D79-BBCF-B1FE9BE2A7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F54BE3-78E7-AFDF-E00F-ED8EC4C3BCB5}"/>
              </a:ext>
            </a:extLst>
          </p:cNvPr>
          <p:cNvSpPr>
            <a:spLocks noGrp="1"/>
          </p:cNvSpPr>
          <p:nvPr>
            <p:ph type="subTitle" idx="1"/>
          </p:nvPr>
        </p:nvSpPr>
        <p:spPr>
          <a:xfrm>
            <a:off x="1524000" y="3602038"/>
            <a:ext cx="9144000" cy="1655762"/>
          </a:xfrm>
        </p:spPr>
        <p:txBody>
          <a:bodyPr/>
          <a:lstStyle>
            <a:lvl1pPr marL="0" indent="0" algn="ctr">
              <a:lnSpc>
                <a:spcPct val="110000"/>
              </a:lnSpc>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10E9CAE-3806-4719-9C65-0E87E6889B41}"/>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AF014B87-AACC-FEBB-6E60-552A509DD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ADA33-C041-A08C-DB88-C87B86193B05}"/>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16031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C43B-2821-8BDC-DA73-848E0D7CFEE1}"/>
              </a:ext>
            </a:extLst>
          </p:cNvPr>
          <p:cNvSpPr>
            <a:spLocks noGrp="1"/>
          </p:cNvSpPr>
          <p:nvPr>
            <p:ph type="title"/>
          </p:nvPr>
        </p:nvSpPr>
        <p:spPr>
          <a:xfrm>
            <a:off x="596596" y="700391"/>
            <a:ext cx="4588247" cy="98249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6B30729-0F0A-D0E2-45DC-AD5DBFA8F3AF}"/>
              </a:ext>
            </a:extLst>
          </p:cNvPr>
          <p:cNvSpPr>
            <a:spLocks noGrp="1"/>
          </p:cNvSpPr>
          <p:nvPr>
            <p:ph type="pic" idx="1"/>
          </p:nvPr>
        </p:nvSpPr>
        <p:spPr>
          <a:xfrm>
            <a:off x="609600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62AA77-59FC-4E4B-424F-D2281EA84CB9}"/>
              </a:ext>
            </a:extLst>
          </p:cNvPr>
          <p:cNvSpPr>
            <a:spLocks noGrp="1"/>
          </p:cNvSpPr>
          <p:nvPr>
            <p:ph type="body" sz="half" idx="2"/>
          </p:nvPr>
        </p:nvSpPr>
        <p:spPr>
          <a:xfrm>
            <a:off x="596595" y="1828801"/>
            <a:ext cx="4588248" cy="43288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A7A89-6206-FED4-5861-B982D897D7A2}"/>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832F2F35-DB4A-7BF5-44D7-0EB8D00E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B8120-0BE8-CEBE-C775-550FEA9FD6DF}"/>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25617207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C78BD-86F6-D701-C031-7CE234C2E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96AE5-364D-E353-F945-BEED34F7A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2C0E-380E-C3E9-16E7-0154D0D50C55}"/>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A3ADEA33-AAF4-EAE4-20AE-CD5D0E52E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2F79D-22C2-E5E7-AAA1-318B447DEB2E}"/>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95877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A57E2-F120-4FF5-669B-13CEE4CFE8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9DF2FB-C4BD-E431-A36B-70C685ADC8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C33EA-1B9A-C3CB-9F1F-6D1A0AC04149}"/>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B9754CEE-35D2-F561-A026-C72E15DE2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A52E5-6733-F3EE-0D84-319363E9F8EC}"/>
              </a:ext>
            </a:extLst>
          </p:cNvPr>
          <p:cNvSpPr>
            <a:spLocks noGrp="1"/>
          </p:cNvSpPr>
          <p:nvPr>
            <p:ph type="sldNum" sz="quarter" idx="12"/>
          </p:nvPr>
        </p:nvSpPr>
        <p:spPr/>
        <p:txBody>
          <a:bodyPr/>
          <a:lstStyle/>
          <a:p>
            <a:fld id="{91286947-4569-4C16-8179-52394E009F22}" type="slidenum">
              <a:rPr lang="en-US" smtClean="0"/>
              <a:t>‹#›</a:t>
            </a:fld>
            <a:endParaRPr lang="en-US"/>
          </a:p>
        </p:txBody>
      </p:sp>
    </p:spTree>
    <p:custDataLst>
      <p:tags r:id="rId1"/>
    </p:custDataLst>
    <p:extLst>
      <p:ext uri="{BB962C8B-B14F-4D97-AF65-F5344CB8AC3E}">
        <p14:creationId xmlns:p14="http://schemas.microsoft.com/office/powerpoint/2010/main" val="726465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8893-C521-2D79-BBCF-B1FE9BE2A7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F54BE3-78E7-AFDF-E00F-ED8EC4C3BCB5}"/>
              </a:ext>
            </a:extLst>
          </p:cNvPr>
          <p:cNvSpPr>
            <a:spLocks noGrp="1"/>
          </p:cNvSpPr>
          <p:nvPr>
            <p:ph type="subTitle" idx="1"/>
          </p:nvPr>
        </p:nvSpPr>
        <p:spPr>
          <a:xfrm>
            <a:off x="1524000" y="3602038"/>
            <a:ext cx="9144000" cy="1655762"/>
          </a:xfrm>
        </p:spPr>
        <p:txBody>
          <a:bodyPr/>
          <a:lstStyle>
            <a:lvl1pPr marL="0" indent="0" algn="ctr">
              <a:lnSpc>
                <a:spcPct val="110000"/>
              </a:lnSpc>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10E9CAE-3806-4719-9C65-0E87E6889B41}"/>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AF014B87-AACC-FEBB-6E60-552A509DD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ADA33-C041-A08C-DB88-C87B86193B05}"/>
              </a:ext>
            </a:extLst>
          </p:cNvPr>
          <p:cNvSpPr>
            <a:spLocks noGrp="1"/>
          </p:cNvSpPr>
          <p:nvPr>
            <p:ph type="sldNum" sz="quarter" idx="12"/>
          </p:nvPr>
        </p:nvSpPr>
        <p:spPr/>
        <p:txBody>
          <a:bodyPr/>
          <a:lstStyle/>
          <a:p>
            <a:fld id="{91286947-4569-4C16-8179-52394E009F22}" type="slidenum">
              <a:rPr lang="en-US" smtClean="0"/>
              <a:t>‹#›</a:t>
            </a:fld>
            <a:endParaRPr lang="en-US"/>
          </a:p>
        </p:txBody>
      </p:sp>
    </p:spTree>
    <p:custDataLst>
      <p:tags r:id="rId1"/>
    </p:custDataLst>
    <p:extLst>
      <p:ext uri="{BB962C8B-B14F-4D97-AF65-F5344CB8AC3E}">
        <p14:creationId xmlns:p14="http://schemas.microsoft.com/office/powerpoint/2010/main" val="95742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6E08-80B4-BFD8-9C4F-4054CD46C9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B92C0-7713-817A-E549-474CB728F3E5}"/>
              </a:ext>
            </a:extLst>
          </p:cNvPr>
          <p:cNvSpPr>
            <a:spLocks noGrp="1"/>
          </p:cNvSpPr>
          <p:nvPr>
            <p:ph idx="1"/>
          </p:nvPr>
        </p:nvSpPr>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A0D1270-85AC-E1E1-0E54-E6C9A7A775EA}"/>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6095CC98-2DFF-96B7-C3CA-E151BE5EC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9A7EF-FFE2-A3C0-3F83-23189B3C9094}"/>
              </a:ext>
            </a:extLst>
          </p:cNvPr>
          <p:cNvSpPr>
            <a:spLocks noGrp="1"/>
          </p:cNvSpPr>
          <p:nvPr>
            <p:ph type="sldNum" sz="quarter" idx="12"/>
          </p:nvPr>
        </p:nvSpPr>
        <p:spPr/>
        <p:txBody>
          <a:bodyPr/>
          <a:lstStyle/>
          <a:p>
            <a:fld id="{91286947-4569-4C16-8179-52394E009F22}" type="slidenum">
              <a:rPr lang="en-US" smtClean="0"/>
              <a:t>‹#›</a:t>
            </a:fld>
            <a:endParaRPr lang="en-US"/>
          </a:p>
        </p:txBody>
      </p:sp>
    </p:spTree>
    <p:custDataLst>
      <p:tags r:id="rId1"/>
    </p:custDataLst>
    <p:extLst>
      <p:ext uri="{BB962C8B-B14F-4D97-AF65-F5344CB8AC3E}">
        <p14:creationId xmlns:p14="http://schemas.microsoft.com/office/powerpoint/2010/main" val="49061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581E-4F8D-8582-C700-600B13C350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B1A2E6-015B-4E39-9BCA-72F5A277F5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FCBBC8-5CBC-94A7-F072-52880D78C865}"/>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AE3C02CE-0B83-A3E1-8BFE-076B2E575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DE2F3-461A-6162-533E-CBB690B7DD76}"/>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1608657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A5B1-B8C4-D69A-7447-A4CBF39B4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D65BE4-ABE7-197C-80E2-862852CE9849}"/>
              </a:ext>
            </a:extLst>
          </p:cNvPr>
          <p:cNvSpPr>
            <a:spLocks noGrp="1"/>
          </p:cNvSpPr>
          <p:nvPr>
            <p:ph sz="half" idx="1"/>
          </p:nvPr>
        </p:nvSpPr>
        <p:spPr>
          <a:xfrm>
            <a:off x="838200" y="1825625"/>
            <a:ext cx="5181600" cy="435133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3EDA619-B329-3F49-9261-680F1E6A6233}"/>
              </a:ext>
            </a:extLst>
          </p:cNvPr>
          <p:cNvSpPr>
            <a:spLocks noGrp="1"/>
          </p:cNvSpPr>
          <p:nvPr>
            <p:ph sz="half" idx="2"/>
          </p:nvPr>
        </p:nvSpPr>
        <p:spPr>
          <a:xfrm>
            <a:off x="6172200" y="1825625"/>
            <a:ext cx="5181600" cy="435133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F7F9236-D7DF-4CD8-A156-B3E7E81C3D73}"/>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07B605AA-1401-F045-C004-03A17C878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34C2E-D4E6-BC17-D128-B4EEB3EF93B4}"/>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82840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441E-D98F-3A5F-DEF0-B3EB64217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10AC3-BCBE-D9D1-11E0-B254287F45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B5149-5B91-BF4F-1B4B-098C50F3071E}"/>
              </a:ext>
            </a:extLst>
          </p:cNvPr>
          <p:cNvSpPr>
            <a:spLocks noGrp="1"/>
          </p:cNvSpPr>
          <p:nvPr>
            <p:ph sz="half" idx="2"/>
          </p:nvPr>
        </p:nvSpPr>
        <p:spPr>
          <a:xfrm>
            <a:off x="839788" y="2505075"/>
            <a:ext cx="5157787" cy="368458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9AD482-6F12-D5FD-7E3E-CDD1F2139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A70E93-FC26-6B09-A5B1-26FCE5DB8176}"/>
              </a:ext>
            </a:extLst>
          </p:cNvPr>
          <p:cNvSpPr>
            <a:spLocks noGrp="1"/>
          </p:cNvSpPr>
          <p:nvPr>
            <p:ph sz="quarter" idx="4"/>
          </p:nvPr>
        </p:nvSpPr>
        <p:spPr>
          <a:xfrm>
            <a:off x="6172200" y="2505075"/>
            <a:ext cx="5183188" cy="368458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0BD5343-F8CA-1B2A-37A2-804615E5FF35}"/>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8" name="Footer Placeholder 7">
            <a:extLst>
              <a:ext uri="{FF2B5EF4-FFF2-40B4-BE49-F238E27FC236}">
                <a16:creationId xmlns:a16="http://schemas.microsoft.com/office/drawing/2014/main" id="{4005C401-3F78-EC37-EBC2-F8439706A3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96B8A0-FA9F-CDFB-6784-35AA3AE83ABB}"/>
              </a:ext>
            </a:extLst>
          </p:cNvPr>
          <p:cNvSpPr>
            <a:spLocks noGrp="1"/>
          </p:cNvSpPr>
          <p:nvPr>
            <p:ph type="sldNum" sz="quarter" idx="12"/>
          </p:nvPr>
        </p:nvSpPr>
        <p:spPr/>
        <p:txBody>
          <a:bodyPr/>
          <a:lstStyle/>
          <a:p>
            <a:fld id="{91286947-4569-4C16-8179-52394E009F22}" type="slidenum">
              <a:rPr lang="en-US" smtClean="0"/>
              <a:t>‹#›</a:t>
            </a:fld>
            <a:endParaRPr lang="en-US"/>
          </a:p>
        </p:txBody>
      </p:sp>
    </p:spTree>
    <p:custDataLst>
      <p:tags r:id="rId1"/>
    </p:custDataLst>
    <p:extLst>
      <p:ext uri="{BB962C8B-B14F-4D97-AF65-F5344CB8AC3E}">
        <p14:creationId xmlns:p14="http://schemas.microsoft.com/office/powerpoint/2010/main" val="59328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59A7-D932-A14A-C411-2D818CE947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CC9558-12E2-C8BE-5DF5-BB46F7572923}"/>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4" name="Footer Placeholder 3">
            <a:extLst>
              <a:ext uri="{FF2B5EF4-FFF2-40B4-BE49-F238E27FC236}">
                <a16:creationId xmlns:a16="http://schemas.microsoft.com/office/drawing/2014/main" id="{9AAFF15D-397A-C640-83E4-B9161E4D0F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CE1ECA-5685-A3C4-ED90-E0EE31ECB6EE}"/>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995314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F904C-1FE1-BC23-5FD4-626056878A56}"/>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3" name="Footer Placeholder 2">
            <a:extLst>
              <a:ext uri="{FF2B5EF4-FFF2-40B4-BE49-F238E27FC236}">
                <a16:creationId xmlns:a16="http://schemas.microsoft.com/office/drawing/2014/main" id="{C273911E-F827-DA21-81B0-3873A6CAAF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2FB0CD-7B25-55ED-D344-4D78A69B927A}"/>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296596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6E08-80B4-BFD8-9C4F-4054CD46C9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B92C0-7713-817A-E549-474CB728F3E5}"/>
              </a:ext>
            </a:extLst>
          </p:cNvPr>
          <p:cNvSpPr>
            <a:spLocks noGrp="1"/>
          </p:cNvSpPr>
          <p:nvPr>
            <p:ph idx="1"/>
          </p:nvPr>
        </p:nvSpPr>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A0D1270-85AC-E1E1-0E54-E6C9A7A775EA}"/>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6095CC98-2DFF-96B7-C3CA-E151BE5EC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9A7EF-FFE2-A3C0-3F83-23189B3C9094}"/>
              </a:ext>
            </a:extLst>
          </p:cNvPr>
          <p:cNvSpPr>
            <a:spLocks noGrp="1"/>
          </p:cNvSpPr>
          <p:nvPr>
            <p:ph type="sldNum" sz="quarter" idx="12"/>
          </p:nvPr>
        </p:nvSpPr>
        <p:spPr/>
        <p:txBody>
          <a:bodyPr/>
          <a:lstStyle/>
          <a:p>
            <a:fld id="{91286947-4569-4C16-8179-52394E009F22}" type="slidenum">
              <a:rPr lang="en-US" smtClean="0"/>
              <a:t>‹#›</a:t>
            </a:fld>
            <a:endParaRPr lang="en-US"/>
          </a:p>
        </p:txBody>
      </p:sp>
    </p:spTree>
    <p:custDataLst>
      <p:tags r:id="rId1"/>
    </p:custDataLst>
    <p:extLst>
      <p:ext uri="{BB962C8B-B14F-4D97-AF65-F5344CB8AC3E}">
        <p14:creationId xmlns:p14="http://schemas.microsoft.com/office/powerpoint/2010/main" val="870014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D113-7818-E67A-15BD-687F8AF7B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56845F-A190-DB70-06D0-BAEEE8B21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F9F7A-352B-CAC6-DD0E-2E19286A7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B2F8C-9959-42F4-DA1C-9880853E7E6D}"/>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CEA2F5DC-244B-D010-88E4-943E24448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E9C6E-6707-B304-8DD2-41872D31D508}"/>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1228064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C43B-2821-8BDC-DA73-848E0D7CF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B30729-0F0A-D0E2-45DC-AD5DBFA8F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62AA77-59FC-4E4B-424F-D2281EA84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A7A89-6206-FED4-5861-B982D897D7A2}"/>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832F2F35-DB4A-7BF5-44D7-0EB8D00E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B8120-0BE8-CEBE-C775-550FEA9FD6DF}"/>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170231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C43B-2821-8BDC-DA73-848E0D7CFEE1}"/>
              </a:ext>
            </a:extLst>
          </p:cNvPr>
          <p:cNvSpPr>
            <a:spLocks noGrp="1"/>
          </p:cNvSpPr>
          <p:nvPr>
            <p:ph type="title"/>
          </p:nvPr>
        </p:nvSpPr>
        <p:spPr>
          <a:xfrm>
            <a:off x="596596" y="700391"/>
            <a:ext cx="4588247" cy="98249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6B30729-0F0A-D0E2-45DC-AD5DBFA8F3AF}"/>
              </a:ext>
            </a:extLst>
          </p:cNvPr>
          <p:cNvSpPr>
            <a:spLocks noGrp="1"/>
          </p:cNvSpPr>
          <p:nvPr>
            <p:ph type="pic" idx="1"/>
          </p:nvPr>
        </p:nvSpPr>
        <p:spPr>
          <a:xfrm>
            <a:off x="609600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62AA77-59FC-4E4B-424F-D2281EA84CB9}"/>
              </a:ext>
            </a:extLst>
          </p:cNvPr>
          <p:cNvSpPr>
            <a:spLocks noGrp="1"/>
          </p:cNvSpPr>
          <p:nvPr>
            <p:ph type="body" sz="half" idx="2"/>
          </p:nvPr>
        </p:nvSpPr>
        <p:spPr>
          <a:xfrm>
            <a:off x="596595" y="1828801"/>
            <a:ext cx="4588248" cy="43288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A7A89-6206-FED4-5861-B982D897D7A2}"/>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832F2F35-DB4A-7BF5-44D7-0EB8D00E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B8120-0BE8-CEBE-C775-550FEA9FD6DF}"/>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847991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C78BD-86F6-D701-C031-7CE234C2E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96AE5-364D-E353-F945-BEED34F7A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2C0E-380E-C3E9-16E7-0154D0D50C55}"/>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A3ADEA33-AAF4-EAE4-20AE-CD5D0E52E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2F79D-22C2-E5E7-AAA1-318B447DEB2E}"/>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261964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A57E2-F120-4FF5-669B-13CEE4CFE8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9DF2FB-C4BD-E431-A36B-70C685ADC8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C33EA-1B9A-C3CB-9F1F-6D1A0AC04149}"/>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B9754CEE-35D2-F561-A026-C72E15DE2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A52E5-6733-F3EE-0D84-319363E9F8EC}"/>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2694154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0DE7-C71A-4121-8179-5F7AFEEEBD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E86A75-BD81-4DDA-8D8D-D1AC064CD8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A226A3-3FD2-4064-AE30-6476E0EC129E}"/>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5" name="Footer Placeholder 4">
            <a:extLst>
              <a:ext uri="{FF2B5EF4-FFF2-40B4-BE49-F238E27FC236}">
                <a16:creationId xmlns:a16="http://schemas.microsoft.com/office/drawing/2014/main" id="{7C0C0867-DB39-41D2-AA6C-E24C468B1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68E9A-0E42-46E5-A81B-B0B0188A42FF}"/>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4224265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3F61-74A7-40E0-8F23-2F002B010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1BA48D-06C2-48A7-A230-41D264A82F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E1979-B1CA-4F44-B739-B724CDBDFF72}"/>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5" name="Footer Placeholder 4">
            <a:extLst>
              <a:ext uri="{FF2B5EF4-FFF2-40B4-BE49-F238E27FC236}">
                <a16:creationId xmlns:a16="http://schemas.microsoft.com/office/drawing/2014/main" id="{96F64A9E-4A80-44FA-81BD-3C88D05D8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100EE-F314-4FBC-9410-A84A4A1BD544}"/>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2652258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3F61-74A7-40E0-8F23-2F002B0106DE}"/>
              </a:ext>
            </a:extLst>
          </p:cNvPr>
          <p:cNvSpPr>
            <a:spLocks noGrp="1"/>
          </p:cNvSpPr>
          <p:nvPr>
            <p:ph type="title"/>
          </p:nvPr>
        </p:nvSpPr>
        <p:spPr>
          <a:xfrm>
            <a:off x="838200" y="365125"/>
            <a:ext cx="10515600" cy="743585"/>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71BA48D-06C2-48A7-A230-41D264A82F4C}"/>
              </a:ext>
            </a:extLst>
          </p:cNvPr>
          <p:cNvSpPr>
            <a:spLocks noGrp="1"/>
          </p:cNvSpPr>
          <p:nvPr>
            <p:ph idx="1"/>
          </p:nvPr>
        </p:nvSpPr>
        <p:spPr>
          <a:xfrm>
            <a:off x="838200" y="1348740"/>
            <a:ext cx="10515600" cy="4828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E1979-B1CA-4F44-B739-B724CDBDFF72}"/>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5" name="Footer Placeholder 4">
            <a:extLst>
              <a:ext uri="{FF2B5EF4-FFF2-40B4-BE49-F238E27FC236}">
                <a16:creationId xmlns:a16="http://schemas.microsoft.com/office/drawing/2014/main" id="{96F64A9E-4A80-44FA-81BD-3C88D05D8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100EE-F314-4FBC-9410-A84A4A1BD544}"/>
              </a:ext>
            </a:extLst>
          </p:cNvPr>
          <p:cNvSpPr>
            <a:spLocks noGrp="1"/>
          </p:cNvSpPr>
          <p:nvPr>
            <p:ph type="sldNum" sz="quarter" idx="12"/>
          </p:nvPr>
        </p:nvSpPr>
        <p:spPr/>
        <p:txBody>
          <a:bodyPr/>
          <a:lstStyle/>
          <a:p>
            <a:fld id="{46775AB8-1768-4EE4-83A3-FB3FA6402523}" type="slidenum">
              <a:rPr lang="en-US" smtClean="0"/>
              <a:t>‹#›</a:t>
            </a:fld>
            <a:endParaRPr lang="en-US"/>
          </a:p>
        </p:txBody>
      </p:sp>
    </p:spTree>
    <p:extLst>
      <p:ext uri="{BB962C8B-B14F-4D97-AF65-F5344CB8AC3E}">
        <p14:creationId xmlns:p14="http://schemas.microsoft.com/office/powerpoint/2010/main" val="1109984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49D1-CAEE-4341-A3CB-29D61733BF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7FE789-2EF3-4F0F-A55A-653D9C1FB5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72D249-4FA8-4470-A1B2-D381CF5259F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5" name="Footer Placeholder 4">
            <a:extLst>
              <a:ext uri="{FF2B5EF4-FFF2-40B4-BE49-F238E27FC236}">
                <a16:creationId xmlns:a16="http://schemas.microsoft.com/office/drawing/2014/main" id="{1272CADC-DEFA-4FE2-B1A7-B05DC49D8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A6E9D-87F0-441B-A502-3D4642F910CA}"/>
              </a:ext>
            </a:extLst>
          </p:cNvPr>
          <p:cNvSpPr>
            <a:spLocks noGrp="1"/>
          </p:cNvSpPr>
          <p:nvPr>
            <p:ph type="sldNum" sz="quarter" idx="12"/>
          </p:nvPr>
        </p:nvSpPr>
        <p:spPr/>
        <p:txBody>
          <a:bodyPr/>
          <a:lstStyle/>
          <a:p>
            <a:fld id="{46775AB8-1768-4EE4-83A3-FB3FA6402523}" type="slidenum">
              <a:rPr lang="en-US" smtClean="0"/>
              <a:t>‹#›</a:t>
            </a:fld>
            <a:endParaRPr lang="en-US"/>
          </a:p>
        </p:txBody>
      </p:sp>
    </p:spTree>
    <p:extLst>
      <p:ext uri="{BB962C8B-B14F-4D97-AF65-F5344CB8AC3E}">
        <p14:creationId xmlns:p14="http://schemas.microsoft.com/office/powerpoint/2010/main" val="1365122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B71D-5732-4115-968C-35696F8A2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EBB4D-C4F1-4A37-8A27-74F85636AB11}"/>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4" name="Footer Placeholder 3">
            <a:extLst>
              <a:ext uri="{FF2B5EF4-FFF2-40B4-BE49-F238E27FC236}">
                <a16:creationId xmlns:a16="http://schemas.microsoft.com/office/drawing/2014/main" id="{768CF6A0-7A54-4EF5-843D-B6CEADD5EA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C21D9A-43AC-4A14-87F5-C71A9CA45F52}"/>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90318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581E-4F8D-8582-C700-600B13C350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B1A2E6-015B-4E39-9BCA-72F5A277F5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FCBBC8-5CBC-94A7-F072-52880D78C865}"/>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AE3C02CE-0B83-A3E1-8BFE-076B2E575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DE2F3-461A-6162-533E-CBB690B7DD76}"/>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581566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7ED73D-4592-4133-BD42-E2EF5EB960F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E97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EB71D-5732-4115-968C-35696F8A2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EBB4D-C4F1-4A37-8A27-74F85636AB11}"/>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4" name="Footer Placeholder 3">
            <a:extLst>
              <a:ext uri="{FF2B5EF4-FFF2-40B4-BE49-F238E27FC236}">
                <a16:creationId xmlns:a16="http://schemas.microsoft.com/office/drawing/2014/main" id="{768CF6A0-7A54-4EF5-843D-B6CEADD5EA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C21D9A-43AC-4A14-87F5-C71A9CA45F52}"/>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3610767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3_Title Only-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7ED73D-4592-4133-BD42-E2EF5EB960F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AA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EB71D-5732-4115-968C-35696F8A2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EBB4D-C4F1-4A37-8A27-74F85636AB11}"/>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4" name="Footer Placeholder 3">
            <a:extLst>
              <a:ext uri="{FF2B5EF4-FFF2-40B4-BE49-F238E27FC236}">
                <a16:creationId xmlns:a16="http://schemas.microsoft.com/office/drawing/2014/main" id="{768CF6A0-7A54-4EF5-843D-B6CEADD5EA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C21D9A-43AC-4A14-87F5-C71A9CA45F52}"/>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1573952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Title Only-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7ED73D-4592-4133-BD42-E2EF5EB960F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FD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EB71D-5732-4115-968C-35696F8A2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EBB4D-C4F1-4A37-8A27-74F85636AB11}"/>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4" name="Footer Placeholder 3">
            <a:extLst>
              <a:ext uri="{FF2B5EF4-FFF2-40B4-BE49-F238E27FC236}">
                <a16:creationId xmlns:a16="http://schemas.microsoft.com/office/drawing/2014/main" id="{768CF6A0-7A54-4EF5-843D-B6CEADD5EA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C21D9A-43AC-4A14-87F5-C71A9CA45F52}"/>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229080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3461A-8CCD-48E4-957B-CD08D6EFC949}"/>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3" name="Footer Placeholder 2">
            <a:extLst>
              <a:ext uri="{FF2B5EF4-FFF2-40B4-BE49-F238E27FC236}">
                <a16:creationId xmlns:a16="http://schemas.microsoft.com/office/drawing/2014/main" id="{B6D74490-F53B-4B3D-8B32-823BC29FD0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35D0C-0034-404A-A403-C6681629416B}"/>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2070149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2D46-7516-4816-A784-503C42E9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ED948-12B3-4ECB-B821-FC17F3B7EA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6D2FE1-10A8-4446-8659-6B6D489CE7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792C70-79BD-4490-AFD8-D1A64037F227}"/>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F3811E23-3FB9-4072-BCC2-0DB26600EB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6B7B0-4ED8-49A7-840F-377F33181BF5}"/>
              </a:ext>
            </a:extLst>
          </p:cNvPr>
          <p:cNvSpPr>
            <a:spLocks noGrp="1"/>
          </p:cNvSpPr>
          <p:nvPr>
            <p:ph type="sldNum" sz="quarter" idx="12"/>
          </p:nvPr>
        </p:nvSpPr>
        <p:spPr/>
        <p:txBody>
          <a:bodyPr/>
          <a:lstStyle/>
          <a:p>
            <a:fld id="{46775AB8-1768-4EE4-83A3-FB3FA6402523}" type="slidenum">
              <a:rPr lang="en-US" smtClean="0"/>
              <a:t>‹#›</a:t>
            </a:fld>
            <a:endParaRPr lang="en-US"/>
          </a:p>
        </p:txBody>
      </p:sp>
    </p:spTree>
    <p:extLst>
      <p:ext uri="{BB962C8B-B14F-4D97-AF65-F5344CB8AC3E}">
        <p14:creationId xmlns:p14="http://schemas.microsoft.com/office/powerpoint/2010/main" val="4269513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6C23-3466-4D4A-A5BF-AA99B2615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3DFD5-8A29-4501-B3FB-361ADF244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0500C1-AA15-4123-AD84-3FFCA42F8C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24EB2-E1A3-4627-AA71-824E52365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94967B-70D1-4321-BDBC-D5DD0FD842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9568C-76F1-4250-B8BD-A01227FBD924}"/>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8" name="Footer Placeholder 7">
            <a:extLst>
              <a:ext uri="{FF2B5EF4-FFF2-40B4-BE49-F238E27FC236}">
                <a16:creationId xmlns:a16="http://schemas.microsoft.com/office/drawing/2014/main" id="{5E772B32-0508-40C4-9F64-2F868DE029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1C04D3-A0CE-4DBD-881C-C515C6DFDDA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2037230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D00739-61BD-2A99-0C91-9928D368213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E97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D6C23-3466-4D4A-A5BF-AA99B2615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3DFD5-8A29-4501-B3FB-361ADF244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0500C1-AA15-4123-AD84-3FFCA42F8C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24EB2-E1A3-4627-AA71-824E52365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94967B-70D1-4321-BDBC-D5DD0FD842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9568C-76F1-4250-B8BD-A01227FBD924}"/>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8" name="Footer Placeholder 7">
            <a:extLst>
              <a:ext uri="{FF2B5EF4-FFF2-40B4-BE49-F238E27FC236}">
                <a16:creationId xmlns:a16="http://schemas.microsoft.com/office/drawing/2014/main" id="{5E772B32-0508-40C4-9F64-2F868DE029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1C04D3-A0CE-4DBD-881C-C515C6DFDDA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3530012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56BC28-05BF-3501-8F28-041BD8ECD2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AA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D6C23-3466-4D4A-A5BF-AA99B2615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3DFD5-8A29-4501-B3FB-361ADF244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0500C1-AA15-4123-AD84-3FFCA42F8C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24EB2-E1A3-4627-AA71-824E52365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94967B-70D1-4321-BDBC-D5DD0FD842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9568C-76F1-4250-B8BD-A01227FBD924}"/>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8" name="Footer Placeholder 7">
            <a:extLst>
              <a:ext uri="{FF2B5EF4-FFF2-40B4-BE49-F238E27FC236}">
                <a16:creationId xmlns:a16="http://schemas.microsoft.com/office/drawing/2014/main" id="{5E772B32-0508-40C4-9F64-2F868DE029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1C04D3-A0CE-4DBD-881C-C515C6DFDDA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2085075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3027F6-8B61-9806-00BA-FB190899C4C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FD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D6C23-3466-4D4A-A5BF-AA99B2615044}"/>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8B3DFD5-8A29-4501-B3FB-361ADF244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0500C1-AA15-4123-AD84-3FFCA42F8C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24EB2-E1A3-4627-AA71-824E52365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94967B-70D1-4321-BDBC-D5DD0FD842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9568C-76F1-4250-B8BD-A01227FBD924}"/>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8" name="Footer Placeholder 7">
            <a:extLst>
              <a:ext uri="{FF2B5EF4-FFF2-40B4-BE49-F238E27FC236}">
                <a16:creationId xmlns:a16="http://schemas.microsoft.com/office/drawing/2014/main" id="{5E772B32-0508-40C4-9F64-2F868DE029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1C04D3-A0CE-4DBD-881C-C515C6DFDDA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1962663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3 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8067304" y="1722438"/>
            <a:ext cx="3616696"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8067304" y="2438400"/>
            <a:ext cx="3616696"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495300" y="6356350"/>
            <a:ext cx="28448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a:solidFill>
                <a:srgbClr val="5081AE"/>
              </a:solidFill>
            </a:endParaRP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4287652" y="1722438"/>
            <a:ext cx="3616696"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4"/>
          </p:nvPr>
        </p:nvSpPr>
        <p:spPr>
          <a:xfrm>
            <a:off x="4287652" y="2438400"/>
            <a:ext cx="3616696"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5"/>
          </p:nvPr>
        </p:nvSpPr>
        <p:spPr>
          <a:xfrm>
            <a:off x="508000" y="1722438"/>
            <a:ext cx="3616696"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5"/>
          <p:cNvSpPr>
            <a:spLocks noGrp="1"/>
          </p:cNvSpPr>
          <p:nvPr>
            <p:ph sz="quarter" idx="16"/>
          </p:nvPr>
        </p:nvSpPr>
        <p:spPr>
          <a:xfrm>
            <a:off x="508000" y="2438400"/>
            <a:ext cx="3616696"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98809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A5B1-B8C4-D69A-7447-A4CBF39B4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D65BE4-ABE7-197C-80E2-862852CE9849}"/>
              </a:ext>
            </a:extLst>
          </p:cNvPr>
          <p:cNvSpPr>
            <a:spLocks noGrp="1"/>
          </p:cNvSpPr>
          <p:nvPr>
            <p:ph sz="half" idx="1"/>
          </p:nvPr>
        </p:nvSpPr>
        <p:spPr>
          <a:xfrm>
            <a:off x="838200" y="1825625"/>
            <a:ext cx="5181600" cy="435133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3EDA619-B329-3F49-9261-680F1E6A6233}"/>
              </a:ext>
            </a:extLst>
          </p:cNvPr>
          <p:cNvSpPr>
            <a:spLocks noGrp="1"/>
          </p:cNvSpPr>
          <p:nvPr>
            <p:ph sz="half" idx="2"/>
          </p:nvPr>
        </p:nvSpPr>
        <p:spPr>
          <a:xfrm>
            <a:off x="6172200" y="1825625"/>
            <a:ext cx="5181600" cy="435133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F7F9236-D7DF-4CD8-A156-B3E7E81C3D73}"/>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07B605AA-1401-F045-C004-03A17C878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34C2E-D4E6-BC17-D128-B4EEB3EF93B4}"/>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543841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_4colum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9030349" y="1722438"/>
            <a:ext cx="27432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9030349" y="2438400"/>
            <a:ext cx="27432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10"/>
          </p:nvPr>
        </p:nvSpPr>
        <p:spPr>
          <a:xfrm>
            <a:off x="495300" y="6356350"/>
            <a:ext cx="28448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a:solidFill>
                <a:srgbClr val="5081AE"/>
              </a:solidFill>
            </a:endParaRP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6142883" y="1722439"/>
            <a:ext cx="27432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4"/>
          </p:nvPr>
        </p:nvSpPr>
        <p:spPr>
          <a:xfrm>
            <a:off x="6142883" y="2438401"/>
            <a:ext cx="27432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5"/>
          </p:nvPr>
        </p:nvSpPr>
        <p:spPr>
          <a:xfrm>
            <a:off x="3286042" y="1722439"/>
            <a:ext cx="27432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16"/>
          </p:nvPr>
        </p:nvSpPr>
        <p:spPr>
          <a:xfrm>
            <a:off x="3286042" y="2438401"/>
            <a:ext cx="27432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7"/>
          </p:nvPr>
        </p:nvSpPr>
        <p:spPr>
          <a:xfrm>
            <a:off x="386853" y="1722440"/>
            <a:ext cx="2743200" cy="639762"/>
          </a:xfrm>
        </p:spPr>
        <p:txBody>
          <a:bodyPr anchor="b"/>
          <a:lstStyle>
            <a:lvl1pPr marL="0" indent="0" algn="ctr">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3"/>
          <p:cNvSpPr>
            <a:spLocks noGrp="1"/>
          </p:cNvSpPr>
          <p:nvPr>
            <p:ph sz="half" idx="18"/>
          </p:nvPr>
        </p:nvSpPr>
        <p:spPr>
          <a:xfrm>
            <a:off x="386853" y="2438402"/>
            <a:ext cx="27432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04780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605790" y="685800"/>
            <a:ext cx="4114799" cy="10172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605792" y="1852931"/>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
        <p:nvSpPr>
          <p:cNvPr id="8" name="Text Placeholder 3">
            <a:extLst>
              <a:ext uri="{FF2B5EF4-FFF2-40B4-BE49-F238E27FC236}">
                <a16:creationId xmlns:a16="http://schemas.microsoft.com/office/drawing/2014/main" id="{91C8924A-394E-4207-8D10-3DD693491E2E}"/>
              </a:ext>
            </a:extLst>
          </p:cNvPr>
          <p:cNvSpPr>
            <a:spLocks noGrp="1"/>
          </p:cNvSpPr>
          <p:nvPr>
            <p:ph type="body" sz="half" idx="13"/>
          </p:nvPr>
        </p:nvSpPr>
        <p:spPr>
          <a:xfrm>
            <a:off x="605790" y="3291205"/>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2CB4A7A0-3193-431E-880B-B2082F4B8146}"/>
              </a:ext>
            </a:extLst>
          </p:cNvPr>
          <p:cNvSpPr>
            <a:spLocks noGrp="1"/>
          </p:cNvSpPr>
          <p:nvPr>
            <p:ph type="body" sz="half" idx="14"/>
          </p:nvPr>
        </p:nvSpPr>
        <p:spPr>
          <a:xfrm>
            <a:off x="605790" y="4729480"/>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871565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909326-CFBB-B105-D743-4C6DB29D2544}"/>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E97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605790" y="685800"/>
            <a:ext cx="4114799" cy="10172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605792" y="1852931"/>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
        <p:nvSpPr>
          <p:cNvPr id="8" name="Text Placeholder 3">
            <a:extLst>
              <a:ext uri="{FF2B5EF4-FFF2-40B4-BE49-F238E27FC236}">
                <a16:creationId xmlns:a16="http://schemas.microsoft.com/office/drawing/2014/main" id="{91C8924A-394E-4207-8D10-3DD693491E2E}"/>
              </a:ext>
            </a:extLst>
          </p:cNvPr>
          <p:cNvSpPr>
            <a:spLocks noGrp="1"/>
          </p:cNvSpPr>
          <p:nvPr>
            <p:ph type="body" sz="half" idx="13"/>
          </p:nvPr>
        </p:nvSpPr>
        <p:spPr>
          <a:xfrm>
            <a:off x="605790" y="3291205"/>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2CB4A7A0-3193-431E-880B-B2082F4B8146}"/>
              </a:ext>
            </a:extLst>
          </p:cNvPr>
          <p:cNvSpPr>
            <a:spLocks noGrp="1"/>
          </p:cNvSpPr>
          <p:nvPr>
            <p:ph type="body" sz="half" idx="14"/>
          </p:nvPr>
        </p:nvSpPr>
        <p:spPr>
          <a:xfrm>
            <a:off x="605790" y="4729480"/>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5607152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6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6D010-8F03-2EC3-BAB7-5576E39265D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AA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605790" y="685800"/>
            <a:ext cx="4114799" cy="10172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605792" y="1852931"/>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
        <p:nvSpPr>
          <p:cNvPr id="8" name="Text Placeholder 3">
            <a:extLst>
              <a:ext uri="{FF2B5EF4-FFF2-40B4-BE49-F238E27FC236}">
                <a16:creationId xmlns:a16="http://schemas.microsoft.com/office/drawing/2014/main" id="{91C8924A-394E-4207-8D10-3DD693491E2E}"/>
              </a:ext>
            </a:extLst>
          </p:cNvPr>
          <p:cNvSpPr>
            <a:spLocks noGrp="1"/>
          </p:cNvSpPr>
          <p:nvPr>
            <p:ph type="body" sz="half" idx="13"/>
          </p:nvPr>
        </p:nvSpPr>
        <p:spPr>
          <a:xfrm>
            <a:off x="605790" y="3291205"/>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2CB4A7A0-3193-431E-880B-B2082F4B8146}"/>
              </a:ext>
            </a:extLst>
          </p:cNvPr>
          <p:cNvSpPr>
            <a:spLocks noGrp="1"/>
          </p:cNvSpPr>
          <p:nvPr>
            <p:ph type="body" sz="half" idx="14"/>
          </p:nvPr>
        </p:nvSpPr>
        <p:spPr>
          <a:xfrm>
            <a:off x="605790" y="4729480"/>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1831277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06581C-20E2-C1BC-CC1F-6C914AD88DF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FD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605790" y="685800"/>
            <a:ext cx="4114799" cy="10172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605792" y="1852931"/>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
        <p:nvSpPr>
          <p:cNvPr id="8" name="Text Placeholder 3">
            <a:extLst>
              <a:ext uri="{FF2B5EF4-FFF2-40B4-BE49-F238E27FC236}">
                <a16:creationId xmlns:a16="http://schemas.microsoft.com/office/drawing/2014/main" id="{91C8924A-394E-4207-8D10-3DD693491E2E}"/>
              </a:ext>
            </a:extLst>
          </p:cNvPr>
          <p:cNvSpPr>
            <a:spLocks noGrp="1"/>
          </p:cNvSpPr>
          <p:nvPr>
            <p:ph type="body" sz="half" idx="13"/>
          </p:nvPr>
        </p:nvSpPr>
        <p:spPr>
          <a:xfrm>
            <a:off x="605790" y="3291205"/>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2CB4A7A0-3193-431E-880B-B2082F4B8146}"/>
              </a:ext>
            </a:extLst>
          </p:cNvPr>
          <p:cNvSpPr>
            <a:spLocks noGrp="1"/>
          </p:cNvSpPr>
          <p:nvPr>
            <p:ph type="body" sz="half" idx="14"/>
          </p:nvPr>
        </p:nvSpPr>
        <p:spPr>
          <a:xfrm>
            <a:off x="605790" y="4729480"/>
            <a:ext cx="10972798" cy="12801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44843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53A243-5712-4F39-8685-90A1134831FC}"/>
              </a:ext>
              <a:ext uri="{C183D7F6-B498-43B3-948B-1728B52AA6E4}">
                <adec:decorative xmlns:adec="http://schemas.microsoft.com/office/drawing/2017/decorative" val="1"/>
              </a:ext>
            </a:extLst>
          </p:cNvPr>
          <p:cNvSpPr/>
          <p:nvPr/>
        </p:nvSpPr>
        <p:spPr>
          <a:xfrm>
            <a:off x="203201" y="150814"/>
            <a:ext cx="11775017" cy="6556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34340" y="441326"/>
            <a:ext cx="11148060" cy="684213"/>
          </a:xfrm>
        </p:spPr>
        <p:txBody>
          <a:bodyPr/>
          <a:lstStyle/>
          <a:p>
            <a:r>
              <a:rPr lang="en-US"/>
              <a:t>Click to edit Master title style</a:t>
            </a:r>
          </a:p>
        </p:txBody>
      </p:sp>
      <p:sp>
        <p:nvSpPr>
          <p:cNvPr id="3" name="Text Placeholder 2"/>
          <p:cNvSpPr>
            <a:spLocks noGrp="1"/>
          </p:cNvSpPr>
          <p:nvPr>
            <p:ph type="body" sz="half" idx="1"/>
          </p:nvPr>
        </p:nvSpPr>
        <p:spPr>
          <a:xfrm>
            <a:off x="434340" y="1600201"/>
            <a:ext cx="5864860" cy="453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502400" y="1600201"/>
            <a:ext cx="5080000" cy="2189163"/>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502400" y="3941763"/>
            <a:ext cx="5080000" cy="2189162"/>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2"/>
          </p:nvPr>
        </p:nvSpPr>
        <p:spPr>
          <a:xfrm>
            <a:off x="199614" y="6204269"/>
            <a:ext cx="704028" cy="457200"/>
          </a:xfrm>
        </p:spPr>
        <p:txBody>
          <a:bodyPr/>
          <a:lstStyle>
            <a:lvl1pPr>
              <a:defRPr/>
            </a:lvl1pPr>
          </a:lstStyle>
          <a:p>
            <a:fld id="{5F8DDC99-891A-42D1-ABFE-E41715607DCA}" type="slidenum">
              <a:rPr lang="en-US" altLang="en-US" smtClean="0">
                <a:solidFill>
                  <a:srgbClr val="5081AE"/>
                </a:solidFill>
              </a:rPr>
              <a:pPr/>
              <a:t>‹#›</a:t>
            </a:fld>
            <a:endParaRPr lang="en-US" altLang="en-US">
              <a:solidFill>
                <a:srgbClr val="5081AE"/>
              </a:solidFill>
            </a:endParaRPr>
          </a:p>
        </p:txBody>
      </p:sp>
      <p:sp>
        <p:nvSpPr>
          <p:cNvPr id="10" name="Footer Placeholder 2"/>
          <p:cNvSpPr>
            <a:spLocks noGrp="1"/>
          </p:cNvSpPr>
          <p:nvPr>
            <p:ph type="ftr" sz="quarter" idx="11"/>
          </p:nvPr>
        </p:nvSpPr>
        <p:spPr>
          <a:xfrm>
            <a:off x="9521004" y="6377158"/>
            <a:ext cx="1972235" cy="274638"/>
          </a:xfrm>
        </p:spPr>
        <p:txBody>
          <a:bodyPr/>
          <a:lstStyle>
            <a:lvl1pPr>
              <a:defRPr/>
            </a:lvl1pPr>
          </a:lstStyle>
          <a:p>
            <a:pPr>
              <a:defRPr/>
            </a:pPr>
            <a:endParaRPr lang="en-US">
              <a:solidFill>
                <a:srgbClr val="5081AE"/>
              </a:solidFill>
            </a:endParaRPr>
          </a:p>
        </p:txBody>
      </p:sp>
    </p:spTree>
    <p:custDataLst>
      <p:tags r:id="rId1"/>
    </p:custDataLst>
    <p:extLst>
      <p:ext uri="{BB962C8B-B14F-4D97-AF65-F5344CB8AC3E}">
        <p14:creationId xmlns:p14="http://schemas.microsoft.com/office/powerpoint/2010/main" val="4267535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2_Title, Text, and 2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53A243-5712-4F39-8685-90A1134831FC}"/>
              </a:ext>
              <a:ext uri="{C183D7F6-B498-43B3-948B-1728B52AA6E4}">
                <adec:decorative xmlns:adec="http://schemas.microsoft.com/office/drawing/2017/decorative" val="1"/>
              </a:ext>
            </a:extLst>
          </p:cNvPr>
          <p:cNvSpPr/>
          <p:nvPr/>
        </p:nvSpPr>
        <p:spPr>
          <a:xfrm>
            <a:off x="203201" y="150814"/>
            <a:ext cx="11775017" cy="6556375"/>
          </a:xfrm>
          <a:prstGeom prst="rect">
            <a:avLst/>
          </a:prstGeom>
          <a:solidFill>
            <a:srgbClr val="E972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34340" y="441326"/>
            <a:ext cx="11148060" cy="684213"/>
          </a:xfrm>
        </p:spPr>
        <p:txBody>
          <a:bodyPr/>
          <a:lstStyle/>
          <a:p>
            <a:r>
              <a:rPr lang="en-US"/>
              <a:t>Click to edit Master title style</a:t>
            </a:r>
          </a:p>
        </p:txBody>
      </p:sp>
      <p:sp>
        <p:nvSpPr>
          <p:cNvPr id="3" name="Text Placeholder 2"/>
          <p:cNvSpPr>
            <a:spLocks noGrp="1"/>
          </p:cNvSpPr>
          <p:nvPr>
            <p:ph type="body" sz="half" idx="1"/>
          </p:nvPr>
        </p:nvSpPr>
        <p:spPr>
          <a:xfrm>
            <a:off x="434340" y="1600201"/>
            <a:ext cx="5864860" cy="453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502400" y="1600201"/>
            <a:ext cx="5080000" cy="2189163"/>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502400" y="3941763"/>
            <a:ext cx="5080000" cy="2189162"/>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2"/>
          </p:nvPr>
        </p:nvSpPr>
        <p:spPr>
          <a:xfrm>
            <a:off x="199614" y="6204269"/>
            <a:ext cx="704028" cy="457200"/>
          </a:xfrm>
        </p:spPr>
        <p:txBody>
          <a:bodyPr/>
          <a:lstStyle>
            <a:lvl1pPr>
              <a:defRPr/>
            </a:lvl1pPr>
          </a:lstStyle>
          <a:p>
            <a:fld id="{5F8DDC99-891A-42D1-ABFE-E41715607DCA}" type="slidenum">
              <a:rPr lang="en-US" altLang="en-US" smtClean="0">
                <a:solidFill>
                  <a:srgbClr val="5081AE"/>
                </a:solidFill>
              </a:rPr>
              <a:pPr/>
              <a:t>‹#›</a:t>
            </a:fld>
            <a:endParaRPr lang="en-US" altLang="en-US">
              <a:solidFill>
                <a:srgbClr val="5081AE"/>
              </a:solidFill>
            </a:endParaRPr>
          </a:p>
        </p:txBody>
      </p:sp>
      <p:sp>
        <p:nvSpPr>
          <p:cNvPr id="10" name="Footer Placeholder 2"/>
          <p:cNvSpPr>
            <a:spLocks noGrp="1"/>
          </p:cNvSpPr>
          <p:nvPr>
            <p:ph type="ftr" sz="quarter" idx="11"/>
          </p:nvPr>
        </p:nvSpPr>
        <p:spPr>
          <a:xfrm>
            <a:off x="9521004" y="6377158"/>
            <a:ext cx="1972235" cy="274638"/>
          </a:xfrm>
        </p:spPr>
        <p:txBody>
          <a:bodyPr/>
          <a:lstStyle>
            <a:lvl1pPr>
              <a:defRPr/>
            </a:lvl1pPr>
          </a:lstStyle>
          <a:p>
            <a:pPr>
              <a:defRPr/>
            </a:pPr>
            <a:endParaRPr lang="en-US">
              <a:solidFill>
                <a:srgbClr val="5081AE"/>
              </a:solidFill>
            </a:endParaRPr>
          </a:p>
        </p:txBody>
      </p:sp>
    </p:spTree>
    <p:custDataLst>
      <p:tags r:id="rId1"/>
    </p:custDataLst>
    <p:extLst>
      <p:ext uri="{BB962C8B-B14F-4D97-AF65-F5344CB8AC3E}">
        <p14:creationId xmlns:p14="http://schemas.microsoft.com/office/powerpoint/2010/main" val="4012597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3_Title, Text, and 2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53A243-5712-4F39-8685-90A1134831FC}"/>
              </a:ext>
              <a:ext uri="{C183D7F6-B498-43B3-948B-1728B52AA6E4}">
                <adec:decorative xmlns:adec="http://schemas.microsoft.com/office/drawing/2017/decorative" val="1"/>
              </a:ext>
            </a:extLst>
          </p:cNvPr>
          <p:cNvSpPr/>
          <p:nvPr/>
        </p:nvSpPr>
        <p:spPr>
          <a:xfrm>
            <a:off x="203201" y="150814"/>
            <a:ext cx="11775017" cy="6556375"/>
          </a:xfrm>
          <a:prstGeom prst="rect">
            <a:avLst/>
          </a:prstGeom>
          <a:solidFill>
            <a:srgbClr val="FAA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34340" y="441326"/>
            <a:ext cx="11148060" cy="684213"/>
          </a:xfrm>
        </p:spPr>
        <p:txBody>
          <a:bodyPr/>
          <a:lstStyle/>
          <a:p>
            <a:r>
              <a:rPr lang="en-US"/>
              <a:t>Click to edit Master title style</a:t>
            </a:r>
          </a:p>
        </p:txBody>
      </p:sp>
      <p:sp>
        <p:nvSpPr>
          <p:cNvPr id="3" name="Text Placeholder 2"/>
          <p:cNvSpPr>
            <a:spLocks noGrp="1"/>
          </p:cNvSpPr>
          <p:nvPr>
            <p:ph type="body" sz="half" idx="1"/>
          </p:nvPr>
        </p:nvSpPr>
        <p:spPr>
          <a:xfrm>
            <a:off x="434340" y="1600201"/>
            <a:ext cx="5864860" cy="453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502400" y="1600201"/>
            <a:ext cx="5080000" cy="2189163"/>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502400" y="3941763"/>
            <a:ext cx="5080000" cy="2189162"/>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2"/>
          </p:nvPr>
        </p:nvSpPr>
        <p:spPr>
          <a:xfrm>
            <a:off x="199614" y="6204269"/>
            <a:ext cx="704028" cy="457200"/>
          </a:xfrm>
        </p:spPr>
        <p:txBody>
          <a:bodyPr/>
          <a:lstStyle>
            <a:lvl1pPr>
              <a:defRPr/>
            </a:lvl1pPr>
          </a:lstStyle>
          <a:p>
            <a:fld id="{5F8DDC99-891A-42D1-ABFE-E41715607DCA}" type="slidenum">
              <a:rPr lang="en-US" altLang="en-US" smtClean="0">
                <a:solidFill>
                  <a:srgbClr val="5081AE"/>
                </a:solidFill>
              </a:rPr>
              <a:pPr/>
              <a:t>‹#›</a:t>
            </a:fld>
            <a:endParaRPr lang="en-US" altLang="en-US">
              <a:solidFill>
                <a:srgbClr val="5081AE"/>
              </a:solidFill>
            </a:endParaRPr>
          </a:p>
        </p:txBody>
      </p:sp>
      <p:sp>
        <p:nvSpPr>
          <p:cNvPr id="10" name="Footer Placeholder 2"/>
          <p:cNvSpPr>
            <a:spLocks noGrp="1"/>
          </p:cNvSpPr>
          <p:nvPr>
            <p:ph type="ftr" sz="quarter" idx="11"/>
          </p:nvPr>
        </p:nvSpPr>
        <p:spPr>
          <a:xfrm>
            <a:off x="9521004" y="6377158"/>
            <a:ext cx="1972235" cy="274638"/>
          </a:xfrm>
        </p:spPr>
        <p:txBody>
          <a:bodyPr/>
          <a:lstStyle>
            <a:lvl1pPr>
              <a:defRPr/>
            </a:lvl1pPr>
          </a:lstStyle>
          <a:p>
            <a:pPr>
              <a:defRPr/>
            </a:pPr>
            <a:endParaRPr lang="en-US">
              <a:solidFill>
                <a:srgbClr val="5081AE"/>
              </a:solidFill>
            </a:endParaRPr>
          </a:p>
        </p:txBody>
      </p:sp>
    </p:spTree>
    <p:custDataLst>
      <p:tags r:id="rId1"/>
    </p:custDataLst>
    <p:extLst>
      <p:ext uri="{BB962C8B-B14F-4D97-AF65-F5344CB8AC3E}">
        <p14:creationId xmlns:p14="http://schemas.microsoft.com/office/powerpoint/2010/main" val="411158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4_Title, Text, and 2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53A243-5712-4F39-8685-90A1134831FC}"/>
              </a:ext>
              <a:ext uri="{C183D7F6-B498-43B3-948B-1728B52AA6E4}">
                <adec:decorative xmlns:adec="http://schemas.microsoft.com/office/drawing/2017/decorative" val="1"/>
              </a:ext>
            </a:extLst>
          </p:cNvPr>
          <p:cNvSpPr/>
          <p:nvPr/>
        </p:nvSpPr>
        <p:spPr>
          <a:xfrm>
            <a:off x="203201" y="150814"/>
            <a:ext cx="11775017" cy="6556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34340" y="441326"/>
            <a:ext cx="11148060" cy="684213"/>
          </a:xfrm>
        </p:spPr>
        <p:txBody>
          <a:bodyPr/>
          <a:lstStyle/>
          <a:p>
            <a:r>
              <a:rPr lang="en-US"/>
              <a:t>Click to edit Master title style</a:t>
            </a:r>
          </a:p>
        </p:txBody>
      </p:sp>
      <p:sp>
        <p:nvSpPr>
          <p:cNvPr id="3" name="Text Placeholder 2"/>
          <p:cNvSpPr>
            <a:spLocks noGrp="1"/>
          </p:cNvSpPr>
          <p:nvPr>
            <p:ph type="body" sz="half" idx="1"/>
          </p:nvPr>
        </p:nvSpPr>
        <p:spPr>
          <a:xfrm>
            <a:off x="434340" y="1600201"/>
            <a:ext cx="5864860" cy="453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502400" y="1600201"/>
            <a:ext cx="5080000" cy="2189163"/>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502400" y="3941763"/>
            <a:ext cx="5080000" cy="2189162"/>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2"/>
          </p:nvPr>
        </p:nvSpPr>
        <p:spPr>
          <a:xfrm>
            <a:off x="199614" y="6204269"/>
            <a:ext cx="704028" cy="457200"/>
          </a:xfrm>
        </p:spPr>
        <p:txBody>
          <a:bodyPr/>
          <a:lstStyle>
            <a:lvl1pPr>
              <a:defRPr/>
            </a:lvl1pPr>
          </a:lstStyle>
          <a:p>
            <a:fld id="{5F8DDC99-891A-42D1-ABFE-E41715607DCA}" type="slidenum">
              <a:rPr lang="en-US" altLang="en-US" smtClean="0">
                <a:solidFill>
                  <a:srgbClr val="5081AE"/>
                </a:solidFill>
              </a:rPr>
              <a:pPr/>
              <a:t>‹#›</a:t>
            </a:fld>
            <a:endParaRPr lang="en-US" altLang="en-US">
              <a:solidFill>
                <a:srgbClr val="5081AE"/>
              </a:solidFill>
            </a:endParaRPr>
          </a:p>
        </p:txBody>
      </p:sp>
      <p:sp>
        <p:nvSpPr>
          <p:cNvPr id="10" name="Footer Placeholder 2"/>
          <p:cNvSpPr>
            <a:spLocks noGrp="1"/>
          </p:cNvSpPr>
          <p:nvPr>
            <p:ph type="ftr" sz="quarter" idx="11"/>
          </p:nvPr>
        </p:nvSpPr>
        <p:spPr>
          <a:xfrm>
            <a:off x="9521004" y="6377158"/>
            <a:ext cx="1972235" cy="274638"/>
          </a:xfrm>
        </p:spPr>
        <p:txBody>
          <a:bodyPr/>
          <a:lstStyle>
            <a:lvl1pPr>
              <a:defRPr/>
            </a:lvl1pPr>
          </a:lstStyle>
          <a:p>
            <a:pPr>
              <a:defRPr/>
            </a:pPr>
            <a:endParaRPr lang="en-US">
              <a:solidFill>
                <a:srgbClr val="5081AE"/>
              </a:solidFill>
            </a:endParaRPr>
          </a:p>
        </p:txBody>
      </p:sp>
    </p:spTree>
    <p:custDataLst>
      <p:tags r:id="rId1"/>
    </p:custDataLst>
    <p:extLst>
      <p:ext uri="{BB962C8B-B14F-4D97-AF65-F5344CB8AC3E}">
        <p14:creationId xmlns:p14="http://schemas.microsoft.com/office/powerpoint/2010/main" val="499369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605790" y="685800"/>
            <a:ext cx="4114799" cy="101727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508763-8CF4-4C22-8400-D26FD0572A28}"/>
              </a:ext>
            </a:extLst>
          </p:cNvPr>
          <p:cNvSpPr>
            <a:spLocks noGrp="1"/>
          </p:cNvSpPr>
          <p:nvPr>
            <p:ph idx="1"/>
          </p:nvPr>
        </p:nvSpPr>
        <p:spPr>
          <a:xfrm>
            <a:off x="4949190" y="685800"/>
            <a:ext cx="6637018" cy="5486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605792" y="1955801"/>
            <a:ext cx="4114797" cy="42163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629088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441E-D98F-3A5F-DEF0-B3EB64217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10AC3-BCBE-D9D1-11E0-B254287F45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B5149-5B91-BF4F-1B4B-098C50F3071E}"/>
              </a:ext>
            </a:extLst>
          </p:cNvPr>
          <p:cNvSpPr>
            <a:spLocks noGrp="1"/>
          </p:cNvSpPr>
          <p:nvPr>
            <p:ph sz="half" idx="2"/>
          </p:nvPr>
        </p:nvSpPr>
        <p:spPr>
          <a:xfrm>
            <a:off x="839788" y="2505075"/>
            <a:ext cx="5157787" cy="368458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9AD482-6F12-D5FD-7E3E-CDD1F2139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A70E93-FC26-6B09-A5B1-26FCE5DB8176}"/>
              </a:ext>
            </a:extLst>
          </p:cNvPr>
          <p:cNvSpPr>
            <a:spLocks noGrp="1"/>
          </p:cNvSpPr>
          <p:nvPr>
            <p:ph sz="quarter" idx="4"/>
          </p:nvPr>
        </p:nvSpPr>
        <p:spPr>
          <a:xfrm>
            <a:off x="6172200" y="2505075"/>
            <a:ext cx="5183188" cy="368458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0BD5343-F8CA-1B2A-37A2-804615E5FF35}"/>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8" name="Footer Placeholder 7">
            <a:extLst>
              <a:ext uri="{FF2B5EF4-FFF2-40B4-BE49-F238E27FC236}">
                <a16:creationId xmlns:a16="http://schemas.microsoft.com/office/drawing/2014/main" id="{4005C401-3F78-EC37-EBC2-F8439706A3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96B8A0-FA9F-CDFB-6784-35AA3AE83ABB}"/>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7136125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10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3F6E3C-D7CB-758B-7148-44B21635BFA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E97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605790" y="685800"/>
            <a:ext cx="4114799" cy="101727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508763-8CF4-4C22-8400-D26FD0572A28}"/>
              </a:ext>
            </a:extLst>
          </p:cNvPr>
          <p:cNvSpPr>
            <a:spLocks noGrp="1"/>
          </p:cNvSpPr>
          <p:nvPr>
            <p:ph idx="1"/>
          </p:nvPr>
        </p:nvSpPr>
        <p:spPr>
          <a:xfrm>
            <a:off x="4949190" y="685800"/>
            <a:ext cx="6637018" cy="5486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605792" y="1955801"/>
            <a:ext cx="4114797" cy="42163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3981963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12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4A2CA4-B29A-6F9F-C7BD-1D857500C0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AA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605790" y="685800"/>
            <a:ext cx="4114799" cy="101727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508763-8CF4-4C22-8400-D26FD0572A28}"/>
              </a:ext>
            </a:extLst>
          </p:cNvPr>
          <p:cNvSpPr>
            <a:spLocks noGrp="1"/>
          </p:cNvSpPr>
          <p:nvPr>
            <p:ph idx="1"/>
          </p:nvPr>
        </p:nvSpPr>
        <p:spPr>
          <a:xfrm>
            <a:off x="4949190" y="685800"/>
            <a:ext cx="6637018" cy="5486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605792" y="1955801"/>
            <a:ext cx="4114797" cy="42163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2901005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1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C0F2E1-2996-B225-1013-F02F59DA4D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FD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605790" y="685800"/>
            <a:ext cx="4114799" cy="101727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508763-8CF4-4C22-8400-D26FD0572A28}"/>
              </a:ext>
            </a:extLst>
          </p:cNvPr>
          <p:cNvSpPr>
            <a:spLocks noGrp="1"/>
          </p:cNvSpPr>
          <p:nvPr>
            <p:ph idx="1"/>
          </p:nvPr>
        </p:nvSpPr>
        <p:spPr>
          <a:xfrm>
            <a:off x="4949190" y="685800"/>
            <a:ext cx="6637018" cy="5486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605792" y="1955801"/>
            <a:ext cx="4114797" cy="42163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127273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7475220" y="685800"/>
            <a:ext cx="4114799" cy="101727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508763-8CF4-4C22-8400-D26FD0572A28}"/>
              </a:ext>
            </a:extLst>
          </p:cNvPr>
          <p:cNvSpPr>
            <a:spLocks noGrp="1"/>
          </p:cNvSpPr>
          <p:nvPr>
            <p:ph idx="1"/>
          </p:nvPr>
        </p:nvSpPr>
        <p:spPr>
          <a:xfrm>
            <a:off x="617220" y="685800"/>
            <a:ext cx="6637018" cy="5486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7475222" y="1955801"/>
            <a:ext cx="4114797" cy="42163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4265148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7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367B5C-0931-DB7B-F9EF-E3AE61002E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E97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7475220" y="685800"/>
            <a:ext cx="4114799" cy="101727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508763-8CF4-4C22-8400-D26FD0572A28}"/>
              </a:ext>
            </a:extLst>
          </p:cNvPr>
          <p:cNvSpPr>
            <a:spLocks noGrp="1"/>
          </p:cNvSpPr>
          <p:nvPr>
            <p:ph idx="1"/>
          </p:nvPr>
        </p:nvSpPr>
        <p:spPr>
          <a:xfrm>
            <a:off x="617220" y="685800"/>
            <a:ext cx="6637018" cy="5486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7475222" y="1955801"/>
            <a:ext cx="4114797" cy="42163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827764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9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72E91A-A1E6-799F-2FF6-BDE18189E6DE}"/>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AA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7475220" y="685800"/>
            <a:ext cx="4114799" cy="101727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508763-8CF4-4C22-8400-D26FD0572A28}"/>
              </a:ext>
            </a:extLst>
          </p:cNvPr>
          <p:cNvSpPr>
            <a:spLocks noGrp="1"/>
          </p:cNvSpPr>
          <p:nvPr>
            <p:ph idx="1"/>
          </p:nvPr>
        </p:nvSpPr>
        <p:spPr>
          <a:xfrm>
            <a:off x="617220" y="685800"/>
            <a:ext cx="6637018" cy="5486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7475222" y="1955801"/>
            <a:ext cx="4114797" cy="42163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1533727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8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BE9AFE-43D8-CB23-18FD-1A0350F210E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FD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7475220" y="685800"/>
            <a:ext cx="4114799" cy="101727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508763-8CF4-4C22-8400-D26FD0572A28}"/>
              </a:ext>
            </a:extLst>
          </p:cNvPr>
          <p:cNvSpPr>
            <a:spLocks noGrp="1"/>
          </p:cNvSpPr>
          <p:nvPr>
            <p:ph idx="1"/>
          </p:nvPr>
        </p:nvSpPr>
        <p:spPr>
          <a:xfrm>
            <a:off x="617220" y="685800"/>
            <a:ext cx="6637018" cy="5486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7475222" y="1955801"/>
            <a:ext cx="4114797" cy="42163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27563335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381-11CA-437B-BDAF-40FF08CB0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508763-8CF4-4C22-8400-D26FD0572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B912F-27FE-4B0C-B363-E1FC73D6D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D517F-FB55-444C-9702-AD536AA8ACC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B3CC5912-E4D9-486B-924E-9A001980F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38ADA-A5AB-405E-8F3F-C1E4C3FA4597}"/>
              </a:ext>
            </a:extLst>
          </p:cNvPr>
          <p:cNvSpPr>
            <a:spLocks noGrp="1"/>
          </p:cNvSpPr>
          <p:nvPr>
            <p:ph type="sldNum" sz="quarter" idx="12"/>
          </p:nvPr>
        </p:nvSpPr>
        <p:spPr/>
        <p:txBody>
          <a:bodyPr/>
          <a:lstStyle/>
          <a:p>
            <a:fld id="{46775AB8-1768-4EE4-83A3-FB3FA6402523}" type="slidenum">
              <a:rPr lang="en-US" smtClean="0"/>
              <a:t>‹#›</a:t>
            </a:fld>
            <a:endParaRPr lang="en-US"/>
          </a:p>
        </p:txBody>
      </p:sp>
    </p:spTree>
    <p:extLst>
      <p:ext uri="{BB962C8B-B14F-4D97-AF65-F5344CB8AC3E}">
        <p14:creationId xmlns:p14="http://schemas.microsoft.com/office/powerpoint/2010/main" val="118943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B48D-2078-46AA-8A28-5966C2CB3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B574B0-DEC5-45BC-9507-644BF8E667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C08FD04-2AB6-4363-9058-D8D6CF7C4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54C4EA-5586-4936-98D3-A8181F769197}"/>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6" name="Footer Placeholder 5">
            <a:extLst>
              <a:ext uri="{FF2B5EF4-FFF2-40B4-BE49-F238E27FC236}">
                <a16:creationId xmlns:a16="http://schemas.microsoft.com/office/drawing/2014/main" id="{C134B343-8990-4666-8D0E-2318D8493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74A02-3091-4FD5-B16D-F63CD7E64A09}"/>
              </a:ext>
            </a:extLst>
          </p:cNvPr>
          <p:cNvSpPr>
            <a:spLocks noGrp="1"/>
          </p:cNvSpPr>
          <p:nvPr>
            <p:ph type="sldNum" sz="quarter" idx="12"/>
          </p:nvPr>
        </p:nvSpPr>
        <p:spPr/>
        <p:txBody>
          <a:bodyPr/>
          <a:lstStyle/>
          <a:p>
            <a:fld id="{46775AB8-1768-4EE4-83A3-FB3FA6402523}" type="slidenum">
              <a:rPr lang="en-US" smtClean="0"/>
              <a:t>‹#›</a:t>
            </a:fld>
            <a:endParaRPr lang="en-US"/>
          </a:p>
        </p:txBody>
      </p:sp>
    </p:spTree>
    <p:extLst>
      <p:ext uri="{BB962C8B-B14F-4D97-AF65-F5344CB8AC3E}">
        <p14:creationId xmlns:p14="http://schemas.microsoft.com/office/powerpoint/2010/main" val="3524149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FB9A-FD18-43AC-899D-0DA7426B8A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039624-46D4-471E-A01A-0DBF4878BA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4849C-7844-45C3-848D-7B0F2DFA8C9F}"/>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5" name="Footer Placeholder 4">
            <a:extLst>
              <a:ext uri="{FF2B5EF4-FFF2-40B4-BE49-F238E27FC236}">
                <a16:creationId xmlns:a16="http://schemas.microsoft.com/office/drawing/2014/main" id="{C66FC66B-3AFD-4D21-A7A0-80DE35152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0020E-F8F0-43FF-995A-EB9FDDE6B52C}"/>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81577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59A7-D932-A14A-C411-2D818CE947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CC9558-12E2-C8BE-5DF5-BB46F7572923}"/>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4" name="Footer Placeholder 3">
            <a:extLst>
              <a:ext uri="{FF2B5EF4-FFF2-40B4-BE49-F238E27FC236}">
                <a16:creationId xmlns:a16="http://schemas.microsoft.com/office/drawing/2014/main" id="{9AAFF15D-397A-C640-83E4-B9161E4D0F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CE1ECA-5685-A3C4-ED90-E0EE31ECB6EE}"/>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25843496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4D882-C0AF-451E-9945-945D9B302B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C167FC-7F18-41E5-929A-396165F53C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2A240-BC1D-46EA-A8A4-B06D29253DFD}"/>
              </a:ext>
            </a:extLst>
          </p:cNvPr>
          <p:cNvSpPr>
            <a:spLocks noGrp="1"/>
          </p:cNvSpPr>
          <p:nvPr>
            <p:ph type="dt" sz="half" idx="10"/>
          </p:nvPr>
        </p:nvSpPr>
        <p:spPr/>
        <p:txBody>
          <a:bodyPr/>
          <a:lstStyle/>
          <a:p>
            <a:fld id="{70526139-D7C6-48BE-867E-8AF586D96DF3}" type="datetimeFigureOut">
              <a:rPr lang="en-US" smtClean="0"/>
              <a:t>2/17/2025</a:t>
            </a:fld>
            <a:endParaRPr lang="en-US"/>
          </a:p>
        </p:txBody>
      </p:sp>
      <p:sp>
        <p:nvSpPr>
          <p:cNvPr id="5" name="Footer Placeholder 4">
            <a:extLst>
              <a:ext uri="{FF2B5EF4-FFF2-40B4-BE49-F238E27FC236}">
                <a16:creationId xmlns:a16="http://schemas.microsoft.com/office/drawing/2014/main" id="{237BCF82-ACE4-4F18-B40E-1B1BE7224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6F319-C7B8-43EC-A270-4CE18FEB96DC}"/>
              </a:ext>
            </a:extLst>
          </p:cNvPr>
          <p:cNvSpPr>
            <a:spLocks noGrp="1"/>
          </p:cNvSpPr>
          <p:nvPr>
            <p:ph type="sldNum" sz="quarter" idx="12"/>
          </p:nvPr>
        </p:nvSpPr>
        <p:spPr/>
        <p:txBody>
          <a:bodyPr/>
          <a:lstStyle/>
          <a:p>
            <a:fld id="{46775AB8-1768-4EE4-83A3-FB3FA6402523}" type="slidenum">
              <a:rPr lang="en-US" smtClean="0"/>
              <a:t>‹#›</a:t>
            </a:fld>
            <a:endParaRPr lang="en-US"/>
          </a:p>
        </p:txBody>
      </p:sp>
    </p:spTree>
    <p:custDataLst>
      <p:tags r:id="rId1"/>
    </p:custDataLst>
    <p:extLst>
      <p:ext uri="{BB962C8B-B14F-4D97-AF65-F5344CB8AC3E}">
        <p14:creationId xmlns:p14="http://schemas.microsoft.com/office/powerpoint/2010/main" val="328346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9347200" y="152400"/>
            <a:ext cx="2641600" cy="65563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203200" y="153988"/>
            <a:ext cx="8940800" cy="655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p:nvPr>
        </p:nvSpPr>
        <p:spPr>
          <a:xfrm>
            <a:off x="609600" y="2052960"/>
            <a:ext cx="84328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A529D858-9C8D-404D-8BD9-4BB17F638C88}" type="slidenum">
              <a:rPr lang="en-US" altLang="en-US" smtClean="0"/>
              <a:pPr/>
              <a:t>‹#›</a:t>
            </a:fld>
            <a:endParaRPr lang="en-US" alt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solidFill>
                <a:srgbClr val="C5D1D7"/>
              </a:solidFill>
            </a:endParaRPr>
          </a:p>
        </p:txBody>
      </p:sp>
    </p:spTree>
    <p:custDataLst>
      <p:tags r:id="rId1"/>
    </p:custDataLst>
    <p:extLst>
      <p:ext uri="{BB962C8B-B14F-4D97-AF65-F5344CB8AC3E}">
        <p14:creationId xmlns:p14="http://schemas.microsoft.com/office/powerpoint/2010/main" val="2352582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203208" y="152400"/>
            <a:ext cx="2641600" cy="65563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3035604" y="153988"/>
            <a:ext cx="8940800" cy="655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203208" y="2052960"/>
            <a:ext cx="2641600" cy="1828800"/>
          </a:xfrm>
          <a:ln>
            <a:noFill/>
          </a:ln>
        </p:spPr>
        <p:txBody>
          <a:bodyPr anchor="ct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p:nvPr>
        </p:nvSpPr>
        <p:spPr>
          <a:xfrm>
            <a:off x="3442004" y="2052960"/>
            <a:ext cx="8432800" cy="1828800"/>
          </a:xfrm>
        </p:spPr>
        <p:txBody>
          <a:bodyPr/>
          <a:lstStyle>
            <a:lvl1pPr algn="l">
              <a:defRPr sz="4200" b="1" kern="0" cap="all" spc="0" baseline="0"/>
            </a:lvl1pPr>
          </a:lstStyle>
          <a:p>
            <a:r>
              <a:rPr lang="en-US"/>
              <a:t>Click to edit Master title style</a:t>
            </a:r>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fontAlgn="base">
              <a:spcBef>
                <a:spcPct val="0"/>
              </a:spcBef>
              <a:spcAft>
                <a:spcPct val="0"/>
              </a:spcAft>
            </a:pPr>
            <a:fld id="{0BB65364-1216-4999-9622-B9A44EB4FDCD}" type="slidenum">
              <a:rPr lang="en-US" smtClean="0"/>
              <a:pPr fontAlgn="base">
                <a:spcBef>
                  <a:spcPct val="0"/>
                </a:spcBef>
                <a:spcAft>
                  <a:spcPct val="0"/>
                </a:spcAft>
              </a:pPr>
              <a:t>‹#›</a:t>
            </a:fld>
            <a:endParaRPr lang="en-US" dirty="0"/>
          </a:p>
        </p:txBody>
      </p:sp>
      <p:sp>
        <p:nvSpPr>
          <p:cNvPr id="10" name="Footer Placeholder 11"/>
          <p:cNvSpPr>
            <a:spLocks noGrp="1"/>
          </p:cNvSpPr>
          <p:nvPr>
            <p:ph type="ftr" sz="quarter" idx="12"/>
          </p:nvPr>
        </p:nvSpPr>
        <p:spPr>
          <a:xfrm>
            <a:off x="9521004" y="6377158"/>
            <a:ext cx="1972235" cy="274638"/>
          </a:xfrm>
        </p:spPr>
        <p:txBody>
          <a:bodyPr/>
          <a:lstStyle>
            <a:lvl1pPr>
              <a:defRPr>
                <a:solidFill>
                  <a:schemeClr val="bg2"/>
                </a:solidFill>
              </a:defRPr>
            </a:lvl1pPr>
          </a:lstStyle>
          <a:p>
            <a:pPr fontAlgn="base">
              <a:spcBef>
                <a:spcPct val="0"/>
              </a:spcBef>
              <a:spcAft>
                <a:spcPct val="0"/>
              </a:spcAft>
              <a:defRPr/>
            </a:pPr>
            <a:endParaRPr lang="en-US">
              <a:solidFill>
                <a:srgbClr val="5081AE"/>
              </a:solidFill>
            </a:endParaRPr>
          </a:p>
        </p:txBody>
      </p:sp>
    </p:spTree>
    <p:custDataLst>
      <p:tags r:id="rId1"/>
    </p:custDataLst>
    <p:extLst>
      <p:ext uri="{BB962C8B-B14F-4D97-AF65-F5344CB8AC3E}">
        <p14:creationId xmlns:p14="http://schemas.microsoft.com/office/powerpoint/2010/main" val="6757773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9347200" y="152400"/>
            <a:ext cx="26416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203200" y="153988"/>
            <a:ext cx="8940800" cy="6553200"/>
          </a:xfrm>
          <a:prstGeom prst="rect">
            <a:avLst/>
          </a:prstGeom>
          <a:pattFill prst="dkUp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508000" y="2892277"/>
            <a:ext cx="84328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lang="en-US" altLang="en-US" smtClean="0">
                <a:solidFill>
                  <a:srgbClr val="C5D1D7"/>
                </a:solidFill>
              </a:rPr>
              <a:pPr/>
              <a:t>‹#›</a:t>
            </a:fld>
            <a:endParaRPr lang="en-US" altLang="en-US">
              <a:solidFill>
                <a:srgbClr val="C5D1D7"/>
              </a:solidFill>
            </a:endParaRPr>
          </a:p>
        </p:txBody>
      </p:sp>
      <p:sp>
        <p:nvSpPr>
          <p:cNvPr id="11" name="Footer Placeholder 11"/>
          <p:cNvSpPr>
            <a:spLocks noGrp="1"/>
          </p:cNvSpPr>
          <p:nvPr>
            <p:ph type="ftr" sz="quarter" idx="12"/>
          </p:nvPr>
        </p:nvSpPr>
        <p:spPr>
          <a:xfrm>
            <a:off x="9521004" y="6377158"/>
            <a:ext cx="1972235" cy="274638"/>
          </a:xfrm>
        </p:spPr>
        <p:txBody>
          <a:bodyPr/>
          <a:lstStyle>
            <a:lvl1pPr>
              <a:defRPr>
                <a:solidFill>
                  <a:schemeClr val="bg2"/>
                </a:solidFill>
              </a:defRPr>
            </a:lvl1pPr>
          </a:lstStyle>
          <a:p>
            <a:pPr>
              <a:defRPr/>
            </a:pPr>
            <a:endParaRPr lang="en-US"/>
          </a:p>
        </p:txBody>
      </p:sp>
    </p:spTree>
    <p:custDataLst>
      <p:tags r:id="rId1"/>
    </p:custDataLst>
    <p:extLst>
      <p:ext uri="{BB962C8B-B14F-4D97-AF65-F5344CB8AC3E}">
        <p14:creationId xmlns:p14="http://schemas.microsoft.com/office/powerpoint/2010/main" val="21393986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225516" y="152400"/>
            <a:ext cx="26416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3057904" y="153988"/>
            <a:ext cx="8940800" cy="6553200"/>
          </a:xfrm>
          <a:prstGeom prst="rect">
            <a:avLst/>
          </a:prstGeom>
          <a:pattFill prst="dkUp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428716" y="2892277"/>
            <a:ext cx="2133601" cy="1645920"/>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3362704" y="2892277"/>
            <a:ext cx="8432800" cy="1645920"/>
          </a:xfrm>
        </p:spPr>
        <p:txBody>
          <a:bodyPr/>
          <a:lstStyle>
            <a:lvl1pPr algn="l">
              <a:defRPr sz="4200" b="1" cap="all" spc="150" baseline="0"/>
            </a:lvl1pPr>
          </a:lstStyle>
          <a:p>
            <a:r>
              <a:rPr lang="en-US"/>
              <a:t>Click to edit Master title style</a:t>
            </a:r>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pPr fontAlgn="base">
              <a:spcBef>
                <a:spcPct val="0"/>
              </a:spcBef>
              <a:spcAft>
                <a:spcPct val="0"/>
              </a:spcAft>
            </a:pPr>
            <a:fld id="{0BB65364-1216-4999-9622-B9A44EB4FDCD}" type="slidenum">
              <a:rPr lang="en-US" smtClean="0"/>
              <a:pPr fontAlgn="base">
                <a:spcBef>
                  <a:spcPct val="0"/>
                </a:spcBef>
                <a:spcAft>
                  <a:spcPct val="0"/>
                </a:spcAft>
              </a:pPr>
              <a:t>‹#›</a:t>
            </a:fld>
            <a:endParaRPr lang="en-US" dirty="0"/>
          </a:p>
        </p:txBody>
      </p:sp>
      <p:sp>
        <p:nvSpPr>
          <p:cNvPr id="10" name="Footer Placeholder 11"/>
          <p:cNvSpPr>
            <a:spLocks noGrp="1"/>
          </p:cNvSpPr>
          <p:nvPr>
            <p:ph type="ftr" sz="quarter" idx="12"/>
          </p:nvPr>
        </p:nvSpPr>
        <p:spPr>
          <a:xfrm>
            <a:off x="9521004" y="6377158"/>
            <a:ext cx="1972235" cy="274638"/>
          </a:xfrm>
        </p:spPr>
        <p:txBody>
          <a:bodyPr/>
          <a:lstStyle>
            <a:lvl1pPr>
              <a:defRPr>
                <a:solidFill>
                  <a:schemeClr val="bg2"/>
                </a:solidFill>
              </a:defRPr>
            </a:lvl1pPr>
          </a:lstStyle>
          <a:p>
            <a:pPr fontAlgn="base">
              <a:spcBef>
                <a:spcPct val="0"/>
              </a:spcBef>
              <a:spcAft>
                <a:spcPct val="0"/>
              </a:spcAft>
              <a:defRPr/>
            </a:pPr>
            <a:endParaRPr lang="en-US">
              <a:solidFill>
                <a:srgbClr val="5081AE"/>
              </a:solidFill>
            </a:endParaRPr>
          </a:p>
        </p:txBody>
      </p:sp>
    </p:spTree>
    <p:custDataLst>
      <p:tags r:id="rId1"/>
    </p:custDataLst>
    <p:extLst>
      <p:ext uri="{BB962C8B-B14F-4D97-AF65-F5344CB8AC3E}">
        <p14:creationId xmlns:p14="http://schemas.microsoft.com/office/powerpoint/2010/main" val="1263710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a:extLst>
              <a:ext uri="{C183D7F6-B498-43B3-948B-1728B52AA6E4}">
                <adec:decorative xmlns:adec="http://schemas.microsoft.com/office/drawing/2017/decorative" val="1"/>
              </a:ext>
            </a:extLst>
          </p:cNvPr>
          <p:cNvSpPr/>
          <p:nvPr/>
        </p:nvSpPr>
        <p:spPr>
          <a:xfrm>
            <a:off x="9347200" y="150814"/>
            <a:ext cx="26416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7" name="Rectangle 6">
            <a:extLst>
              <a:ext uri="{C183D7F6-B498-43B3-948B-1728B52AA6E4}">
                <adec:decorative xmlns:adec="http://schemas.microsoft.com/office/drawing/2017/decorative" val="1"/>
              </a:ext>
            </a:extLst>
          </p:cNvPr>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812800" y="304801"/>
            <a:ext cx="7823200" cy="6051549"/>
          </a:xfrm>
        </p:spPr>
        <p:txBody>
          <a:bodyPr/>
          <a:lstStyle>
            <a:lvl1pPr>
              <a:defRPr sz="3600"/>
            </a:lvl1pPr>
            <a:lvl2pPr>
              <a:defRPr sz="28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32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itle 10"/>
          <p:cNvSpPr>
            <a:spLocks noGrp="1"/>
          </p:cNvSpPr>
          <p:nvPr>
            <p:ph type="title"/>
          </p:nvPr>
        </p:nvSpPr>
        <p:spPr>
          <a:xfrm>
            <a:off x="9546336" y="457200"/>
            <a:ext cx="2234213" cy="1673352"/>
          </a:xfrm>
        </p:spPr>
        <p:txBody>
          <a:bodyPr anchor="b"/>
          <a:lstStyle>
            <a:lvl1pPr algn="l">
              <a:defRPr sz="3600" spc="150" baseline="0"/>
            </a:lvl1pPr>
          </a:lstStyle>
          <a:p>
            <a:r>
              <a:rPr lang="en-US"/>
              <a:t>Click to edit Master title style</a:t>
            </a:r>
            <a:endParaRPr lang="en-US" dirty="0"/>
          </a:p>
        </p:txBody>
      </p:sp>
      <p:sp>
        <p:nvSpPr>
          <p:cNvPr id="10" name="Slide Number Placeholder 6"/>
          <p:cNvSpPr>
            <a:spLocks noGrp="1"/>
          </p:cNvSpPr>
          <p:nvPr>
            <p:ph type="sldNum" sz="quarter" idx="12"/>
          </p:nvPr>
        </p:nvSpPr>
        <p:spPr/>
        <p:txBody>
          <a:bodyPr/>
          <a:lstStyle>
            <a:lvl1pPr>
              <a:defRPr lang="en-US" altLang="en-US" sz="1400" b="1" kern="1200" smtClean="0">
                <a:solidFill>
                  <a:srgbClr val="5081AE"/>
                </a:solidFill>
                <a:latin typeface="Verdana" panose="020B0604030504040204" pitchFamily="34" charset="0"/>
                <a:ea typeface="+mn-ea"/>
                <a:cs typeface="+mn-cs"/>
              </a:defRPr>
            </a:lvl1pPr>
          </a:lstStyle>
          <a:p>
            <a:fld id="{5C6C14FF-F5F8-4688-99D1-C52658825121}" type="slidenum">
              <a:rPr lang="en-US" altLang="en-US" smtClean="0"/>
              <a:pPr/>
              <a:t>‹#›</a:t>
            </a:fld>
            <a:endParaRPr lang="en-US" altLang="en-US"/>
          </a:p>
        </p:txBody>
      </p:sp>
      <p:sp>
        <p:nvSpPr>
          <p:cNvPr id="13" name="Footer Placeholder 11"/>
          <p:cNvSpPr>
            <a:spLocks noGrp="1"/>
          </p:cNvSpPr>
          <p:nvPr>
            <p:ph type="ftr" sz="quarter" idx="13"/>
          </p:nvPr>
        </p:nvSpPr>
        <p:spPr>
          <a:xfrm>
            <a:off x="9521004" y="6377158"/>
            <a:ext cx="1972235" cy="274638"/>
          </a:xfrm>
        </p:spPr>
        <p:txBody>
          <a:bodyPr/>
          <a:lstStyle>
            <a:lvl1pPr>
              <a:defRPr>
                <a:solidFill>
                  <a:schemeClr val="bg2"/>
                </a:solidFill>
              </a:defRPr>
            </a:lvl1pPr>
          </a:lstStyle>
          <a:p>
            <a:pPr>
              <a:defRPr/>
            </a:pPr>
            <a:endParaRPr lang="en-US">
              <a:solidFill>
                <a:srgbClr val="5081AE"/>
              </a:solidFill>
            </a:endParaRPr>
          </a:p>
        </p:txBody>
      </p:sp>
    </p:spTree>
    <p:custDataLst>
      <p:tags r:id="rId1"/>
    </p:custDataLst>
    <p:extLst>
      <p:ext uri="{BB962C8B-B14F-4D97-AF65-F5344CB8AC3E}">
        <p14:creationId xmlns:p14="http://schemas.microsoft.com/office/powerpoint/2010/main" val="2965024377"/>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4040070" y="0"/>
            <a:ext cx="8164121" cy="6857999"/>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C183D7F6-B498-43B3-948B-1728B52AA6E4}">
                <adec:decorative xmlns:adec="http://schemas.microsoft.com/office/drawing/2017/decorative" val="1"/>
              </a:ext>
            </a:extLst>
          </p:cNvPr>
          <p:cNvSpPr/>
          <p:nvPr/>
        </p:nvSpPr>
        <p:spPr>
          <a:xfrm>
            <a:off x="16" y="0"/>
            <a:ext cx="405079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C183D7F6-B498-43B3-948B-1728B52AA6E4}">
                <adec:decorative xmlns:adec="http://schemas.microsoft.com/office/drawing/2017/decorative" val="1"/>
              </a:ext>
            </a:extLst>
          </p:cNvPr>
          <p:cNvSpPr/>
          <p:nvPr/>
        </p:nvSpPr>
        <p:spPr>
          <a:xfrm>
            <a:off x="4040071" y="0"/>
            <a:ext cx="13716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07991" y="311972"/>
            <a:ext cx="7336177" cy="5993232"/>
          </a:xfrm>
        </p:spPr>
        <p:txBody>
          <a:bodyPr/>
          <a:lstStyle>
            <a:lvl1pPr>
              <a:defRPr sz="3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sp>
        <p:nvSpPr>
          <p:cNvPr id="13" name="Footer Placeholder 4"/>
          <p:cNvSpPr>
            <a:spLocks noGrp="1"/>
          </p:cNvSpPr>
          <p:nvPr>
            <p:ph type="ftr" sz="quarter" idx="11"/>
          </p:nvPr>
        </p:nvSpPr>
        <p:spPr>
          <a:xfrm>
            <a:off x="9521004" y="6377158"/>
            <a:ext cx="1972235" cy="274638"/>
          </a:xfrm>
          <a:ln/>
        </p:spPr>
        <p:txBody>
          <a:bodyPr/>
          <a:lstStyle>
            <a:lvl1pPr>
              <a:defRPr/>
            </a:lvl1pPr>
          </a:lstStyle>
          <a:p>
            <a:endParaRPr lang="en-US">
              <a:solidFill>
                <a:srgbClr val="1F497D"/>
              </a:solidFill>
            </a:endParaRPr>
          </a:p>
        </p:txBody>
      </p:sp>
    </p:spTree>
    <p:custDataLst>
      <p:tags r:id="rId1"/>
    </p:custDataLst>
    <p:extLst>
      <p:ext uri="{BB962C8B-B14F-4D97-AF65-F5344CB8AC3E}">
        <p14:creationId xmlns:p14="http://schemas.microsoft.com/office/powerpoint/2010/main" val="2611111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4397" y="0"/>
            <a:ext cx="8164121" cy="6857999"/>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C183D7F6-B498-43B3-948B-1728B52AA6E4}">
                <adec:decorative xmlns:adec="http://schemas.microsoft.com/office/drawing/2017/decorative" val="1"/>
              </a:ext>
            </a:extLst>
          </p:cNvPr>
          <p:cNvSpPr/>
          <p:nvPr/>
        </p:nvSpPr>
        <p:spPr>
          <a:xfrm>
            <a:off x="8141501" y="0"/>
            <a:ext cx="405079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C183D7F6-B498-43B3-948B-1728B52AA6E4}">
                <adec:decorative xmlns:adec="http://schemas.microsoft.com/office/drawing/2017/decorative" val="1"/>
              </a:ext>
            </a:extLst>
          </p:cNvPr>
          <p:cNvSpPr/>
          <p:nvPr/>
        </p:nvSpPr>
        <p:spPr>
          <a:xfrm>
            <a:off x="8006155" y="0"/>
            <a:ext cx="13716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98685"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46384"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98685"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17F96A-C0EA-4FBD-B24E-C9307C22D3DE}" type="slidenum">
              <a:rPr lang="en-US" smtClean="0">
                <a:solidFill>
                  <a:srgbClr val="1F497D"/>
                </a:solidFill>
              </a:rPr>
              <a:pPr/>
              <a:t>‹#›</a:t>
            </a:fld>
            <a:endParaRPr lang="en-US">
              <a:solidFill>
                <a:srgbClr val="1F497D"/>
              </a:solidFill>
            </a:endParaRPr>
          </a:p>
        </p:txBody>
      </p:sp>
      <p:sp>
        <p:nvSpPr>
          <p:cNvPr id="14" name="Footer Placeholder 11"/>
          <p:cNvSpPr>
            <a:spLocks noGrp="1"/>
          </p:cNvSpPr>
          <p:nvPr>
            <p:ph type="ftr" sz="quarter" idx="13"/>
          </p:nvPr>
        </p:nvSpPr>
        <p:spPr>
          <a:xfrm>
            <a:off x="9521004" y="6377158"/>
            <a:ext cx="1972235" cy="274638"/>
          </a:xfrm>
        </p:spPr>
        <p:txBody>
          <a:bodyPr/>
          <a:lstStyle>
            <a:lvl1pPr>
              <a:defRPr>
                <a:solidFill>
                  <a:schemeClr val="bg2"/>
                </a:solidFill>
              </a:defRPr>
            </a:lvl1pPr>
          </a:lstStyle>
          <a:p>
            <a:endParaRPr lang="en-US">
              <a:solidFill>
                <a:srgbClr val="1F497D"/>
              </a:solidFill>
            </a:endParaRPr>
          </a:p>
        </p:txBody>
      </p:sp>
    </p:spTree>
    <p:custDataLst>
      <p:tags r:id="rId1"/>
    </p:custDataLst>
    <p:extLst>
      <p:ext uri="{BB962C8B-B14F-4D97-AF65-F5344CB8AC3E}">
        <p14:creationId xmlns:p14="http://schemas.microsoft.com/office/powerpoint/2010/main" val="30105534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ectangle 5">
            <a:extLst>
              <a:ext uri="{C183D7F6-B498-43B3-948B-1728B52AA6E4}">
                <adec:decorative xmlns:adec="http://schemas.microsoft.com/office/drawing/2017/decorative" val="1"/>
              </a:ext>
            </a:extLst>
          </p:cNvPr>
          <p:cNvSpPr/>
          <p:nvPr/>
        </p:nvSpPr>
        <p:spPr>
          <a:xfrm>
            <a:off x="9347200" y="150814"/>
            <a:ext cx="26416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203200" y="152400"/>
            <a:ext cx="8940800" cy="6553200"/>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9" name="Slide Number Placeholder 6"/>
          <p:cNvSpPr>
            <a:spLocks noGrp="1"/>
          </p:cNvSpPr>
          <p:nvPr>
            <p:ph type="sldNum" sz="quarter" idx="12"/>
          </p:nvPr>
        </p:nvSpPr>
        <p:spPr/>
        <p:txBody>
          <a:bodyPr/>
          <a:lstStyle>
            <a:lvl1pPr>
              <a:defRPr lang="en-US" altLang="en-US" sz="1400" b="1" kern="1200">
                <a:solidFill>
                  <a:srgbClr val="5081AE"/>
                </a:solidFill>
                <a:latin typeface="Verdana" panose="020B0604030504040204" pitchFamily="34" charset="0"/>
                <a:ea typeface="+mn-ea"/>
                <a:cs typeface="+mn-cs"/>
              </a:defRPr>
            </a:lvl1pPr>
          </a:lstStyle>
          <a:p>
            <a:fld id="{C350F5B4-EACB-4704-84FE-B0B110CEC11F}" type="slidenum">
              <a:rPr lang="en-US" altLang="en-US" smtClean="0">
                <a:solidFill>
                  <a:srgbClr val="C5D1D7"/>
                </a:solidFill>
              </a:rPr>
              <a:pPr/>
              <a:t>‹#›</a:t>
            </a:fld>
            <a:endParaRPr lang="en-US" altLang="en-US">
              <a:solidFill>
                <a:srgbClr val="C5D1D7"/>
              </a:solidFill>
            </a:endParaRPr>
          </a:p>
        </p:txBody>
      </p:sp>
      <p:sp>
        <p:nvSpPr>
          <p:cNvPr id="12" name="Footer Placeholder 11"/>
          <p:cNvSpPr>
            <a:spLocks noGrp="1"/>
          </p:cNvSpPr>
          <p:nvPr>
            <p:ph type="ftr" sz="quarter" idx="13"/>
          </p:nvPr>
        </p:nvSpPr>
        <p:spPr>
          <a:xfrm>
            <a:off x="9521004" y="6377158"/>
            <a:ext cx="1972235" cy="274638"/>
          </a:xfrm>
        </p:spPr>
        <p:txBody>
          <a:bodyPr/>
          <a:lstStyle>
            <a:lvl1pPr>
              <a:defRPr>
                <a:solidFill>
                  <a:schemeClr val="bg2"/>
                </a:solidFill>
              </a:defRPr>
            </a:lvl1pPr>
          </a:lstStyle>
          <a:p>
            <a:pPr>
              <a:defRPr/>
            </a:pPr>
            <a:endParaRPr lang="en-US">
              <a:solidFill>
                <a:srgbClr val="C5D1D7"/>
              </a:solidFill>
            </a:endParaRPr>
          </a:p>
        </p:txBody>
      </p:sp>
    </p:spTree>
    <p:custDataLst>
      <p:tags r:id="rId1"/>
    </p:custDataLst>
    <p:extLst>
      <p:ext uri="{BB962C8B-B14F-4D97-AF65-F5344CB8AC3E}">
        <p14:creationId xmlns:p14="http://schemas.microsoft.com/office/powerpoint/2010/main" val="3366158583"/>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203201" y="150814"/>
            <a:ext cx="11775017" cy="6556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5081AE"/>
              </a:solidFill>
            </a:endParaRPr>
          </a:p>
        </p:txBody>
      </p:sp>
      <p:sp>
        <p:nvSpPr>
          <p:cNvPr id="5" name="Slide Number Placeholder 3"/>
          <p:cNvSpPr>
            <a:spLocks noGrp="1"/>
          </p:cNvSpPr>
          <p:nvPr>
            <p:ph type="sldNum" sz="quarter" idx="12"/>
          </p:nvPr>
        </p:nvSpPr>
        <p:spPr/>
        <p:txBody>
          <a:bodyPr/>
          <a:lstStyle>
            <a:lvl1pPr>
              <a:defRPr/>
            </a:lvl1pPr>
          </a:lstStyle>
          <a:p>
            <a:fld id="{58982306-8F35-424C-87E7-25B7D7EF90DC}" type="slidenum">
              <a:rPr lang="en-US" altLang="en-US" smtClean="0">
                <a:solidFill>
                  <a:srgbClr val="5081AE"/>
                </a:solidFill>
              </a:rPr>
              <a:pPr/>
              <a:t>‹#›</a:t>
            </a:fld>
            <a:endParaRPr lang="en-US" altLang="en-US">
              <a:solidFill>
                <a:srgbClr val="5081AE"/>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516524" y="6184247"/>
            <a:ext cx="438409" cy="457494"/>
          </a:xfrm>
          <a:prstGeom prst="rect">
            <a:avLst/>
          </a:prstGeom>
        </p:spPr>
      </p:pic>
    </p:spTree>
    <p:custDataLst>
      <p:tags r:id="rId1"/>
    </p:custDataLst>
    <p:extLst>
      <p:ext uri="{BB962C8B-B14F-4D97-AF65-F5344CB8AC3E}">
        <p14:creationId xmlns:p14="http://schemas.microsoft.com/office/powerpoint/2010/main" val="415902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F904C-1FE1-BC23-5FD4-626056878A56}"/>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3" name="Footer Placeholder 2">
            <a:extLst>
              <a:ext uri="{FF2B5EF4-FFF2-40B4-BE49-F238E27FC236}">
                <a16:creationId xmlns:a16="http://schemas.microsoft.com/office/drawing/2014/main" id="{C273911E-F827-DA21-81B0-3873A6CAAF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2FB0CD-7B25-55ED-D344-4D78A69B927A}"/>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32212451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53A243-5712-4F39-8685-90A1134831FC}"/>
              </a:ext>
              <a:ext uri="{C183D7F6-B498-43B3-948B-1728B52AA6E4}">
                <adec:decorative xmlns:adec="http://schemas.microsoft.com/office/drawing/2017/decorative" val="1"/>
              </a:ext>
            </a:extLst>
          </p:cNvPr>
          <p:cNvSpPr/>
          <p:nvPr/>
        </p:nvSpPr>
        <p:spPr>
          <a:xfrm>
            <a:off x="203201" y="150814"/>
            <a:ext cx="11775017" cy="6556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34340" y="441326"/>
            <a:ext cx="11148060" cy="684213"/>
          </a:xfrm>
        </p:spPr>
        <p:txBody>
          <a:bodyPr/>
          <a:lstStyle/>
          <a:p>
            <a:r>
              <a:rPr lang="en-US"/>
              <a:t>Click to edit Master title style</a:t>
            </a:r>
          </a:p>
        </p:txBody>
      </p:sp>
      <p:sp>
        <p:nvSpPr>
          <p:cNvPr id="3" name="Text Placeholder 2"/>
          <p:cNvSpPr>
            <a:spLocks noGrp="1"/>
          </p:cNvSpPr>
          <p:nvPr>
            <p:ph type="body" sz="half" idx="1"/>
          </p:nvPr>
        </p:nvSpPr>
        <p:spPr>
          <a:xfrm>
            <a:off x="434340" y="1600201"/>
            <a:ext cx="5864860" cy="453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502400" y="1600201"/>
            <a:ext cx="5080000" cy="2189163"/>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502400" y="3941763"/>
            <a:ext cx="5080000" cy="2189162"/>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2"/>
          </p:nvPr>
        </p:nvSpPr>
        <p:spPr>
          <a:xfrm>
            <a:off x="199614" y="6204269"/>
            <a:ext cx="704028" cy="457200"/>
          </a:xfrm>
        </p:spPr>
        <p:txBody>
          <a:bodyPr/>
          <a:lstStyle>
            <a:lvl1pPr>
              <a:defRPr/>
            </a:lvl1pPr>
          </a:lstStyle>
          <a:p>
            <a:fld id="{5F8DDC99-891A-42D1-ABFE-E41715607DCA}" type="slidenum">
              <a:rPr lang="en-US" altLang="en-US" smtClean="0">
                <a:solidFill>
                  <a:srgbClr val="5081AE"/>
                </a:solidFill>
              </a:rPr>
              <a:pPr/>
              <a:t>‹#›</a:t>
            </a:fld>
            <a:endParaRPr lang="en-US" altLang="en-US">
              <a:solidFill>
                <a:srgbClr val="5081AE"/>
              </a:solidFill>
            </a:endParaRPr>
          </a:p>
        </p:txBody>
      </p:sp>
      <p:sp>
        <p:nvSpPr>
          <p:cNvPr id="10" name="Footer Placeholder 2"/>
          <p:cNvSpPr>
            <a:spLocks noGrp="1"/>
          </p:cNvSpPr>
          <p:nvPr>
            <p:ph type="ftr" sz="quarter" idx="11"/>
          </p:nvPr>
        </p:nvSpPr>
        <p:spPr>
          <a:xfrm>
            <a:off x="9521004" y="6377158"/>
            <a:ext cx="1972235" cy="274638"/>
          </a:xfrm>
        </p:spPr>
        <p:txBody>
          <a:bodyPr/>
          <a:lstStyle>
            <a:lvl1pPr>
              <a:defRPr/>
            </a:lvl1pPr>
          </a:lstStyle>
          <a:p>
            <a:pPr>
              <a:defRPr/>
            </a:pPr>
            <a:endParaRPr lang="en-US">
              <a:solidFill>
                <a:srgbClr val="5081AE"/>
              </a:solidFill>
            </a:endParaRPr>
          </a:p>
        </p:txBody>
      </p:sp>
    </p:spTree>
    <p:custDataLst>
      <p:tags r:id="rId1"/>
    </p:custDataLst>
    <p:extLst>
      <p:ext uri="{BB962C8B-B14F-4D97-AF65-F5344CB8AC3E}">
        <p14:creationId xmlns:p14="http://schemas.microsoft.com/office/powerpoint/2010/main" val="893467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53A243-5712-4F39-8685-90A1134831FC}"/>
              </a:ext>
              <a:ext uri="{C183D7F6-B498-43B3-948B-1728B52AA6E4}">
                <adec:decorative xmlns:adec="http://schemas.microsoft.com/office/drawing/2017/decorative" val="1"/>
              </a:ext>
            </a:extLst>
          </p:cNvPr>
          <p:cNvSpPr/>
          <p:nvPr/>
        </p:nvSpPr>
        <p:spPr>
          <a:xfrm>
            <a:off x="203201" y="150814"/>
            <a:ext cx="11775017" cy="6556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34340" y="441326"/>
            <a:ext cx="11148060" cy="684213"/>
          </a:xfrm>
        </p:spPr>
        <p:txBody>
          <a:bodyPr/>
          <a:lstStyle/>
          <a:p>
            <a:r>
              <a:rPr lang="en-US"/>
              <a:t>Click to edit Master title style</a:t>
            </a:r>
          </a:p>
        </p:txBody>
      </p:sp>
      <p:sp>
        <p:nvSpPr>
          <p:cNvPr id="3" name="Text Placeholder 2"/>
          <p:cNvSpPr>
            <a:spLocks noGrp="1"/>
          </p:cNvSpPr>
          <p:nvPr>
            <p:ph type="body" sz="half" idx="1"/>
          </p:nvPr>
        </p:nvSpPr>
        <p:spPr>
          <a:xfrm>
            <a:off x="434340" y="1600201"/>
            <a:ext cx="5864860" cy="453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502400" y="1600201"/>
            <a:ext cx="5080000" cy="2189163"/>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502400" y="3941763"/>
            <a:ext cx="5080000" cy="2189162"/>
          </a:xfrm>
        </p:spPr>
        <p:txBody>
          <a:bodyPr/>
          <a:lstStyle>
            <a:lvl1pPr>
              <a:defRPr sz="3200"/>
            </a:lvl1pPr>
            <a:lvl2pPr>
              <a:defRPr sz="24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2"/>
          </p:nvPr>
        </p:nvSpPr>
        <p:spPr>
          <a:xfrm>
            <a:off x="199614" y="6204269"/>
            <a:ext cx="704028" cy="457200"/>
          </a:xfrm>
        </p:spPr>
        <p:txBody>
          <a:bodyPr/>
          <a:lstStyle>
            <a:lvl1pPr>
              <a:defRPr/>
            </a:lvl1pPr>
          </a:lstStyle>
          <a:p>
            <a:fld id="{5F8DDC99-891A-42D1-ABFE-E41715607DCA}" type="slidenum">
              <a:rPr lang="en-US" altLang="en-US" smtClean="0">
                <a:solidFill>
                  <a:srgbClr val="5081AE"/>
                </a:solidFill>
              </a:rPr>
              <a:pPr/>
              <a:t>‹#›</a:t>
            </a:fld>
            <a:endParaRPr lang="en-US" altLang="en-US">
              <a:solidFill>
                <a:srgbClr val="5081AE"/>
              </a:solidFill>
            </a:endParaRPr>
          </a:p>
        </p:txBody>
      </p:sp>
      <p:sp>
        <p:nvSpPr>
          <p:cNvPr id="10" name="Footer Placeholder 2"/>
          <p:cNvSpPr>
            <a:spLocks noGrp="1"/>
          </p:cNvSpPr>
          <p:nvPr>
            <p:ph type="ftr" sz="quarter" idx="11"/>
          </p:nvPr>
        </p:nvSpPr>
        <p:spPr>
          <a:xfrm>
            <a:off x="9521004" y="6377158"/>
            <a:ext cx="1972235" cy="274638"/>
          </a:xfrm>
        </p:spPr>
        <p:txBody>
          <a:bodyPr/>
          <a:lstStyle>
            <a:lvl1pPr>
              <a:defRPr/>
            </a:lvl1pPr>
          </a:lstStyle>
          <a:p>
            <a:pPr>
              <a:defRPr/>
            </a:pPr>
            <a:endParaRPr lang="en-US">
              <a:solidFill>
                <a:srgbClr val="5081AE"/>
              </a:solidFill>
            </a:endParaRPr>
          </a:p>
        </p:txBody>
      </p:sp>
    </p:spTree>
    <p:custDataLst>
      <p:tags r:id="rId1"/>
    </p:custDataLst>
    <p:extLst>
      <p:ext uri="{BB962C8B-B14F-4D97-AF65-F5344CB8AC3E}">
        <p14:creationId xmlns:p14="http://schemas.microsoft.com/office/powerpoint/2010/main" val="3979026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3_Left side Textbox stripe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203208" y="152400"/>
            <a:ext cx="2641600" cy="6556375"/>
          </a:xfrm>
          <a:prstGeom prst="rect">
            <a:avLst/>
          </a:prstGeom>
          <a:pattFill prst="dkDnDiag">
            <a:fgClr>
              <a:schemeClr val="accent2"/>
            </a:fgClr>
            <a:bgClr>
              <a:schemeClr val="accent2">
                <a:lumMod val="75000"/>
              </a:schemeClr>
            </a:bgClr>
          </a:patt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3070316" y="155575"/>
            <a:ext cx="89408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428716" y="442120"/>
            <a:ext cx="2133601" cy="5836443"/>
          </a:xfrm>
        </p:spPr>
        <p:txBody>
          <a:bodyPr anchor="ct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28AA0EFE-92BC-489B-99B5-698AF2BA5C5E}" type="slidenum">
              <a:rPr lang="en-US" smtClean="0">
                <a:solidFill>
                  <a:srgbClr val="C5D1D7"/>
                </a:solidFill>
              </a:rPr>
              <a:pPr/>
              <a:t>‹#›</a:t>
            </a:fld>
            <a:endParaRPr lang="en-US">
              <a:solidFill>
                <a:srgbClr val="C5D1D7"/>
              </a:solidFill>
            </a:endParaRPr>
          </a:p>
        </p:txBody>
      </p:sp>
      <p:sp>
        <p:nvSpPr>
          <p:cNvPr id="10" name="Footer Placeholder 11"/>
          <p:cNvSpPr>
            <a:spLocks noGrp="1"/>
          </p:cNvSpPr>
          <p:nvPr>
            <p:ph type="ftr" sz="quarter" idx="12"/>
          </p:nvPr>
        </p:nvSpPr>
        <p:spPr>
          <a:xfrm>
            <a:off x="9521004" y="6377158"/>
            <a:ext cx="1972235" cy="274638"/>
          </a:xfrm>
        </p:spPr>
        <p:txBody>
          <a:bodyPr/>
          <a:lstStyle>
            <a:lvl1pPr>
              <a:defRPr>
                <a:solidFill>
                  <a:schemeClr val="accent2">
                    <a:lumMod val="75000"/>
                  </a:schemeClr>
                </a:solidFill>
              </a:defRPr>
            </a:lvl1pPr>
          </a:lstStyle>
          <a:p>
            <a:pPr>
              <a:defRPr/>
            </a:pPr>
            <a:endParaRPr lang="en-US" dirty="0"/>
          </a:p>
        </p:txBody>
      </p:sp>
      <p:sp>
        <p:nvSpPr>
          <p:cNvPr id="17" name="Content Placeholder 2"/>
          <p:cNvSpPr>
            <a:spLocks noGrp="1"/>
          </p:cNvSpPr>
          <p:nvPr>
            <p:ph idx="13"/>
          </p:nvPr>
        </p:nvSpPr>
        <p:spPr>
          <a:xfrm>
            <a:off x="3458020" y="442121"/>
            <a:ext cx="8210904" cy="5935038"/>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445404" y="6123287"/>
            <a:ext cx="438409" cy="457494"/>
          </a:xfrm>
          <a:prstGeom prst="rect">
            <a:avLst/>
          </a:prstGeom>
        </p:spPr>
      </p:pic>
    </p:spTree>
    <p:custDataLst>
      <p:tags r:id="rId1"/>
    </p:custDataLst>
    <p:extLst>
      <p:ext uri="{BB962C8B-B14F-4D97-AF65-F5344CB8AC3E}">
        <p14:creationId xmlns:p14="http://schemas.microsoft.com/office/powerpoint/2010/main" val="257317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6E08-80B4-BFD8-9C4F-4054CD46C9BE}"/>
              </a:ext>
            </a:extLst>
          </p:cNvPr>
          <p:cNvSpPr>
            <a:spLocks noGrp="1"/>
          </p:cNvSpPr>
          <p:nvPr>
            <p:ph type="title"/>
          </p:nvPr>
        </p:nvSpPr>
        <p:spPr>
          <a:xfrm>
            <a:off x="838200" y="365125"/>
            <a:ext cx="10515600" cy="86013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55B92C0-7713-817A-E549-474CB728F3E5}"/>
              </a:ext>
            </a:extLst>
          </p:cNvPr>
          <p:cNvSpPr>
            <a:spLocks noGrp="1"/>
          </p:cNvSpPr>
          <p:nvPr>
            <p:ph idx="1"/>
          </p:nvPr>
        </p:nvSpPr>
        <p:spPr>
          <a:xfrm>
            <a:off x="838200" y="1460310"/>
            <a:ext cx="10515600" cy="4716653"/>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A0D1270-85AC-E1E1-0E54-E6C9A7A775EA}"/>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6095CC98-2DFF-96B7-C3CA-E151BE5EC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9A7EF-FFE2-A3C0-3F83-23189B3C9094}"/>
              </a:ext>
            </a:extLst>
          </p:cNvPr>
          <p:cNvSpPr>
            <a:spLocks noGrp="1"/>
          </p:cNvSpPr>
          <p:nvPr>
            <p:ph type="sldNum" sz="quarter" idx="12"/>
          </p:nvPr>
        </p:nvSpPr>
        <p:spPr/>
        <p:txBody>
          <a:bodyPr/>
          <a:lstStyle/>
          <a:p>
            <a:fld id="{91286947-4569-4C16-8179-52394E009F22}" type="slidenum">
              <a:rPr lang="en-US" smtClean="0"/>
              <a:t>‹#›</a:t>
            </a:fld>
            <a:endParaRPr lang="en-US"/>
          </a:p>
        </p:txBody>
      </p:sp>
      <p:sp>
        <p:nvSpPr>
          <p:cNvPr id="7" name="Rectangle 6">
            <a:extLst>
              <a:ext uri="{FF2B5EF4-FFF2-40B4-BE49-F238E27FC236}">
                <a16:creationId xmlns:a16="http://schemas.microsoft.com/office/drawing/2014/main" id="{62A74099-51E8-C770-0465-0A14FB39D18A}"/>
              </a:ext>
            </a:extLst>
          </p:cNvPr>
          <p:cNvSpPr/>
          <p:nvPr userDrawn="1"/>
        </p:nvSpPr>
        <p:spPr>
          <a:xfrm>
            <a:off x="814943" y="1133820"/>
            <a:ext cx="10607040" cy="91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96427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A5A9AA4-C332-6657-4B08-8F971B54F490}"/>
              </a:ext>
            </a:extLst>
          </p:cNvPr>
          <p:cNvSpPr>
            <a:spLocks noGrp="1"/>
          </p:cNvSpPr>
          <p:nvPr>
            <p:ph type="pic" idx="13"/>
          </p:nvPr>
        </p:nvSpPr>
        <p:spPr>
          <a:xfrm>
            <a:off x="-1" y="0"/>
            <a:ext cx="1219199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57E78893-C521-2D79-BBCF-B1FE9BE2A7E8}"/>
              </a:ext>
            </a:extLst>
          </p:cNvPr>
          <p:cNvSpPr>
            <a:spLocks noGrp="1"/>
          </p:cNvSpPr>
          <p:nvPr>
            <p:ph type="ctrTitle" hasCustomPrompt="1"/>
          </p:nvPr>
        </p:nvSpPr>
        <p:spPr>
          <a:xfrm>
            <a:off x="614148" y="0"/>
            <a:ext cx="5481851" cy="6858000"/>
          </a:xfrm>
          <a:solidFill>
            <a:schemeClr val="accent3"/>
          </a:solidFill>
        </p:spPr>
        <p:txBody>
          <a:bodyPr anchor="t"/>
          <a:lstStyle>
            <a:lvl1pPr algn="ctr">
              <a:defRPr sz="6000">
                <a:latin typeface="Verdana" panose="020B0604030504040204" pitchFamily="34" charset="0"/>
                <a:ea typeface="Verdana" panose="020B0604030504040204" pitchFamily="34" charset="0"/>
              </a:defRPr>
            </a:lvl1pPr>
          </a:lstStyle>
          <a:p>
            <a:br>
              <a:rPr lang="en-US" dirty="0"/>
            </a:br>
            <a:r>
              <a:rPr lang="en-US" dirty="0"/>
              <a:t>Click to edit Master title style</a:t>
            </a:r>
          </a:p>
        </p:txBody>
      </p:sp>
      <p:sp>
        <p:nvSpPr>
          <p:cNvPr id="3" name="Subtitle 2">
            <a:extLst>
              <a:ext uri="{FF2B5EF4-FFF2-40B4-BE49-F238E27FC236}">
                <a16:creationId xmlns:a16="http://schemas.microsoft.com/office/drawing/2014/main" id="{3CF54BE3-78E7-AFDF-E00F-ED8EC4C3BCB5}"/>
              </a:ext>
            </a:extLst>
          </p:cNvPr>
          <p:cNvSpPr>
            <a:spLocks noGrp="1"/>
          </p:cNvSpPr>
          <p:nvPr>
            <p:ph type="subTitle" idx="1"/>
          </p:nvPr>
        </p:nvSpPr>
        <p:spPr>
          <a:xfrm>
            <a:off x="4872250" y="4299044"/>
            <a:ext cx="7319749" cy="958755"/>
          </a:xfrm>
        </p:spPr>
        <p:txBody>
          <a:bodyPr/>
          <a:lstStyle>
            <a:lvl1pPr marL="0" indent="0" algn="ctr">
              <a:lnSpc>
                <a:spcPct val="110000"/>
              </a:lnSpc>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10E9CAE-3806-4719-9C65-0E87E6889B41}"/>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5" name="Footer Placeholder 4">
            <a:extLst>
              <a:ext uri="{FF2B5EF4-FFF2-40B4-BE49-F238E27FC236}">
                <a16:creationId xmlns:a16="http://schemas.microsoft.com/office/drawing/2014/main" id="{AF014B87-AACC-FEBB-6E60-552A509DD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ADA33-C041-A08C-DB88-C87B86193B05}"/>
              </a:ext>
            </a:extLst>
          </p:cNvPr>
          <p:cNvSpPr>
            <a:spLocks noGrp="1"/>
          </p:cNvSpPr>
          <p:nvPr>
            <p:ph type="sldNum" sz="quarter" idx="12"/>
          </p:nvPr>
        </p:nvSpPr>
        <p:spPr/>
        <p:txBody>
          <a:bodyPr/>
          <a:lstStyle/>
          <a:p>
            <a:fld id="{91286947-4569-4C16-8179-52394E009F22}" type="slidenum">
              <a:rPr lang="en-US" smtClean="0"/>
              <a:t>‹#›</a:t>
            </a:fld>
            <a:endParaRPr lang="en-US"/>
          </a:p>
        </p:txBody>
      </p:sp>
    </p:spTree>
    <p:custDataLst>
      <p:tags r:id="rId1"/>
    </p:custDataLst>
    <p:extLst>
      <p:ext uri="{BB962C8B-B14F-4D97-AF65-F5344CB8AC3E}">
        <p14:creationId xmlns:p14="http://schemas.microsoft.com/office/powerpoint/2010/main" val="25198913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B30729-0F0A-D0E2-45DC-AD5DBFA8F3AF}"/>
              </a:ext>
            </a:extLst>
          </p:cNvPr>
          <p:cNvSpPr>
            <a:spLocks noGrp="1"/>
          </p:cNvSpPr>
          <p:nvPr>
            <p:ph type="pic" idx="1"/>
          </p:nvPr>
        </p:nvSpPr>
        <p:spPr>
          <a:xfrm>
            <a:off x="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F565C43B-2821-8BDC-DA73-848E0D7CFEE1}"/>
              </a:ext>
            </a:extLst>
          </p:cNvPr>
          <p:cNvSpPr>
            <a:spLocks noGrp="1"/>
          </p:cNvSpPr>
          <p:nvPr>
            <p:ph type="title"/>
          </p:nvPr>
        </p:nvSpPr>
        <p:spPr>
          <a:xfrm>
            <a:off x="6533372" y="694368"/>
            <a:ext cx="4588247" cy="98249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962AA77-59FC-4E4B-424F-D2281EA84CB9}"/>
              </a:ext>
            </a:extLst>
          </p:cNvPr>
          <p:cNvSpPr>
            <a:spLocks noGrp="1"/>
          </p:cNvSpPr>
          <p:nvPr>
            <p:ph type="body" sz="half" idx="2"/>
          </p:nvPr>
        </p:nvSpPr>
        <p:spPr>
          <a:xfrm>
            <a:off x="6533371" y="1822778"/>
            <a:ext cx="4588248" cy="43288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72A7A89-6206-FED4-5861-B982D897D7A2}"/>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832F2F35-DB4A-7BF5-44D7-0EB8D00E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B8120-0BE8-CEBE-C775-550FEA9FD6DF}"/>
              </a:ext>
            </a:extLst>
          </p:cNvPr>
          <p:cNvSpPr>
            <a:spLocks noGrp="1"/>
          </p:cNvSpPr>
          <p:nvPr>
            <p:ph type="sldNum" sz="quarter" idx="12"/>
          </p:nvPr>
        </p:nvSpPr>
        <p:spPr/>
        <p:txBody>
          <a:bodyPr/>
          <a:lstStyle/>
          <a:p>
            <a:fld id="{91286947-4569-4C16-8179-52394E009F22}" type="slidenum">
              <a:rPr lang="en-US" smtClean="0"/>
              <a:t>‹#›</a:t>
            </a:fld>
            <a:endParaRPr lang="en-US"/>
          </a:p>
        </p:txBody>
      </p:sp>
      <p:sp>
        <p:nvSpPr>
          <p:cNvPr id="8" name="Rectangle 7">
            <a:extLst>
              <a:ext uri="{FF2B5EF4-FFF2-40B4-BE49-F238E27FC236}">
                <a16:creationId xmlns:a16="http://schemas.microsoft.com/office/drawing/2014/main" id="{1A70B710-74D5-155D-4095-B611E9AA841F}"/>
              </a:ext>
            </a:extLst>
          </p:cNvPr>
          <p:cNvSpPr/>
          <p:nvPr userDrawn="1"/>
        </p:nvSpPr>
        <p:spPr>
          <a:xfrm>
            <a:off x="11791666" y="0"/>
            <a:ext cx="40033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386333-6EBD-193E-66F7-C74CB1D24017}"/>
              </a:ext>
            </a:extLst>
          </p:cNvPr>
          <p:cNvSpPr/>
          <p:nvPr userDrawn="1"/>
        </p:nvSpPr>
        <p:spPr>
          <a:xfrm>
            <a:off x="11671112" y="0"/>
            <a:ext cx="13716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86444C-2C8C-3A1C-0769-C9B5FD74D576}"/>
              </a:ext>
            </a:extLst>
          </p:cNvPr>
          <p:cNvSpPr/>
          <p:nvPr userDrawn="1"/>
        </p:nvSpPr>
        <p:spPr>
          <a:xfrm>
            <a:off x="11550554" y="2272"/>
            <a:ext cx="13716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075925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B30729-0F0A-D0E2-45DC-AD5DBFA8F3AF}"/>
              </a:ext>
            </a:extLst>
          </p:cNvPr>
          <p:cNvSpPr>
            <a:spLocks noGrp="1"/>
          </p:cNvSpPr>
          <p:nvPr>
            <p:ph type="pic" idx="1"/>
          </p:nvPr>
        </p:nvSpPr>
        <p:spPr>
          <a:xfrm>
            <a:off x="0" y="0"/>
            <a:ext cx="580029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F565C43B-2821-8BDC-DA73-848E0D7CFEE1}"/>
              </a:ext>
            </a:extLst>
          </p:cNvPr>
          <p:cNvSpPr>
            <a:spLocks noGrp="1"/>
          </p:cNvSpPr>
          <p:nvPr>
            <p:ph type="title"/>
          </p:nvPr>
        </p:nvSpPr>
        <p:spPr>
          <a:xfrm>
            <a:off x="6260412" y="694368"/>
            <a:ext cx="4588247" cy="98249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962AA77-59FC-4E4B-424F-D2281EA84CB9}"/>
              </a:ext>
            </a:extLst>
          </p:cNvPr>
          <p:cNvSpPr>
            <a:spLocks noGrp="1"/>
          </p:cNvSpPr>
          <p:nvPr>
            <p:ph type="body" sz="half" idx="2"/>
          </p:nvPr>
        </p:nvSpPr>
        <p:spPr>
          <a:xfrm>
            <a:off x="6260411" y="1822778"/>
            <a:ext cx="4588248" cy="43288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A7A89-6206-FED4-5861-B982D897D7A2}"/>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832F2F35-DB4A-7BF5-44D7-0EB8D00E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B8120-0BE8-CEBE-C775-550FEA9FD6DF}"/>
              </a:ext>
            </a:extLst>
          </p:cNvPr>
          <p:cNvSpPr>
            <a:spLocks noGrp="1"/>
          </p:cNvSpPr>
          <p:nvPr>
            <p:ph type="sldNum" sz="quarter" idx="12"/>
          </p:nvPr>
        </p:nvSpPr>
        <p:spPr/>
        <p:txBody>
          <a:bodyPr/>
          <a:lstStyle/>
          <a:p>
            <a:fld id="{91286947-4569-4C16-8179-52394E009F22}" type="slidenum">
              <a:rPr lang="en-US" smtClean="0"/>
              <a:t>‹#›</a:t>
            </a:fld>
            <a:endParaRPr lang="en-US"/>
          </a:p>
        </p:txBody>
      </p:sp>
      <p:sp>
        <p:nvSpPr>
          <p:cNvPr id="11" name="Flowchart: Delay 10">
            <a:extLst>
              <a:ext uri="{FF2B5EF4-FFF2-40B4-BE49-F238E27FC236}">
                <a16:creationId xmlns:a16="http://schemas.microsoft.com/office/drawing/2014/main" id="{97E45753-07E6-C7E3-768E-07AE3B59FCF2}"/>
              </a:ext>
            </a:extLst>
          </p:cNvPr>
          <p:cNvSpPr/>
          <p:nvPr userDrawn="1"/>
        </p:nvSpPr>
        <p:spPr>
          <a:xfrm flipH="1">
            <a:off x="11086872" y="4544"/>
            <a:ext cx="1091820" cy="6858000"/>
          </a:xfrm>
          <a:custGeom>
            <a:avLst/>
            <a:gdLst>
              <a:gd name="connsiteX0" fmla="*/ 0 w 423080"/>
              <a:gd name="connsiteY0" fmla="*/ 0 h 6857999"/>
              <a:gd name="connsiteX1" fmla="*/ 211540 w 423080"/>
              <a:gd name="connsiteY1" fmla="*/ 0 h 6857999"/>
              <a:gd name="connsiteX2" fmla="*/ 423080 w 423080"/>
              <a:gd name="connsiteY2" fmla="*/ 3429000 h 6857999"/>
              <a:gd name="connsiteX3" fmla="*/ 211540 w 423080"/>
              <a:gd name="connsiteY3" fmla="*/ 6858000 h 6857999"/>
              <a:gd name="connsiteX4" fmla="*/ 0 w 423080"/>
              <a:gd name="connsiteY4" fmla="*/ 6857999 h 6857999"/>
              <a:gd name="connsiteX5" fmla="*/ 0 w 423080"/>
              <a:gd name="connsiteY5" fmla="*/ 0 h 6857999"/>
              <a:gd name="connsiteX0" fmla="*/ 0 w 1091820"/>
              <a:gd name="connsiteY0" fmla="*/ 0 h 6858000"/>
              <a:gd name="connsiteX1" fmla="*/ 211540 w 1091820"/>
              <a:gd name="connsiteY1" fmla="*/ 0 h 6858000"/>
              <a:gd name="connsiteX2" fmla="*/ 1091820 w 1091820"/>
              <a:gd name="connsiteY2" fmla="*/ 3442648 h 6858000"/>
              <a:gd name="connsiteX3" fmla="*/ 211540 w 1091820"/>
              <a:gd name="connsiteY3" fmla="*/ 6858000 h 6858000"/>
              <a:gd name="connsiteX4" fmla="*/ 0 w 1091820"/>
              <a:gd name="connsiteY4" fmla="*/ 6857999 h 6858000"/>
              <a:gd name="connsiteX5" fmla="*/ 0 w 109182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820" h="6858000">
                <a:moveTo>
                  <a:pt x="0" y="0"/>
                </a:moveTo>
                <a:lnTo>
                  <a:pt x="211540" y="0"/>
                </a:lnTo>
                <a:cubicBezTo>
                  <a:pt x="328370" y="0"/>
                  <a:pt x="1091820" y="1548864"/>
                  <a:pt x="1091820" y="3442648"/>
                </a:cubicBezTo>
                <a:cubicBezTo>
                  <a:pt x="1091820" y="5336432"/>
                  <a:pt x="328370" y="6858000"/>
                  <a:pt x="211540" y="6858000"/>
                </a:cubicBezTo>
                <a:lnTo>
                  <a:pt x="0" y="6857999"/>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lay 10">
            <a:extLst>
              <a:ext uri="{FF2B5EF4-FFF2-40B4-BE49-F238E27FC236}">
                <a16:creationId xmlns:a16="http://schemas.microsoft.com/office/drawing/2014/main" id="{EB80D8A5-9204-6648-D8C9-0BB7A2FF4F2B}"/>
              </a:ext>
            </a:extLst>
          </p:cNvPr>
          <p:cNvSpPr/>
          <p:nvPr userDrawn="1"/>
        </p:nvSpPr>
        <p:spPr>
          <a:xfrm flipH="1">
            <a:off x="11266568" y="4544"/>
            <a:ext cx="1091820" cy="6858000"/>
          </a:xfrm>
          <a:custGeom>
            <a:avLst/>
            <a:gdLst>
              <a:gd name="connsiteX0" fmla="*/ 0 w 423080"/>
              <a:gd name="connsiteY0" fmla="*/ 0 h 6857999"/>
              <a:gd name="connsiteX1" fmla="*/ 211540 w 423080"/>
              <a:gd name="connsiteY1" fmla="*/ 0 h 6857999"/>
              <a:gd name="connsiteX2" fmla="*/ 423080 w 423080"/>
              <a:gd name="connsiteY2" fmla="*/ 3429000 h 6857999"/>
              <a:gd name="connsiteX3" fmla="*/ 211540 w 423080"/>
              <a:gd name="connsiteY3" fmla="*/ 6858000 h 6857999"/>
              <a:gd name="connsiteX4" fmla="*/ 0 w 423080"/>
              <a:gd name="connsiteY4" fmla="*/ 6857999 h 6857999"/>
              <a:gd name="connsiteX5" fmla="*/ 0 w 423080"/>
              <a:gd name="connsiteY5" fmla="*/ 0 h 6857999"/>
              <a:gd name="connsiteX0" fmla="*/ 0 w 1091820"/>
              <a:gd name="connsiteY0" fmla="*/ 0 h 6858000"/>
              <a:gd name="connsiteX1" fmla="*/ 211540 w 1091820"/>
              <a:gd name="connsiteY1" fmla="*/ 0 h 6858000"/>
              <a:gd name="connsiteX2" fmla="*/ 1091820 w 1091820"/>
              <a:gd name="connsiteY2" fmla="*/ 3442648 h 6858000"/>
              <a:gd name="connsiteX3" fmla="*/ 211540 w 1091820"/>
              <a:gd name="connsiteY3" fmla="*/ 6858000 h 6858000"/>
              <a:gd name="connsiteX4" fmla="*/ 0 w 1091820"/>
              <a:gd name="connsiteY4" fmla="*/ 6857999 h 6858000"/>
              <a:gd name="connsiteX5" fmla="*/ 0 w 109182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820" h="6858000">
                <a:moveTo>
                  <a:pt x="0" y="0"/>
                </a:moveTo>
                <a:lnTo>
                  <a:pt x="211540" y="0"/>
                </a:lnTo>
                <a:cubicBezTo>
                  <a:pt x="328370" y="0"/>
                  <a:pt x="1091820" y="1548864"/>
                  <a:pt x="1091820" y="3442648"/>
                </a:cubicBezTo>
                <a:cubicBezTo>
                  <a:pt x="1091820" y="5336432"/>
                  <a:pt x="328370" y="6858000"/>
                  <a:pt x="211540" y="6858000"/>
                </a:cubicBezTo>
                <a:lnTo>
                  <a:pt x="0" y="6857999"/>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0">
            <a:extLst>
              <a:ext uri="{FF2B5EF4-FFF2-40B4-BE49-F238E27FC236}">
                <a16:creationId xmlns:a16="http://schemas.microsoft.com/office/drawing/2014/main" id="{FB729D58-0D39-8EE8-D868-6A302C0D7FE0}"/>
              </a:ext>
            </a:extLst>
          </p:cNvPr>
          <p:cNvSpPr/>
          <p:nvPr userDrawn="1"/>
        </p:nvSpPr>
        <p:spPr>
          <a:xfrm flipH="1">
            <a:off x="11446264" y="4544"/>
            <a:ext cx="1091820" cy="6858000"/>
          </a:xfrm>
          <a:custGeom>
            <a:avLst/>
            <a:gdLst>
              <a:gd name="connsiteX0" fmla="*/ 0 w 423080"/>
              <a:gd name="connsiteY0" fmla="*/ 0 h 6857999"/>
              <a:gd name="connsiteX1" fmla="*/ 211540 w 423080"/>
              <a:gd name="connsiteY1" fmla="*/ 0 h 6857999"/>
              <a:gd name="connsiteX2" fmla="*/ 423080 w 423080"/>
              <a:gd name="connsiteY2" fmla="*/ 3429000 h 6857999"/>
              <a:gd name="connsiteX3" fmla="*/ 211540 w 423080"/>
              <a:gd name="connsiteY3" fmla="*/ 6858000 h 6857999"/>
              <a:gd name="connsiteX4" fmla="*/ 0 w 423080"/>
              <a:gd name="connsiteY4" fmla="*/ 6857999 h 6857999"/>
              <a:gd name="connsiteX5" fmla="*/ 0 w 423080"/>
              <a:gd name="connsiteY5" fmla="*/ 0 h 6857999"/>
              <a:gd name="connsiteX0" fmla="*/ 0 w 1091820"/>
              <a:gd name="connsiteY0" fmla="*/ 0 h 6858000"/>
              <a:gd name="connsiteX1" fmla="*/ 211540 w 1091820"/>
              <a:gd name="connsiteY1" fmla="*/ 0 h 6858000"/>
              <a:gd name="connsiteX2" fmla="*/ 1091820 w 1091820"/>
              <a:gd name="connsiteY2" fmla="*/ 3442648 h 6858000"/>
              <a:gd name="connsiteX3" fmla="*/ 211540 w 1091820"/>
              <a:gd name="connsiteY3" fmla="*/ 6858000 h 6858000"/>
              <a:gd name="connsiteX4" fmla="*/ 0 w 1091820"/>
              <a:gd name="connsiteY4" fmla="*/ 6857999 h 6858000"/>
              <a:gd name="connsiteX5" fmla="*/ 0 w 109182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820" h="6858000">
                <a:moveTo>
                  <a:pt x="0" y="0"/>
                </a:moveTo>
                <a:lnTo>
                  <a:pt x="211540" y="0"/>
                </a:lnTo>
                <a:cubicBezTo>
                  <a:pt x="328370" y="0"/>
                  <a:pt x="1091820" y="1548864"/>
                  <a:pt x="1091820" y="3442648"/>
                </a:cubicBezTo>
                <a:cubicBezTo>
                  <a:pt x="1091820" y="5336432"/>
                  <a:pt x="328370" y="6858000"/>
                  <a:pt x="211540" y="6858000"/>
                </a:cubicBezTo>
                <a:lnTo>
                  <a:pt x="0" y="6857999"/>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1513563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B30729-0F0A-D0E2-45DC-AD5DBFA8F3AF}"/>
              </a:ext>
            </a:extLst>
          </p:cNvPr>
          <p:cNvSpPr>
            <a:spLocks noGrp="1"/>
          </p:cNvSpPr>
          <p:nvPr>
            <p:ph type="pic" idx="1"/>
          </p:nvPr>
        </p:nvSpPr>
        <p:spPr>
          <a:xfrm>
            <a:off x="0"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lowchart: Data 7">
            <a:extLst>
              <a:ext uri="{FF2B5EF4-FFF2-40B4-BE49-F238E27FC236}">
                <a16:creationId xmlns:a16="http://schemas.microsoft.com/office/drawing/2014/main" id="{B4D97D66-1856-0794-857E-186120110734}"/>
              </a:ext>
            </a:extLst>
          </p:cNvPr>
          <p:cNvSpPr/>
          <p:nvPr userDrawn="1"/>
        </p:nvSpPr>
        <p:spPr>
          <a:xfrm flipH="1">
            <a:off x="0" y="0"/>
            <a:ext cx="7642746" cy="6858000"/>
          </a:xfrm>
          <a:prstGeom prst="flowChartInputOutput">
            <a:avLst/>
          </a:prstGeom>
          <a:solidFill>
            <a:srgbClr val="E7E6E6">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F72A7A89-6206-FED4-5861-B982D897D7A2}"/>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832F2F35-DB4A-7BF5-44D7-0EB8D00E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B8120-0BE8-CEBE-C775-550FEA9FD6DF}"/>
              </a:ext>
            </a:extLst>
          </p:cNvPr>
          <p:cNvSpPr>
            <a:spLocks noGrp="1"/>
          </p:cNvSpPr>
          <p:nvPr>
            <p:ph type="sldNum" sz="quarter" idx="12"/>
          </p:nvPr>
        </p:nvSpPr>
        <p:spPr/>
        <p:txBody>
          <a:bodyPr/>
          <a:lstStyle/>
          <a:p>
            <a:fld id="{91286947-4569-4C16-8179-52394E009F22}" type="slidenum">
              <a:rPr lang="en-US" smtClean="0"/>
              <a:t>‹#›</a:t>
            </a:fld>
            <a:endParaRPr lang="en-US"/>
          </a:p>
        </p:txBody>
      </p:sp>
      <p:cxnSp>
        <p:nvCxnSpPr>
          <p:cNvPr id="12" name="Straight Connector 11">
            <a:extLst>
              <a:ext uri="{FF2B5EF4-FFF2-40B4-BE49-F238E27FC236}">
                <a16:creationId xmlns:a16="http://schemas.microsoft.com/office/drawing/2014/main" id="{D13EE9C8-AB96-5E60-D972-663042760294}"/>
              </a:ext>
            </a:extLst>
          </p:cNvPr>
          <p:cNvCxnSpPr>
            <a:cxnSpLocks/>
            <a:stCxn id="3" idx="0"/>
          </p:cNvCxnSpPr>
          <p:nvPr userDrawn="1"/>
        </p:nvCxnSpPr>
        <p:spPr>
          <a:xfrm>
            <a:off x="6096000" y="0"/>
            <a:ext cx="1546746" cy="6858000"/>
          </a:xfrm>
          <a:prstGeom prst="line">
            <a:avLst/>
          </a:prstGeom>
          <a:ln w="120650"/>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8962AA77-59FC-4E4B-424F-D2281EA84CB9}"/>
              </a:ext>
            </a:extLst>
          </p:cNvPr>
          <p:cNvSpPr>
            <a:spLocks noGrp="1"/>
          </p:cNvSpPr>
          <p:nvPr>
            <p:ph type="body" sz="half" idx="2"/>
          </p:nvPr>
        </p:nvSpPr>
        <p:spPr>
          <a:xfrm>
            <a:off x="1678675" y="1828801"/>
            <a:ext cx="4417324" cy="4328808"/>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F565C43B-2821-8BDC-DA73-848E0D7CFEE1}"/>
              </a:ext>
            </a:extLst>
          </p:cNvPr>
          <p:cNvSpPr>
            <a:spLocks noGrp="1"/>
          </p:cNvSpPr>
          <p:nvPr>
            <p:ph type="title"/>
          </p:nvPr>
        </p:nvSpPr>
        <p:spPr>
          <a:xfrm>
            <a:off x="838200" y="700391"/>
            <a:ext cx="4907507" cy="982494"/>
          </a:xfrm>
        </p:spPr>
        <p:txBody>
          <a:bodyPr anchor="b"/>
          <a:lstStyle>
            <a:lvl1pPr>
              <a:defRPr sz="3200"/>
            </a:lvl1pPr>
          </a:lstStyle>
          <a:p>
            <a:r>
              <a:rPr lang="en-US" dirty="0"/>
              <a:t>Click to edit Master title style</a:t>
            </a:r>
          </a:p>
        </p:txBody>
      </p:sp>
    </p:spTree>
    <p:custDataLst>
      <p:tags r:id="rId1"/>
    </p:custDataLst>
    <p:extLst>
      <p:ext uri="{BB962C8B-B14F-4D97-AF65-F5344CB8AC3E}">
        <p14:creationId xmlns:p14="http://schemas.microsoft.com/office/powerpoint/2010/main" val="37636029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B30729-0F0A-D0E2-45DC-AD5DBFA8F3AF}"/>
              </a:ext>
            </a:extLst>
          </p:cNvPr>
          <p:cNvSpPr>
            <a:spLocks noGrp="1"/>
          </p:cNvSpPr>
          <p:nvPr>
            <p:ph type="pic" idx="1"/>
          </p:nvPr>
        </p:nvSpPr>
        <p:spPr>
          <a:xfrm>
            <a:off x="0"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lowchart: Data 7">
            <a:extLst>
              <a:ext uri="{FF2B5EF4-FFF2-40B4-BE49-F238E27FC236}">
                <a16:creationId xmlns:a16="http://schemas.microsoft.com/office/drawing/2014/main" id="{B4D97D66-1856-0794-857E-186120110734}"/>
              </a:ext>
            </a:extLst>
          </p:cNvPr>
          <p:cNvSpPr/>
          <p:nvPr userDrawn="1"/>
        </p:nvSpPr>
        <p:spPr>
          <a:xfrm flipH="1" flipV="1">
            <a:off x="5686560" y="0"/>
            <a:ext cx="6214299" cy="6858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8 w 10018"/>
              <a:gd name="connsiteY0" fmla="*/ 10000 h 10000"/>
              <a:gd name="connsiteX1" fmla="*/ 0 w 10018"/>
              <a:gd name="connsiteY1" fmla="*/ 0 h 10000"/>
              <a:gd name="connsiteX2" fmla="*/ 10018 w 10018"/>
              <a:gd name="connsiteY2" fmla="*/ 0 h 10000"/>
              <a:gd name="connsiteX3" fmla="*/ 8018 w 10018"/>
              <a:gd name="connsiteY3" fmla="*/ 10000 h 10000"/>
              <a:gd name="connsiteX4" fmla="*/ 18 w 10018"/>
              <a:gd name="connsiteY4" fmla="*/ 10000 h 10000"/>
              <a:gd name="connsiteX0" fmla="*/ 18 w 10018"/>
              <a:gd name="connsiteY0" fmla="*/ 10000 h 10000"/>
              <a:gd name="connsiteX1" fmla="*/ 0 w 10018"/>
              <a:gd name="connsiteY1" fmla="*/ 0 h 10000"/>
              <a:gd name="connsiteX2" fmla="*/ 10018 w 10018"/>
              <a:gd name="connsiteY2" fmla="*/ 0 h 10000"/>
              <a:gd name="connsiteX3" fmla="*/ 7490 w 10018"/>
              <a:gd name="connsiteY3" fmla="*/ 9980 h 10000"/>
              <a:gd name="connsiteX4" fmla="*/ 18 w 1001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0000">
                <a:moveTo>
                  <a:pt x="18" y="10000"/>
                </a:moveTo>
                <a:cubicBezTo>
                  <a:pt x="12" y="6667"/>
                  <a:pt x="6" y="3333"/>
                  <a:pt x="0" y="0"/>
                </a:cubicBezTo>
                <a:lnTo>
                  <a:pt x="10018" y="0"/>
                </a:lnTo>
                <a:lnTo>
                  <a:pt x="7490" y="9980"/>
                </a:lnTo>
                <a:lnTo>
                  <a:pt x="18" y="10000"/>
                </a:lnTo>
                <a:close/>
              </a:path>
            </a:pathLst>
          </a:custGeom>
          <a:solidFill>
            <a:srgbClr val="E7E6E6">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F72A7A89-6206-FED4-5861-B982D897D7A2}"/>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832F2F35-DB4A-7BF5-44D7-0EB8D00E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B8120-0BE8-CEBE-C775-550FEA9FD6DF}"/>
              </a:ext>
            </a:extLst>
          </p:cNvPr>
          <p:cNvSpPr>
            <a:spLocks noGrp="1"/>
          </p:cNvSpPr>
          <p:nvPr>
            <p:ph type="sldNum" sz="quarter" idx="12"/>
          </p:nvPr>
        </p:nvSpPr>
        <p:spPr/>
        <p:txBody>
          <a:bodyPr/>
          <a:lstStyle/>
          <a:p>
            <a:fld id="{91286947-4569-4C16-8179-52394E009F22}" type="slidenum">
              <a:rPr lang="en-US" smtClean="0"/>
              <a:t>‹#›</a:t>
            </a:fld>
            <a:endParaRPr lang="en-US"/>
          </a:p>
        </p:txBody>
      </p:sp>
      <p:cxnSp>
        <p:nvCxnSpPr>
          <p:cNvPr id="12" name="Straight Connector 11">
            <a:extLst>
              <a:ext uri="{FF2B5EF4-FFF2-40B4-BE49-F238E27FC236}">
                <a16:creationId xmlns:a16="http://schemas.microsoft.com/office/drawing/2014/main" id="{D13EE9C8-AB96-5E60-D972-663042760294}"/>
              </a:ext>
            </a:extLst>
          </p:cNvPr>
          <p:cNvCxnSpPr>
            <a:cxnSpLocks/>
          </p:cNvCxnSpPr>
          <p:nvPr userDrawn="1"/>
        </p:nvCxnSpPr>
        <p:spPr>
          <a:xfrm flipH="1">
            <a:off x="5618321" y="0"/>
            <a:ext cx="1645920" cy="6858000"/>
          </a:xfrm>
          <a:prstGeom prst="line">
            <a:avLst/>
          </a:prstGeom>
          <a:ln w="120650"/>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8962AA77-59FC-4E4B-424F-D2281EA84CB9}"/>
              </a:ext>
            </a:extLst>
          </p:cNvPr>
          <p:cNvSpPr>
            <a:spLocks noGrp="1"/>
          </p:cNvSpPr>
          <p:nvPr>
            <p:ph type="body" sz="half" idx="2"/>
          </p:nvPr>
        </p:nvSpPr>
        <p:spPr>
          <a:xfrm>
            <a:off x="7165087" y="1828801"/>
            <a:ext cx="4417324" cy="4328808"/>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F565C43B-2821-8BDC-DA73-848E0D7CFEE1}"/>
              </a:ext>
            </a:extLst>
          </p:cNvPr>
          <p:cNvSpPr>
            <a:spLocks noGrp="1"/>
          </p:cNvSpPr>
          <p:nvPr>
            <p:ph type="title"/>
          </p:nvPr>
        </p:nvSpPr>
        <p:spPr>
          <a:xfrm>
            <a:off x="7492621" y="691098"/>
            <a:ext cx="4089790" cy="982494"/>
          </a:xfrm>
        </p:spPr>
        <p:txBody>
          <a:bodyPr anchor="b"/>
          <a:lstStyle>
            <a:lvl1pPr>
              <a:defRPr sz="3200"/>
            </a:lvl1pPr>
          </a:lstStyle>
          <a:p>
            <a:r>
              <a:rPr lang="en-US" dirty="0"/>
              <a:t>Click to edit Master title style</a:t>
            </a:r>
          </a:p>
        </p:txBody>
      </p:sp>
    </p:spTree>
    <p:custDataLst>
      <p:tags r:id="rId1"/>
    </p:custDataLst>
    <p:extLst>
      <p:ext uri="{BB962C8B-B14F-4D97-AF65-F5344CB8AC3E}">
        <p14:creationId xmlns:p14="http://schemas.microsoft.com/office/powerpoint/2010/main" val="24797911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C43B-2821-8BDC-DA73-848E0D7CF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B30729-0F0A-D0E2-45DC-AD5DBFA8F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62AA77-59FC-4E4B-424F-D2281EA84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A7A89-6206-FED4-5861-B982D897D7A2}"/>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832F2F35-DB4A-7BF5-44D7-0EB8D00E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B8120-0BE8-CEBE-C775-550FEA9FD6DF}"/>
              </a:ext>
            </a:extLst>
          </p:cNvPr>
          <p:cNvSpPr>
            <a:spLocks noGrp="1"/>
          </p:cNvSpPr>
          <p:nvPr>
            <p:ph type="sldNum" sz="quarter" idx="12"/>
          </p:nvPr>
        </p:nvSpPr>
        <p:spPr/>
        <p:txBody>
          <a:bodyPr/>
          <a:lstStyle/>
          <a:p>
            <a:fld id="{91286947-4569-4C16-8179-52394E009F22}" type="slidenum">
              <a:rPr lang="en-US" smtClean="0"/>
              <a:t>‹#›</a:t>
            </a:fld>
            <a:endParaRPr lang="en-US"/>
          </a:p>
        </p:txBody>
      </p:sp>
    </p:spTree>
    <p:custDataLst>
      <p:tags r:id="rId1"/>
    </p:custDataLst>
    <p:extLst>
      <p:ext uri="{BB962C8B-B14F-4D97-AF65-F5344CB8AC3E}">
        <p14:creationId xmlns:p14="http://schemas.microsoft.com/office/powerpoint/2010/main" val="13335808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D113-7818-E67A-15BD-687F8AF7B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56845F-A190-DB70-06D0-BAEEE8B21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F9F7A-352B-CAC6-DD0E-2E19286A7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B2F8C-9959-42F4-DA1C-9880853E7E6D}"/>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CEA2F5DC-244B-D010-88E4-943E24448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E9C6E-6707-B304-8DD2-41872D31D508}"/>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26791015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C43B-2821-8BDC-DA73-848E0D7CFEE1}"/>
              </a:ext>
            </a:extLst>
          </p:cNvPr>
          <p:cNvSpPr>
            <a:spLocks noGrp="1"/>
          </p:cNvSpPr>
          <p:nvPr>
            <p:ph type="title"/>
          </p:nvPr>
        </p:nvSpPr>
        <p:spPr>
          <a:xfrm>
            <a:off x="6535991" y="700391"/>
            <a:ext cx="5047072" cy="98249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6B30729-0F0A-D0E2-45DC-AD5DBFA8F3AF}"/>
              </a:ext>
            </a:extLst>
          </p:cNvPr>
          <p:cNvSpPr>
            <a:spLocks noGrp="1"/>
          </p:cNvSpPr>
          <p:nvPr>
            <p:ph type="pic" idx="1"/>
          </p:nvPr>
        </p:nvSpPr>
        <p:spPr>
          <a:xfrm>
            <a:off x="0" y="0"/>
            <a:ext cx="5184843"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962AA77-59FC-4E4B-424F-D2281EA84CB9}"/>
              </a:ext>
            </a:extLst>
          </p:cNvPr>
          <p:cNvSpPr>
            <a:spLocks noGrp="1"/>
          </p:cNvSpPr>
          <p:nvPr>
            <p:ph type="body" sz="half" idx="2"/>
          </p:nvPr>
        </p:nvSpPr>
        <p:spPr>
          <a:xfrm>
            <a:off x="6997414" y="1828801"/>
            <a:ext cx="4588248" cy="43288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A7A89-6206-FED4-5861-B982D897D7A2}"/>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832F2F35-DB4A-7BF5-44D7-0EB8D00E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B8120-0BE8-CEBE-C775-550FEA9FD6DF}"/>
              </a:ext>
            </a:extLst>
          </p:cNvPr>
          <p:cNvSpPr>
            <a:spLocks noGrp="1"/>
          </p:cNvSpPr>
          <p:nvPr>
            <p:ph type="sldNum" sz="quarter" idx="12"/>
          </p:nvPr>
        </p:nvSpPr>
        <p:spPr/>
        <p:txBody>
          <a:bodyPr/>
          <a:lstStyle/>
          <a:p>
            <a:fld id="{91286947-4569-4C16-8179-52394E009F22}" type="slidenum">
              <a:rPr lang="en-US" smtClean="0"/>
              <a:t>‹#›</a:t>
            </a:fld>
            <a:endParaRPr lang="en-US"/>
          </a:p>
        </p:txBody>
      </p:sp>
      <p:cxnSp>
        <p:nvCxnSpPr>
          <p:cNvPr id="9" name="Straight Connector 8">
            <a:extLst>
              <a:ext uri="{FF2B5EF4-FFF2-40B4-BE49-F238E27FC236}">
                <a16:creationId xmlns:a16="http://schemas.microsoft.com/office/drawing/2014/main" id="{BA64EE7A-4B82-4F2C-3E0B-CEFD75AFAA76}"/>
              </a:ext>
            </a:extLst>
          </p:cNvPr>
          <p:cNvCxnSpPr/>
          <p:nvPr userDrawn="1"/>
        </p:nvCxnSpPr>
        <p:spPr>
          <a:xfrm>
            <a:off x="5254386" y="0"/>
            <a:ext cx="0" cy="6858000"/>
          </a:xfrm>
          <a:prstGeom prst="line">
            <a:avLst/>
          </a:prstGeom>
          <a:ln w="1270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0" name="Text Placeholder 3">
            <a:extLst>
              <a:ext uri="{FF2B5EF4-FFF2-40B4-BE49-F238E27FC236}">
                <a16:creationId xmlns:a16="http://schemas.microsoft.com/office/drawing/2014/main" id="{D8991669-A253-2FC0-6043-53FBD3BB68EC}"/>
              </a:ext>
            </a:extLst>
          </p:cNvPr>
          <p:cNvSpPr>
            <a:spLocks noGrp="1"/>
          </p:cNvSpPr>
          <p:nvPr>
            <p:ph type="body" sz="half" idx="13"/>
          </p:nvPr>
        </p:nvSpPr>
        <p:spPr>
          <a:xfrm>
            <a:off x="606338" y="4312692"/>
            <a:ext cx="5489662" cy="1869601"/>
          </a:xfrm>
          <a:solidFill>
            <a:srgbClr val="FAAA6C">
              <a:alpha val="85882"/>
            </a:srgbClr>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55222143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4616380" y="526777"/>
            <a:ext cx="6953840"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4041147" y="504971"/>
            <a:ext cx="0" cy="2935224"/>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621779" y="492918"/>
            <a:ext cx="3170238" cy="2936082"/>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621779" y="3809999"/>
            <a:ext cx="3994601" cy="2642387"/>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5046553" y="1679383"/>
            <a:ext cx="3108960" cy="4264217"/>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6" name="Content Placeholder 2">
            <a:extLst>
              <a:ext uri="{FF2B5EF4-FFF2-40B4-BE49-F238E27FC236}">
                <a16:creationId xmlns:a16="http://schemas.microsoft.com/office/drawing/2014/main" id="{3EB5785E-B895-054E-1455-D20EDE992092}"/>
              </a:ext>
            </a:extLst>
          </p:cNvPr>
          <p:cNvSpPr>
            <a:spLocks noGrp="1"/>
          </p:cNvSpPr>
          <p:nvPr>
            <p:ph idx="17" hasCustomPrompt="1"/>
          </p:nvPr>
        </p:nvSpPr>
        <p:spPr>
          <a:xfrm>
            <a:off x="8471720" y="1660307"/>
            <a:ext cx="3108960" cy="4264217"/>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Tree>
    <p:custDataLst>
      <p:tags r:id="rId1"/>
    </p:custDataLst>
    <p:extLst>
      <p:ext uri="{BB962C8B-B14F-4D97-AF65-F5344CB8AC3E}">
        <p14:creationId xmlns:p14="http://schemas.microsoft.com/office/powerpoint/2010/main" val="34178424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2535870" y="2921860"/>
            <a:ext cx="711101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66474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953910" y="2337468"/>
            <a:ext cx="1182412" cy="1222625"/>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5231950"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500171" y="2310547"/>
            <a:ext cx="1182412" cy="1222625"/>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8775763"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046432" y="2299135"/>
            <a:ext cx="1182412" cy="1222625"/>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latin typeface="Verdana" panose="020B0604030504040204" pitchFamily="34" charset="0"/>
                <a:ea typeface="Verdana" panose="020B0604030504040204" pitchFamily="34" charset="0"/>
              </a:defRPr>
            </a:lvl1pPr>
          </a:lstStyle>
          <a:p>
            <a:endParaRPr lang="en-US" dirty="0"/>
          </a:p>
        </p:txBody>
      </p:sp>
    </p:spTree>
    <p:custDataLst>
      <p:tags r:id="rId1"/>
    </p:custDataLst>
    <p:extLst>
      <p:ext uri="{BB962C8B-B14F-4D97-AF65-F5344CB8AC3E}">
        <p14:creationId xmlns:p14="http://schemas.microsoft.com/office/powerpoint/2010/main" val="388617517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260812"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3"/>
            <a:ext cx="1182412" cy="1222625"/>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935830"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6" y="2280863"/>
            <a:ext cx="1182412" cy="1222625"/>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51392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4" y="2309972"/>
            <a:ext cx="1182412" cy="1222625"/>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188946" y="2045132"/>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4"/>
            <a:ext cx="1182412" cy="1222625"/>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6" name="Rectangle 15">
            <a:extLst>
              <a:ext uri="{FF2B5EF4-FFF2-40B4-BE49-F238E27FC236}">
                <a16:creationId xmlns:a16="http://schemas.microsoft.com/office/drawing/2014/main" id="{D4578BB7-B3A6-0D4A-A743-C8950F9817AE}"/>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19" name="Footer Placeholder 4">
            <a:extLst>
              <a:ext uri="{FF2B5EF4-FFF2-40B4-BE49-F238E27FC236}">
                <a16:creationId xmlns:a16="http://schemas.microsoft.com/office/drawing/2014/main" id="{CF5779A1-5C1A-D949-93A6-EFB401BFC69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latin typeface="Verdana" panose="020B0604030504040204" pitchFamily="34" charset="0"/>
                <a:ea typeface="Verdana" panose="020B0604030504040204" pitchFamily="34" charset="0"/>
              </a:defRPr>
            </a:lvl1pPr>
          </a:lstStyle>
          <a:p>
            <a:endParaRPr lang="en-US" dirty="0"/>
          </a:p>
        </p:txBody>
      </p:sp>
    </p:spTree>
    <p:custDataLst>
      <p:tags r:id="rId1"/>
    </p:custDataLst>
    <p:extLst>
      <p:ext uri="{BB962C8B-B14F-4D97-AF65-F5344CB8AC3E}">
        <p14:creationId xmlns:p14="http://schemas.microsoft.com/office/powerpoint/2010/main" val="194853824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175438"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403497"/>
            <a:ext cx="1030100" cy="1086492"/>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222122"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384080"/>
            <a:ext cx="1030100" cy="1086492"/>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367425"/>
            <a:ext cx="1030100" cy="1086492"/>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7346820" y="2120050"/>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382067"/>
            <a:ext cx="1121725" cy="1086492"/>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9434872" y="2133924"/>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389427"/>
            <a:ext cx="1100333" cy="1086492"/>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0" name="Rectangle 19">
            <a:extLst>
              <a:ext uri="{FF2B5EF4-FFF2-40B4-BE49-F238E27FC236}">
                <a16:creationId xmlns:a16="http://schemas.microsoft.com/office/drawing/2014/main" id="{76866093-3200-6440-8AB2-9242D398F84E}"/>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21" name="Footer Placeholder 4">
            <a:extLst>
              <a:ext uri="{FF2B5EF4-FFF2-40B4-BE49-F238E27FC236}">
                <a16:creationId xmlns:a16="http://schemas.microsoft.com/office/drawing/2014/main" id="{EB50283A-D398-E048-BDA3-92DD544A494E}"/>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latin typeface="Verdana" panose="020B0604030504040204" pitchFamily="34" charset="0"/>
                <a:ea typeface="Verdana" panose="020B0604030504040204" pitchFamily="34" charset="0"/>
              </a:defRPr>
            </a:lvl1pPr>
          </a:lstStyle>
          <a:p>
            <a:endParaRPr lang="en-US" dirty="0"/>
          </a:p>
        </p:txBody>
      </p:sp>
    </p:spTree>
    <p:custDataLst>
      <p:tags r:id="rId1"/>
    </p:custDataLst>
    <p:extLst>
      <p:ext uri="{BB962C8B-B14F-4D97-AF65-F5344CB8AC3E}">
        <p14:creationId xmlns:p14="http://schemas.microsoft.com/office/powerpoint/2010/main" val="37248242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383805"/>
            <a:ext cx="3166740" cy="1408471"/>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372568"/>
            <a:ext cx="2973372" cy="1408471"/>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372568"/>
            <a:ext cx="3166740" cy="1408471"/>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02DAB539-1500-4641-B587-77CADD883496}"/>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25" name="Footer Placeholder 4">
            <a:extLst>
              <a:ext uri="{FF2B5EF4-FFF2-40B4-BE49-F238E27FC236}">
                <a16:creationId xmlns:a16="http://schemas.microsoft.com/office/drawing/2014/main" id="{6E30D721-4805-D344-A3E0-90A8F1D568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endParaRPr lang="en-US" dirty="0"/>
          </a:p>
        </p:txBody>
      </p:sp>
    </p:spTree>
    <p:custDataLst>
      <p:tags r:id="rId1"/>
    </p:custDataLst>
    <p:extLst>
      <p:ext uri="{BB962C8B-B14F-4D97-AF65-F5344CB8AC3E}">
        <p14:creationId xmlns:p14="http://schemas.microsoft.com/office/powerpoint/2010/main" val="513609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1" y="4372570"/>
            <a:ext cx="2358867" cy="1408472"/>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44118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3593362" y="1684461"/>
            <a:ext cx="2373939"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3630386" y="3545060"/>
            <a:ext cx="2358867"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3630387" y="4372570"/>
            <a:ext cx="2358867" cy="1408472"/>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574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6237399" y="1684461"/>
            <a:ext cx="2373939"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6242957" y="3545060"/>
            <a:ext cx="2358867"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6242958" y="4372570"/>
            <a:ext cx="2358867" cy="1408472"/>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7503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8881435" y="1680693"/>
            <a:ext cx="2349365"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8875081" y="4362520"/>
            <a:ext cx="2358867" cy="1408470"/>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CA720753-9BFD-2840-9C93-FF72942ED6E3}"/>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31" name="Footer Placeholder 4">
            <a:extLst>
              <a:ext uri="{FF2B5EF4-FFF2-40B4-BE49-F238E27FC236}">
                <a16:creationId xmlns:a16="http://schemas.microsoft.com/office/drawing/2014/main" id="{9EE9B966-22C9-0D4A-8DF7-FFA7CF9C9DD8}"/>
              </a:ext>
            </a:extLst>
          </p:cNvPr>
          <p:cNvSpPr>
            <a:spLocks noGrp="1"/>
          </p:cNvSpPr>
          <p:nvPr userDrawn="1">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endParaRPr lang="en-US" dirty="0"/>
          </a:p>
        </p:txBody>
      </p:sp>
    </p:spTree>
    <p:custDataLst>
      <p:tags r:id="rId1"/>
    </p:custDataLst>
    <p:extLst>
      <p:ext uri="{BB962C8B-B14F-4D97-AF65-F5344CB8AC3E}">
        <p14:creationId xmlns:p14="http://schemas.microsoft.com/office/powerpoint/2010/main" val="4215388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ive Column Photo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32437"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26629" cy="667670"/>
          </a:xfrm>
        </p:spPr>
        <p:txBody>
          <a:bodyPr lIns="0" tIns="0" rIns="0" bIns="0">
            <a:normAutofit/>
          </a:bodyPr>
          <a:lstStyle>
            <a:lvl1pPr marL="0" indent="0">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4275590"/>
            <a:ext cx="1826629" cy="1408470"/>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29247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3053442" y="1684461"/>
            <a:ext cx="1832437"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3053444" y="3545060"/>
            <a:ext cx="1826629" cy="667670"/>
          </a:xfrm>
        </p:spPr>
        <p:txBody>
          <a:bodyPr lIns="0" tIns="0" rIns="0" bIns="0">
            <a:normAutofit/>
          </a:bodyPr>
          <a:lstStyle>
            <a:lvl1pPr marL="0" indent="0">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3053445" y="4275590"/>
            <a:ext cx="1826629" cy="1408470"/>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36631"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5187042" y="1684461"/>
            <a:ext cx="1832437"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5187044" y="3545060"/>
            <a:ext cx="1826629" cy="667670"/>
          </a:xfrm>
        </p:spPr>
        <p:txBody>
          <a:bodyPr lIns="0" tIns="0" rIns="0" bIns="0">
            <a:normAutofit/>
          </a:bodyPr>
          <a:lstStyle>
            <a:lvl1pPr marL="0" indent="0">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5187045" y="4275590"/>
            <a:ext cx="1826629" cy="1408470"/>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484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7266213" y="1684461"/>
            <a:ext cx="1832437"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7266215" y="3545060"/>
            <a:ext cx="1826629" cy="667670"/>
          </a:xfrm>
        </p:spPr>
        <p:txBody>
          <a:bodyPr lIns="0" tIns="0" rIns="0" bIns="0">
            <a:normAutofit/>
          </a:bodyPr>
          <a:lstStyle>
            <a:lvl1pPr marL="0" indent="0">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7266216" y="4275590"/>
            <a:ext cx="1826629" cy="1408470"/>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2603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9410699" y="1684461"/>
            <a:ext cx="1832437" cy="1621608"/>
          </a:xfrm>
        </p:spPr>
        <p:txBody>
          <a:bodyPr/>
          <a:lstStyle>
            <a:lvl1pPr>
              <a:buNone/>
              <a:defRPr>
                <a:latin typeface="Verdana" panose="020B0604030504040204" pitchFamily="34" charset="0"/>
                <a:ea typeface="Verdana" panose="020B0604030504040204" pitchFamily="34" charset="0"/>
              </a:defRPr>
            </a:lvl1pPr>
          </a:lstStyle>
          <a:p>
            <a:endParaRPr lang="en-US" dirty="0"/>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9410701" y="3545060"/>
            <a:ext cx="1826629" cy="675110"/>
          </a:xfrm>
        </p:spPr>
        <p:txBody>
          <a:bodyPr lIns="0" tIns="0" rIns="0" bIns="0">
            <a:normAutofit/>
          </a:bodyPr>
          <a:lstStyle>
            <a:lvl1pPr marL="0" indent="0">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9410702" y="4275590"/>
            <a:ext cx="1826629" cy="1408470"/>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6" name="Rectangle 35">
            <a:extLst>
              <a:ext uri="{FF2B5EF4-FFF2-40B4-BE49-F238E27FC236}">
                <a16:creationId xmlns:a16="http://schemas.microsoft.com/office/drawing/2014/main" id="{8A4E17D8-CAFF-0E47-97EF-4D4BC59FFC70}"/>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38" name="Footer Placeholder 4">
            <a:extLst>
              <a:ext uri="{FF2B5EF4-FFF2-40B4-BE49-F238E27FC236}">
                <a16:creationId xmlns:a16="http://schemas.microsoft.com/office/drawing/2014/main" id="{D752B61A-80FF-1049-8A33-5614EE9DC80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endParaRPr lang="en-US" dirty="0"/>
          </a:p>
        </p:txBody>
      </p:sp>
    </p:spTree>
    <p:custDataLst>
      <p:tags r:id="rId1"/>
    </p:custDataLst>
    <p:extLst>
      <p:ext uri="{BB962C8B-B14F-4D97-AF65-F5344CB8AC3E}">
        <p14:creationId xmlns:p14="http://schemas.microsoft.com/office/powerpoint/2010/main" val="329862246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16" name="Footer Placeholder 4">
            <a:extLst>
              <a:ext uri="{FF2B5EF4-FFF2-40B4-BE49-F238E27FC236}">
                <a16:creationId xmlns:a16="http://schemas.microsoft.com/office/drawing/2014/main" id="{45D918E3-A228-4F47-B892-288E22CD6CB2}"/>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r>
              <a:rPr lang="en-US"/>
              <a:t>View &gt;&gt; Header and Footer &gt;&gt; Add Unit Name</a:t>
            </a:r>
            <a:endParaRPr lang="en-US" dirty="0"/>
          </a:p>
        </p:txBody>
      </p:sp>
    </p:spTree>
    <p:custDataLst>
      <p:tags r:id="rId1"/>
    </p:custDataLst>
    <p:extLst>
      <p:ext uri="{BB962C8B-B14F-4D97-AF65-F5344CB8AC3E}">
        <p14:creationId xmlns:p14="http://schemas.microsoft.com/office/powerpoint/2010/main" val="421843915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3744">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697">
          <p15:clr>
            <a:srgbClr val="FBAE40"/>
          </p15:clr>
        </p15:guide>
        <p15:guide id="7" orient="horz" pos="240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21" name="Footer Placeholder 4">
            <a:extLst>
              <a:ext uri="{FF2B5EF4-FFF2-40B4-BE49-F238E27FC236}">
                <a16:creationId xmlns:a16="http://schemas.microsoft.com/office/drawing/2014/main" id="{642FB62D-41EB-7A41-B0D2-60C8BB6A316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r>
              <a:rPr lang="en-US"/>
              <a:t>View &gt;&gt; Header and Footer &gt;&gt; Add Unit Name</a:t>
            </a:r>
            <a:endParaRPr lang="en-US" dirty="0"/>
          </a:p>
        </p:txBody>
      </p:sp>
    </p:spTree>
    <p:custDataLst>
      <p:tags r:id="rId1"/>
    </p:custDataLst>
    <p:extLst>
      <p:ext uri="{BB962C8B-B14F-4D97-AF65-F5344CB8AC3E}">
        <p14:creationId xmlns:p14="http://schemas.microsoft.com/office/powerpoint/2010/main" val="12981074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C43B-2821-8BDC-DA73-848E0D7CF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B30729-0F0A-D0E2-45DC-AD5DBFA8F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62AA77-59FC-4E4B-424F-D2281EA84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A7A89-6206-FED4-5861-B982D897D7A2}"/>
              </a:ext>
            </a:extLst>
          </p:cNvPr>
          <p:cNvSpPr>
            <a:spLocks noGrp="1"/>
          </p:cNvSpPr>
          <p:nvPr>
            <p:ph type="dt" sz="half" idx="10"/>
          </p:nvPr>
        </p:nvSpPr>
        <p:spPr/>
        <p:txBody>
          <a:bodyPr/>
          <a:lstStyle/>
          <a:p>
            <a:fld id="{A4D97057-DBCB-493B-869D-2D42A893D73B}" type="datetimeFigureOut">
              <a:rPr lang="en-US" smtClean="0"/>
              <a:t>2/17/2025</a:t>
            </a:fld>
            <a:endParaRPr lang="en-US"/>
          </a:p>
        </p:txBody>
      </p:sp>
      <p:sp>
        <p:nvSpPr>
          <p:cNvPr id="6" name="Footer Placeholder 5">
            <a:extLst>
              <a:ext uri="{FF2B5EF4-FFF2-40B4-BE49-F238E27FC236}">
                <a16:creationId xmlns:a16="http://schemas.microsoft.com/office/drawing/2014/main" id="{832F2F35-DB4A-7BF5-44D7-0EB8D00ED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B8120-0BE8-CEBE-C775-550FEA9FD6DF}"/>
              </a:ext>
            </a:extLst>
          </p:cNvPr>
          <p:cNvSpPr>
            <a:spLocks noGrp="1"/>
          </p:cNvSpPr>
          <p:nvPr>
            <p:ph type="sldNum" sz="quarter" idx="12"/>
          </p:nvPr>
        </p:nvSpPr>
        <p:spPr/>
        <p:txBody>
          <a:bodyPr/>
          <a:lstStyle/>
          <a:p>
            <a:fld id="{91286947-4569-4C16-8179-52394E009F22}" type="slidenum">
              <a:rPr lang="en-US" smtClean="0"/>
              <a:t>‹#›</a:t>
            </a:fld>
            <a:endParaRPr lang="en-US"/>
          </a:p>
        </p:txBody>
      </p:sp>
    </p:spTree>
    <p:extLst>
      <p:ext uri="{BB962C8B-B14F-4D97-AF65-F5344CB8AC3E}">
        <p14:creationId xmlns:p14="http://schemas.microsoft.com/office/powerpoint/2010/main" val="42926452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55DF11BA-BD6E-E14D-A115-587308DBF4A7}"/>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23" name="Footer Placeholder 4">
            <a:extLst>
              <a:ext uri="{FF2B5EF4-FFF2-40B4-BE49-F238E27FC236}">
                <a16:creationId xmlns:a16="http://schemas.microsoft.com/office/drawing/2014/main" id="{9253C989-F49D-8D4D-BFD5-ECCB6E59B78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r>
              <a:rPr lang="en-US"/>
              <a:t>View &gt;&gt; Header and Footer &gt;&gt; Add Unit Name</a:t>
            </a:r>
            <a:endParaRPr lang="en-US" dirty="0"/>
          </a:p>
        </p:txBody>
      </p:sp>
    </p:spTree>
    <p:custDataLst>
      <p:tags r:id="rId1"/>
    </p:custDataLst>
    <p:extLst>
      <p:ext uri="{BB962C8B-B14F-4D97-AF65-F5344CB8AC3E}">
        <p14:creationId xmlns:p14="http://schemas.microsoft.com/office/powerpoint/2010/main" val="355753192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ive Column Text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24302" cy="754602"/>
          </a:xfrm>
        </p:spPr>
        <p:txBody>
          <a:bodyPr lIns="0" tIns="0" rIns="0" bIns="0">
            <a:normAutofit/>
          </a:bodyPr>
          <a:lstStyle>
            <a:lvl1pPr marL="0" indent="0">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2" name="Rectangle 31">
            <a:extLst>
              <a:ext uri="{FF2B5EF4-FFF2-40B4-BE49-F238E27FC236}">
                <a16:creationId xmlns:a16="http://schemas.microsoft.com/office/drawing/2014/main" id="{8A4AB6F8-D05F-8E40-A637-083D1274FB35}"/>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36" name="Footer Placeholder 4">
            <a:extLst>
              <a:ext uri="{FF2B5EF4-FFF2-40B4-BE49-F238E27FC236}">
                <a16:creationId xmlns:a16="http://schemas.microsoft.com/office/drawing/2014/main" id="{48092FCE-E544-874D-A440-7B68904C34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r>
              <a:rPr lang="en-US"/>
              <a:t>View &gt;&gt; Header and Footer &gt;&gt; Add Unit Name</a:t>
            </a:r>
            <a:endParaRPr lang="en-US" dirty="0"/>
          </a:p>
        </p:txBody>
      </p:sp>
    </p:spTree>
    <p:custDataLst>
      <p:tags r:id="rId1"/>
    </p:custDataLst>
    <p:extLst>
      <p:ext uri="{BB962C8B-B14F-4D97-AF65-F5344CB8AC3E}">
        <p14:creationId xmlns:p14="http://schemas.microsoft.com/office/powerpoint/2010/main" val="21467506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5" name="Rectangle 14">
            <a:extLst>
              <a:ext uri="{FF2B5EF4-FFF2-40B4-BE49-F238E27FC236}">
                <a16:creationId xmlns:a16="http://schemas.microsoft.com/office/drawing/2014/main" id="{55E76717-4761-EC4B-BDB1-C130638E59C3}"/>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16" name="Footer Placeholder 4">
            <a:extLst>
              <a:ext uri="{FF2B5EF4-FFF2-40B4-BE49-F238E27FC236}">
                <a16:creationId xmlns:a16="http://schemas.microsoft.com/office/drawing/2014/main" id="{AF415A2A-5C4A-BE45-8CAF-820EC97BED1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r>
              <a:rPr lang="en-US"/>
              <a:t>View &gt;&gt; Header and Footer &gt;&gt; Add Unit Name</a:t>
            </a:r>
            <a:endParaRPr lang="en-US" dirty="0"/>
          </a:p>
        </p:txBody>
      </p:sp>
    </p:spTree>
    <p:custDataLst>
      <p:tags r:id="rId1"/>
    </p:custDataLst>
    <p:extLst>
      <p:ext uri="{BB962C8B-B14F-4D97-AF65-F5344CB8AC3E}">
        <p14:creationId xmlns:p14="http://schemas.microsoft.com/office/powerpoint/2010/main" val="11872648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9" name="Rectangle 28">
            <a:extLst>
              <a:ext uri="{FF2B5EF4-FFF2-40B4-BE49-F238E27FC236}">
                <a16:creationId xmlns:a16="http://schemas.microsoft.com/office/drawing/2014/main" id="{A774845D-2BF0-2740-9880-8D2B0EBB22B7}"/>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34" name="Footer Placeholder 4">
            <a:extLst>
              <a:ext uri="{FF2B5EF4-FFF2-40B4-BE49-F238E27FC236}">
                <a16:creationId xmlns:a16="http://schemas.microsoft.com/office/drawing/2014/main" id="{7695749F-B8A1-694A-8E96-E3DE4B0E92E9}"/>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r>
              <a:rPr lang="en-US"/>
              <a:t>View &gt;&gt; Header and Footer &gt;&gt; Add Unit Name</a:t>
            </a:r>
            <a:endParaRPr lang="en-US" dirty="0"/>
          </a:p>
        </p:txBody>
      </p:sp>
    </p:spTree>
    <p:custDataLst>
      <p:tags r:id="rId1"/>
    </p:custDataLst>
    <p:extLst>
      <p:ext uri="{BB962C8B-B14F-4D97-AF65-F5344CB8AC3E}">
        <p14:creationId xmlns:p14="http://schemas.microsoft.com/office/powerpoint/2010/main" val="383033677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3" name="Rectangle 32">
            <a:extLst>
              <a:ext uri="{FF2B5EF4-FFF2-40B4-BE49-F238E27FC236}">
                <a16:creationId xmlns:a16="http://schemas.microsoft.com/office/drawing/2014/main" id="{A5480C56-313A-5C4D-A02B-5C10621A5061}"/>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37" name="Footer Placeholder 4">
            <a:extLst>
              <a:ext uri="{FF2B5EF4-FFF2-40B4-BE49-F238E27FC236}">
                <a16:creationId xmlns:a16="http://schemas.microsoft.com/office/drawing/2014/main" id="{FFD2AE71-6126-9A49-BF5D-602677416553}"/>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r>
              <a:rPr lang="en-US"/>
              <a:t>View &gt;&gt; Header and Footer &gt;&gt; Add Unit Name</a:t>
            </a:r>
            <a:endParaRPr lang="en-US" dirty="0"/>
          </a:p>
        </p:txBody>
      </p:sp>
    </p:spTree>
    <p:custDataLst>
      <p:tags r:id="rId1"/>
    </p:custDataLst>
    <p:extLst>
      <p:ext uri="{BB962C8B-B14F-4D97-AF65-F5344CB8AC3E}">
        <p14:creationId xmlns:p14="http://schemas.microsoft.com/office/powerpoint/2010/main" val="39529636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952499" y="526777"/>
            <a:ext cx="10287001" cy="869089"/>
          </a:xfrm>
        </p:spPr>
        <p:txBody>
          <a:bodyPr lIns="0" tIns="0" rIns="0" bIns="0"/>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Verdana" panose="020B0604030504040204" pitchFamily="34" charset="0"/>
                <a:ea typeface="Verdana" panose="020B0604030504040204" pitchFamily="34"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D8D606F0-071A-A842-B316-9BEBD143AC36}"/>
              </a:ext>
            </a:extLst>
          </p:cNvPr>
          <p:cNvSpPr/>
          <p:nvPr userDrawn="1"/>
        </p:nvSpPr>
        <p:spPr>
          <a:xfrm>
            <a:off x="0" y="6389511"/>
            <a:ext cx="12192000" cy="4684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panose="020B0604030504040204" pitchFamily="34" charset="0"/>
              <a:ea typeface="Verdana" panose="020B0604030504040204" pitchFamily="34" charset="0"/>
            </a:endParaRPr>
          </a:p>
        </p:txBody>
      </p:sp>
      <p:sp>
        <p:nvSpPr>
          <p:cNvPr id="27" name="Footer Placeholder 4">
            <a:extLst>
              <a:ext uri="{FF2B5EF4-FFF2-40B4-BE49-F238E27FC236}">
                <a16:creationId xmlns:a16="http://schemas.microsoft.com/office/drawing/2014/main" id="{BD920E71-4E45-E74F-B01A-DC16C3B807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latin typeface="Verdana" panose="020B0604030504040204" pitchFamily="34" charset="0"/>
                <a:ea typeface="Verdana" panose="020B0604030504040204" pitchFamily="34" charset="0"/>
              </a:defRPr>
            </a:lvl1pPr>
          </a:lstStyle>
          <a:p>
            <a:r>
              <a:rPr lang="en-US"/>
              <a:t>View &gt;&gt; Header and Footer &gt;&gt; Add Unit Name</a:t>
            </a:r>
            <a:endParaRPr lang="en-US" dirty="0"/>
          </a:p>
        </p:txBody>
      </p:sp>
    </p:spTree>
    <p:custDataLst>
      <p:tags r:id="rId1"/>
    </p:custDataLst>
    <p:extLst>
      <p:ext uri="{BB962C8B-B14F-4D97-AF65-F5344CB8AC3E}">
        <p14:creationId xmlns:p14="http://schemas.microsoft.com/office/powerpoint/2010/main" val="30107763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2400">
          <p15:clr>
            <a:srgbClr val="FBAE40"/>
          </p15:clr>
        </p15:guide>
        <p15:guide id="7" orient="horz" pos="6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tags" Target="../tags/tag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theme" Target="../theme/theme3.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8" Type="http://schemas.openxmlformats.org/officeDocument/2006/relationships/slideLayout" Target="../slideLayouts/slideLayout32.xml"/><Relationship Id="rId3"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4.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ags" Target="../tags/tag54.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theme" Target="../theme/theme5.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8A855-BF02-B830-EF50-71E1B8DCD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A21B49F-C679-F9A6-9421-E04A90740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7A27CA8-1E97-EB68-977D-05F84D369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Verdana Pro" panose="020B0604030504040204" pitchFamily="34" charset="0"/>
              </a:defRPr>
            </a:lvl1pPr>
          </a:lstStyle>
          <a:p>
            <a:fld id="{A4D97057-DBCB-493B-869D-2D42A893D73B}" type="datetimeFigureOut">
              <a:rPr lang="en-US" smtClean="0"/>
              <a:pPr/>
              <a:t>2/17/2025</a:t>
            </a:fld>
            <a:endParaRPr lang="en-US"/>
          </a:p>
        </p:txBody>
      </p:sp>
      <p:sp>
        <p:nvSpPr>
          <p:cNvPr id="5" name="Footer Placeholder 4">
            <a:extLst>
              <a:ext uri="{FF2B5EF4-FFF2-40B4-BE49-F238E27FC236}">
                <a16:creationId xmlns:a16="http://schemas.microsoft.com/office/drawing/2014/main" id="{2BA0CFBB-55DF-C97C-2145-2749AEBCF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Verdana Pro"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492D6E9F-9259-B5C1-8E67-FD1440E2C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Verdana Pro" panose="020B0604030504040204" pitchFamily="34" charset="0"/>
              </a:defRPr>
            </a:lvl1pPr>
          </a:lstStyle>
          <a:p>
            <a:fld id="{91286947-4569-4C16-8179-52394E009F22}" type="slidenum">
              <a:rPr lang="en-US" smtClean="0"/>
              <a:pPr/>
              <a:t>‹#›</a:t>
            </a:fld>
            <a:endParaRPr lang="en-US"/>
          </a:p>
        </p:txBody>
      </p:sp>
    </p:spTree>
    <p:custDataLst>
      <p:tags r:id="rId14"/>
    </p:custDataLst>
    <p:extLst>
      <p:ext uri="{BB962C8B-B14F-4D97-AF65-F5344CB8AC3E}">
        <p14:creationId xmlns:p14="http://schemas.microsoft.com/office/powerpoint/2010/main" val="421137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Verdana Pro" panose="020B0604030504040204" pitchFamily="34" charset="0"/>
          <a:ea typeface="+mj-ea"/>
          <a:cs typeface="+mj-cs"/>
        </a:defRPr>
      </a:lvl1pPr>
    </p:titleStyle>
    <p:body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800" kern="1200">
          <a:solidFill>
            <a:schemeClr val="tx1"/>
          </a:solidFill>
          <a:latin typeface="Verdana Pro" panose="020B0604030504040204" pitchFamily="34" charset="0"/>
          <a:ea typeface="+mn-ea"/>
          <a:cs typeface="+mn-cs"/>
        </a:defRPr>
      </a:lvl1pPr>
      <a:lvl2pPr marL="685800" indent="-228600" algn="l" defTabSz="914400" rtl="0" eaLnBrk="1" latinLnBrk="0" hangingPunct="1">
        <a:lnSpc>
          <a:spcPct val="110000"/>
        </a:lnSpc>
        <a:spcBef>
          <a:spcPts val="0"/>
        </a:spcBef>
        <a:spcAft>
          <a:spcPts val="600"/>
        </a:spcAft>
        <a:buFont typeface="Arial" panose="020B0604020202020204" pitchFamily="34" charset="0"/>
        <a:buChar char="•"/>
        <a:defRPr sz="2400" kern="1200">
          <a:solidFill>
            <a:schemeClr val="tx1"/>
          </a:solidFill>
          <a:latin typeface="Verdana Pro" panose="020B0604030504040204" pitchFamily="34" charset="0"/>
          <a:ea typeface="+mn-ea"/>
          <a:cs typeface="+mn-cs"/>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Verdana Pro" panose="020B0604030504040204" pitchFamily="34" charset="0"/>
          <a:ea typeface="+mn-ea"/>
          <a:cs typeface="+mn-cs"/>
        </a:defRPr>
      </a:lvl3pPr>
      <a:lvl4pPr marL="1600200" indent="-2286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46B848-AA9A-2CBD-ADC7-53742AD8AA74}"/>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6705589" y="1371589"/>
            <a:ext cx="5486411" cy="5486411"/>
          </a:xfrm>
          <a:prstGeom prst="rect">
            <a:avLst/>
          </a:prstGeom>
        </p:spPr>
      </p:pic>
      <p:pic>
        <p:nvPicPr>
          <p:cNvPr id="8" name="Content Placeholder 11">
            <a:extLst>
              <a:ext uri="{FF2B5EF4-FFF2-40B4-BE49-F238E27FC236}">
                <a16:creationId xmlns:a16="http://schemas.microsoft.com/office/drawing/2014/main" id="{2BD143D9-BF0A-DCAD-EFE1-9AF3C507FD9F}"/>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0"/>
            <a:ext cx="1828804" cy="1828804"/>
          </a:xfrm>
          <a:prstGeom prst="rect">
            <a:avLst/>
          </a:prstGeom>
        </p:spPr>
      </p:pic>
      <p:sp>
        <p:nvSpPr>
          <p:cNvPr id="2" name="Title Placeholder 1">
            <a:extLst>
              <a:ext uri="{FF2B5EF4-FFF2-40B4-BE49-F238E27FC236}">
                <a16:creationId xmlns:a16="http://schemas.microsoft.com/office/drawing/2014/main" id="{1398A855-BF02-B830-EF50-71E1B8DCDE9B}"/>
              </a:ext>
            </a:extLst>
          </p:cNvPr>
          <p:cNvSpPr>
            <a:spLocks noGrp="1"/>
          </p:cNvSpPr>
          <p:nvPr>
            <p:ph type="title"/>
          </p:nvPr>
        </p:nvSpPr>
        <p:spPr>
          <a:xfrm>
            <a:off x="838200" y="365125"/>
            <a:ext cx="10515600" cy="8270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A21B49F-C679-F9A6-9421-E04A90740F9A}"/>
              </a:ext>
            </a:extLst>
          </p:cNvPr>
          <p:cNvSpPr>
            <a:spLocks noGrp="1"/>
          </p:cNvSpPr>
          <p:nvPr>
            <p:ph type="body" idx="1"/>
          </p:nvPr>
        </p:nvSpPr>
        <p:spPr>
          <a:xfrm>
            <a:off x="838200" y="1371589"/>
            <a:ext cx="10515600" cy="48053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7A27CA8-1E97-EB68-977D-05F84D369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Verdana Pro" panose="020B0604030504040204" pitchFamily="34" charset="0"/>
              </a:defRPr>
            </a:lvl1pPr>
          </a:lstStyle>
          <a:p>
            <a:fld id="{A4D97057-DBCB-493B-869D-2D42A893D73B}" type="datetimeFigureOut">
              <a:rPr lang="en-US" smtClean="0"/>
              <a:pPr/>
              <a:t>2/17/2025</a:t>
            </a:fld>
            <a:endParaRPr lang="en-US"/>
          </a:p>
        </p:txBody>
      </p:sp>
      <p:sp>
        <p:nvSpPr>
          <p:cNvPr id="5" name="Footer Placeholder 4">
            <a:extLst>
              <a:ext uri="{FF2B5EF4-FFF2-40B4-BE49-F238E27FC236}">
                <a16:creationId xmlns:a16="http://schemas.microsoft.com/office/drawing/2014/main" id="{2BA0CFBB-55DF-C97C-2145-2749AEBCF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Verdana Pro"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492D6E9F-9259-B5C1-8E67-FD1440E2C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Verdana Pro" panose="020B0604030504040204" pitchFamily="34" charset="0"/>
              </a:defRPr>
            </a:lvl1pPr>
          </a:lstStyle>
          <a:p>
            <a:fld id="{91286947-4569-4C16-8179-52394E009F22}" type="slidenum">
              <a:rPr lang="en-US" smtClean="0"/>
              <a:pPr/>
              <a:t>‹#›</a:t>
            </a:fld>
            <a:endParaRPr lang="en-US"/>
          </a:p>
        </p:txBody>
      </p:sp>
    </p:spTree>
    <p:custDataLst>
      <p:tags r:id="rId14"/>
    </p:custDataLst>
    <p:extLst>
      <p:ext uri="{BB962C8B-B14F-4D97-AF65-F5344CB8AC3E}">
        <p14:creationId xmlns:p14="http://schemas.microsoft.com/office/powerpoint/2010/main" val="12115985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lnSpc>
          <a:spcPct val="90000"/>
        </a:lnSpc>
        <a:spcBef>
          <a:spcPct val="0"/>
        </a:spcBef>
        <a:buNone/>
        <a:defRPr sz="4400" kern="1200">
          <a:solidFill>
            <a:schemeClr val="tx1"/>
          </a:solidFill>
          <a:latin typeface="Verdana Pro" panose="020B0604030504040204" pitchFamily="34" charset="0"/>
          <a:ea typeface="+mj-ea"/>
          <a:cs typeface="+mj-cs"/>
        </a:defRPr>
      </a:lvl1pPr>
    </p:titleStyle>
    <p:body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800" kern="1200">
          <a:solidFill>
            <a:schemeClr val="tx1"/>
          </a:solidFill>
          <a:latin typeface="Verdana Pro" panose="020B0604030504040204" pitchFamily="34" charset="0"/>
          <a:ea typeface="+mn-ea"/>
          <a:cs typeface="+mn-cs"/>
        </a:defRPr>
      </a:lvl1pPr>
      <a:lvl2pPr marL="685800" indent="-228600" algn="l" defTabSz="914400" rtl="0" eaLnBrk="1" latinLnBrk="0" hangingPunct="1">
        <a:lnSpc>
          <a:spcPct val="110000"/>
        </a:lnSpc>
        <a:spcBef>
          <a:spcPts val="0"/>
        </a:spcBef>
        <a:spcAft>
          <a:spcPts val="600"/>
        </a:spcAft>
        <a:buFont typeface="Arial" panose="020B0604020202020204" pitchFamily="34" charset="0"/>
        <a:buChar char="•"/>
        <a:defRPr sz="2400" kern="1200">
          <a:solidFill>
            <a:schemeClr val="tx1"/>
          </a:solidFill>
          <a:latin typeface="Verdana Pro" panose="020B0604030504040204" pitchFamily="34" charset="0"/>
          <a:ea typeface="+mn-ea"/>
          <a:cs typeface="+mn-cs"/>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Verdana Pro" panose="020B0604030504040204" pitchFamily="34" charset="0"/>
          <a:ea typeface="+mn-ea"/>
          <a:cs typeface="+mn-cs"/>
        </a:defRPr>
      </a:lvl3pPr>
      <a:lvl4pPr marL="1600200" indent="-2286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4950F-9761-45C7-AEEE-50CD87675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915796-96D2-4A38-91E5-7A5B751B9B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A6F294-3836-474A-8DF1-5EA51B6CF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26139-D7C6-48BE-867E-8AF586D96DF3}" type="datetimeFigureOut">
              <a:rPr lang="en-US" smtClean="0"/>
              <a:t>2/17/2025</a:t>
            </a:fld>
            <a:endParaRPr lang="en-US"/>
          </a:p>
        </p:txBody>
      </p:sp>
      <p:sp>
        <p:nvSpPr>
          <p:cNvPr id="5" name="Footer Placeholder 4">
            <a:extLst>
              <a:ext uri="{FF2B5EF4-FFF2-40B4-BE49-F238E27FC236}">
                <a16:creationId xmlns:a16="http://schemas.microsoft.com/office/drawing/2014/main" id="{95C789B8-1360-4DE0-8C3F-76DBCCA13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18FDB2-7D8B-4380-AD1D-FE38A56AE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75AB8-1768-4EE4-83A3-FB3FA6402523}" type="slidenum">
              <a:rPr lang="en-US" smtClean="0"/>
              <a:t>‹#›</a:t>
            </a:fld>
            <a:endParaRPr lang="en-US"/>
          </a:p>
        </p:txBody>
      </p:sp>
    </p:spTree>
    <p:custDataLst>
      <p:tags r:id="rId38"/>
    </p:custDataLst>
    <p:extLst>
      <p:ext uri="{BB962C8B-B14F-4D97-AF65-F5344CB8AC3E}">
        <p14:creationId xmlns:p14="http://schemas.microsoft.com/office/powerpoint/2010/main" val="37237224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32154"/>
            <a:ext cx="11176000" cy="734646"/>
          </a:xfrm>
          <a:prstGeom prst="rect">
            <a:avLst/>
          </a:prstGeom>
        </p:spPr>
        <p:txBody>
          <a:bodyPr vert="horz" lIns="91440" tIns="45720" rIns="91440" bIns="45720" rtlCol="0" anchor="ctr">
            <a:noAutofit/>
          </a:bodyPr>
          <a:lstStyle/>
          <a:p>
            <a:r>
              <a:rPr lang="en-US" dirty="0"/>
              <a:t>Click to edit Master title style</a:t>
            </a:r>
          </a:p>
        </p:txBody>
      </p:sp>
      <p:sp>
        <p:nvSpPr>
          <p:cNvPr id="1029" name="Text Placeholder 2"/>
          <p:cNvSpPr>
            <a:spLocks noGrp="1"/>
          </p:cNvSpPr>
          <p:nvPr>
            <p:ph type="body" idx="1"/>
          </p:nvPr>
        </p:nvSpPr>
        <p:spPr bwMode="auto">
          <a:xfrm>
            <a:off x="508000" y="1547446"/>
            <a:ext cx="11209867" cy="46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Footer Placeholder 4"/>
          <p:cNvSpPr>
            <a:spLocks noGrp="1"/>
          </p:cNvSpPr>
          <p:nvPr>
            <p:ph type="ftr" sz="quarter" idx="3"/>
          </p:nvPr>
        </p:nvSpPr>
        <p:spPr bwMode="auto">
          <a:xfrm>
            <a:off x="9521004" y="6377158"/>
            <a:ext cx="197223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900">
                <a:solidFill>
                  <a:schemeClr val="accent2"/>
                </a:solidFill>
                <a:latin typeface="HelveticaNeueLT Std Lt Cn" panose="020B0406020202030204" pitchFamily="34" charset="0"/>
                <a:ea typeface="Verdana" pitchFamily="34" charset="0"/>
                <a:cs typeface="Verdana" pitchFamily="34" charset="0"/>
              </a:defRPr>
            </a:lvl1pPr>
          </a:lstStyle>
          <a:p>
            <a:endParaRPr lang="en-US">
              <a:solidFill>
                <a:prstClr val="black">
                  <a:lumMod val="65000"/>
                  <a:lumOff val="35000"/>
                </a:prstClr>
              </a:solidFill>
            </a:endParaRPr>
          </a:p>
        </p:txBody>
      </p:sp>
      <p:sp>
        <p:nvSpPr>
          <p:cNvPr id="1032" name="Slide Number Placeholder 5"/>
          <p:cNvSpPr>
            <a:spLocks noGrp="1"/>
          </p:cNvSpPr>
          <p:nvPr>
            <p:ph type="sldNum" sz="quarter" idx="4"/>
          </p:nvPr>
        </p:nvSpPr>
        <p:spPr bwMode="auto">
          <a:xfrm>
            <a:off x="508000" y="6356351"/>
            <a:ext cx="776816"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lang="en-US" altLang="en-US" sz="1400" b="1" kern="1200" smtClean="0">
                <a:solidFill>
                  <a:srgbClr val="5081AE"/>
                </a:solidFill>
                <a:latin typeface="Verdana" panose="020B0604030504040204" pitchFamily="34" charset="0"/>
                <a:ea typeface="+mn-ea"/>
                <a:cs typeface="+mn-cs"/>
              </a:defRPr>
            </a:lvl1pPr>
          </a:lstStyle>
          <a:p>
            <a:fld id="{4FAB73BC-B049-4115-A692-8D63A059BFB8}" type="slidenum">
              <a:rPr lang="en-US" smtClean="0">
                <a:solidFill>
                  <a:prstClr val="black">
                    <a:tint val="75000"/>
                  </a:prstClr>
                </a:solidFill>
              </a:rPr>
              <a:pPr/>
              <a:t>‹#›</a:t>
            </a:fld>
            <a:endParaRPr lang="en-US">
              <a:solidFill>
                <a:prstClr val="black">
                  <a:tint val="75000"/>
                </a:prstClr>
              </a:solidFill>
            </a:endParaRPr>
          </a:p>
        </p:txBody>
      </p:sp>
    </p:spTree>
    <p:custDataLst>
      <p:tags r:id="rId14"/>
    </p:custDataLst>
    <p:extLst>
      <p:ext uri="{BB962C8B-B14F-4D97-AF65-F5344CB8AC3E}">
        <p14:creationId xmlns:p14="http://schemas.microsoft.com/office/powerpoint/2010/main" val="25867217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sldNum="0" hdr="0" ftr="0" dt="0"/>
  <p:txStyles>
    <p:titleStyle>
      <a:lvl1pPr algn="ctr" rtl="0" eaLnBrk="1" fontAlgn="base" hangingPunct="1">
        <a:spcBef>
          <a:spcPct val="0"/>
        </a:spcBef>
        <a:spcAft>
          <a:spcPct val="0"/>
        </a:spcAft>
        <a:defRPr sz="4400" b="0">
          <a:solidFill>
            <a:schemeClr val="tx1"/>
          </a:solidFill>
          <a:effectLst/>
          <a:latin typeface="Verdana" panose="020B0604030504040204" pitchFamily="34" charset="0"/>
          <a:ea typeface="Verdana" pitchFamily="34" charset="0"/>
          <a:cs typeface="Verdana" panose="020B0604030504040204" pitchFamily="34" charset="0"/>
        </a:defRPr>
      </a:lvl1pPr>
      <a:lvl2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6pPr>
      <a:lvl7pPr marL="9144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7pPr>
      <a:lvl8pPr marL="13716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8pPr>
      <a:lvl9pPr marL="1828800" algn="ctr" rtl="0" eaLnBrk="1" fontAlgn="base" hangingPunct="1">
        <a:spcBef>
          <a:spcPct val="0"/>
        </a:spcBef>
        <a:spcAft>
          <a:spcPct val="0"/>
        </a:spcAft>
        <a:defRPr sz="4000">
          <a:solidFill>
            <a:schemeClr val="bg1"/>
          </a:solidFill>
          <a:latin typeface="Verdana" pitchFamily="34" charset="0"/>
          <a:ea typeface="Verdana" pitchFamily="34" charset="0"/>
          <a:cs typeface="Verdana" pitchFamily="34" charset="0"/>
        </a:defRPr>
      </a:lvl9pPr>
    </p:titleStyle>
    <p:bodyStyle>
      <a:lvl1pPr marL="273050" indent="-273050" algn="l" rtl="0" eaLnBrk="1" fontAlgn="base" hangingPunct="1">
        <a:lnSpc>
          <a:spcPct val="90000"/>
        </a:lnSpc>
        <a:spcBef>
          <a:spcPts val="600"/>
        </a:spcBef>
        <a:spcAft>
          <a:spcPts val="600"/>
        </a:spcAft>
        <a:buClr>
          <a:schemeClr val="tx1"/>
        </a:buClr>
        <a:buFont typeface="Arial" panose="020B0604020202020204" pitchFamily="34" charset="0"/>
        <a:buChar char="•"/>
        <a:defRPr sz="3600">
          <a:solidFill>
            <a:schemeClr val="tx1"/>
          </a:solidFill>
          <a:latin typeface="Verdana" panose="020B0604030504040204" pitchFamily="34" charset="0"/>
          <a:ea typeface="Verdana" pitchFamily="34" charset="0"/>
          <a:cs typeface="Verdana" panose="020B0604030504040204" pitchFamily="34" charset="0"/>
        </a:defRPr>
      </a:lvl1pPr>
      <a:lvl2pPr marL="547688" indent="-273050" algn="l" rtl="0" eaLnBrk="1" fontAlgn="base" hangingPunct="1">
        <a:lnSpc>
          <a:spcPct val="90000"/>
        </a:lnSpc>
        <a:spcBef>
          <a:spcPts val="600"/>
        </a:spcBef>
        <a:spcAft>
          <a:spcPts val="600"/>
        </a:spcAft>
        <a:buClr>
          <a:schemeClr val="tx1"/>
        </a:buClr>
        <a:buFont typeface="Arial" panose="020B0604020202020204" pitchFamily="34" charset="0"/>
        <a:buChar char="•"/>
        <a:defRPr sz="2800">
          <a:solidFill>
            <a:schemeClr val="tx1"/>
          </a:solidFill>
          <a:latin typeface="Verdana" panose="020B0604030504040204" pitchFamily="34" charset="0"/>
          <a:ea typeface="Verdana" pitchFamily="34" charset="0"/>
          <a:cs typeface="Verdana" panose="020B0604030504040204" pitchFamily="34" charset="0"/>
        </a:defRPr>
      </a:lvl2pPr>
      <a:lvl3pPr marL="822325" indent="-273050" algn="l" rtl="0" eaLnBrk="1" fontAlgn="base" hangingPunct="1">
        <a:lnSpc>
          <a:spcPct val="90000"/>
        </a:lnSpc>
        <a:spcBef>
          <a:spcPts val="600"/>
        </a:spcBef>
        <a:spcAft>
          <a:spcPts val="600"/>
        </a:spcAft>
        <a:buClr>
          <a:schemeClr val="tx1"/>
        </a:buClr>
        <a:buFont typeface="Arial" panose="020B0604020202020204" pitchFamily="34" charset="0"/>
        <a:buChar char="•"/>
        <a:defRPr sz="2400">
          <a:solidFill>
            <a:schemeClr val="tx1"/>
          </a:solidFill>
          <a:latin typeface="Verdana" panose="020B0604030504040204" pitchFamily="34" charset="0"/>
          <a:ea typeface="Verdana" pitchFamily="34" charset="0"/>
          <a:cs typeface="Verdana" panose="020B0604030504040204" pitchFamily="34" charset="0"/>
        </a:defRPr>
      </a:lvl3pPr>
      <a:lvl4pPr marL="1096963" indent="-182563" algn="l" rtl="0" eaLnBrk="1" fontAlgn="base" hangingPunct="1">
        <a:lnSpc>
          <a:spcPct val="90000"/>
        </a:lnSpc>
        <a:spcBef>
          <a:spcPts val="600"/>
        </a:spcBef>
        <a:spcAft>
          <a:spcPts val="600"/>
        </a:spcAft>
        <a:buClr>
          <a:schemeClr val="tx1"/>
        </a:buClr>
        <a:buFont typeface="Arial" panose="020B0604020202020204" pitchFamily="34" charset="0"/>
        <a:buChar char="•"/>
        <a:defRPr sz="2400">
          <a:solidFill>
            <a:schemeClr val="tx1"/>
          </a:solidFill>
          <a:latin typeface="Verdana" panose="020B0604030504040204" pitchFamily="34" charset="0"/>
          <a:ea typeface="Verdana" pitchFamily="34" charset="0"/>
          <a:cs typeface="Verdana" panose="020B0604030504040204" pitchFamily="34" charset="0"/>
        </a:defRPr>
      </a:lvl4pPr>
      <a:lvl5pPr marL="1279525" indent="-182563" algn="l" rtl="0" eaLnBrk="1" fontAlgn="base" hangingPunct="1">
        <a:lnSpc>
          <a:spcPct val="90000"/>
        </a:lnSpc>
        <a:spcBef>
          <a:spcPts val="600"/>
        </a:spcBef>
        <a:spcAft>
          <a:spcPts val="600"/>
        </a:spcAft>
        <a:buClr>
          <a:schemeClr val="tx1"/>
        </a:buClr>
        <a:buFont typeface="Arial" panose="020B0604020202020204" pitchFamily="34" charset="0"/>
        <a:buChar char="•"/>
        <a:defRPr sz="2000">
          <a:solidFill>
            <a:schemeClr val="tx1"/>
          </a:solidFill>
          <a:latin typeface="Verdana" panose="020B0604030504040204" pitchFamily="34" charset="0"/>
          <a:ea typeface="Verdana" pitchFamily="34" charset="0"/>
          <a:cs typeface="Verdana" panose="020B0604030504040204"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8A855-BF02-B830-EF50-71E1B8DCD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A21B49F-C679-F9A6-9421-E04A90740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7A27CA8-1E97-EB68-977D-05F84D369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Verdana Pro" panose="020B0604030504040204" pitchFamily="34" charset="0"/>
              </a:defRPr>
            </a:lvl1pPr>
          </a:lstStyle>
          <a:p>
            <a:fld id="{A4D97057-DBCB-493B-869D-2D42A893D73B}" type="datetimeFigureOut">
              <a:rPr lang="en-US" smtClean="0"/>
              <a:pPr/>
              <a:t>2/17/2025</a:t>
            </a:fld>
            <a:endParaRPr lang="en-US"/>
          </a:p>
        </p:txBody>
      </p:sp>
      <p:sp>
        <p:nvSpPr>
          <p:cNvPr id="5" name="Footer Placeholder 4">
            <a:extLst>
              <a:ext uri="{FF2B5EF4-FFF2-40B4-BE49-F238E27FC236}">
                <a16:creationId xmlns:a16="http://schemas.microsoft.com/office/drawing/2014/main" id="{2BA0CFBB-55DF-C97C-2145-2749AEBCF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Verdana Pro"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492D6E9F-9259-B5C1-8E67-FD1440E2C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Verdana Pro" panose="020B0604030504040204" pitchFamily="34" charset="0"/>
              </a:defRPr>
            </a:lvl1pPr>
          </a:lstStyle>
          <a:p>
            <a:fld id="{91286947-4569-4C16-8179-52394E009F22}" type="slidenum">
              <a:rPr lang="en-US" smtClean="0"/>
              <a:pPr/>
              <a:t>‹#›</a:t>
            </a:fld>
            <a:endParaRPr lang="en-US"/>
          </a:p>
        </p:txBody>
      </p:sp>
    </p:spTree>
    <p:custDataLst>
      <p:tags r:id="rId25"/>
    </p:custDataLst>
    <p:extLst>
      <p:ext uri="{BB962C8B-B14F-4D97-AF65-F5344CB8AC3E}">
        <p14:creationId xmlns:p14="http://schemas.microsoft.com/office/powerpoint/2010/main" val="321922490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10000"/>
        </a:lnSpc>
        <a:spcBef>
          <a:spcPts val="0"/>
        </a:spcBef>
        <a:spcAft>
          <a:spcPts val="60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10000"/>
        </a:lnSpc>
        <a:spcBef>
          <a:spcPts val="0"/>
        </a:spcBef>
        <a:spcAft>
          <a:spcPts val="60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tags" Target="../tags/tag8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tags" Target="../tags/tag88.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tags" Target="../tags/tag89.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tags" Target="../tags/tag90.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4.xml"/><Relationship Id="rId1" Type="http://schemas.openxmlformats.org/officeDocument/2006/relationships/tags" Target="../tags/tag9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9.xml"/><Relationship Id="rId1" Type="http://schemas.openxmlformats.org/officeDocument/2006/relationships/tags" Target="../tags/tag9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9.xml"/><Relationship Id="rId1" Type="http://schemas.openxmlformats.org/officeDocument/2006/relationships/tags" Target="../tags/tag93.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79.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8.xml"/><Relationship Id="rId1" Type="http://schemas.openxmlformats.org/officeDocument/2006/relationships/tags" Target="../tags/tag8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2.xml"/><Relationship Id="rId1" Type="http://schemas.openxmlformats.org/officeDocument/2006/relationships/tags" Target="../tags/tag8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tags" Target="../tags/tag8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2.xml"/><Relationship Id="rId1" Type="http://schemas.openxmlformats.org/officeDocument/2006/relationships/tags" Target="../tags/tag8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2.xml"/><Relationship Id="rId1" Type="http://schemas.openxmlformats.org/officeDocument/2006/relationships/tags" Target="../tags/tag8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tags" Target="../tags/tag8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3.xml"/><Relationship Id="rId1" Type="http://schemas.openxmlformats.org/officeDocument/2006/relationships/tags" Target="../tags/tag8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A84D47-B68A-046A-594E-393CC36A8677}"/>
              </a:ext>
              <a:ext uri="{C183D7F6-B498-43B3-948B-1728B52AA6E4}">
                <adec:decorative xmlns:adec="http://schemas.microsoft.com/office/drawing/2017/decorative" val="1"/>
              </a:ext>
            </a:extLst>
          </p:cNvPr>
          <p:cNvSpPr/>
          <p:nvPr/>
        </p:nvSpPr>
        <p:spPr>
          <a:xfrm>
            <a:off x="-1" y="0"/>
            <a:ext cx="12192001" cy="6858000"/>
          </a:xfrm>
          <a:prstGeom prst="rect">
            <a:avLst/>
          </a:prstGeom>
          <a:solidFill>
            <a:srgbClr val="FFFBF3"/>
          </a:solidFill>
          <a:ln>
            <a:solidFill>
              <a:srgbClr val="FFF1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97E2397-082B-231F-C344-451C5135B804}"/>
              </a:ext>
            </a:extLst>
          </p:cNvPr>
          <p:cNvSpPr>
            <a:spLocks noGrp="1"/>
          </p:cNvSpPr>
          <p:nvPr>
            <p:ph type="ctrTitle"/>
          </p:nvPr>
        </p:nvSpPr>
        <p:spPr>
          <a:xfrm>
            <a:off x="3972393" y="702639"/>
            <a:ext cx="7330191" cy="2387600"/>
          </a:xfrm>
        </p:spPr>
        <p:txBody>
          <a:bodyPr>
            <a:normAutofit fontScale="90000"/>
          </a:bodyPr>
          <a:lstStyle/>
          <a:p>
            <a:r>
              <a:rPr lang="en-US" dirty="0">
                <a:latin typeface="Verdana" panose="020B0604030504040204" pitchFamily="34" charset="0"/>
                <a:ea typeface="Verdana" panose="020B0604030504040204" pitchFamily="34" charset="0"/>
              </a:rPr>
              <a:t>Personal Protective Equipment</a:t>
            </a:r>
          </a:p>
        </p:txBody>
      </p:sp>
      <p:sp>
        <p:nvSpPr>
          <p:cNvPr id="5" name="Subtitle 4">
            <a:extLst>
              <a:ext uri="{FF2B5EF4-FFF2-40B4-BE49-F238E27FC236}">
                <a16:creationId xmlns:a16="http://schemas.microsoft.com/office/drawing/2014/main" id="{B42506F4-0D1C-8587-7C51-C37572DE1D0A}"/>
              </a:ext>
            </a:extLst>
          </p:cNvPr>
          <p:cNvSpPr>
            <a:spLocks noGrp="1"/>
          </p:cNvSpPr>
          <p:nvPr>
            <p:ph type="subTitle" idx="1"/>
          </p:nvPr>
        </p:nvSpPr>
        <p:spPr>
          <a:xfrm>
            <a:off x="4432091" y="3602038"/>
            <a:ext cx="6410794" cy="1655762"/>
          </a:xfrm>
        </p:spPr>
        <p:txBody>
          <a:bodyPr anchor="ctr">
            <a:normAutofit/>
          </a:bodyPr>
          <a:lstStyle/>
          <a:p>
            <a:r>
              <a:rPr lang="en-US" sz="5400" i="1" kern="0" dirty="0">
                <a:latin typeface="Verdana" panose="020B0604030504040204" pitchFamily="34" charset="0"/>
                <a:ea typeface="Verdana" panose="020B0604030504040204" pitchFamily="34" charset="0"/>
              </a:rPr>
              <a:t>Doffing PPE</a:t>
            </a:r>
          </a:p>
        </p:txBody>
      </p:sp>
      <p:pic>
        <p:nvPicPr>
          <p:cNvPr id="18" name="Picture 17">
            <a:extLst>
              <a:ext uri="{FF2B5EF4-FFF2-40B4-BE49-F238E27FC236}">
                <a16:creationId xmlns:a16="http://schemas.microsoft.com/office/drawing/2014/main" id="{913176F0-56EA-5670-454B-E23F90B6BFB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5589" y="1371589"/>
            <a:ext cx="5486411" cy="5486411"/>
          </a:xfrm>
          <a:prstGeom prst="rect">
            <a:avLst/>
          </a:prstGeom>
        </p:spPr>
      </p:pic>
      <p:sp>
        <p:nvSpPr>
          <p:cNvPr id="6" name="Rectangle 5">
            <a:extLst>
              <a:ext uri="{FF2B5EF4-FFF2-40B4-BE49-F238E27FC236}">
                <a16:creationId xmlns:a16="http://schemas.microsoft.com/office/drawing/2014/main" id="{A12D1C0A-CC50-51B4-C583-2D8B8847F3A7}"/>
              </a:ext>
              <a:ext uri="{C183D7F6-B498-43B3-948B-1728B52AA6E4}">
                <adec:decorative xmlns:adec="http://schemas.microsoft.com/office/drawing/2017/decorative" val="1"/>
              </a:ext>
            </a:extLst>
          </p:cNvPr>
          <p:cNvSpPr/>
          <p:nvPr/>
        </p:nvSpPr>
        <p:spPr>
          <a:xfrm>
            <a:off x="0" y="0"/>
            <a:ext cx="3357797" cy="6858000"/>
          </a:xfrm>
          <a:prstGeom prst="rect">
            <a:avLst/>
          </a:prstGeom>
          <a:solidFill>
            <a:srgbClr val="E97243"/>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Just-In-Time training logo containing multiple concentric circles">
            <a:extLst>
              <a:ext uri="{FF2B5EF4-FFF2-40B4-BE49-F238E27FC236}">
                <a16:creationId xmlns:a16="http://schemas.microsoft.com/office/drawing/2014/main" id="{85320D5E-3CC5-A91E-CE82-441257EBB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89" y="62343"/>
            <a:ext cx="3356137" cy="3364992"/>
          </a:xfrm>
          <a:prstGeom prst="rect">
            <a:avLst/>
          </a:prstGeom>
        </p:spPr>
      </p:pic>
      <p:pic>
        <p:nvPicPr>
          <p:cNvPr id="3" name="Picture 2" descr="The logo of the Center for Food Security and Public Health">
            <a:extLst>
              <a:ext uri="{FF2B5EF4-FFF2-40B4-BE49-F238E27FC236}">
                <a16:creationId xmlns:a16="http://schemas.microsoft.com/office/drawing/2014/main" id="{6D71D4BC-3352-E130-616D-B8300A099A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833" y="4522394"/>
            <a:ext cx="2605650" cy="1472184"/>
          </a:xfrm>
          <a:prstGeom prst="rect">
            <a:avLst/>
          </a:prstGeom>
        </p:spPr>
      </p:pic>
    </p:spTree>
    <p:custDataLst>
      <p:tags r:id="rId1"/>
    </p:custDataLst>
    <p:extLst>
      <p:ext uri="{BB962C8B-B14F-4D97-AF65-F5344CB8AC3E}">
        <p14:creationId xmlns:p14="http://schemas.microsoft.com/office/powerpoint/2010/main" val="307387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0AAFC-2232-EA5B-A98F-D51374474186}"/>
            </a:ext>
          </a:extLst>
        </p:cNvPr>
        <p:cNvGrpSpPr/>
        <p:nvPr/>
      </p:nvGrpSpPr>
      <p:grpSpPr>
        <a:xfrm>
          <a:off x="0" y="0"/>
          <a:ext cx="0" cy="0"/>
          <a:chOff x="0" y="0"/>
          <a:chExt cx="0" cy="0"/>
        </a:xfrm>
      </p:grpSpPr>
      <p:sp>
        <p:nvSpPr>
          <p:cNvPr id="10" name="Arrow: Up 9">
            <a:extLst>
              <a:ext uri="{FF2B5EF4-FFF2-40B4-BE49-F238E27FC236}">
                <a16:creationId xmlns:a16="http://schemas.microsoft.com/office/drawing/2014/main" id="{E5BE6825-235B-569B-F5BB-E907386A9AF7}"/>
              </a:ext>
              <a:ext uri="{C183D7F6-B498-43B3-948B-1728B52AA6E4}">
                <adec:decorative xmlns:adec="http://schemas.microsoft.com/office/drawing/2017/decorative" val="1"/>
              </a:ext>
            </a:extLst>
          </p:cNvPr>
          <p:cNvSpPr/>
          <p:nvPr/>
        </p:nvSpPr>
        <p:spPr>
          <a:xfrm flipV="1">
            <a:off x="-850232" y="0"/>
            <a:ext cx="8117306" cy="6858000"/>
          </a:xfrm>
          <a:prstGeom prst="upArrow">
            <a:avLst>
              <a:gd name="adj1" fmla="val 66110"/>
              <a:gd name="adj2" fmla="val 38538"/>
            </a:avLst>
          </a:prstGeom>
          <a:solidFill>
            <a:srgbClr val="FFD07D">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2CD2EAE-6A89-2E69-7A5A-F923DF54B5C1}"/>
              </a:ext>
            </a:extLst>
          </p:cNvPr>
          <p:cNvSpPr>
            <a:spLocks noGrp="1"/>
          </p:cNvSpPr>
          <p:nvPr>
            <p:ph type="title"/>
          </p:nvPr>
        </p:nvSpPr>
        <p:spPr>
          <a:xfrm>
            <a:off x="509286" y="381002"/>
            <a:ext cx="5370653" cy="1017270"/>
          </a:xfrm>
        </p:spPr>
        <p:txBody>
          <a:bodyPr anchor="ctr">
            <a:normAutofit/>
          </a:bodyPr>
          <a:lstStyle/>
          <a:p>
            <a:pPr algn="ctr"/>
            <a:r>
              <a:rPr lang="en-US" b="1" dirty="0"/>
              <a:t>Remove Footwear</a:t>
            </a:r>
          </a:p>
        </p:txBody>
      </p:sp>
      <p:sp>
        <p:nvSpPr>
          <p:cNvPr id="5" name="Text Placeholder 2">
            <a:extLst>
              <a:ext uri="{FF2B5EF4-FFF2-40B4-BE49-F238E27FC236}">
                <a16:creationId xmlns:a16="http://schemas.microsoft.com/office/drawing/2014/main" id="{3B5B3AB4-23D0-3F16-63B9-55CF4FBD64D4}"/>
              </a:ext>
            </a:extLst>
          </p:cNvPr>
          <p:cNvSpPr txBox="1">
            <a:spLocks/>
          </p:cNvSpPr>
          <p:nvPr/>
        </p:nvSpPr>
        <p:spPr>
          <a:xfrm>
            <a:off x="831639" y="1849686"/>
            <a:ext cx="4166932" cy="1530123"/>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Carefully remove disposable </a:t>
            </a:r>
            <a:br>
              <a:rPr lang="en-US" sz="2800" b="1" dirty="0">
                <a:solidFill>
                  <a:prstClr val="black"/>
                </a:solidFill>
              </a:rPr>
            </a:br>
            <a:r>
              <a:rPr lang="en-US" sz="2800" b="1" dirty="0">
                <a:solidFill>
                  <a:prstClr val="black"/>
                </a:solidFill>
              </a:rPr>
              <a:t>boot covers</a:t>
            </a:r>
          </a:p>
        </p:txBody>
      </p:sp>
      <p:sp>
        <p:nvSpPr>
          <p:cNvPr id="2" name="Text Placeholder 2">
            <a:extLst>
              <a:ext uri="{FF2B5EF4-FFF2-40B4-BE49-F238E27FC236}">
                <a16:creationId xmlns:a16="http://schemas.microsoft.com/office/drawing/2014/main" id="{F2E4A937-4EA8-58A3-19F3-C8453D41929D}"/>
              </a:ext>
            </a:extLst>
          </p:cNvPr>
          <p:cNvSpPr txBox="1">
            <a:spLocks/>
          </p:cNvSpPr>
          <p:nvPr/>
        </p:nvSpPr>
        <p:spPr>
          <a:xfrm>
            <a:off x="849879" y="3482806"/>
            <a:ext cx="5153521" cy="1017271"/>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Scrub rubber boots with disinfectant</a:t>
            </a:r>
          </a:p>
        </p:txBody>
      </p:sp>
      <p:sp>
        <p:nvSpPr>
          <p:cNvPr id="3" name="Text Placeholder 2">
            <a:extLst>
              <a:ext uri="{FF2B5EF4-FFF2-40B4-BE49-F238E27FC236}">
                <a16:creationId xmlns:a16="http://schemas.microsoft.com/office/drawing/2014/main" id="{2E35B0BF-1F57-1B0C-F876-7E3381EEF54E}"/>
              </a:ext>
            </a:extLst>
          </p:cNvPr>
          <p:cNvSpPr txBox="1">
            <a:spLocks/>
          </p:cNvSpPr>
          <p:nvPr/>
        </p:nvSpPr>
        <p:spPr>
          <a:xfrm>
            <a:off x="827823" y="4603074"/>
            <a:ext cx="5153521" cy="55923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Remove rubber boots</a:t>
            </a:r>
          </a:p>
        </p:txBody>
      </p:sp>
      <p:pic>
        <p:nvPicPr>
          <p:cNvPr id="8" name="Picture 7" descr="A responder in PPE sitting on a bucket to remove footwear">
            <a:extLst>
              <a:ext uri="{FF2B5EF4-FFF2-40B4-BE49-F238E27FC236}">
                <a16:creationId xmlns:a16="http://schemas.microsoft.com/office/drawing/2014/main" id="{3360F0A8-C88F-E313-C494-F1760975B8A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821347" y="0"/>
            <a:ext cx="5370653" cy="6858000"/>
          </a:xfrm>
          <a:prstGeom prst="rect">
            <a:avLst/>
          </a:prstGeom>
        </p:spPr>
      </p:pic>
    </p:spTree>
    <p:custDataLst>
      <p:tags r:id="rId1"/>
    </p:custDataLst>
    <p:extLst>
      <p:ext uri="{BB962C8B-B14F-4D97-AF65-F5344CB8AC3E}">
        <p14:creationId xmlns:p14="http://schemas.microsoft.com/office/powerpoint/2010/main" val="12966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7BB00-4C6C-30F6-3009-3E920D602BC0}"/>
            </a:ext>
          </a:extLst>
        </p:cNvPr>
        <p:cNvGrpSpPr/>
        <p:nvPr/>
      </p:nvGrpSpPr>
      <p:grpSpPr>
        <a:xfrm>
          <a:off x="0" y="0"/>
          <a:ext cx="0" cy="0"/>
          <a:chOff x="0" y="0"/>
          <a:chExt cx="0" cy="0"/>
        </a:xfrm>
      </p:grpSpPr>
      <p:sp>
        <p:nvSpPr>
          <p:cNvPr id="10" name="Arrow: Up 9">
            <a:extLst>
              <a:ext uri="{FF2B5EF4-FFF2-40B4-BE49-F238E27FC236}">
                <a16:creationId xmlns:a16="http://schemas.microsoft.com/office/drawing/2014/main" id="{0C3DB485-5514-DF21-8BB6-A9F5CE75B0F7}"/>
              </a:ext>
              <a:ext uri="{C183D7F6-B498-43B3-948B-1728B52AA6E4}">
                <adec:decorative xmlns:adec="http://schemas.microsoft.com/office/drawing/2017/decorative" val="1"/>
              </a:ext>
            </a:extLst>
          </p:cNvPr>
          <p:cNvSpPr/>
          <p:nvPr/>
        </p:nvSpPr>
        <p:spPr>
          <a:xfrm flipV="1">
            <a:off x="-850232" y="0"/>
            <a:ext cx="8117306" cy="6858000"/>
          </a:xfrm>
          <a:prstGeom prst="upArrow">
            <a:avLst>
              <a:gd name="adj1" fmla="val 66110"/>
              <a:gd name="adj2" fmla="val 38538"/>
            </a:avLst>
          </a:prstGeom>
          <a:solidFill>
            <a:srgbClr val="FFD07D">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73B9A29-E2D2-711F-B529-4B603A7F624B}"/>
              </a:ext>
            </a:extLst>
          </p:cNvPr>
          <p:cNvSpPr>
            <a:spLocks noGrp="1"/>
          </p:cNvSpPr>
          <p:nvPr>
            <p:ph type="title"/>
          </p:nvPr>
        </p:nvSpPr>
        <p:spPr>
          <a:xfrm>
            <a:off x="509286" y="381002"/>
            <a:ext cx="5393803" cy="1017270"/>
          </a:xfrm>
        </p:spPr>
        <p:txBody>
          <a:bodyPr anchor="ctr">
            <a:normAutofit/>
          </a:bodyPr>
          <a:lstStyle/>
          <a:p>
            <a:pPr algn="ctr"/>
            <a:r>
              <a:rPr lang="en-US" b="1" dirty="0"/>
              <a:t>Remove Protective Coveralls</a:t>
            </a:r>
          </a:p>
        </p:txBody>
      </p:sp>
      <p:sp>
        <p:nvSpPr>
          <p:cNvPr id="5" name="Text Placeholder 2">
            <a:extLst>
              <a:ext uri="{FF2B5EF4-FFF2-40B4-BE49-F238E27FC236}">
                <a16:creationId xmlns:a16="http://schemas.microsoft.com/office/drawing/2014/main" id="{981AA372-4928-14C3-E802-E022660917D7}"/>
              </a:ext>
            </a:extLst>
          </p:cNvPr>
          <p:cNvSpPr txBox="1">
            <a:spLocks/>
          </p:cNvSpPr>
          <p:nvPr/>
        </p:nvSpPr>
        <p:spPr>
          <a:xfrm>
            <a:off x="970346" y="1708860"/>
            <a:ext cx="4471681" cy="344028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Carefully step out of the suit</a:t>
            </a:r>
          </a:p>
          <a:p>
            <a:pPr marL="457200" indent="-457200">
              <a:buFont typeface="Wingdings 3" panose="05040102010807070707" pitchFamily="18" charset="2"/>
              <a:buChar char=""/>
            </a:pPr>
            <a:r>
              <a:rPr lang="en-US" sz="2800" b="1" dirty="0">
                <a:solidFill>
                  <a:prstClr val="black"/>
                </a:solidFill>
              </a:rPr>
              <a:t>Only touch inner surfaces </a:t>
            </a:r>
          </a:p>
          <a:p>
            <a:pPr marL="457200" indent="-457200">
              <a:buFont typeface="Wingdings 3" panose="05040102010807070707" pitchFamily="18" charset="2"/>
              <a:buChar char=""/>
            </a:pPr>
            <a:r>
              <a:rPr lang="en-US" sz="2800" b="1" dirty="0">
                <a:solidFill>
                  <a:prstClr val="black"/>
                </a:solidFill>
              </a:rPr>
              <a:t>Dispose in provided container</a:t>
            </a:r>
          </a:p>
        </p:txBody>
      </p:sp>
      <p:pic>
        <p:nvPicPr>
          <p:cNvPr id="3" name="Picture 2" descr="A responder carefully stepping out of the protective coverall suit">
            <a:extLst>
              <a:ext uri="{FF2B5EF4-FFF2-40B4-BE49-F238E27FC236}">
                <a16:creationId xmlns:a16="http://schemas.microsoft.com/office/drawing/2014/main" id="{DFD09CCE-8EE4-44F1-C83B-EDECD57FCE01}"/>
              </a:ext>
            </a:extLst>
          </p:cNvPr>
          <p:cNvPicPr>
            <a:picLocks noChangeAspect="1"/>
          </p:cNvPicPr>
          <p:nvPr/>
        </p:nvPicPr>
        <p:blipFill>
          <a:blip r:embed="rId4" cstate="hqprint">
            <a:extLst>
              <a:ext uri="{28A0092B-C50C-407E-A947-70E740481C1C}">
                <a14:useLocalDpi xmlns:a14="http://schemas.microsoft.com/office/drawing/2010/main"/>
              </a:ext>
            </a:extLst>
          </a:blip>
          <a:srcRect r="8897" b="3639"/>
          <a:stretch/>
        </p:blipFill>
        <p:spPr>
          <a:xfrm>
            <a:off x="6960243" y="-3475"/>
            <a:ext cx="5231757" cy="6861476"/>
          </a:xfrm>
          <a:prstGeom prst="rect">
            <a:avLst/>
          </a:prstGeom>
        </p:spPr>
      </p:pic>
    </p:spTree>
    <p:custDataLst>
      <p:tags r:id="rId1"/>
    </p:custDataLst>
    <p:extLst>
      <p:ext uri="{BB962C8B-B14F-4D97-AF65-F5344CB8AC3E}">
        <p14:creationId xmlns:p14="http://schemas.microsoft.com/office/powerpoint/2010/main" val="100610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7196D-DB00-734F-D34C-02D1235EB56E}"/>
            </a:ext>
          </a:extLst>
        </p:cNvPr>
        <p:cNvGrpSpPr/>
        <p:nvPr/>
      </p:nvGrpSpPr>
      <p:grpSpPr>
        <a:xfrm>
          <a:off x="0" y="0"/>
          <a:ext cx="0" cy="0"/>
          <a:chOff x="0" y="0"/>
          <a:chExt cx="0" cy="0"/>
        </a:xfrm>
      </p:grpSpPr>
      <p:sp>
        <p:nvSpPr>
          <p:cNvPr id="10" name="Arrow: Up 9">
            <a:extLst>
              <a:ext uri="{FF2B5EF4-FFF2-40B4-BE49-F238E27FC236}">
                <a16:creationId xmlns:a16="http://schemas.microsoft.com/office/drawing/2014/main" id="{59CE1C0D-C2BD-3D08-C83C-97DEAD179FF8}"/>
              </a:ext>
              <a:ext uri="{C183D7F6-B498-43B3-948B-1728B52AA6E4}">
                <adec:decorative xmlns:adec="http://schemas.microsoft.com/office/drawing/2017/decorative" val="1"/>
              </a:ext>
            </a:extLst>
          </p:cNvPr>
          <p:cNvSpPr/>
          <p:nvPr/>
        </p:nvSpPr>
        <p:spPr>
          <a:xfrm flipV="1">
            <a:off x="-850232" y="0"/>
            <a:ext cx="8117306" cy="6858000"/>
          </a:xfrm>
          <a:prstGeom prst="upArrow">
            <a:avLst>
              <a:gd name="adj1" fmla="val 66110"/>
              <a:gd name="adj2" fmla="val 38538"/>
            </a:avLst>
          </a:prstGeom>
          <a:solidFill>
            <a:srgbClr val="FFD07D">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83522DC-C0E6-1DFC-0CFD-724EBDAFCB2E}"/>
              </a:ext>
            </a:extLst>
          </p:cNvPr>
          <p:cNvSpPr>
            <a:spLocks noGrp="1"/>
          </p:cNvSpPr>
          <p:nvPr>
            <p:ph type="title"/>
          </p:nvPr>
        </p:nvSpPr>
        <p:spPr>
          <a:xfrm>
            <a:off x="605790" y="381002"/>
            <a:ext cx="5308873" cy="1017270"/>
          </a:xfrm>
        </p:spPr>
        <p:txBody>
          <a:bodyPr anchor="ctr">
            <a:normAutofit/>
          </a:bodyPr>
          <a:lstStyle/>
          <a:p>
            <a:pPr algn="ctr"/>
            <a:r>
              <a:rPr lang="en-US" b="1" dirty="0"/>
              <a:t>Remove Eye/Face Protection</a:t>
            </a:r>
          </a:p>
        </p:txBody>
      </p:sp>
      <p:sp>
        <p:nvSpPr>
          <p:cNvPr id="5" name="Text Placeholder 2">
            <a:extLst>
              <a:ext uri="{FF2B5EF4-FFF2-40B4-BE49-F238E27FC236}">
                <a16:creationId xmlns:a16="http://schemas.microsoft.com/office/drawing/2014/main" id="{9681EFB8-2CCC-8239-09A9-5789D37E368A}"/>
              </a:ext>
            </a:extLst>
          </p:cNvPr>
          <p:cNvSpPr txBox="1">
            <a:spLocks/>
          </p:cNvSpPr>
          <p:nvPr/>
        </p:nvSpPr>
        <p:spPr>
          <a:xfrm>
            <a:off x="605793" y="1841794"/>
            <a:ext cx="5216274" cy="101727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Remove goggles and face shield</a:t>
            </a:r>
          </a:p>
        </p:txBody>
      </p:sp>
      <p:sp>
        <p:nvSpPr>
          <p:cNvPr id="6" name="Text Placeholder 2">
            <a:extLst>
              <a:ext uri="{FF2B5EF4-FFF2-40B4-BE49-F238E27FC236}">
                <a16:creationId xmlns:a16="http://schemas.microsoft.com/office/drawing/2014/main" id="{B9490C29-2B51-940F-54AF-1A9E44040BCD}"/>
              </a:ext>
            </a:extLst>
          </p:cNvPr>
          <p:cNvSpPr txBox="1">
            <a:spLocks/>
          </p:cNvSpPr>
          <p:nvPr/>
        </p:nvSpPr>
        <p:spPr>
          <a:xfrm>
            <a:off x="605793" y="3005906"/>
            <a:ext cx="5216274" cy="6712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Remove respirator</a:t>
            </a:r>
          </a:p>
        </p:txBody>
      </p:sp>
      <p:sp>
        <p:nvSpPr>
          <p:cNvPr id="7" name="Text Placeholder 2">
            <a:extLst>
              <a:ext uri="{FF2B5EF4-FFF2-40B4-BE49-F238E27FC236}">
                <a16:creationId xmlns:a16="http://schemas.microsoft.com/office/drawing/2014/main" id="{7E3D80D0-FD58-E84B-A4D9-DB4A71CF5947}"/>
              </a:ext>
            </a:extLst>
          </p:cNvPr>
          <p:cNvSpPr txBox="1">
            <a:spLocks/>
          </p:cNvSpPr>
          <p:nvPr/>
        </p:nvSpPr>
        <p:spPr>
          <a:xfrm>
            <a:off x="605793" y="3823987"/>
            <a:ext cx="5216274" cy="15759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Place both in the designated container for decontamination</a:t>
            </a:r>
          </a:p>
        </p:txBody>
      </p:sp>
      <p:pic>
        <p:nvPicPr>
          <p:cNvPr id="12" name="Picture 11" descr="A responder removing his goggles">
            <a:extLst>
              <a:ext uri="{FF2B5EF4-FFF2-40B4-BE49-F238E27FC236}">
                <a16:creationId xmlns:a16="http://schemas.microsoft.com/office/drawing/2014/main" id="{C3DEE59A-C78E-7FA7-5FCD-6AB7FEC64F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custDataLst>
      <p:tags r:id="rId1"/>
    </p:custDataLst>
    <p:extLst>
      <p:ext uri="{BB962C8B-B14F-4D97-AF65-F5344CB8AC3E}">
        <p14:creationId xmlns:p14="http://schemas.microsoft.com/office/powerpoint/2010/main" val="217549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46765-30C0-F1E1-563E-83589F66E07C}"/>
            </a:ext>
          </a:extLst>
        </p:cNvPr>
        <p:cNvGrpSpPr/>
        <p:nvPr/>
      </p:nvGrpSpPr>
      <p:grpSpPr>
        <a:xfrm>
          <a:off x="0" y="0"/>
          <a:ext cx="0" cy="0"/>
          <a:chOff x="0" y="0"/>
          <a:chExt cx="0" cy="0"/>
        </a:xfrm>
      </p:grpSpPr>
      <p:sp>
        <p:nvSpPr>
          <p:cNvPr id="10" name="Arrow: Up 9">
            <a:extLst>
              <a:ext uri="{FF2B5EF4-FFF2-40B4-BE49-F238E27FC236}">
                <a16:creationId xmlns:a16="http://schemas.microsoft.com/office/drawing/2014/main" id="{7F47FF3D-BE7E-5EA6-9904-BF1633F7DF85}"/>
              </a:ext>
              <a:ext uri="{C183D7F6-B498-43B3-948B-1728B52AA6E4}">
                <adec:decorative xmlns:adec="http://schemas.microsoft.com/office/drawing/2017/decorative" val="1"/>
              </a:ext>
            </a:extLst>
          </p:cNvPr>
          <p:cNvSpPr/>
          <p:nvPr/>
        </p:nvSpPr>
        <p:spPr>
          <a:xfrm flipV="1">
            <a:off x="-850232" y="0"/>
            <a:ext cx="8117306" cy="6858000"/>
          </a:xfrm>
          <a:prstGeom prst="upArrow">
            <a:avLst>
              <a:gd name="adj1" fmla="val 66110"/>
              <a:gd name="adj2" fmla="val 38538"/>
            </a:avLst>
          </a:prstGeom>
          <a:solidFill>
            <a:srgbClr val="FFD07D">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7AE501D-1100-F72A-1BED-10EAE7B440CF}"/>
              </a:ext>
            </a:extLst>
          </p:cNvPr>
          <p:cNvSpPr>
            <a:spLocks noGrp="1"/>
          </p:cNvSpPr>
          <p:nvPr>
            <p:ph type="title"/>
          </p:nvPr>
        </p:nvSpPr>
        <p:spPr>
          <a:xfrm>
            <a:off x="605790" y="381002"/>
            <a:ext cx="5308873" cy="1017270"/>
          </a:xfrm>
        </p:spPr>
        <p:txBody>
          <a:bodyPr anchor="ctr">
            <a:normAutofit/>
          </a:bodyPr>
          <a:lstStyle/>
          <a:p>
            <a:pPr algn="ctr"/>
            <a:r>
              <a:rPr lang="en-US" b="1" dirty="0"/>
              <a:t>Remove Gloves</a:t>
            </a:r>
          </a:p>
        </p:txBody>
      </p:sp>
      <p:sp>
        <p:nvSpPr>
          <p:cNvPr id="3" name="Text Placeholder 2">
            <a:extLst>
              <a:ext uri="{FF2B5EF4-FFF2-40B4-BE49-F238E27FC236}">
                <a16:creationId xmlns:a16="http://schemas.microsoft.com/office/drawing/2014/main" id="{65B4F325-1725-BC23-A5BB-26C01EFE301C}"/>
              </a:ext>
            </a:extLst>
          </p:cNvPr>
          <p:cNvSpPr>
            <a:spLocks noGrp="1"/>
          </p:cNvSpPr>
          <p:nvPr>
            <p:ph type="body" sz="half" idx="2"/>
          </p:nvPr>
        </p:nvSpPr>
        <p:spPr>
          <a:xfrm>
            <a:off x="609605" y="1681244"/>
            <a:ext cx="5153521" cy="1498080"/>
          </a:xfrm>
        </p:spPr>
        <p:txBody>
          <a:bodyPr>
            <a:noAutofit/>
          </a:bodyPr>
          <a:lstStyle/>
          <a:p>
            <a:pPr marL="457200" indent="-457200">
              <a:buFont typeface="Wingdings 3" panose="05040102010807070707" pitchFamily="18" charset="2"/>
              <a:buChar char=""/>
            </a:pPr>
            <a:r>
              <a:rPr lang="en-US" sz="2800" b="1" dirty="0">
                <a:solidFill>
                  <a:prstClr val="black"/>
                </a:solidFill>
              </a:rPr>
              <a:t>Remove inner gloves, using previously described</a:t>
            </a:r>
          </a:p>
        </p:txBody>
      </p:sp>
      <p:sp>
        <p:nvSpPr>
          <p:cNvPr id="2" name="Text Placeholder 2">
            <a:extLst>
              <a:ext uri="{FF2B5EF4-FFF2-40B4-BE49-F238E27FC236}">
                <a16:creationId xmlns:a16="http://schemas.microsoft.com/office/drawing/2014/main" id="{2BCB9772-F417-461E-0E53-D4270BE0BF95}"/>
              </a:ext>
            </a:extLst>
          </p:cNvPr>
          <p:cNvSpPr txBox="1">
            <a:spLocks/>
          </p:cNvSpPr>
          <p:nvPr/>
        </p:nvSpPr>
        <p:spPr>
          <a:xfrm>
            <a:off x="609605" y="3319316"/>
            <a:ext cx="5153521" cy="1204101"/>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Dispose of gloves</a:t>
            </a:r>
            <a:br>
              <a:rPr lang="en-US" sz="2800" b="1" dirty="0">
                <a:solidFill>
                  <a:prstClr val="black"/>
                </a:solidFill>
              </a:rPr>
            </a:br>
            <a:r>
              <a:rPr lang="en-US" sz="2800" b="1" dirty="0">
                <a:solidFill>
                  <a:prstClr val="black"/>
                </a:solidFill>
              </a:rPr>
              <a:t>in the designated container</a:t>
            </a:r>
          </a:p>
        </p:txBody>
      </p:sp>
      <p:pic>
        <p:nvPicPr>
          <p:cNvPr id="9" name="Picture 8" descr="A responder removing the inner pair of gloves">
            <a:extLst>
              <a:ext uri="{FF2B5EF4-FFF2-40B4-BE49-F238E27FC236}">
                <a16:creationId xmlns:a16="http://schemas.microsoft.com/office/drawing/2014/main" id="{B3A2AB42-E78C-4BDE-8C54-E9F1ADABE0F6}"/>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rot="16200000">
            <a:off x="5804183" y="473157"/>
            <a:ext cx="6860976" cy="5914662"/>
          </a:xfrm>
          <a:prstGeom prst="rect">
            <a:avLst/>
          </a:prstGeom>
        </p:spPr>
      </p:pic>
    </p:spTree>
    <p:custDataLst>
      <p:tags r:id="rId1"/>
    </p:custDataLst>
    <p:extLst>
      <p:ext uri="{BB962C8B-B14F-4D97-AF65-F5344CB8AC3E}">
        <p14:creationId xmlns:p14="http://schemas.microsoft.com/office/powerpoint/2010/main" val="2814423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Up 9">
            <a:extLst>
              <a:ext uri="{FF2B5EF4-FFF2-40B4-BE49-F238E27FC236}">
                <a16:creationId xmlns:a16="http://schemas.microsoft.com/office/drawing/2014/main" id="{53DF7E5E-851C-ECF2-C859-13B53B4AC044}"/>
              </a:ext>
              <a:ext uri="{C183D7F6-B498-43B3-948B-1728B52AA6E4}">
                <adec:decorative xmlns:adec="http://schemas.microsoft.com/office/drawing/2017/decorative" val="1"/>
              </a:ext>
            </a:extLst>
          </p:cNvPr>
          <p:cNvSpPr/>
          <p:nvPr/>
        </p:nvSpPr>
        <p:spPr>
          <a:xfrm flipV="1">
            <a:off x="-850232" y="0"/>
            <a:ext cx="8117306" cy="6858000"/>
          </a:xfrm>
          <a:prstGeom prst="upArrow">
            <a:avLst>
              <a:gd name="adj1" fmla="val 66110"/>
              <a:gd name="adj2" fmla="val 38538"/>
            </a:avLst>
          </a:prstGeom>
          <a:solidFill>
            <a:srgbClr val="FAAA6C">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6ED49FD-1681-3008-06E9-7C5209593C71}"/>
              </a:ext>
            </a:extLst>
          </p:cNvPr>
          <p:cNvSpPr>
            <a:spLocks noGrp="1"/>
          </p:cNvSpPr>
          <p:nvPr>
            <p:ph type="title"/>
          </p:nvPr>
        </p:nvSpPr>
        <p:spPr>
          <a:xfrm>
            <a:off x="517358" y="252666"/>
            <a:ext cx="5366084" cy="1280160"/>
          </a:xfrm>
        </p:spPr>
        <p:txBody>
          <a:bodyPr anchor="ctr">
            <a:noAutofit/>
          </a:bodyPr>
          <a:lstStyle/>
          <a:p>
            <a:pPr algn="ctr"/>
            <a:r>
              <a:rPr lang="en-US" b="1" dirty="0"/>
              <a:t>Final Steps</a:t>
            </a:r>
          </a:p>
        </p:txBody>
      </p:sp>
      <p:sp>
        <p:nvSpPr>
          <p:cNvPr id="3" name="Text Placeholder 2">
            <a:extLst>
              <a:ext uri="{FF2B5EF4-FFF2-40B4-BE49-F238E27FC236}">
                <a16:creationId xmlns:a16="http://schemas.microsoft.com/office/drawing/2014/main" id="{0DBFB19F-34C7-FEA5-E449-15EE88391B38}"/>
              </a:ext>
            </a:extLst>
          </p:cNvPr>
          <p:cNvSpPr>
            <a:spLocks noGrp="1"/>
          </p:cNvSpPr>
          <p:nvPr>
            <p:ph type="body" sz="half" idx="2"/>
          </p:nvPr>
        </p:nvSpPr>
        <p:spPr>
          <a:xfrm>
            <a:off x="1062988" y="1621866"/>
            <a:ext cx="4459509" cy="1133369"/>
          </a:xfrm>
        </p:spPr>
        <p:txBody>
          <a:bodyPr>
            <a:normAutofit/>
          </a:bodyPr>
          <a:lstStyle/>
          <a:p>
            <a:pPr marL="457200" indent="-457200">
              <a:spcBef>
                <a:spcPts val="0"/>
              </a:spcBef>
              <a:buFont typeface="Wingdings 3" panose="05040102010807070707" pitchFamily="18" charset="2"/>
              <a:buChar char=""/>
            </a:pPr>
            <a:r>
              <a:rPr lang="en-US" sz="2800" b="1" dirty="0">
                <a:solidFill>
                  <a:prstClr val="black"/>
                </a:solidFill>
              </a:rPr>
              <a:t>Wash hands </a:t>
            </a:r>
            <a:br>
              <a:rPr lang="en-US" sz="2800" b="1" dirty="0">
                <a:solidFill>
                  <a:prstClr val="black"/>
                </a:solidFill>
              </a:rPr>
            </a:br>
            <a:r>
              <a:rPr lang="en-US" sz="2800" b="1" dirty="0">
                <a:solidFill>
                  <a:prstClr val="black"/>
                </a:solidFill>
              </a:rPr>
              <a:t>thoroughly</a:t>
            </a:r>
          </a:p>
        </p:txBody>
      </p:sp>
      <p:sp>
        <p:nvSpPr>
          <p:cNvPr id="8" name="Text Placeholder 7">
            <a:extLst>
              <a:ext uri="{FF2B5EF4-FFF2-40B4-BE49-F238E27FC236}">
                <a16:creationId xmlns:a16="http://schemas.microsoft.com/office/drawing/2014/main" id="{834E9E26-091A-9B1B-ED4D-F800AFBD06D7}"/>
              </a:ext>
            </a:extLst>
          </p:cNvPr>
          <p:cNvSpPr>
            <a:spLocks noGrp="1"/>
          </p:cNvSpPr>
          <p:nvPr>
            <p:ph type="body" sz="half" idx="13"/>
          </p:nvPr>
        </p:nvSpPr>
        <p:spPr>
          <a:xfrm>
            <a:off x="1062986" y="2874445"/>
            <a:ext cx="4459509" cy="1511717"/>
          </a:xfrm>
        </p:spPr>
        <p:txBody>
          <a:bodyPr>
            <a:noAutofit/>
          </a:bodyPr>
          <a:lstStyle/>
          <a:p>
            <a:pPr marL="457200" indent="-457200">
              <a:spcBef>
                <a:spcPts val="600"/>
              </a:spcBef>
              <a:buFont typeface="Wingdings 3" panose="05040102010807070707" pitchFamily="18" charset="2"/>
              <a:buChar char=""/>
            </a:pPr>
            <a:r>
              <a:rPr lang="en-US" sz="2800" b="1" dirty="0">
                <a:solidFill>
                  <a:prstClr val="black"/>
                </a:solidFill>
              </a:rPr>
              <a:t>Blow your nose to clear respiratory passages</a:t>
            </a:r>
          </a:p>
        </p:txBody>
      </p:sp>
      <p:sp>
        <p:nvSpPr>
          <p:cNvPr id="2" name="Text Placeholder 7">
            <a:extLst>
              <a:ext uri="{FF2B5EF4-FFF2-40B4-BE49-F238E27FC236}">
                <a16:creationId xmlns:a16="http://schemas.microsoft.com/office/drawing/2014/main" id="{A42AF554-31BC-3246-4369-C5653626CFF1}"/>
              </a:ext>
            </a:extLst>
          </p:cNvPr>
          <p:cNvSpPr txBox="1">
            <a:spLocks/>
          </p:cNvSpPr>
          <p:nvPr/>
        </p:nvSpPr>
        <p:spPr>
          <a:xfrm>
            <a:off x="1062986" y="4505372"/>
            <a:ext cx="4459509" cy="101885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Shower and </a:t>
            </a:r>
            <a:br>
              <a:rPr lang="en-US" sz="2800" b="1" dirty="0">
                <a:solidFill>
                  <a:prstClr val="black"/>
                </a:solidFill>
              </a:rPr>
            </a:br>
            <a:r>
              <a:rPr lang="en-US" sz="2800" b="1" dirty="0">
                <a:solidFill>
                  <a:prstClr val="black"/>
                </a:solidFill>
              </a:rPr>
              <a:t>launder clothing</a:t>
            </a:r>
          </a:p>
        </p:txBody>
      </p:sp>
      <p:pic>
        <p:nvPicPr>
          <p:cNvPr id="9" name="Picture 8" descr="A responder in street clothing using hand sanitizer">
            <a:extLst>
              <a:ext uri="{FF2B5EF4-FFF2-40B4-BE49-F238E27FC236}">
                <a16:creationId xmlns:a16="http://schemas.microsoft.com/office/drawing/2014/main" id="{07C8CF2A-94B4-E114-C6B9-ADF97E8E9A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48500" y="0"/>
            <a:ext cx="5143500" cy="6858000"/>
          </a:xfrm>
          <a:prstGeom prst="rect">
            <a:avLst/>
          </a:prstGeom>
        </p:spPr>
      </p:pic>
    </p:spTree>
    <p:custDataLst>
      <p:tags r:id="rId1"/>
    </p:custDataLst>
    <p:extLst>
      <p:ext uri="{BB962C8B-B14F-4D97-AF65-F5344CB8AC3E}">
        <p14:creationId xmlns:p14="http://schemas.microsoft.com/office/powerpoint/2010/main" val="513054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B8E2DD-7042-D8C0-B993-502C7AAF5996}"/>
              </a:ext>
            </a:extLst>
          </p:cNvPr>
          <p:cNvSpPr>
            <a:spLocks noGrp="1"/>
          </p:cNvSpPr>
          <p:nvPr>
            <p:ph type="title"/>
          </p:nvPr>
        </p:nvSpPr>
        <p:spPr>
          <a:xfrm>
            <a:off x="7234989" y="485493"/>
            <a:ext cx="4066540" cy="1179532"/>
          </a:xfrm>
        </p:spPr>
        <p:txBody>
          <a:bodyPr anchor="ctr">
            <a:normAutofit fontScale="90000"/>
          </a:bodyPr>
          <a:lstStyle/>
          <a:p>
            <a:pPr algn="ctr"/>
            <a:r>
              <a:rPr lang="en-US" sz="4000" b="1" dirty="0">
                <a:latin typeface="Verdana" panose="020B0604030504040204" pitchFamily="34" charset="0"/>
                <a:ea typeface="Verdana" panose="020B0604030504040204" pitchFamily="34" charset="0"/>
              </a:rPr>
              <a:t>Additional </a:t>
            </a:r>
            <a:br>
              <a:rPr lang="en-US" sz="4000" b="1" dirty="0">
                <a:latin typeface="Verdana" panose="020B0604030504040204" pitchFamily="34" charset="0"/>
                <a:ea typeface="Verdana" panose="020B0604030504040204" pitchFamily="34" charset="0"/>
              </a:rPr>
            </a:br>
            <a:r>
              <a:rPr lang="en-US" sz="4000" b="1" dirty="0">
                <a:latin typeface="Verdana" panose="020B0604030504040204" pitchFamily="34" charset="0"/>
                <a:ea typeface="Verdana" panose="020B0604030504040204" pitchFamily="34" charset="0"/>
              </a:rPr>
              <a:t>PPE Videos</a:t>
            </a:r>
          </a:p>
        </p:txBody>
      </p:sp>
      <p:pic>
        <p:nvPicPr>
          <p:cNvPr id="5" name="Picture 4" descr="A QR code to the Just-In-Time training resources">
            <a:extLst>
              <a:ext uri="{FF2B5EF4-FFF2-40B4-BE49-F238E27FC236}">
                <a16:creationId xmlns:a16="http://schemas.microsoft.com/office/drawing/2014/main" id="{4FC24771-C97C-089C-1F70-82E478E49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449" y="2150518"/>
            <a:ext cx="4069080" cy="4069080"/>
          </a:xfrm>
          <a:prstGeom prst="rect">
            <a:avLst/>
          </a:prstGeom>
        </p:spPr>
      </p:pic>
      <p:pic>
        <p:nvPicPr>
          <p:cNvPr id="18" name="Picture Placeholder 17">
            <a:extLst>
              <a:ext uri="{FF2B5EF4-FFF2-40B4-BE49-F238E27FC236}">
                <a16:creationId xmlns:a16="http://schemas.microsoft.com/office/drawing/2014/main" id="{4E5E2812-B4D7-FE36-75DC-CD181C21ED2D}"/>
              </a:ext>
              <a:ext uri="{C183D7F6-B498-43B3-948B-1728B52AA6E4}">
                <adec:decorative xmlns:adec="http://schemas.microsoft.com/office/drawing/2017/decorative" val="1"/>
              </a:ext>
            </a:extLst>
          </p:cNvPr>
          <p:cNvPicPr>
            <a:picLocks noGrp="1" noChangeAspect="1"/>
          </p:cNvPicPr>
          <p:nvPr>
            <p:ph type="pic" idx="1"/>
          </p:nvPr>
        </p:nvPicPr>
        <p:blipFill>
          <a:blip r:embed="rId5" cstate="screen">
            <a:extLst>
              <a:ext uri="{28A0092B-C50C-407E-A947-70E740481C1C}">
                <a14:useLocalDpi xmlns:a14="http://schemas.microsoft.com/office/drawing/2010/main"/>
              </a:ext>
            </a:extLst>
          </a:blip>
          <a:srcRect/>
          <a:stretch>
            <a:fillRect/>
          </a:stretch>
        </p:blipFill>
        <p:spPr>
          <a:xfrm>
            <a:off x="-1" y="0"/>
            <a:ext cx="8685311" cy="6858000"/>
          </a:xfrm>
        </p:spPr>
      </p:pic>
      <p:pic>
        <p:nvPicPr>
          <p:cNvPr id="7" name="Picture 6" descr="Text that says Just In Time Training">
            <a:extLst>
              <a:ext uri="{FF2B5EF4-FFF2-40B4-BE49-F238E27FC236}">
                <a16:creationId xmlns:a16="http://schemas.microsoft.com/office/drawing/2014/main" id="{58403299-35DF-3DA0-FE3B-16EBA14627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856" y="2113173"/>
            <a:ext cx="3644489" cy="2496312"/>
          </a:xfrm>
          <a:prstGeom prst="rect">
            <a:avLst/>
          </a:prstGeom>
        </p:spPr>
      </p:pic>
    </p:spTree>
    <p:custDataLst>
      <p:tags r:id="rId1"/>
    </p:custDataLst>
    <p:extLst>
      <p:ext uri="{BB962C8B-B14F-4D97-AF65-F5344CB8AC3E}">
        <p14:creationId xmlns:p14="http://schemas.microsoft.com/office/powerpoint/2010/main" val="2725323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B8E2DD-7042-D8C0-B993-502C7AAF5996}"/>
              </a:ext>
            </a:extLst>
          </p:cNvPr>
          <p:cNvSpPr>
            <a:spLocks noGrp="1"/>
          </p:cNvSpPr>
          <p:nvPr>
            <p:ph type="title"/>
          </p:nvPr>
        </p:nvSpPr>
        <p:spPr>
          <a:xfrm>
            <a:off x="6737684" y="390191"/>
            <a:ext cx="4995626" cy="547740"/>
          </a:xfrm>
        </p:spPr>
        <p:txBody>
          <a:bodyPr anchor="ctr">
            <a:normAutofit/>
          </a:bodyPr>
          <a:lstStyle/>
          <a:p>
            <a:pPr algn="ctr"/>
            <a:r>
              <a:rPr lang="en-US" b="1" dirty="0">
                <a:solidFill>
                  <a:srgbClr val="000000"/>
                </a:solidFill>
                <a:latin typeface="Verdana" panose="020B0604030504040204" pitchFamily="34" charset="0"/>
              </a:rPr>
              <a:t>Acknowledgements</a:t>
            </a:r>
            <a:endParaRPr lang="en-US" b="1" dirty="0">
              <a:solidFill>
                <a:prstClr val="black"/>
              </a:solidFill>
              <a:latin typeface="Microsoft Sans Serif" panose="020B0604020202020204" pitchFamily="34" charset="0"/>
            </a:endParaRPr>
          </a:p>
        </p:txBody>
      </p:sp>
      <p:sp>
        <p:nvSpPr>
          <p:cNvPr id="3" name="TextBox 2">
            <a:extLst>
              <a:ext uri="{FF2B5EF4-FFF2-40B4-BE49-F238E27FC236}">
                <a16:creationId xmlns:a16="http://schemas.microsoft.com/office/drawing/2014/main" id="{9F75E4EC-0802-AF02-8330-FE91FD313436}"/>
              </a:ext>
            </a:extLst>
          </p:cNvPr>
          <p:cNvSpPr txBox="1"/>
          <p:nvPr/>
        </p:nvSpPr>
        <p:spPr>
          <a:xfrm>
            <a:off x="7010400" y="1165651"/>
            <a:ext cx="4722910" cy="504753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Development of this material was made possible through a grant provided to </a:t>
            </a:r>
            <a:b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b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the Center for Food Security and Public Health at Iowa State University, College of Veterinary Medicine from </a:t>
            </a:r>
            <a:b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b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the U.S. Department of Agriculture (USDA) Animal and Plant Health Inspection Service through the National Animal Disease Preparedness and Response Program (NADPRP)</a:t>
            </a:r>
            <a:endParaRPr kumimoji="0" lang="en-US" sz="2300" b="0" i="0" u="none" strike="noStrike" kern="120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pic>
        <p:nvPicPr>
          <p:cNvPr id="18" name="Picture Placeholder 17">
            <a:extLst>
              <a:ext uri="{FF2B5EF4-FFF2-40B4-BE49-F238E27FC236}">
                <a16:creationId xmlns:a16="http://schemas.microsoft.com/office/drawing/2014/main" id="{4E5E2812-B4D7-FE36-75DC-CD181C21ED2D}"/>
              </a:ext>
              <a:ext uri="{C183D7F6-B498-43B3-948B-1728B52AA6E4}">
                <adec:decorative xmlns:adec="http://schemas.microsoft.com/office/drawing/2017/decorative" val="1"/>
              </a:ext>
            </a:extLst>
          </p:cNvPr>
          <p:cNvPicPr>
            <a:picLocks noGrp="1" noChangeAspect="1"/>
          </p:cNvPicPr>
          <p:nvPr>
            <p:ph type="pic" idx="1"/>
          </p:nvPr>
        </p:nvPicPr>
        <p:blipFill>
          <a:blip r:embed="rId4" cstate="screen">
            <a:extLst>
              <a:ext uri="{28A0092B-C50C-407E-A947-70E740481C1C}">
                <a14:useLocalDpi xmlns:a14="http://schemas.microsoft.com/office/drawing/2010/main"/>
              </a:ext>
            </a:extLst>
          </a:blip>
          <a:srcRect/>
          <a:stretch>
            <a:fillRect/>
          </a:stretch>
        </p:blipFill>
        <p:spPr>
          <a:xfrm>
            <a:off x="-1" y="0"/>
            <a:ext cx="8685311" cy="6858000"/>
          </a:xfrm>
        </p:spPr>
      </p:pic>
      <p:pic>
        <p:nvPicPr>
          <p:cNvPr id="4" name="Picture 3" descr="Text that says Just In Time Training">
            <a:extLst>
              <a:ext uri="{FF2B5EF4-FFF2-40B4-BE49-F238E27FC236}">
                <a16:creationId xmlns:a16="http://schemas.microsoft.com/office/drawing/2014/main" id="{FC53F578-A4D6-53C9-0E15-5652A7E74B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856" y="2113173"/>
            <a:ext cx="3644489" cy="2496312"/>
          </a:xfrm>
          <a:prstGeom prst="rect">
            <a:avLst/>
          </a:prstGeom>
        </p:spPr>
      </p:pic>
    </p:spTree>
    <p:custDataLst>
      <p:tags r:id="rId1"/>
    </p:custDataLst>
    <p:extLst>
      <p:ext uri="{BB962C8B-B14F-4D97-AF65-F5344CB8AC3E}">
        <p14:creationId xmlns:p14="http://schemas.microsoft.com/office/powerpoint/2010/main" val="1436964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30740-AF50-9892-0DD3-50B89B2E8192}"/>
            </a:ext>
          </a:extLst>
        </p:cNvPr>
        <p:cNvGrpSpPr/>
        <p:nvPr/>
      </p:nvGrpSpPr>
      <p:grpSpPr>
        <a:xfrm>
          <a:off x="0" y="0"/>
          <a:ext cx="0" cy="0"/>
          <a:chOff x="0" y="0"/>
          <a:chExt cx="0" cy="0"/>
        </a:xfrm>
      </p:grpSpPr>
      <p:sp>
        <p:nvSpPr>
          <p:cNvPr id="25" name="Title 24">
            <a:extLst>
              <a:ext uri="{FF2B5EF4-FFF2-40B4-BE49-F238E27FC236}">
                <a16:creationId xmlns:a16="http://schemas.microsoft.com/office/drawing/2014/main" id="{79ADCA3D-7E9B-9995-FD05-2B1FF41A6422}"/>
              </a:ext>
            </a:extLst>
          </p:cNvPr>
          <p:cNvSpPr>
            <a:spLocks noGrp="1"/>
          </p:cNvSpPr>
          <p:nvPr>
            <p:ph type="ctrTitle"/>
          </p:nvPr>
        </p:nvSpPr>
        <p:spPr/>
        <p:txBody>
          <a:bodyPr/>
          <a:lstStyle/>
          <a:p>
            <a:r>
              <a:rPr lang="en-US" dirty="0"/>
              <a:t>Just in Time Training</a:t>
            </a:r>
          </a:p>
        </p:txBody>
      </p:sp>
      <p:sp>
        <p:nvSpPr>
          <p:cNvPr id="22" name="Rectangle 21">
            <a:extLst>
              <a:ext uri="{FF2B5EF4-FFF2-40B4-BE49-F238E27FC236}">
                <a16:creationId xmlns:a16="http://schemas.microsoft.com/office/drawing/2014/main" id="{D344FC8C-8D82-99C2-3F81-52C03FCFEB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FF6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FDE6964-1C01-EBE5-8E01-480D1AA0F7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41" y="-8241"/>
            <a:ext cx="12192000" cy="6858000"/>
          </a:xfrm>
          <a:prstGeom prst="rect">
            <a:avLst/>
          </a:prstGeom>
        </p:spPr>
      </p:pic>
      <p:pic>
        <p:nvPicPr>
          <p:cNvPr id="4" name="Picture 3" descr="Text that says Just in Time Training">
            <a:extLst>
              <a:ext uri="{FF2B5EF4-FFF2-40B4-BE49-F238E27FC236}">
                <a16:creationId xmlns:a16="http://schemas.microsoft.com/office/drawing/2014/main" id="{072EF712-E249-F05F-A6F0-8619D0D862A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034174" y="1552244"/>
            <a:ext cx="5873902" cy="4023360"/>
          </a:xfrm>
          <a:prstGeom prst="rect">
            <a:avLst/>
          </a:prstGeom>
        </p:spPr>
      </p:pic>
    </p:spTree>
    <p:custDataLst>
      <p:tags r:id="rId1"/>
    </p:custDataLst>
    <p:extLst>
      <p:ext uri="{BB962C8B-B14F-4D97-AF65-F5344CB8AC3E}">
        <p14:creationId xmlns:p14="http://schemas.microsoft.com/office/powerpoint/2010/main" val="191373763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0DE6E9-8F6F-D9A1-6DB7-04439105744B}"/>
              </a:ext>
            </a:extLst>
          </p:cNvPr>
          <p:cNvSpPr>
            <a:spLocks noGrp="1"/>
          </p:cNvSpPr>
          <p:nvPr>
            <p:ph type="title"/>
          </p:nvPr>
        </p:nvSpPr>
        <p:spPr/>
        <p:txBody>
          <a:bodyPr>
            <a:normAutofit/>
          </a:bodyPr>
          <a:lstStyle/>
          <a:p>
            <a:pPr algn="ctr"/>
            <a:r>
              <a:rPr kumimoji="0" lang="en-US" sz="4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Importance of Proper Doffing</a:t>
            </a:r>
            <a:endParaRPr lang="en-US" sz="4000" dirty="0"/>
          </a:p>
        </p:txBody>
      </p:sp>
      <p:sp>
        <p:nvSpPr>
          <p:cNvPr id="6" name="Content Placeholder 5">
            <a:extLst>
              <a:ext uri="{FF2B5EF4-FFF2-40B4-BE49-F238E27FC236}">
                <a16:creationId xmlns:a16="http://schemas.microsoft.com/office/drawing/2014/main" id="{33CAC8C1-E1C5-C5BF-872A-C9743A740987}"/>
              </a:ext>
            </a:extLst>
          </p:cNvPr>
          <p:cNvSpPr>
            <a:spLocks noGrp="1"/>
          </p:cNvSpPr>
          <p:nvPr>
            <p:ph sz="half" idx="2"/>
          </p:nvPr>
        </p:nvSpPr>
        <p:spPr>
          <a:xfrm>
            <a:off x="839788" y="1863090"/>
            <a:ext cx="5023802" cy="4326573"/>
          </a:xfrm>
          <a:solidFill>
            <a:schemeClr val="accent4">
              <a:lumMod val="90000"/>
            </a:schemeClr>
          </a:solidFill>
        </p:spPr>
        <p:txBody>
          <a:bodyPr anchor="ctr">
            <a:normAutofit/>
          </a:bodyPr>
          <a:lstStyle/>
          <a:p>
            <a:pPr marL="0" indent="0" algn="ctr">
              <a:lnSpc>
                <a:spcPct val="130000"/>
              </a:lnSpc>
              <a:spcBef>
                <a:spcPts val="0"/>
              </a:spcBef>
              <a:buNone/>
            </a:pPr>
            <a:r>
              <a:rPr lang="en-US" sz="3200" dirty="0"/>
              <a:t>Prevent </a:t>
            </a:r>
            <a:br>
              <a:rPr lang="en-US" sz="3200" dirty="0"/>
            </a:br>
            <a:r>
              <a:rPr lang="en-US" sz="3200" dirty="0"/>
              <a:t>unintended cross contamination, pathogen spread and responder exposure</a:t>
            </a:r>
          </a:p>
        </p:txBody>
      </p:sp>
      <p:sp>
        <p:nvSpPr>
          <p:cNvPr id="10" name="Content Placeholder 9">
            <a:extLst>
              <a:ext uri="{FF2B5EF4-FFF2-40B4-BE49-F238E27FC236}">
                <a16:creationId xmlns:a16="http://schemas.microsoft.com/office/drawing/2014/main" id="{CE63687E-C87D-0D60-8289-784F8FD852F9}"/>
              </a:ext>
            </a:extLst>
          </p:cNvPr>
          <p:cNvSpPr>
            <a:spLocks noGrp="1"/>
          </p:cNvSpPr>
          <p:nvPr>
            <p:ph sz="quarter" idx="4"/>
          </p:nvPr>
        </p:nvSpPr>
        <p:spPr>
          <a:xfrm>
            <a:off x="6172200" y="1863091"/>
            <a:ext cx="5183188" cy="4326572"/>
          </a:xfrm>
          <a:solidFill>
            <a:srgbClr val="F99B55"/>
          </a:solidFill>
        </p:spPr>
        <p:txBody>
          <a:bodyPr anchor="ctr"/>
          <a:lstStyle/>
          <a:p>
            <a:pPr marL="457200"/>
            <a:r>
              <a:rPr lang="en-US" dirty="0"/>
              <a:t>Avoid touching outer surfaces of PPE items</a:t>
            </a:r>
          </a:p>
          <a:p>
            <a:pPr marL="457200"/>
            <a:endParaRPr lang="en-US" dirty="0"/>
          </a:p>
          <a:p>
            <a:pPr marL="457200"/>
            <a:r>
              <a:rPr lang="en-US" dirty="0"/>
              <a:t>Turn items inside out during removal to trap contaminants</a:t>
            </a:r>
          </a:p>
        </p:txBody>
      </p:sp>
    </p:spTree>
    <p:custDataLst>
      <p:tags r:id="rId1"/>
    </p:custDataLst>
    <p:extLst>
      <p:ext uri="{BB962C8B-B14F-4D97-AF65-F5344CB8AC3E}">
        <p14:creationId xmlns:p14="http://schemas.microsoft.com/office/powerpoint/2010/main" val="2562756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53DF7E5E-851C-ECF2-C859-13B53B4AC044}"/>
              </a:ext>
              <a:ext uri="{C183D7F6-B498-43B3-948B-1728B52AA6E4}">
                <adec:decorative xmlns:adec="http://schemas.microsoft.com/office/drawing/2017/decorative" val="1"/>
              </a:ext>
            </a:extLst>
          </p:cNvPr>
          <p:cNvSpPr/>
          <p:nvPr/>
        </p:nvSpPr>
        <p:spPr>
          <a:xfrm rot="16200000" flipV="1">
            <a:off x="-143329" y="-129092"/>
            <a:ext cx="8117306" cy="6858000"/>
          </a:xfrm>
          <a:prstGeom prst="upArrow">
            <a:avLst>
              <a:gd name="adj1" fmla="val 66110"/>
              <a:gd name="adj2" fmla="val 38538"/>
            </a:avLst>
          </a:prstGeom>
          <a:solidFill>
            <a:srgbClr val="FAAA6C">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6ED49FD-1681-3008-06E9-7C5209593C71}"/>
              </a:ext>
            </a:extLst>
          </p:cNvPr>
          <p:cNvSpPr>
            <a:spLocks noGrp="1"/>
          </p:cNvSpPr>
          <p:nvPr>
            <p:ph type="title"/>
          </p:nvPr>
        </p:nvSpPr>
        <p:spPr>
          <a:xfrm>
            <a:off x="606424" y="639500"/>
            <a:ext cx="4764229" cy="1339767"/>
          </a:xfrm>
        </p:spPr>
        <p:txBody>
          <a:bodyPr anchor="ctr">
            <a:normAutofit/>
          </a:bodyPr>
          <a:lstStyle/>
          <a:p>
            <a:r>
              <a:rPr lang="en-US" sz="4000" b="1" dirty="0"/>
              <a:t>Remove Organic Debris</a:t>
            </a:r>
          </a:p>
        </p:txBody>
      </p:sp>
      <p:sp>
        <p:nvSpPr>
          <p:cNvPr id="12" name="Text Placeholder 7">
            <a:extLst>
              <a:ext uri="{FF2B5EF4-FFF2-40B4-BE49-F238E27FC236}">
                <a16:creationId xmlns:a16="http://schemas.microsoft.com/office/drawing/2014/main" id="{777B8CD3-10A2-5ACE-B28C-3474F7012F36}"/>
              </a:ext>
            </a:extLst>
          </p:cNvPr>
          <p:cNvSpPr txBox="1">
            <a:spLocks/>
          </p:cNvSpPr>
          <p:nvPr/>
        </p:nvSpPr>
        <p:spPr>
          <a:xfrm>
            <a:off x="983803" y="2164467"/>
            <a:ext cx="4629919" cy="374623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spcAft>
                <a:spcPts val="1200"/>
              </a:spcAft>
              <a:buFont typeface="Arial" panose="020B0604020202020204" pitchFamily="34" charset="0"/>
              <a:buChar char="•"/>
            </a:pPr>
            <a:r>
              <a:rPr lang="en-US" sz="3200" dirty="0"/>
              <a:t>Doffing begins on the “dirty side” or in Hot Zone</a:t>
            </a:r>
          </a:p>
          <a:p>
            <a:pPr marL="342900" indent="-342900">
              <a:spcAft>
                <a:spcPts val="1200"/>
              </a:spcAft>
              <a:buFont typeface="Arial" panose="020B0604020202020204" pitchFamily="34" charset="0"/>
              <a:buChar char="•"/>
            </a:pPr>
            <a:r>
              <a:rPr lang="en-US" sz="3200" dirty="0"/>
              <a:t>Dry brush exterior of PPE and bottom of boots</a:t>
            </a:r>
          </a:p>
          <a:p>
            <a:endParaRPr lang="en-US" sz="2400" dirty="0"/>
          </a:p>
        </p:txBody>
      </p:sp>
      <p:pic>
        <p:nvPicPr>
          <p:cNvPr id="3" name="Picture 2" descr="A responder in PPE brushing organic debris off of another responder in PPE">
            <a:extLst>
              <a:ext uri="{FF2B5EF4-FFF2-40B4-BE49-F238E27FC236}">
                <a16:creationId xmlns:a16="http://schemas.microsoft.com/office/drawing/2014/main" id="{81544C93-CE0D-09A8-F623-9849E50BC99F}"/>
              </a:ext>
            </a:extLst>
          </p:cNvPr>
          <p:cNvPicPr>
            <a:picLocks noChangeAspect="1"/>
          </p:cNvPicPr>
          <p:nvPr/>
        </p:nvPicPr>
        <p:blipFill>
          <a:blip r:embed="rId4" cstate="print">
            <a:extLst>
              <a:ext uri="{28A0092B-C50C-407E-A947-70E740481C1C}">
                <a14:useLocalDpi xmlns:a14="http://schemas.microsoft.com/office/drawing/2010/main"/>
              </a:ext>
            </a:extLst>
          </a:blip>
          <a:srcRect t="5044"/>
          <a:stretch/>
        </p:blipFill>
        <p:spPr>
          <a:xfrm rot="16200000">
            <a:off x="6380884" y="1046886"/>
            <a:ext cx="6858002" cy="4764229"/>
          </a:xfrm>
          <a:prstGeom prst="rect">
            <a:avLst/>
          </a:prstGeom>
        </p:spPr>
      </p:pic>
    </p:spTree>
    <p:custDataLst>
      <p:tags r:id="rId1"/>
    </p:custDataLst>
    <p:extLst>
      <p:ext uri="{BB962C8B-B14F-4D97-AF65-F5344CB8AC3E}">
        <p14:creationId xmlns:p14="http://schemas.microsoft.com/office/powerpoint/2010/main" val="376069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8987791C-ECF5-51BC-6370-053DC807C7E8}"/>
              </a:ext>
              <a:ext uri="{C183D7F6-B498-43B3-948B-1728B52AA6E4}">
                <adec:decorative xmlns:adec="http://schemas.microsoft.com/office/drawing/2017/decorative" val="1"/>
              </a:ext>
            </a:extLst>
          </p:cNvPr>
          <p:cNvSpPr/>
          <p:nvPr/>
        </p:nvSpPr>
        <p:spPr>
          <a:xfrm rot="16200000" flipV="1">
            <a:off x="2267959" y="-2440412"/>
            <a:ext cx="8117306" cy="11738823"/>
          </a:xfrm>
          <a:prstGeom prst="upArrow">
            <a:avLst>
              <a:gd name="adj1" fmla="val 66110"/>
              <a:gd name="adj2" fmla="val 38538"/>
            </a:avLst>
          </a:prstGeom>
          <a:solidFill>
            <a:srgbClr val="FAAA6C">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36B0B2B-1AA0-112F-DC3D-0507BEFD42AC}"/>
              </a:ext>
            </a:extLst>
          </p:cNvPr>
          <p:cNvSpPr>
            <a:spLocks noGrp="1"/>
          </p:cNvSpPr>
          <p:nvPr>
            <p:ph type="title"/>
          </p:nvPr>
        </p:nvSpPr>
        <p:spPr>
          <a:xfrm>
            <a:off x="5220368" y="995973"/>
            <a:ext cx="5489590" cy="547991"/>
          </a:xfrm>
        </p:spPr>
        <p:txBody>
          <a:bodyPr>
            <a:normAutofit fontScale="90000"/>
          </a:bodyPr>
          <a:lstStyle/>
          <a:p>
            <a:pPr algn="ctr"/>
            <a:r>
              <a:rPr lang="en-US" sz="4400" b="1" dirty="0"/>
              <a:t>Decontaminate</a:t>
            </a:r>
            <a:endParaRPr lang="en-US" b="1" dirty="0"/>
          </a:p>
        </p:txBody>
      </p:sp>
      <p:sp>
        <p:nvSpPr>
          <p:cNvPr id="20" name="Text Placeholder 19">
            <a:extLst>
              <a:ext uri="{FF2B5EF4-FFF2-40B4-BE49-F238E27FC236}">
                <a16:creationId xmlns:a16="http://schemas.microsoft.com/office/drawing/2014/main" id="{6B3CACB2-2C0A-EA0F-7F48-2F5112C3267F}"/>
              </a:ext>
            </a:extLst>
          </p:cNvPr>
          <p:cNvSpPr>
            <a:spLocks noGrp="1"/>
          </p:cNvSpPr>
          <p:nvPr>
            <p:ph type="body" idx="1"/>
          </p:nvPr>
        </p:nvSpPr>
        <p:spPr>
          <a:xfrm>
            <a:off x="5702644" y="2135562"/>
            <a:ext cx="5157787" cy="1405846"/>
          </a:xfrm>
        </p:spPr>
        <p:txBody>
          <a:bodyPr anchor="t">
            <a:noAutofit/>
          </a:bodyPr>
          <a:lstStyle/>
          <a:p>
            <a:r>
              <a:rPr lang="en-US" sz="2800" dirty="0"/>
              <a:t>Move to the decontamination area (Warm Zone)</a:t>
            </a:r>
          </a:p>
        </p:txBody>
      </p:sp>
      <p:sp>
        <p:nvSpPr>
          <p:cNvPr id="21" name="Text Placeholder 20">
            <a:extLst>
              <a:ext uri="{FF2B5EF4-FFF2-40B4-BE49-F238E27FC236}">
                <a16:creationId xmlns:a16="http://schemas.microsoft.com/office/drawing/2014/main" id="{2A9A8970-EE12-909E-05B3-CBE150042AA9}"/>
              </a:ext>
            </a:extLst>
          </p:cNvPr>
          <p:cNvSpPr>
            <a:spLocks noGrp="1"/>
          </p:cNvSpPr>
          <p:nvPr>
            <p:ph type="body" sz="quarter" idx="3"/>
          </p:nvPr>
        </p:nvSpPr>
        <p:spPr>
          <a:xfrm>
            <a:off x="5702644" y="4289290"/>
            <a:ext cx="5183188" cy="721540"/>
          </a:xfrm>
        </p:spPr>
        <p:txBody>
          <a:bodyPr anchor="t">
            <a:normAutofit/>
          </a:bodyPr>
          <a:lstStyle/>
          <a:p>
            <a:r>
              <a:rPr lang="en-US" sz="2800" dirty="0"/>
              <a:t>Disinfect exterior surfaces</a:t>
            </a:r>
          </a:p>
        </p:txBody>
      </p:sp>
      <p:pic>
        <p:nvPicPr>
          <p:cNvPr id="4" name="Picture 3" descr="A responder in full PPE spraying disinfectant on another responder in full PPE">
            <a:extLst>
              <a:ext uri="{FF2B5EF4-FFF2-40B4-BE49-F238E27FC236}">
                <a16:creationId xmlns:a16="http://schemas.microsoft.com/office/drawing/2014/main" id="{AA26B9A9-71B5-09FF-0EDA-FB52C612613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0"/>
            <a:ext cx="4942825" cy="6858000"/>
          </a:xfrm>
          <a:prstGeom prst="rect">
            <a:avLst/>
          </a:prstGeom>
        </p:spPr>
      </p:pic>
    </p:spTree>
    <p:custDataLst>
      <p:tags r:id="rId1"/>
    </p:custDataLst>
    <p:extLst>
      <p:ext uri="{BB962C8B-B14F-4D97-AF65-F5344CB8AC3E}">
        <p14:creationId xmlns:p14="http://schemas.microsoft.com/office/powerpoint/2010/main" val="247754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Down 9">
            <a:extLst>
              <a:ext uri="{FF2B5EF4-FFF2-40B4-BE49-F238E27FC236}">
                <a16:creationId xmlns:a16="http://schemas.microsoft.com/office/drawing/2014/main" id="{53DF7E5E-851C-ECF2-C859-13B53B4AC044}"/>
              </a:ext>
              <a:ext uri="{C183D7F6-B498-43B3-948B-1728B52AA6E4}">
                <adec:decorative xmlns:adec="http://schemas.microsoft.com/office/drawing/2017/decorative" val="1"/>
              </a:ext>
            </a:extLst>
          </p:cNvPr>
          <p:cNvSpPr/>
          <p:nvPr/>
        </p:nvSpPr>
        <p:spPr>
          <a:xfrm flipV="1">
            <a:off x="-850232" y="0"/>
            <a:ext cx="8117306" cy="6858000"/>
          </a:xfrm>
          <a:prstGeom prst="upArrow">
            <a:avLst>
              <a:gd name="adj1" fmla="val 66110"/>
              <a:gd name="adj2" fmla="val 38538"/>
            </a:avLst>
          </a:prstGeom>
          <a:solidFill>
            <a:srgbClr val="FAAA6C">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6ED49FD-1681-3008-06E9-7C5209593C71}"/>
              </a:ext>
            </a:extLst>
          </p:cNvPr>
          <p:cNvSpPr>
            <a:spLocks noGrp="1"/>
          </p:cNvSpPr>
          <p:nvPr>
            <p:ph type="title"/>
          </p:nvPr>
        </p:nvSpPr>
        <p:spPr>
          <a:xfrm>
            <a:off x="1006997" y="555585"/>
            <a:ext cx="4363656" cy="742686"/>
          </a:xfrm>
        </p:spPr>
        <p:txBody>
          <a:bodyPr anchor="ctr">
            <a:noAutofit/>
          </a:bodyPr>
          <a:lstStyle/>
          <a:p>
            <a:pPr algn="ctr"/>
            <a:r>
              <a:rPr lang="en-US" sz="4000" b="1" dirty="0"/>
              <a:t>Doffing PPE</a:t>
            </a:r>
            <a:br>
              <a:rPr lang="en-US" b="1" dirty="0"/>
            </a:br>
            <a:endParaRPr lang="en-US" b="1" dirty="0"/>
          </a:p>
        </p:txBody>
      </p:sp>
      <p:sp>
        <p:nvSpPr>
          <p:cNvPr id="6" name="Text Placeholder 7">
            <a:extLst>
              <a:ext uri="{FF2B5EF4-FFF2-40B4-BE49-F238E27FC236}">
                <a16:creationId xmlns:a16="http://schemas.microsoft.com/office/drawing/2014/main" id="{870BEB89-52A5-7331-AE90-F72FA85FAE7C}"/>
              </a:ext>
            </a:extLst>
          </p:cNvPr>
          <p:cNvSpPr txBox="1">
            <a:spLocks/>
          </p:cNvSpPr>
          <p:nvPr/>
        </p:nvSpPr>
        <p:spPr>
          <a:xfrm>
            <a:off x="1108049" y="1579345"/>
            <a:ext cx="4805777" cy="202894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marR="0" lvl="0" indent="-457200" algn="l" defTabSz="914400" rtl="0" eaLnBrk="1" fontAlgn="auto" latinLnBrk="0" hangingPunct="1">
              <a:spcBef>
                <a:spcPts val="600"/>
              </a:spcBef>
              <a:buClrTx/>
              <a:buSzTx/>
              <a:buFont typeface="Wingdings 3" panose="05040102010807070707" pitchFamily="18" charset="2"/>
              <a:buChar char=""/>
              <a:tabLst/>
              <a:defRPr/>
            </a:pP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Remove all tape from coveralls </a:t>
            </a:r>
            <a:b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and facepiece </a:t>
            </a:r>
            <a:b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applicable</a:t>
            </a:r>
            <a:endParaRPr lang="en-US" sz="2000" dirty="0"/>
          </a:p>
        </p:txBody>
      </p:sp>
      <p:sp>
        <p:nvSpPr>
          <p:cNvPr id="11" name="Text Placeholder 7">
            <a:extLst>
              <a:ext uri="{FF2B5EF4-FFF2-40B4-BE49-F238E27FC236}">
                <a16:creationId xmlns:a16="http://schemas.microsoft.com/office/drawing/2014/main" id="{2B4CF93F-E72C-0187-A8C6-05A706062215}"/>
              </a:ext>
            </a:extLst>
          </p:cNvPr>
          <p:cNvSpPr txBox="1">
            <a:spLocks/>
          </p:cNvSpPr>
          <p:nvPr/>
        </p:nvSpPr>
        <p:spPr>
          <a:xfrm>
            <a:off x="1108049" y="3827199"/>
            <a:ext cx="4514127" cy="595343"/>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spcBef>
                <a:spcPts val="600"/>
              </a:spcBef>
              <a:buFont typeface="Wingdings 3" panose="05040102010807070707" pitchFamily="18" charset="2"/>
              <a:buChar char=""/>
              <a:defRPr/>
            </a:pPr>
            <a:r>
              <a:rPr lang="en-US" sz="2800" b="1" dirty="0">
                <a:solidFill>
                  <a:prstClr val="black"/>
                </a:solidFill>
              </a:rPr>
              <a:t>Dispose of tape</a:t>
            </a:r>
            <a:endParaRPr lang="en-US" sz="2400" dirty="0"/>
          </a:p>
        </p:txBody>
      </p:sp>
      <p:sp>
        <p:nvSpPr>
          <p:cNvPr id="13" name="Text Placeholder 7">
            <a:extLst>
              <a:ext uri="{FF2B5EF4-FFF2-40B4-BE49-F238E27FC236}">
                <a16:creationId xmlns:a16="http://schemas.microsoft.com/office/drawing/2014/main" id="{72B963B6-61A3-528B-5E06-615F0931D142}"/>
              </a:ext>
            </a:extLst>
          </p:cNvPr>
          <p:cNvSpPr txBox="1">
            <a:spLocks/>
          </p:cNvSpPr>
          <p:nvPr/>
        </p:nvSpPr>
        <p:spPr>
          <a:xfrm>
            <a:off x="1108049" y="4641447"/>
            <a:ext cx="4398380" cy="595343"/>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spcBef>
                <a:spcPts val="600"/>
              </a:spcBef>
              <a:buFont typeface="Wingdings 3" panose="05040102010807070707" pitchFamily="18" charset="2"/>
              <a:buChar char=""/>
              <a:defRPr/>
            </a:pPr>
            <a:r>
              <a:rPr lang="en-US" sz="3000" b="1" dirty="0">
                <a:solidFill>
                  <a:prstClr val="black"/>
                </a:solidFill>
              </a:rPr>
              <a:t>Unzip coveralls</a:t>
            </a:r>
          </a:p>
          <a:p>
            <a:pPr marL="457200" marR="0" lvl="0" indent="-457200" algn="l" defTabSz="914400" rtl="0" eaLnBrk="1" fontAlgn="auto" latinLnBrk="0" hangingPunct="1">
              <a:lnSpc>
                <a:spcPct val="110000"/>
              </a:lnSpc>
              <a:spcBef>
                <a:spcPts val="1000"/>
              </a:spcBef>
              <a:spcAft>
                <a:spcPts val="0"/>
              </a:spcAft>
              <a:buClrTx/>
              <a:buSzTx/>
              <a:buFont typeface="Wingdings 3" panose="05040102010807070707" pitchFamily="18" charset="2"/>
              <a:buChar char=""/>
              <a:tabLst/>
              <a:defRPr/>
            </a:pPr>
            <a:endParaRPr lang="en-US" sz="2400" dirty="0"/>
          </a:p>
        </p:txBody>
      </p:sp>
      <p:pic>
        <p:nvPicPr>
          <p:cNvPr id="3" name="Picture 2" descr="A person in full PPE removing the tap at the wrist junction">
            <a:extLst>
              <a:ext uri="{FF2B5EF4-FFF2-40B4-BE49-F238E27FC236}">
                <a16:creationId xmlns:a16="http://schemas.microsoft.com/office/drawing/2014/main" id="{9C9120EE-BA8C-849E-5D9F-F9795C2074D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custDataLst>
      <p:tags r:id="rId1"/>
    </p:custDataLst>
    <p:extLst>
      <p:ext uri="{BB962C8B-B14F-4D97-AF65-F5344CB8AC3E}">
        <p14:creationId xmlns:p14="http://schemas.microsoft.com/office/powerpoint/2010/main" val="127197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B8FA0-50EC-10D5-3461-39A362099A4B}"/>
            </a:ext>
          </a:extLst>
        </p:cNvPr>
        <p:cNvGrpSpPr/>
        <p:nvPr/>
      </p:nvGrpSpPr>
      <p:grpSpPr>
        <a:xfrm>
          <a:off x="0" y="0"/>
          <a:ext cx="0" cy="0"/>
          <a:chOff x="0" y="0"/>
          <a:chExt cx="0" cy="0"/>
        </a:xfrm>
      </p:grpSpPr>
      <p:sp>
        <p:nvSpPr>
          <p:cNvPr id="10" name="Arrow: Down 9">
            <a:extLst>
              <a:ext uri="{FF2B5EF4-FFF2-40B4-BE49-F238E27FC236}">
                <a16:creationId xmlns:a16="http://schemas.microsoft.com/office/drawing/2014/main" id="{59541839-16B6-71EB-FC14-B06B0BCC7FA1}"/>
              </a:ext>
              <a:ext uri="{C183D7F6-B498-43B3-948B-1728B52AA6E4}">
                <adec:decorative xmlns:adec="http://schemas.microsoft.com/office/drawing/2017/decorative" val="1"/>
              </a:ext>
            </a:extLst>
          </p:cNvPr>
          <p:cNvSpPr/>
          <p:nvPr/>
        </p:nvSpPr>
        <p:spPr>
          <a:xfrm flipV="1">
            <a:off x="-850232" y="0"/>
            <a:ext cx="8117306" cy="6858000"/>
          </a:xfrm>
          <a:prstGeom prst="upArrow">
            <a:avLst>
              <a:gd name="adj1" fmla="val 66110"/>
              <a:gd name="adj2" fmla="val 38538"/>
            </a:avLst>
          </a:prstGeom>
          <a:solidFill>
            <a:srgbClr val="FAAA6C">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A4F004-A06D-5AC7-007B-3378617B7A6D}"/>
              </a:ext>
            </a:extLst>
          </p:cNvPr>
          <p:cNvSpPr>
            <a:spLocks noGrp="1"/>
          </p:cNvSpPr>
          <p:nvPr>
            <p:ph type="title"/>
          </p:nvPr>
        </p:nvSpPr>
        <p:spPr>
          <a:xfrm>
            <a:off x="509286" y="272933"/>
            <a:ext cx="5393803" cy="1121693"/>
          </a:xfrm>
        </p:spPr>
        <p:txBody>
          <a:bodyPr anchor="ctr">
            <a:noAutofit/>
          </a:bodyPr>
          <a:lstStyle/>
          <a:p>
            <a:pPr algn="ctr">
              <a:lnSpc>
                <a:spcPct val="110000"/>
              </a:lnSpc>
            </a:pPr>
            <a:r>
              <a:rPr lang="en-US" b="1" dirty="0"/>
              <a:t>Remove Outer Gloves</a:t>
            </a:r>
            <a:br>
              <a:rPr lang="en-US" b="1" dirty="0"/>
            </a:br>
            <a:r>
              <a:rPr lang="en-US" b="1" dirty="0"/>
              <a:t>Carefully</a:t>
            </a:r>
          </a:p>
        </p:txBody>
      </p:sp>
      <p:sp>
        <p:nvSpPr>
          <p:cNvPr id="8" name="Text Placeholder 7">
            <a:extLst>
              <a:ext uri="{FF2B5EF4-FFF2-40B4-BE49-F238E27FC236}">
                <a16:creationId xmlns:a16="http://schemas.microsoft.com/office/drawing/2014/main" id="{45AA5A74-DF33-867D-A2E9-F883310C1BD9}"/>
              </a:ext>
            </a:extLst>
          </p:cNvPr>
          <p:cNvSpPr txBox="1">
            <a:spLocks/>
          </p:cNvSpPr>
          <p:nvPr/>
        </p:nvSpPr>
        <p:spPr>
          <a:xfrm>
            <a:off x="701031" y="1810833"/>
            <a:ext cx="5202058" cy="1121693"/>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600"/>
              </a:spcBef>
              <a:defRPr/>
            </a:pPr>
            <a:r>
              <a:rPr lang="en-US" sz="2800" b="1" i="1" dirty="0">
                <a:solidFill>
                  <a:prstClr val="black"/>
                </a:solidFill>
              </a:rPr>
              <a:t>Use caution to avoid cross contamination</a:t>
            </a:r>
          </a:p>
        </p:txBody>
      </p:sp>
      <p:sp>
        <p:nvSpPr>
          <p:cNvPr id="9" name="Text Placeholder 7">
            <a:extLst>
              <a:ext uri="{FF2B5EF4-FFF2-40B4-BE49-F238E27FC236}">
                <a16:creationId xmlns:a16="http://schemas.microsoft.com/office/drawing/2014/main" id="{E2839107-A191-6F13-8770-306213F8E398}"/>
              </a:ext>
            </a:extLst>
          </p:cNvPr>
          <p:cNvSpPr txBox="1">
            <a:spLocks/>
          </p:cNvSpPr>
          <p:nvPr/>
        </p:nvSpPr>
        <p:spPr>
          <a:xfrm>
            <a:off x="897803" y="3131270"/>
            <a:ext cx="5202059" cy="63381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spcBef>
                <a:spcPts val="600"/>
              </a:spcBef>
              <a:spcAft>
                <a:spcPts val="1200"/>
              </a:spcAft>
              <a:buFont typeface="Wingdings 3" panose="05040102010807070707" pitchFamily="18" charset="2"/>
              <a:buChar char=""/>
              <a:defRPr/>
            </a:pPr>
            <a:r>
              <a:rPr lang="en-US" sz="2800" b="1" dirty="0">
                <a:solidFill>
                  <a:prstClr val="black"/>
                </a:solidFill>
              </a:rPr>
              <a:t>Turn inside out </a:t>
            </a:r>
          </a:p>
        </p:txBody>
      </p:sp>
      <p:sp>
        <p:nvSpPr>
          <p:cNvPr id="11" name="Text Placeholder 7">
            <a:extLst>
              <a:ext uri="{FF2B5EF4-FFF2-40B4-BE49-F238E27FC236}">
                <a16:creationId xmlns:a16="http://schemas.microsoft.com/office/drawing/2014/main" id="{3BC7443D-0E65-C593-D462-2E6759937FD7}"/>
              </a:ext>
            </a:extLst>
          </p:cNvPr>
          <p:cNvSpPr txBox="1">
            <a:spLocks/>
          </p:cNvSpPr>
          <p:nvPr/>
        </p:nvSpPr>
        <p:spPr>
          <a:xfrm>
            <a:off x="897803" y="4020993"/>
            <a:ext cx="4623321" cy="14877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spcBef>
                <a:spcPts val="600"/>
              </a:spcBef>
              <a:buFont typeface="Wingdings 3" panose="05040102010807070707" pitchFamily="18" charset="2"/>
              <a:buChar char=""/>
              <a:defRPr/>
            </a:pPr>
            <a:r>
              <a:rPr lang="en-US" sz="2800" b="1" dirty="0">
                <a:solidFill>
                  <a:prstClr val="black"/>
                </a:solidFill>
              </a:rPr>
              <a:t>Use inner surface to remove the second glove</a:t>
            </a:r>
          </a:p>
        </p:txBody>
      </p:sp>
      <p:pic>
        <p:nvPicPr>
          <p:cNvPr id="3" name="Picture 2" descr="A responder in full PPE removing their outer layer of gloves">
            <a:extLst>
              <a:ext uri="{FF2B5EF4-FFF2-40B4-BE49-F238E27FC236}">
                <a16:creationId xmlns:a16="http://schemas.microsoft.com/office/drawing/2014/main" id="{476534AA-38F1-B0A8-EF7E-74653217FD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6476999" y="1143000"/>
            <a:ext cx="6858000" cy="4572000"/>
          </a:xfrm>
          <a:prstGeom prst="rect">
            <a:avLst/>
          </a:prstGeom>
        </p:spPr>
      </p:pic>
    </p:spTree>
    <p:custDataLst>
      <p:tags r:id="rId1"/>
    </p:custDataLst>
    <p:extLst>
      <p:ext uri="{BB962C8B-B14F-4D97-AF65-F5344CB8AC3E}">
        <p14:creationId xmlns:p14="http://schemas.microsoft.com/office/powerpoint/2010/main" val="223474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Up 9">
            <a:extLst>
              <a:ext uri="{FF2B5EF4-FFF2-40B4-BE49-F238E27FC236}">
                <a16:creationId xmlns:a16="http://schemas.microsoft.com/office/drawing/2014/main" id="{53DF7E5E-851C-ECF2-C859-13B53B4AC044}"/>
              </a:ext>
              <a:ext uri="{C183D7F6-B498-43B3-948B-1728B52AA6E4}">
                <adec:decorative xmlns:adec="http://schemas.microsoft.com/office/drawing/2017/decorative" val="1"/>
              </a:ext>
            </a:extLst>
          </p:cNvPr>
          <p:cNvSpPr/>
          <p:nvPr/>
        </p:nvSpPr>
        <p:spPr>
          <a:xfrm flipV="1">
            <a:off x="-850232" y="0"/>
            <a:ext cx="8117306" cy="6858000"/>
          </a:xfrm>
          <a:prstGeom prst="upArrow">
            <a:avLst>
              <a:gd name="adj1" fmla="val 66110"/>
              <a:gd name="adj2" fmla="val 38538"/>
            </a:avLst>
          </a:prstGeom>
          <a:solidFill>
            <a:srgbClr val="FFD07D">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6ED49FD-1681-3008-06E9-7C5209593C71}"/>
              </a:ext>
            </a:extLst>
          </p:cNvPr>
          <p:cNvSpPr>
            <a:spLocks noGrp="1"/>
          </p:cNvSpPr>
          <p:nvPr>
            <p:ph type="title"/>
          </p:nvPr>
        </p:nvSpPr>
        <p:spPr>
          <a:xfrm>
            <a:off x="497712" y="381002"/>
            <a:ext cx="5382228" cy="1017270"/>
          </a:xfrm>
        </p:spPr>
        <p:txBody>
          <a:bodyPr anchor="ctr">
            <a:normAutofit/>
          </a:bodyPr>
          <a:lstStyle/>
          <a:p>
            <a:pPr algn="ctr"/>
            <a:r>
              <a:rPr lang="en-US" b="1" dirty="0"/>
              <a:t>Doffing PPE: </a:t>
            </a:r>
            <a:br>
              <a:rPr lang="en-US" b="1" dirty="0"/>
            </a:br>
            <a:r>
              <a:rPr lang="en-US" b="1" dirty="0"/>
              <a:t>From Top to Bottom</a:t>
            </a:r>
          </a:p>
        </p:txBody>
      </p:sp>
      <p:sp>
        <p:nvSpPr>
          <p:cNvPr id="5" name="Text Placeholder 2">
            <a:extLst>
              <a:ext uri="{FF2B5EF4-FFF2-40B4-BE49-F238E27FC236}">
                <a16:creationId xmlns:a16="http://schemas.microsoft.com/office/drawing/2014/main" id="{85349829-4336-02D3-7A34-C393CE3C3CCA}"/>
              </a:ext>
            </a:extLst>
          </p:cNvPr>
          <p:cNvSpPr txBox="1">
            <a:spLocks/>
          </p:cNvSpPr>
          <p:nvPr/>
        </p:nvSpPr>
        <p:spPr>
          <a:xfrm>
            <a:off x="918771" y="1712131"/>
            <a:ext cx="4521325" cy="145933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spcBef>
                <a:spcPts val="0"/>
              </a:spcBef>
              <a:buFont typeface="Wingdings 3" panose="05040102010807070707" pitchFamily="18" charset="2"/>
              <a:buChar char=""/>
            </a:pPr>
            <a:r>
              <a:rPr lang="en-US" sz="2800" b="1" dirty="0">
                <a:solidFill>
                  <a:prstClr val="black"/>
                </a:solidFill>
              </a:rPr>
              <a:t>Remove hood</a:t>
            </a:r>
          </a:p>
          <a:p>
            <a:pPr marL="914400" lvl="1" indent="-457200">
              <a:spcBef>
                <a:spcPts val="0"/>
              </a:spcBef>
              <a:buFont typeface="Wingdings" panose="05000000000000000000" pitchFamily="2" charset="2"/>
              <a:buChar char="§"/>
            </a:pPr>
            <a:r>
              <a:rPr lang="en-US" sz="2600" b="1" dirty="0">
                <a:solidFill>
                  <a:prstClr val="black"/>
                </a:solidFill>
              </a:rPr>
              <a:t>Reach inside</a:t>
            </a:r>
          </a:p>
          <a:p>
            <a:pPr marL="914400" lvl="1" indent="-457200">
              <a:spcBef>
                <a:spcPts val="0"/>
              </a:spcBef>
              <a:buFont typeface="Wingdings" panose="05000000000000000000" pitchFamily="2" charset="2"/>
              <a:buChar char="§"/>
            </a:pPr>
            <a:r>
              <a:rPr lang="en-US" sz="2600" b="1" dirty="0">
                <a:solidFill>
                  <a:prstClr val="black"/>
                </a:solidFill>
              </a:rPr>
              <a:t>Carefully roll back</a:t>
            </a:r>
          </a:p>
        </p:txBody>
      </p:sp>
      <p:sp>
        <p:nvSpPr>
          <p:cNvPr id="2" name="Text Placeholder 2">
            <a:extLst>
              <a:ext uri="{FF2B5EF4-FFF2-40B4-BE49-F238E27FC236}">
                <a16:creationId xmlns:a16="http://schemas.microsoft.com/office/drawing/2014/main" id="{50FE93F9-F37C-F93C-9A3C-D72AB616D0B7}"/>
              </a:ext>
            </a:extLst>
          </p:cNvPr>
          <p:cNvSpPr txBox="1">
            <a:spLocks/>
          </p:cNvSpPr>
          <p:nvPr/>
        </p:nvSpPr>
        <p:spPr>
          <a:xfrm>
            <a:off x="879676" y="3354996"/>
            <a:ext cx="4722471" cy="1046599"/>
          </a:xfrm>
          <a:prstGeom prst="rect">
            <a:avLst/>
          </a:prstGeom>
          <a:solidFill>
            <a:srgbClr val="E97243"/>
          </a:solidFill>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pPr>
            <a:r>
              <a:rPr lang="en-US" sz="2800" b="1" i="1" dirty="0">
                <a:solidFill>
                  <a:prstClr val="black"/>
                </a:solidFill>
              </a:rPr>
              <a:t>Avoid touching</a:t>
            </a:r>
          </a:p>
          <a:p>
            <a:pPr algn="ctr">
              <a:spcBef>
                <a:spcPts val="0"/>
              </a:spcBef>
            </a:pPr>
            <a:r>
              <a:rPr lang="en-US" sz="2800" b="1" i="1" dirty="0">
                <a:solidFill>
                  <a:prstClr val="black"/>
                </a:solidFill>
              </a:rPr>
              <a:t> the outer surface</a:t>
            </a:r>
          </a:p>
        </p:txBody>
      </p:sp>
      <p:sp>
        <p:nvSpPr>
          <p:cNvPr id="3" name="Text Placeholder 2">
            <a:extLst>
              <a:ext uri="{FF2B5EF4-FFF2-40B4-BE49-F238E27FC236}">
                <a16:creationId xmlns:a16="http://schemas.microsoft.com/office/drawing/2014/main" id="{263FB98C-67C6-E3F4-2964-A2DFCA410B3F}"/>
              </a:ext>
            </a:extLst>
          </p:cNvPr>
          <p:cNvSpPr txBox="1">
            <a:spLocks/>
          </p:cNvSpPr>
          <p:nvPr/>
        </p:nvSpPr>
        <p:spPr>
          <a:xfrm>
            <a:off x="918772" y="4619850"/>
            <a:ext cx="4521324" cy="104659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spcBef>
                <a:spcPts val="0"/>
              </a:spcBef>
              <a:buFont typeface="Wingdings 3" panose="05040102010807070707" pitchFamily="18" charset="2"/>
              <a:buChar char=""/>
            </a:pPr>
            <a:r>
              <a:rPr lang="en-US" sz="2800" b="1" dirty="0">
                <a:solidFill>
                  <a:prstClr val="black"/>
                </a:solidFill>
              </a:rPr>
              <a:t>Have buddy </a:t>
            </a:r>
            <a:br>
              <a:rPr lang="en-US" sz="2800" b="1" dirty="0">
                <a:solidFill>
                  <a:prstClr val="black"/>
                </a:solidFill>
              </a:rPr>
            </a:br>
            <a:r>
              <a:rPr lang="en-US" sz="2800" b="1" dirty="0">
                <a:solidFill>
                  <a:prstClr val="black"/>
                </a:solidFill>
              </a:rPr>
              <a:t>in full PPE assist</a:t>
            </a:r>
          </a:p>
        </p:txBody>
      </p:sp>
      <p:pic>
        <p:nvPicPr>
          <p:cNvPr id="8" name="Picture 7" descr="A responder in full PPE assisting another responder by removing the protective suit hood">
            <a:extLst>
              <a:ext uri="{FF2B5EF4-FFF2-40B4-BE49-F238E27FC236}">
                <a16:creationId xmlns:a16="http://schemas.microsoft.com/office/drawing/2014/main" id="{FAC28D81-8DE4-1FB8-CF5B-A01E0BE0876D}"/>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933235" y="0"/>
            <a:ext cx="5258765" cy="6858000"/>
          </a:xfrm>
          <a:prstGeom prst="rect">
            <a:avLst/>
          </a:prstGeom>
        </p:spPr>
      </p:pic>
    </p:spTree>
    <p:custDataLst>
      <p:tags r:id="rId1"/>
    </p:custDataLst>
    <p:extLst>
      <p:ext uri="{BB962C8B-B14F-4D97-AF65-F5344CB8AC3E}">
        <p14:creationId xmlns:p14="http://schemas.microsoft.com/office/powerpoint/2010/main" val="173970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1419A-6741-5C28-687A-7128CE28DF96}"/>
            </a:ext>
          </a:extLst>
        </p:cNvPr>
        <p:cNvGrpSpPr/>
        <p:nvPr/>
      </p:nvGrpSpPr>
      <p:grpSpPr>
        <a:xfrm>
          <a:off x="0" y="0"/>
          <a:ext cx="0" cy="0"/>
          <a:chOff x="0" y="0"/>
          <a:chExt cx="0" cy="0"/>
        </a:xfrm>
      </p:grpSpPr>
      <p:sp>
        <p:nvSpPr>
          <p:cNvPr id="10" name="Arrow: Down 9">
            <a:extLst>
              <a:ext uri="{FF2B5EF4-FFF2-40B4-BE49-F238E27FC236}">
                <a16:creationId xmlns:a16="http://schemas.microsoft.com/office/drawing/2014/main" id="{0CFFFA18-7056-0941-BE07-33D6B83EAB40}"/>
              </a:ext>
              <a:ext uri="{C183D7F6-B498-43B3-948B-1728B52AA6E4}">
                <adec:decorative xmlns:adec="http://schemas.microsoft.com/office/drawing/2017/decorative" val="1"/>
              </a:ext>
            </a:extLst>
          </p:cNvPr>
          <p:cNvSpPr/>
          <p:nvPr/>
        </p:nvSpPr>
        <p:spPr>
          <a:xfrm flipV="1">
            <a:off x="-850232" y="0"/>
            <a:ext cx="8117306" cy="6858000"/>
          </a:xfrm>
          <a:prstGeom prst="upArrow">
            <a:avLst>
              <a:gd name="adj1" fmla="val 66110"/>
              <a:gd name="adj2" fmla="val 38538"/>
            </a:avLst>
          </a:prstGeom>
          <a:solidFill>
            <a:srgbClr val="FFD07D">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0471126-A680-E6DD-7FC6-0ED47E3FD815}"/>
              </a:ext>
            </a:extLst>
          </p:cNvPr>
          <p:cNvSpPr>
            <a:spLocks noGrp="1"/>
          </p:cNvSpPr>
          <p:nvPr>
            <p:ph type="title"/>
          </p:nvPr>
        </p:nvSpPr>
        <p:spPr>
          <a:xfrm>
            <a:off x="520861" y="381002"/>
            <a:ext cx="5346441" cy="1017270"/>
          </a:xfrm>
        </p:spPr>
        <p:txBody>
          <a:bodyPr anchor="ctr">
            <a:normAutofit/>
          </a:bodyPr>
          <a:lstStyle/>
          <a:p>
            <a:pPr algn="ctr"/>
            <a:r>
              <a:rPr lang="en-US" b="1" dirty="0"/>
              <a:t>Begin Suit Removal</a:t>
            </a:r>
          </a:p>
        </p:txBody>
      </p:sp>
      <p:sp>
        <p:nvSpPr>
          <p:cNvPr id="5" name="Text Placeholder 2">
            <a:extLst>
              <a:ext uri="{FF2B5EF4-FFF2-40B4-BE49-F238E27FC236}">
                <a16:creationId xmlns:a16="http://schemas.microsoft.com/office/drawing/2014/main" id="{5218E025-81FA-5A65-961D-58D24E83185F}"/>
              </a:ext>
            </a:extLst>
          </p:cNvPr>
          <p:cNvSpPr txBox="1">
            <a:spLocks/>
          </p:cNvSpPr>
          <p:nvPr/>
        </p:nvSpPr>
        <p:spPr>
          <a:xfrm>
            <a:off x="879680" y="2001344"/>
            <a:ext cx="4987622" cy="101727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Pull coveralls </a:t>
            </a:r>
            <a:br>
              <a:rPr lang="en-US" sz="2800" b="1" dirty="0">
                <a:solidFill>
                  <a:prstClr val="black"/>
                </a:solidFill>
              </a:rPr>
            </a:br>
            <a:r>
              <a:rPr lang="en-US" sz="2800" b="1" dirty="0">
                <a:solidFill>
                  <a:prstClr val="black"/>
                </a:solidFill>
              </a:rPr>
              <a:t>off the shoulders</a:t>
            </a:r>
          </a:p>
        </p:txBody>
      </p:sp>
      <p:sp>
        <p:nvSpPr>
          <p:cNvPr id="2" name="Text Placeholder 2">
            <a:extLst>
              <a:ext uri="{FF2B5EF4-FFF2-40B4-BE49-F238E27FC236}">
                <a16:creationId xmlns:a16="http://schemas.microsoft.com/office/drawing/2014/main" id="{A04ED1B3-8FEE-A803-42E4-D8F9721F324F}"/>
              </a:ext>
            </a:extLst>
          </p:cNvPr>
          <p:cNvSpPr txBox="1">
            <a:spLocks/>
          </p:cNvSpPr>
          <p:nvPr/>
        </p:nvSpPr>
        <p:spPr>
          <a:xfrm>
            <a:off x="879680" y="3470365"/>
            <a:ext cx="4987622" cy="149517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Wingdings 3" panose="05040102010807070707" pitchFamily="18" charset="2"/>
              <a:buChar char=""/>
            </a:pPr>
            <a:r>
              <a:rPr lang="en-US" sz="2800" b="1" dirty="0">
                <a:solidFill>
                  <a:prstClr val="black"/>
                </a:solidFill>
              </a:rPr>
              <a:t>Turn suit inside out while removing to avoid contamination</a:t>
            </a:r>
          </a:p>
        </p:txBody>
      </p:sp>
      <p:pic>
        <p:nvPicPr>
          <p:cNvPr id="7" name="Picture 6" descr="A person in full PPE removing the protective suit">
            <a:extLst>
              <a:ext uri="{FF2B5EF4-FFF2-40B4-BE49-F238E27FC236}">
                <a16:creationId xmlns:a16="http://schemas.microsoft.com/office/drawing/2014/main" id="{CFD0F62C-DB8A-43F1-71D0-748B31E7EE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6477000" y="1143000"/>
            <a:ext cx="6858000" cy="4572000"/>
          </a:xfrm>
          <a:prstGeom prst="rect">
            <a:avLst/>
          </a:prstGeom>
        </p:spPr>
      </p:pic>
    </p:spTree>
    <p:custDataLst>
      <p:tags r:id="rId1"/>
    </p:custDataLst>
    <p:extLst>
      <p:ext uri="{BB962C8B-B14F-4D97-AF65-F5344CB8AC3E}">
        <p14:creationId xmlns:p14="http://schemas.microsoft.com/office/powerpoint/2010/main" val="3751552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14UIYt2"/>
  <p:tag name="ARTICULATE_DESIGN_ID_1_OFFICE THEME" val="XYzi2Xru"/>
  <p:tag name="ARTICULATE_DESIGN_ID_JIT 2024" val="k787l00L"/>
  <p:tag name="ARTICULATE_DESIGN_ID_WIDE VERDANA WHITE" val="qJ9O15F9"/>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JIT new 2024">
      <a:dk1>
        <a:sysClr val="windowText" lastClr="000000"/>
      </a:dk1>
      <a:lt1>
        <a:sysClr val="window" lastClr="FFFFFF"/>
      </a:lt1>
      <a:dk2>
        <a:srgbClr val="58595B"/>
      </a:dk2>
      <a:lt2>
        <a:srgbClr val="E7E6E6"/>
      </a:lt2>
      <a:accent1>
        <a:srgbClr val="E97243"/>
      </a:accent1>
      <a:accent2>
        <a:srgbClr val="FAAA6C"/>
      </a:accent2>
      <a:accent3>
        <a:srgbClr val="FFD07D"/>
      </a:accent3>
      <a:accent4>
        <a:srgbClr val="FFECC9"/>
      </a:accent4>
      <a:accent5>
        <a:srgbClr val="679973"/>
      </a:accent5>
      <a:accent6>
        <a:srgbClr val="4BACC6"/>
      </a:accent6>
      <a:hlink>
        <a:srgbClr val="0202A6"/>
      </a:hlink>
      <a:folHlink>
        <a:srgbClr val="8F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JIT new 2024">
      <a:dk1>
        <a:sysClr val="windowText" lastClr="000000"/>
      </a:dk1>
      <a:lt1>
        <a:sysClr val="window" lastClr="FFFFFF"/>
      </a:lt1>
      <a:dk2>
        <a:srgbClr val="58595B"/>
      </a:dk2>
      <a:lt2>
        <a:srgbClr val="E7E6E6"/>
      </a:lt2>
      <a:accent1>
        <a:srgbClr val="E97243"/>
      </a:accent1>
      <a:accent2>
        <a:srgbClr val="FAAA6C"/>
      </a:accent2>
      <a:accent3>
        <a:srgbClr val="FFD07D"/>
      </a:accent3>
      <a:accent4>
        <a:srgbClr val="FFECC9"/>
      </a:accent4>
      <a:accent5>
        <a:srgbClr val="679973"/>
      </a:accent5>
      <a:accent6>
        <a:srgbClr val="4BACC6"/>
      </a:accent6>
      <a:hlink>
        <a:srgbClr val="0202A6"/>
      </a:hlink>
      <a:folHlink>
        <a:srgbClr val="8F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JIT 2024">
  <a:themeElements>
    <a:clrScheme name="JIT 2024 test">
      <a:dk1>
        <a:sysClr val="windowText" lastClr="000000"/>
      </a:dk1>
      <a:lt1>
        <a:sysClr val="window" lastClr="FFFFFF"/>
      </a:lt1>
      <a:dk2>
        <a:srgbClr val="58595B"/>
      </a:dk2>
      <a:lt2>
        <a:srgbClr val="E7E6E6"/>
      </a:lt2>
      <a:accent1>
        <a:srgbClr val="F47D5A"/>
      </a:accent1>
      <a:accent2>
        <a:srgbClr val="FAAA6C"/>
      </a:accent2>
      <a:accent3>
        <a:srgbClr val="FFD07D"/>
      </a:accent3>
      <a:accent4>
        <a:srgbClr val="FFECC9"/>
      </a:accent4>
      <a:accent5>
        <a:srgbClr val="679973"/>
      </a:accent5>
      <a:accent6>
        <a:srgbClr val="4BACC6"/>
      </a:accent6>
      <a:hlink>
        <a:srgbClr val="0202A6"/>
      </a:hlink>
      <a:folHlink>
        <a:srgbClr val="8F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Verdana White" id="{525FB2E0-EAB0-4778-BE71-03C6D953DF7E}" vid="{E6A18245-1C84-4108-A925-6B1234BEB244}"/>
    </a:ext>
  </a:extLst>
</a:theme>
</file>

<file path=ppt/theme/theme4.xml><?xml version="1.0" encoding="utf-8"?>
<a:theme xmlns:a="http://schemas.openxmlformats.org/drawingml/2006/main" name="JIT Blocks">
  <a:themeElements>
    <a:clrScheme name="JIT 2024 test">
      <a:dk1>
        <a:sysClr val="windowText" lastClr="000000"/>
      </a:dk1>
      <a:lt1>
        <a:sysClr val="window" lastClr="FFFFFF"/>
      </a:lt1>
      <a:dk2>
        <a:srgbClr val="58595B"/>
      </a:dk2>
      <a:lt2>
        <a:srgbClr val="E7E6E6"/>
      </a:lt2>
      <a:accent1>
        <a:srgbClr val="F47D5A"/>
      </a:accent1>
      <a:accent2>
        <a:srgbClr val="FAAA6C"/>
      </a:accent2>
      <a:accent3>
        <a:srgbClr val="FFD07D"/>
      </a:accent3>
      <a:accent4>
        <a:srgbClr val="FFECC9"/>
      </a:accent4>
      <a:accent5>
        <a:srgbClr val="679973"/>
      </a:accent5>
      <a:accent6>
        <a:srgbClr val="4BACC6"/>
      </a:accent6>
      <a:hlink>
        <a:srgbClr val="0202A6"/>
      </a:hlink>
      <a:folHlink>
        <a:srgbClr val="8F000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Retrospect-NIFA-TopBars_0805" id="{313C3794-8AEF-40F5-819B-6A3348E97E99}" vid="{B71F61E2-DAF2-4BC8-95B3-1C886931C299}"/>
    </a:ext>
  </a:extLst>
</a:theme>
</file>

<file path=ppt/theme/theme5.xml><?xml version="1.0" encoding="utf-8"?>
<a:theme xmlns:a="http://schemas.openxmlformats.org/drawingml/2006/main" name="ColorPop">
  <a:themeElements>
    <a:clrScheme name="2024-11-JIT">
      <a:dk1>
        <a:sysClr val="windowText" lastClr="000000"/>
      </a:dk1>
      <a:lt1>
        <a:sysClr val="window" lastClr="FFFFFF"/>
      </a:lt1>
      <a:dk2>
        <a:srgbClr val="58595B"/>
      </a:dk2>
      <a:lt2>
        <a:srgbClr val="E7E6E6"/>
      </a:lt2>
      <a:accent1>
        <a:srgbClr val="E97243"/>
      </a:accent1>
      <a:accent2>
        <a:srgbClr val="FAAA6C"/>
      </a:accent2>
      <a:accent3>
        <a:srgbClr val="FFD07D"/>
      </a:accent3>
      <a:accent4>
        <a:srgbClr val="FFECC9"/>
      </a:accent4>
      <a:accent5>
        <a:srgbClr val="679973"/>
      </a:accent5>
      <a:accent6>
        <a:srgbClr val="4BACC6"/>
      </a:accent6>
      <a:hlink>
        <a:srgbClr val="0202A6"/>
      </a:hlink>
      <a:folHlink>
        <a:srgbClr val="8F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1297</TotalTime>
  <Words>999</Words>
  <Application>Microsoft Office PowerPoint</Application>
  <PresentationFormat>Widescreen</PresentationFormat>
  <Paragraphs>115</Paragraphs>
  <Slides>16</Slides>
  <Notes>16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16</vt:i4>
      </vt:variant>
    </vt:vector>
  </HeadingPairs>
  <TitlesOfParts>
    <vt:vector size="32" baseType="lpstr">
      <vt:lpstr>Aptos</vt:lpstr>
      <vt:lpstr>Arial</vt:lpstr>
      <vt:lpstr>Calibri</vt:lpstr>
      <vt:lpstr>HelveticaNeueLT Std Lt Cn</vt:lpstr>
      <vt:lpstr>Microsoft Sans Serif</vt:lpstr>
      <vt:lpstr>Roboto</vt:lpstr>
      <vt:lpstr>Segoe UI</vt:lpstr>
      <vt:lpstr>Verdana</vt:lpstr>
      <vt:lpstr>Verdana Pro</vt:lpstr>
      <vt:lpstr>Wingdings</vt:lpstr>
      <vt:lpstr>Wingdings 3</vt:lpstr>
      <vt:lpstr>Office Theme</vt:lpstr>
      <vt:lpstr>1_Office Theme</vt:lpstr>
      <vt:lpstr>JIT 2024</vt:lpstr>
      <vt:lpstr>JIT Blocks</vt:lpstr>
      <vt:lpstr>ColorPop</vt:lpstr>
      <vt:lpstr>Personal Protective Equipment</vt:lpstr>
      <vt:lpstr>Just in Time Training</vt:lpstr>
      <vt:lpstr>Importance of Proper Doffing</vt:lpstr>
      <vt:lpstr>Remove Organic Debris</vt:lpstr>
      <vt:lpstr>Decontaminate</vt:lpstr>
      <vt:lpstr>Doffing PPE </vt:lpstr>
      <vt:lpstr>Remove Outer Gloves Carefully</vt:lpstr>
      <vt:lpstr>Doffing PPE:  From Top to Bottom</vt:lpstr>
      <vt:lpstr>Begin Suit Removal</vt:lpstr>
      <vt:lpstr>Remove Footwear</vt:lpstr>
      <vt:lpstr>Remove Protective Coveralls</vt:lpstr>
      <vt:lpstr>Remove Eye/Face Protection</vt:lpstr>
      <vt:lpstr>Remove Gloves</vt:lpstr>
      <vt:lpstr>Final Steps</vt:lpstr>
      <vt:lpstr>Additional  PPE Videos</vt:lpstr>
      <vt:lpstr>Acknowledgements</vt:lpstr>
    </vt:vector>
  </TitlesOfParts>
  <Company>Center for Food Security and Public Health, Iowa State University, College of Veterinary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 Doffing PPE</dc:title>
  <dc:subject>Just-In-Time Training for Animal Health Emergency Responders</dc:subject>
  <dc:creator>Dvorak, Glenda D [CFSPH]</dc:creator>
  <cp:lastModifiedBy>Dvorak, Glenda D [CFSPH]</cp:lastModifiedBy>
  <cp:revision>26</cp:revision>
  <dcterms:created xsi:type="dcterms:W3CDTF">2024-10-22T16:15:18Z</dcterms:created>
  <dcterms:modified xsi:type="dcterms:W3CDTF">2025-02-17T19:51:51Z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6751DACA-9629-4166-B73E-79A15E3EE589</vt:lpwstr>
  </property>
  <property fmtid="{D5CDD505-2E9C-101B-9397-08002B2CF9AE}" pid="3" name="ArticulatePath">
    <vt:lpwstr>Presentation1</vt:lpwstr>
  </property>
</Properties>
</file>