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10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0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08.xml" ContentType="application/vnd.openxmlformats-officedocument.presentationml.tags+xml"/>
  <Override PartName="/ppt/notesSlides/notesSlide10.xml" ContentType="application/vnd.openxmlformats-officedocument.presentationml.notesSlide+xml"/>
  <Override PartName="/ppt/tags/tag10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10.xml" ContentType="application/vnd.openxmlformats-officedocument.presentationml.tags+xml"/>
  <Override PartName="/ppt/notesSlides/notesSlide23.xml" ContentType="application/vnd.openxmlformats-officedocument.presentationml.notesSlide+xml"/>
  <Override PartName="/ppt/tags/tag111.xml" ContentType="application/vnd.openxmlformats-officedocument.presentationml.tags+xml"/>
  <Override PartName="/ppt/notesSlides/notesSlide24.xml" ContentType="application/vnd.openxmlformats-officedocument.presentationml.notesSlide+xml"/>
  <Override PartName="/ppt/tags/tag112.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7"/>
  </p:notesMasterIdLst>
  <p:sldIdLst>
    <p:sldId id="2681" r:id="rId2"/>
    <p:sldId id="2658" r:id="rId3"/>
    <p:sldId id="2682" r:id="rId4"/>
    <p:sldId id="264" r:id="rId5"/>
    <p:sldId id="2672" r:id="rId6"/>
    <p:sldId id="2673" r:id="rId7"/>
    <p:sldId id="2676" r:id="rId8"/>
    <p:sldId id="2677" r:id="rId9"/>
    <p:sldId id="2675" r:id="rId10"/>
    <p:sldId id="2678" r:id="rId11"/>
    <p:sldId id="2686" r:id="rId12"/>
    <p:sldId id="2690" r:id="rId13"/>
    <p:sldId id="2692" r:id="rId14"/>
    <p:sldId id="2689" r:id="rId15"/>
    <p:sldId id="2698" r:id="rId16"/>
    <p:sldId id="2687" r:id="rId17"/>
    <p:sldId id="2684" r:id="rId18"/>
    <p:sldId id="2693" r:id="rId19"/>
    <p:sldId id="2688" r:id="rId20"/>
    <p:sldId id="2694" r:id="rId21"/>
    <p:sldId id="2695" r:id="rId22"/>
    <p:sldId id="2697" r:id="rId23"/>
    <p:sldId id="310" r:id="rId24"/>
    <p:sldId id="271" r:id="rId25"/>
    <p:sldId id="272" r:id="rId26"/>
  </p:sldIdLst>
  <p:sldSz cx="12192000" cy="6858000"/>
  <p:notesSz cx="9296400" cy="70104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3888" userDrawn="1">
          <p15:clr>
            <a:srgbClr val="A4A3A4"/>
          </p15:clr>
        </p15:guide>
        <p15:guide id="4" orient="horz" pos="720" userDrawn="1">
          <p15:clr>
            <a:srgbClr val="A4A3A4"/>
          </p15:clr>
        </p15:guide>
        <p15:guide id="5" pos="5112" userDrawn="1">
          <p15:clr>
            <a:srgbClr val="A4A3A4"/>
          </p15:clr>
        </p15:guide>
        <p15:guide id="6" pos="1272" userDrawn="1">
          <p15:clr>
            <a:srgbClr val="A4A3A4"/>
          </p15:clr>
        </p15:guide>
        <p15:guide id="7" orient="horz" pos="3600" userDrawn="1">
          <p15:clr>
            <a:srgbClr val="A4A3A4"/>
          </p15:clr>
        </p15:guide>
        <p15:guide id="8" orient="horz" pos="2904" userDrawn="1">
          <p15:clr>
            <a:srgbClr val="A4A3A4"/>
          </p15:clr>
        </p15:guide>
        <p15:guide id="9" orient="horz" pos="1440" userDrawn="1">
          <p15:clr>
            <a:srgbClr val="A4A3A4"/>
          </p15:clr>
        </p15:guide>
        <p15:guide id="10" pos="6384" userDrawn="1">
          <p15:clr>
            <a:srgbClr val="A4A3A4"/>
          </p15:clr>
        </p15:guide>
        <p15:guide id="11" pos="25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07B99"/>
    <a:srgbClr val="D37043"/>
    <a:srgbClr val="DC8D6A"/>
    <a:srgbClr val="DE9574"/>
    <a:srgbClr val="C95D2D"/>
    <a:srgbClr val="FFD17D"/>
    <a:srgbClr val="EF8B47"/>
    <a:srgbClr val="F09252"/>
    <a:srgbClr val="F2A1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98" autoAdjust="0"/>
    <p:restoredTop sz="54545" autoAdjust="0"/>
  </p:normalViewPr>
  <p:slideViewPr>
    <p:cSldViewPr snapToGrid="0">
      <p:cViewPr varScale="1">
        <p:scale>
          <a:sx n="49" d="100"/>
          <a:sy n="49" d="100"/>
        </p:scale>
        <p:origin x="1602" y="54"/>
      </p:cViewPr>
      <p:guideLst>
        <p:guide pos="3840"/>
        <p:guide orient="horz" pos="3888"/>
        <p:guide orient="horz" pos="720"/>
        <p:guide pos="5112"/>
        <p:guide pos="1272"/>
        <p:guide orient="horz" pos="3600"/>
        <p:guide orient="horz" pos="2904"/>
        <p:guide orient="horz" pos="1440"/>
        <p:guide pos="6384"/>
        <p:guide pos="2568"/>
      </p:guideLst>
    </p:cSldViewPr>
  </p:slideViewPr>
  <p:outlineViewPr>
    <p:cViewPr>
      <p:scale>
        <a:sx n="33" d="100"/>
        <a:sy n="33" d="100"/>
      </p:scale>
      <p:origin x="0" y="-6456"/>
    </p:cViewPr>
  </p:outlineViewPr>
  <p:notesTextViewPr>
    <p:cViewPr>
      <p:scale>
        <a:sx n="3" d="2"/>
        <a:sy n="3" d="2"/>
      </p:scale>
      <p:origin x="0" y="0"/>
    </p:cViewPr>
  </p:notesTextViewPr>
  <p:notesViewPr>
    <p:cSldViewPr snapToGrid="0">
      <p:cViewPr varScale="1">
        <p:scale>
          <a:sx n="78" d="100"/>
          <a:sy n="78" d="100"/>
        </p:scale>
        <p:origin x="2748" y="84"/>
      </p:cViewPr>
      <p:guideLst/>
    </p:cSldViewPr>
  </p:notesViewPr>
  <p:gridSpacing cx="114300" cy="1143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1"/>
            <a:ext cx="4028440" cy="351737"/>
          </a:xfrm>
          <a:prstGeom prst="rect">
            <a:avLst/>
          </a:prstGeom>
        </p:spPr>
        <p:txBody>
          <a:bodyPr vert="horz" lIns="93177" tIns="46589" rIns="93177" bIns="46589" rtlCol="0"/>
          <a:lstStyle>
            <a:lvl1pPr algn="r">
              <a:defRPr sz="1200"/>
            </a:lvl1pPr>
          </a:lstStyle>
          <a:p>
            <a:fld id="{A283811D-C1BE-4AA7-A1CD-16CA8379B884}" type="datetimeFigureOut">
              <a:rPr lang="en-US" smtClean="0"/>
              <a:t>5/14/2026</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6"/>
            <a:ext cx="7437120" cy="2760345"/>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68A4114D-3529-4EEF-8458-4B289B3BB6AF}" type="slidenum">
              <a:rPr lang="en-US" smtClean="0"/>
              <a:t>‹#›</a:t>
            </a:fld>
            <a:endParaRPr lang="en-US"/>
          </a:p>
        </p:txBody>
      </p:sp>
    </p:spTree>
    <p:extLst>
      <p:ext uri="{BB962C8B-B14F-4D97-AF65-F5344CB8AC3E}">
        <p14:creationId xmlns:p14="http://schemas.microsoft.com/office/powerpoint/2010/main" val="1626189171"/>
      </p:ext>
    </p:extLst>
  </p:cSld>
  <p:clrMap bg1="lt1" tx1="dk1" bg2="lt2" tx2="dk2" accent1="accent1" accent2="accent2" accent3="accent3" accent4="accent4" accent5="accent5" accent6="accent6" hlink="hlink" folHlink="folHlink"/>
  <p:notesStyle>
    <a:lvl1pPr marL="0" algn="l" defTabSz="914400" rtl="0" eaLnBrk="1" latinLnBrk="0" hangingPunct="1">
      <a:defRPr sz="1400" kern="1200">
        <a:solidFill>
          <a:schemeClr val="tx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400" kern="1200">
        <a:solidFill>
          <a:schemeClr val="tx1"/>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400" kern="1200">
        <a:solidFill>
          <a:schemeClr val="tx1"/>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400" kern="1200">
        <a:solidFill>
          <a:schemeClr val="tx1"/>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400" kern="1200">
        <a:solidFill>
          <a:schemeClr val="tx1"/>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an animal disease emergency, the effective management of responders, activities, and resources is essential for an efficient response. This is achieved through the Incident Command System or ICS.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4114D-3529-4EEF-8458-4B289B3BB6A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26401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00" dirty="0">
                <a:effectLst/>
                <a:latin typeface="Calibri" panose="020F0502020204030204" pitchFamily="34" charset="0"/>
                <a:ea typeface="Aptos" panose="020B0004020202020204" pitchFamily="34" charset="0"/>
                <a:cs typeface="Calibri" panose="020F0502020204030204" pitchFamily="34" charset="0"/>
              </a:rPr>
              <a:t>An Incident Commander (IC) is responsible for managing an incident. The Incident Commander sets incident objectives and establishes response strategies and priorities. This is the only ICS position that is always staffed. The Incident Commander is responsible for all incident objectives until delegated to Command or General Staff personnel.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B2B11C-C113-41F8-ACBE-351F0C2514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4141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00" dirty="0">
                <a:effectLst/>
                <a:latin typeface="Calibri" panose="020F0502020204030204" pitchFamily="34" charset="0"/>
                <a:ea typeface="Aptos" panose="020B0004020202020204" pitchFamily="34" charset="0"/>
                <a:cs typeface="Calibri" panose="020F0502020204030204" pitchFamily="34" charset="0"/>
              </a:rPr>
              <a:t>During larger incidents, the Incident Commander may establish additional supervisory positions, known as the Command Staff. </a:t>
            </a:r>
          </a:p>
          <a:p>
            <a:pPr marL="285750" indent="-285750">
              <a:buFont typeface="Arial" panose="020B0604020202020204" pitchFamily="34" charset="0"/>
              <a:buChar char="•"/>
            </a:pPr>
            <a:r>
              <a:rPr lang="en-US" sz="1400" kern="100" dirty="0">
                <a:effectLst/>
                <a:latin typeface="Calibri" panose="020F0502020204030204" pitchFamily="34" charset="0"/>
                <a:ea typeface="Aptos" panose="020B0004020202020204" pitchFamily="34" charset="0"/>
                <a:cs typeface="Calibri" panose="020F0502020204030204" pitchFamily="34" charset="0"/>
              </a:rPr>
              <a:t>The Safety Officer monitors and oversees working conditions of the incident and is responsible for developing procedures to keep personnel safe. The Safety Officer is allowed to stop any unsafe behavior or procedure. </a:t>
            </a:r>
          </a:p>
          <a:p>
            <a:pPr marL="285750" indent="-285750">
              <a:buFont typeface="Arial" panose="020B0604020202020204" pitchFamily="34" charset="0"/>
              <a:buChar char="•"/>
            </a:pPr>
            <a:r>
              <a:rPr lang="en-US" sz="1400" kern="100" dirty="0">
                <a:effectLst/>
                <a:latin typeface="Calibri" panose="020F0502020204030204" pitchFamily="34" charset="0"/>
                <a:ea typeface="Aptos" panose="020B0004020202020204" pitchFamily="34" charset="0"/>
                <a:cs typeface="Calibri" panose="020F0502020204030204" pitchFamily="34" charset="0"/>
              </a:rPr>
              <a:t>The Liaison Officer serves as the primary point of contact for governmental and non-governmental agencies and organizations involved in incident response. </a:t>
            </a:r>
          </a:p>
          <a:p>
            <a:pPr marL="285750" indent="-285750">
              <a:buFont typeface="Arial" panose="020B0604020202020204" pitchFamily="34" charset="0"/>
              <a:buChar char="•"/>
            </a:pPr>
            <a:r>
              <a:rPr lang="en-US" sz="1400" kern="100" dirty="0">
                <a:effectLst/>
                <a:latin typeface="Calibri" panose="020F0502020204030204" pitchFamily="34" charset="0"/>
                <a:ea typeface="Aptos" panose="020B0004020202020204" pitchFamily="34" charset="0"/>
                <a:cs typeface="Calibri" panose="020F0502020204030204" pitchFamily="34" charset="0"/>
              </a:rPr>
              <a:t>The Public Information Officer interfaces and provides information to the public, media, and industry stakeholders regarding response activities.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B2B11C-C113-41F8-ACBE-351F0C2514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940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responses may use a modified incident command approach. </a:t>
            </a:r>
          </a:p>
          <a:p>
            <a:pPr marL="285750" indent="-285750">
              <a:buFont typeface="Arial" panose="020B0604020202020204" pitchFamily="34" charset="0"/>
              <a:buChar char="•"/>
            </a:pPr>
            <a:r>
              <a:rPr lang="en-US" dirty="0"/>
              <a:t>Unified Command allows agencies with different legal, geographical, and functional authorities and responsibilities to work together effectively. Command is shared among designated representatives from the involved agencies. For example, the State Animal Health Official and the Federal Animal Health Official may use unified command to coordinate information and eliminate duplication. </a:t>
            </a:r>
          </a:p>
        </p:txBody>
      </p:sp>
      <p:sp>
        <p:nvSpPr>
          <p:cNvPr id="4" name="Slide Number Placeholder 3"/>
          <p:cNvSpPr>
            <a:spLocks noGrp="1"/>
          </p:cNvSpPr>
          <p:nvPr>
            <p:ph type="sldNum" sz="quarter" idx="5"/>
          </p:nvPr>
        </p:nvSpPr>
        <p:spPr/>
        <p:txBody>
          <a:bodyPr/>
          <a:lstStyle/>
          <a:p>
            <a:fld id="{68A4114D-3529-4EEF-8458-4B289B3BB6AF}" type="slidenum">
              <a:rPr lang="en-US" smtClean="0"/>
              <a:t>12</a:t>
            </a:fld>
            <a:endParaRPr lang="en-US"/>
          </a:p>
        </p:txBody>
      </p:sp>
    </p:spTree>
    <p:extLst>
      <p:ext uri="{BB962C8B-B14F-4D97-AF65-F5344CB8AC3E}">
        <p14:creationId xmlns:p14="http://schemas.microsoft.com/office/powerpoint/2010/main" val="2107116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Area Command is used for large, complex responses or when multiple incidents place demands on shared resources. An Area Commander provides oversight, coordination, and strategic direction, while each site is managed by an Incident Commander and standard ICS  structure. </a:t>
            </a:r>
          </a:p>
        </p:txBody>
      </p:sp>
      <p:sp>
        <p:nvSpPr>
          <p:cNvPr id="4" name="Slide Number Placeholder 3"/>
          <p:cNvSpPr>
            <a:spLocks noGrp="1"/>
          </p:cNvSpPr>
          <p:nvPr>
            <p:ph type="sldNum" sz="quarter" idx="5"/>
          </p:nvPr>
        </p:nvSpPr>
        <p:spPr/>
        <p:txBody>
          <a:bodyPr/>
          <a:lstStyle/>
          <a:p>
            <a:fld id="{68A4114D-3529-4EEF-8458-4B289B3BB6AF}" type="slidenum">
              <a:rPr lang="en-US" smtClean="0"/>
              <a:t>13</a:t>
            </a:fld>
            <a:endParaRPr lang="en-US"/>
          </a:p>
        </p:txBody>
      </p:sp>
    </p:spTree>
    <p:extLst>
      <p:ext uri="{BB962C8B-B14F-4D97-AF65-F5344CB8AC3E}">
        <p14:creationId xmlns:p14="http://schemas.microsoft.com/office/powerpoint/2010/main" val="1573875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General Staff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4114D-3529-4EEF-8458-4B289B3BB6A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6168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General Staff includes four management sections, each responsible for specific tasks, duties, and personnel during the response. Each is led by a Section Chief, for example, an Operations Section Chief, who reports to the Incident Commander. Depending on the size or scope of the response, each section may break into additional segments to further distribute or perform specific response tasks. </a:t>
            </a:r>
          </a:p>
        </p:txBody>
      </p:sp>
      <p:sp>
        <p:nvSpPr>
          <p:cNvPr id="4" name="Slide Number Placeholder 3"/>
          <p:cNvSpPr>
            <a:spLocks noGrp="1"/>
          </p:cNvSpPr>
          <p:nvPr>
            <p:ph type="sldNum" sz="quarter" idx="5"/>
          </p:nvPr>
        </p:nvSpPr>
        <p:spPr/>
        <p:txBody>
          <a:bodyPr/>
          <a:lstStyle/>
          <a:p>
            <a:fld id="{68A4114D-3529-4EEF-8458-4B289B3BB6AF}" type="slidenum">
              <a:rPr lang="en-US" smtClean="0"/>
              <a:t>15</a:t>
            </a:fld>
            <a:endParaRPr lang="en-US"/>
          </a:p>
        </p:txBody>
      </p:sp>
    </p:spTree>
    <p:extLst>
      <p:ext uri="{BB962C8B-B14F-4D97-AF65-F5344CB8AC3E}">
        <p14:creationId xmlns:p14="http://schemas.microsoft.com/office/powerpoint/2010/main" val="560434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The Operations Section is responsible for performing various tasks needed to meet the response goals as outlined in the Incident Action Plan. The Operations Section Chief develops and organizes tactical assignments, manages field personnel, and directs all tactical resources. </a:t>
            </a:r>
          </a:p>
          <a:p>
            <a:pPr marL="285750" indent="-285750">
              <a:buFont typeface="Arial" panose="020B0604020202020204" pitchFamily="34" charset="0"/>
              <a:buChar char="•"/>
            </a:pPr>
            <a:r>
              <a:rPr lang="en-US" dirty="0"/>
              <a:t>The Planning Section supports the planning process by tracking resources, collecting and analyzing information, and maintaining documentation. The Planning Section Chief develops and directs the preparation of the Incident Action Plan.</a:t>
            </a:r>
          </a:p>
        </p:txBody>
      </p:sp>
      <p:sp>
        <p:nvSpPr>
          <p:cNvPr id="4" name="Slide Number Placeholder 3"/>
          <p:cNvSpPr>
            <a:spLocks noGrp="1"/>
          </p:cNvSpPr>
          <p:nvPr>
            <p:ph type="sldNum" sz="quarter" idx="5"/>
          </p:nvPr>
        </p:nvSpPr>
        <p:spPr/>
        <p:txBody>
          <a:bodyPr/>
          <a:lstStyle/>
          <a:p>
            <a:fld id="{68A4114D-3529-4EEF-8458-4B289B3BB6AF}" type="slidenum">
              <a:rPr lang="en-US" smtClean="0"/>
              <a:t>16</a:t>
            </a:fld>
            <a:endParaRPr lang="en-US"/>
          </a:p>
        </p:txBody>
      </p:sp>
    </p:spTree>
    <p:extLst>
      <p:ext uri="{BB962C8B-B14F-4D97-AF65-F5344CB8AC3E}">
        <p14:creationId xmlns:p14="http://schemas.microsoft.com/office/powerpoint/2010/main" val="3709360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The Logistics Section provides support, resources, and needed services to meet the incident objectives. This may include supplies, facilities, transportation, communication, equipment maintenance, food, and medical services. This section is led by a Logistics Section Chief.</a:t>
            </a:r>
          </a:p>
          <a:p>
            <a:pPr marL="285750" indent="-285750">
              <a:buFont typeface="Arial" panose="020B0604020202020204" pitchFamily="34" charset="0"/>
              <a:buChar char="•"/>
            </a:pPr>
            <a:r>
              <a:rPr lang="en-US" dirty="0"/>
              <a:t>The Finance and Administration Section provides accounting, contracting, procurement, time recording, and cost analysis services. Personnel, led by a Finance and Administration Section Chief, manage all financial aspects associated with the incident.</a:t>
            </a:r>
          </a:p>
          <a:p>
            <a:endParaRPr lang="en-US" dirty="0"/>
          </a:p>
        </p:txBody>
      </p:sp>
      <p:sp>
        <p:nvSpPr>
          <p:cNvPr id="4" name="Slide Number Placeholder 3"/>
          <p:cNvSpPr>
            <a:spLocks noGrp="1"/>
          </p:cNvSpPr>
          <p:nvPr>
            <p:ph type="sldNum" sz="quarter" idx="5"/>
          </p:nvPr>
        </p:nvSpPr>
        <p:spPr/>
        <p:txBody>
          <a:bodyPr/>
          <a:lstStyle/>
          <a:p>
            <a:fld id="{68A4114D-3529-4EEF-8458-4B289B3BB6AF}" type="slidenum">
              <a:rPr lang="en-US" smtClean="0"/>
              <a:t>17</a:t>
            </a:fld>
            <a:endParaRPr lang="en-US"/>
          </a:p>
        </p:txBody>
      </p:sp>
    </p:spTree>
    <p:extLst>
      <p:ext uri="{BB962C8B-B14F-4D97-AF65-F5344CB8AC3E}">
        <p14:creationId xmlns:p14="http://schemas.microsoft.com/office/powerpoint/2010/main" val="1381897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Operational Planning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4114D-3529-4EEF-8458-4B289B3BB6A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51294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animal disease emergency responses will have an Incident Action Plan (IAP). The IAP should be in written form. Command and General Staff will meet during each operational period (typically every 12 or 24 hours) to determine and outline the actions needed for incident response. </a:t>
            </a:r>
          </a:p>
        </p:txBody>
      </p:sp>
      <p:sp>
        <p:nvSpPr>
          <p:cNvPr id="4" name="Slide Number Placeholder 3"/>
          <p:cNvSpPr>
            <a:spLocks noGrp="1"/>
          </p:cNvSpPr>
          <p:nvPr>
            <p:ph type="sldNum" sz="quarter" idx="5"/>
          </p:nvPr>
        </p:nvSpPr>
        <p:spPr/>
        <p:txBody>
          <a:bodyPr/>
          <a:lstStyle/>
          <a:p>
            <a:fld id="{68A4114D-3529-4EEF-8458-4B289B3BB6AF}" type="slidenum">
              <a:rPr lang="en-US" smtClean="0"/>
              <a:t>19</a:t>
            </a:fld>
            <a:endParaRPr lang="en-US"/>
          </a:p>
        </p:txBody>
      </p:sp>
    </p:spTree>
    <p:extLst>
      <p:ext uri="{BB962C8B-B14F-4D97-AF65-F5344CB8AC3E}">
        <p14:creationId xmlns:p14="http://schemas.microsoft.com/office/powerpoint/2010/main" val="1409963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FB041-A83D-0619-834B-0E3C046A04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A717AE-9483-011F-E037-76CB7089B3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77682-B56E-6641-53F0-2BE85C20D1A8}"/>
              </a:ext>
            </a:extLst>
          </p:cNvPr>
          <p:cNvSpPr>
            <a:spLocks noGrp="1"/>
          </p:cNvSpPr>
          <p:nvPr>
            <p:ph type="body" idx="1"/>
          </p:nvPr>
        </p:nvSpPr>
        <p:spPr/>
        <p:txBody>
          <a:bodyPr/>
          <a:lstStyle/>
          <a:p>
            <a:pPr marL="0" marR="0">
              <a:lnSpc>
                <a:spcPct val="110000"/>
              </a:lnSpc>
              <a:spcAft>
                <a:spcPts val="600"/>
              </a:spcAft>
            </a:pPr>
            <a:r>
              <a:rPr lang="en-US" sz="1400" kern="100" dirty="0">
                <a:effectLst/>
                <a:latin typeface="Calibri" panose="020F0502020204030204" pitchFamily="34" charset="0"/>
                <a:ea typeface="Aptos" panose="020B0004020202020204" pitchFamily="34" charset="0"/>
                <a:cs typeface="Calibri" panose="020F0502020204030204" pitchFamily="34" charset="0"/>
              </a:rPr>
              <a:t>This JIT presentation provides an overview of basic ICS structure and terminology. It serves as a supplement or review and is not intended to replace the training developed by the Federal Emergency Management Agency (FEMA). </a:t>
            </a:r>
          </a:p>
        </p:txBody>
      </p:sp>
      <p:sp>
        <p:nvSpPr>
          <p:cNvPr id="4" name="Slide Number Placeholder 3">
            <a:extLst>
              <a:ext uri="{FF2B5EF4-FFF2-40B4-BE49-F238E27FC236}">
                <a16:creationId xmlns:a16="http://schemas.microsoft.com/office/drawing/2014/main" id="{8121AA40-473F-BBEC-C344-89D548931A9F}"/>
              </a:ext>
            </a:extLst>
          </p:cNvPr>
          <p:cNvSpPr>
            <a:spLocks noGrp="1"/>
          </p:cNvSpPr>
          <p:nvPr>
            <p:ph type="sldNum" sz="quarter" idx="5"/>
          </p:nvPr>
        </p:nvSpPr>
        <p:spPr/>
        <p:txBody>
          <a:bodyPr/>
          <a:lstStyle/>
          <a:p>
            <a:fld id="{68A4114D-3529-4EEF-8458-4B289B3BB6AF}" type="slidenum">
              <a:rPr lang="en-US" smtClean="0"/>
              <a:t>2</a:t>
            </a:fld>
            <a:endParaRPr lang="en-US"/>
          </a:p>
        </p:txBody>
      </p:sp>
    </p:spTree>
    <p:extLst>
      <p:ext uri="{BB962C8B-B14F-4D97-AF65-F5344CB8AC3E}">
        <p14:creationId xmlns:p14="http://schemas.microsoft.com/office/powerpoint/2010/main" val="1774875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its most basic level, it should outline the goals and procedures required, identify who is responsible for various tasks, specify how communication will occur, and detail how responder health and safety procedures (e.g., care for injured personnel) will be implemented. The IAP informs all response personnel of the incident objectives for the designated operational period, the specific resources needed, actions to take, and other operational information (e.g., weather, challenges or constraints, safety issues).</a:t>
            </a:r>
          </a:p>
        </p:txBody>
      </p:sp>
      <p:sp>
        <p:nvSpPr>
          <p:cNvPr id="4" name="Slide Number Placeholder 3"/>
          <p:cNvSpPr>
            <a:spLocks noGrp="1"/>
          </p:cNvSpPr>
          <p:nvPr>
            <p:ph type="sldNum" sz="quarter" idx="5"/>
          </p:nvPr>
        </p:nvSpPr>
        <p:spPr/>
        <p:txBody>
          <a:bodyPr/>
          <a:lstStyle/>
          <a:p>
            <a:fld id="{68A4114D-3529-4EEF-8458-4B289B3BB6AF}" type="slidenum">
              <a:rPr lang="en-US" smtClean="0"/>
              <a:t>20</a:t>
            </a:fld>
            <a:endParaRPr lang="en-US"/>
          </a:p>
        </p:txBody>
      </p:sp>
    </p:spTree>
    <p:extLst>
      <p:ext uri="{BB962C8B-B14F-4D97-AF65-F5344CB8AC3E}">
        <p14:creationId xmlns:p14="http://schemas.microsoft.com/office/powerpoint/2010/main" val="3893716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common terminology used during a response may include: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4114D-3529-4EEF-8458-4B289B3BB6A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6303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The Incident Command Post (ICP) is where on-scene management occurs (i.e., location of the Incident Commander, Command and General Staff).</a:t>
            </a:r>
          </a:p>
          <a:p>
            <a:pPr marL="285750" indent="-285750">
              <a:buFont typeface="Arial" panose="020B0604020202020204" pitchFamily="34" charset="0"/>
              <a:buChar char="•"/>
            </a:pPr>
            <a:r>
              <a:rPr lang="en-US" dirty="0"/>
              <a:t>The Staging Area is the location used for all resources – equipment, supplies, personnel, or teams needed to perform response activities – wait for incident assignment. There may be multiple Staging Areas during a response. </a:t>
            </a:r>
          </a:p>
          <a:p>
            <a:pPr marL="285750" indent="-285750">
              <a:buFont typeface="Arial" panose="020B0604020202020204" pitchFamily="34" charset="0"/>
              <a:buChar char="•"/>
            </a:pPr>
            <a:r>
              <a:rPr lang="en-US" dirty="0"/>
              <a:t>The Base is where primary service and support activities, such as logistics or finance and administration, are performed. There is only one Base for each incident. </a:t>
            </a:r>
          </a:p>
          <a:p>
            <a:pPr marL="285750" indent="-285750">
              <a:buFont typeface="Arial" panose="020B0604020202020204" pitchFamily="34" charset="0"/>
              <a:buChar char="•"/>
            </a:pPr>
            <a:r>
              <a:rPr lang="en-US" dirty="0"/>
              <a:t>A Camp is the area where resources such as food, water, sleeping areas, and sanitary services are located. There may be multiple Camps for a response. </a:t>
            </a:r>
          </a:p>
          <a:p>
            <a:endParaRPr lang="en-US" dirty="0"/>
          </a:p>
        </p:txBody>
      </p:sp>
      <p:sp>
        <p:nvSpPr>
          <p:cNvPr id="4" name="Slide Number Placeholder 3"/>
          <p:cNvSpPr>
            <a:spLocks noGrp="1"/>
          </p:cNvSpPr>
          <p:nvPr>
            <p:ph type="sldNum" sz="quarter" idx="5"/>
          </p:nvPr>
        </p:nvSpPr>
        <p:spPr/>
        <p:txBody>
          <a:bodyPr/>
          <a:lstStyle/>
          <a:p>
            <a:fld id="{68A4114D-3529-4EEF-8458-4B289B3BB6AF}" type="slidenum">
              <a:rPr lang="en-US" smtClean="0"/>
              <a:t>22</a:t>
            </a:fld>
            <a:endParaRPr lang="en-US"/>
          </a:p>
        </p:txBody>
      </p:sp>
    </p:spTree>
    <p:extLst>
      <p:ext uri="{BB962C8B-B14F-4D97-AF65-F5344CB8AC3E}">
        <p14:creationId xmlns:p14="http://schemas.microsoft.com/office/powerpoint/2010/main" val="1332868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93726-8140-C683-23CA-37644BD8D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E12E3-F7BB-DE7D-99FB-DC3AE81B6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4CD59D-8C49-CA7B-AE85-EFFA9B04ED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408"/>
              </a:spcAft>
              <a:buClr>
                <a:srgbClr val="E97243"/>
              </a:buClr>
              <a:buSzTx/>
              <a:buFont typeface="Arial" panose="020B0604020202020204" pitchFamily="34" charset="0"/>
              <a:buNone/>
              <a:tabLst/>
              <a:defRPr/>
            </a:pPr>
            <a:r>
              <a:rPr lang="en-US" sz="1400" kern="1200" dirty="0">
                <a:solidFill>
                  <a:schemeClr val="tx1"/>
                </a:solidFill>
                <a:latin typeface="Calibri" panose="020F0502020204030204" pitchFamily="34" charset="0"/>
                <a:ea typeface="+mn-ea"/>
                <a:cs typeface="Calibri" panose="020F0502020204030204" pitchFamily="34" charset="0"/>
              </a:rPr>
              <a:t>The Incident Command System is used to organize, manage, and coordinate emergency responses. </a:t>
            </a:r>
            <a:r>
              <a:rPr lang="en-US" dirty="0"/>
              <a:t>Full ICS training is available on the FEMA ICS Resource Center. At a minimum, all responders should complete ICS-100 and ICS-200. </a:t>
            </a:r>
            <a:r>
              <a:rPr lang="en-US" sz="1400" kern="1200" dirty="0">
                <a:solidFill>
                  <a:schemeClr val="tx1"/>
                </a:solidFill>
                <a:latin typeface="Calibri" panose="020F0502020204030204" pitchFamily="34" charset="0"/>
                <a:ea typeface="+mn-ea"/>
                <a:cs typeface="Calibri" panose="020F0502020204030204" pitchFamily="34" charset="0"/>
              </a:rPr>
              <a:t>Once on-site, be sure you know who your immediate supervisor will be during the response.</a:t>
            </a:r>
          </a:p>
          <a:p>
            <a:pPr marL="0" marR="0" lvl="0" indent="0" algn="l" defTabSz="914400" rtl="0" eaLnBrk="1" fontAlgn="auto" latinLnBrk="0" hangingPunct="1">
              <a:lnSpc>
                <a:spcPct val="100000"/>
              </a:lnSpc>
              <a:spcBef>
                <a:spcPts val="0"/>
              </a:spcBef>
              <a:spcAft>
                <a:spcPts val="408"/>
              </a:spcAft>
              <a:buClr>
                <a:srgbClr val="E97243"/>
              </a:buClr>
              <a:buSzTx/>
              <a:buFont typeface="Arial" panose="020B0604020202020204" pitchFamily="34" charset="0"/>
              <a:buNone/>
              <a:tabLst/>
              <a:defRPr/>
            </a:pPr>
            <a:endParaRPr lang="en-US" sz="1400" kern="1200" dirty="0">
              <a:solidFill>
                <a:schemeClr val="tx1"/>
              </a:solidFill>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408"/>
              </a:spcAft>
              <a:buClr>
                <a:srgbClr val="E97243"/>
              </a:buClr>
              <a:buSzTx/>
              <a:buFont typeface="Arial" panose="020B0604020202020204" pitchFamily="34" charset="0"/>
              <a:buNone/>
              <a:tabLst/>
              <a:defRPr/>
            </a:pPr>
            <a:endParaRPr lang="en-US" sz="1400" kern="1200" dirty="0">
              <a:solidFill>
                <a:schemeClr val="tx1"/>
              </a:solidFill>
              <a:latin typeface="Calibri" panose="020F0502020204030204" pitchFamily="34" charset="0"/>
              <a:ea typeface="+mn-ea"/>
              <a:cs typeface="Calibri" panose="020F0502020204030204" pitchFamily="34" charset="0"/>
            </a:endParaRPr>
          </a:p>
          <a:p>
            <a:pPr marL="0" indent="0">
              <a:spcAft>
                <a:spcPts val="408"/>
              </a:spcAft>
              <a:buClr>
                <a:srgbClr val="E97243"/>
              </a:buClr>
              <a:buFont typeface="Arial" panose="020B0604020202020204" pitchFamily="34" charset="0"/>
              <a:buNone/>
            </a:pPr>
            <a:endParaRPr lang="en-US" sz="1100" dirty="0"/>
          </a:p>
        </p:txBody>
      </p:sp>
      <p:sp>
        <p:nvSpPr>
          <p:cNvPr id="4" name="Slide Number Placeholder 3">
            <a:extLst>
              <a:ext uri="{FF2B5EF4-FFF2-40B4-BE49-F238E27FC236}">
                <a16:creationId xmlns:a16="http://schemas.microsoft.com/office/drawing/2014/main" id="{472063C1-AA01-DEB0-36E0-A79C4536B94C}"/>
              </a:ext>
            </a:extLst>
          </p:cNvPr>
          <p:cNvSpPr>
            <a:spLocks noGrp="1"/>
          </p:cNvSpPr>
          <p:nvPr>
            <p:ph type="sldNum" sz="quarter" idx="5"/>
          </p:nvPr>
        </p:nvSpPr>
        <p:spPr/>
        <p:txBody>
          <a:bodyPr/>
          <a:lstStyle/>
          <a:p>
            <a:pPr defTabSz="931774"/>
            <a:fld id="{68A4114D-3529-4EEF-8458-4B289B3BB6AF}" type="slidenum">
              <a:rPr lang="en-US">
                <a:solidFill>
                  <a:prstClr val="black"/>
                </a:solidFill>
                <a:latin typeface="Aptos" panose="02110004020202020204"/>
              </a:rPr>
              <a:pPr defTabSz="931774"/>
              <a:t>23</a:t>
            </a:fld>
            <a:endParaRPr lang="en-US">
              <a:solidFill>
                <a:prstClr val="black"/>
              </a:solidFill>
              <a:latin typeface="Aptos" panose="02110004020202020204"/>
            </a:endParaRPr>
          </a:p>
        </p:txBody>
      </p:sp>
    </p:spTree>
    <p:extLst>
      <p:ext uri="{BB962C8B-B14F-4D97-AF65-F5344CB8AC3E}">
        <p14:creationId xmlns:p14="http://schemas.microsoft.com/office/powerpoint/2010/main" val="18530725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Just-In-Time trainings describing the roles and responsibilities of each General Staff section and the Operational Planning Period are available on the Just-in-Time Training website. </a:t>
            </a:r>
          </a:p>
          <a:p>
            <a:endParaRPr lang="en-US" dirty="0"/>
          </a:p>
        </p:txBody>
      </p:sp>
      <p:sp>
        <p:nvSpPr>
          <p:cNvPr id="4" name="Slide Number Placeholder 3"/>
          <p:cNvSpPr>
            <a:spLocks noGrp="1"/>
          </p:cNvSpPr>
          <p:nvPr>
            <p:ph type="sldNum" sz="quarter" idx="5"/>
          </p:nvPr>
        </p:nvSpPr>
        <p:spPr/>
        <p:txBody>
          <a:bodyPr/>
          <a:lstStyle/>
          <a:p>
            <a:fld id="{68A4114D-3529-4EEF-8458-4B289B3BB6AF}" type="slidenum">
              <a:rPr lang="en-US" smtClean="0"/>
              <a:t>24</a:t>
            </a:fld>
            <a:endParaRPr lang="en-US"/>
          </a:p>
        </p:txBody>
      </p:sp>
    </p:spTree>
    <p:extLst>
      <p:ext uri="{BB962C8B-B14F-4D97-AF65-F5344CB8AC3E}">
        <p14:creationId xmlns:p14="http://schemas.microsoft.com/office/powerpoint/2010/main" val="17342239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dirty="0">
                <a:solidFill>
                  <a:srgbClr val="000000"/>
                </a:solidFill>
              </a:rPr>
              <a:t>Development of this training module was made possible through a grant provided to the Center for Food Security and Public Health at Iowa State University, College of Veterinary Medicine, from the U</a:t>
            </a:r>
            <a:r>
              <a:rPr lang="en-US" sz="1400" kern="1200" dirty="0">
                <a:solidFill>
                  <a:srgbClr val="000000"/>
                </a:solidFill>
                <a:latin typeface="Calibri" panose="020F0502020204030204" pitchFamily="34" charset="0"/>
                <a:ea typeface="+mn-ea"/>
                <a:cs typeface="Calibri" panose="020F0502020204030204" pitchFamily="34" charset="0"/>
              </a:rPr>
              <a:t>.S. Department of Agriculture Animal and Plant Health Inspection Service through the National Animal Disease Preparedness and Response Program and the Michigan Department of Agriculture and Rural Development.</a:t>
            </a:r>
            <a:endParaRPr lang="en-US" sz="1600" dirty="0"/>
          </a:p>
        </p:txBody>
      </p:sp>
      <p:sp>
        <p:nvSpPr>
          <p:cNvPr id="4" name="Slide Number Placeholder 3"/>
          <p:cNvSpPr>
            <a:spLocks noGrp="1"/>
          </p:cNvSpPr>
          <p:nvPr>
            <p:ph type="sldNum" sz="quarter" idx="5"/>
          </p:nvPr>
        </p:nvSpPr>
        <p:spPr/>
        <p:txBody>
          <a:bodyPr/>
          <a:lstStyle/>
          <a:p>
            <a:fld id="{68A4114D-3529-4EEF-8458-4B289B3BB6AF}" type="slidenum">
              <a:rPr lang="en-US" smtClean="0"/>
              <a:t>25</a:t>
            </a:fld>
            <a:endParaRPr lang="en-US"/>
          </a:p>
        </p:txBody>
      </p:sp>
    </p:spTree>
    <p:extLst>
      <p:ext uri="{BB962C8B-B14F-4D97-AF65-F5344CB8AC3E}">
        <p14:creationId xmlns:p14="http://schemas.microsoft.com/office/powerpoint/2010/main" val="4108156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ICS?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4114D-3529-4EEF-8458-4B289B3BB6A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008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00" dirty="0">
                <a:effectLst/>
                <a:latin typeface="Calibri" panose="020F0502020204030204" pitchFamily="34" charset="0"/>
                <a:ea typeface="Aptos" panose="020B0004020202020204" pitchFamily="34" charset="0"/>
                <a:cs typeface="Calibri" panose="020F0502020204030204" pitchFamily="34" charset="0"/>
              </a:rPr>
              <a:t>The Incident Command System is the on-site organizational hierarchy or framework used to manage and coordinate emergency responses. </a:t>
            </a:r>
            <a:endParaRPr lang="en-US" sz="16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B2B11C-C113-41F8-ACBE-351F0C2514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1018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key aspects of ICS are: </a:t>
            </a:r>
          </a:p>
          <a:p>
            <a:pPr marL="285750" indent="-285750">
              <a:buFont typeface="Arial" panose="020B0604020202020204" pitchFamily="34" charset="0"/>
              <a:buChar char="•"/>
            </a:pPr>
            <a:r>
              <a:rPr lang="en-US" dirty="0"/>
              <a:t>Common terminology. ICS provides a standardized management approach and common language for communication. </a:t>
            </a:r>
          </a:p>
          <a:p>
            <a:pPr marL="285750" indent="-285750">
              <a:buFont typeface="Arial" panose="020B0604020202020204" pitchFamily="34" charset="0"/>
              <a:buChar char="•"/>
            </a:pPr>
            <a:r>
              <a:rPr lang="en-US" dirty="0"/>
              <a:t>Chain of command. ICS designates supervisors and their responsibilities, and defines responder units to provide a clear understanding of the organization, roles, responsibilities, and chain of command during the response. </a:t>
            </a:r>
          </a:p>
          <a:p>
            <a:pPr marL="285750" indent="-285750">
              <a:buFont typeface="Arial" panose="020B0604020202020204" pitchFamily="34" charset="0"/>
              <a:buChar char="•"/>
            </a:pPr>
            <a:r>
              <a:rPr lang="en-US" dirty="0"/>
              <a:t>Incident action planning. ICS provides an orderly, systematic planning process that fosters communication and cooperation among disciplines and agencies. Response objectives are determined and help guide strategies, issue assignments, and develop plans, procedures, and protocols with measurable outcomes. </a:t>
            </a:r>
          </a:p>
          <a:p>
            <a:pPr marL="285750" indent="-285750">
              <a:buFont typeface="Arial" panose="020B0604020202020204" pitchFamily="34" charset="0"/>
              <a:buChar char="•"/>
            </a:pPr>
            <a:r>
              <a:rPr lang="en-US" dirty="0"/>
              <a:t>Flexibility and adaptability. The ICS system is modular and can quickly expand or contract in size and complexity for the response, adapt to manage and coordinate multiple sites or jurisdictions, ensuring efficient, effective incident management across all sites.</a:t>
            </a:r>
          </a:p>
          <a:p>
            <a:pPr marL="0" indent="0">
              <a:buFont typeface="Arial" panose="020B0604020202020204" pitchFamily="34" charset="0"/>
              <a:buNone/>
            </a:pPr>
            <a:r>
              <a:rPr lang="en-US" dirty="0"/>
              <a:t>The use of the Incident Command System is mandated by the National Incident Management System (NIMS) for all emergency responses. </a:t>
            </a:r>
          </a:p>
          <a:p>
            <a:endParaRPr lang="en-US" dirty="0"/>
          </a:p>
        </p:txBody>
      </p:sp>
      <p:sp>
        <p:nvSpPr>
          <p:cNvPr id="4" name="Slide Number Placeholder 3"/>
          <p:cNvSpPr>
            <a:spLocks noGrp="1"/>
          </p:cNvSpPr>
          <p:nvPr>
            <p:ph type="sldNum" sz="quarter" idx="5"/>
          </p:nvPr>
        </p:nvSpPr>
        <p:spPr/>
        <p:txBody>
          <a:bodyPr/>
          <a:lstStyle/>
          <a:p>
            <a:fld id="{68A4114D-3529-4EEF-8458-4B289B3BB6AF}" type="slidenum">
              <a:rPr lang="en-US" smtClean="0"/>
              <a:t>5</a:t>
            </a:fld>
            <a:endParaRPr lang="en-US"/>
          </a:p>
        </p:txBody>
      </p:sp>
    </p:spTree>
    <p:extLst>
      <p:ext uri="{BB962C8B-B14F-4D97-AF65-F5344CB8AC3E}">
        <p14:creationId xmlns:p14="http://schemas.microsoft.com/office/powerpoint/2010/main" val="2280497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 ICS Structure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4114D-3529-4EEF-8458-4B289B3BB6A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5796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Incident Command System is a top-down system. It is normally organized into five main functional areas, each with specific duties. This is often referred to as the Incident Management Team (IMT).</a:t>
            </a:r>
          </a:p>
        </p:txBody>
      </p:sp>
      <p:sp>
        <p:nvSpPr>
          <p:cNvPr id="4" name="Slide Number Placeholder 3"/>
          <p:cNvSpPr>
            <a:spLocks noGrp="1"/>
          </p:cNvSpPr>
          <p:nvPr>
            <p:ph type="sldNum" sz="quarter" idx="5"/>
          </p:nvPr>
        </p:nvSpPr>
        <p:spPr/>
        <p:txBody>
          <a:bodyPr/>
          <a:lstStyle/>
          <a:p>
            <a:fld id="{68A4114D-3529-4EEF-8458-4B289B3BB6AF}" type="slidenum">
              <a:rPr lang="en-US" smtClean="0"/>
              <a:t>7</a:t>
            </a:fld>
            <a:endParaRPr lang="en-US"/>
          </a:p>
        </p:txBody>
      </p:sp>
    </p:spTree>
    <p:extLst>
      <p:ext uri="{BB962C8B-B14F-4D97-AF65-F5344CB8AC3E}">
        <p14:creationId xmlns:p14="http://schemas.microsoft.com/office/powerpoint/2010/main" val="3001679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Incident Command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4114D-3529-4EEF-8458-4B289B3BB6A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9395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Incident Command, includes the Incident Commander and their designated Command Staff. </a:t>
            </a:r>
          </a:p>
        </p:txBody>
      </p:sp>
      <p:sp>
        <p:nvSpPr>
          <p:cNvPr id="4" name="Slide Number Placeholder 3"/>
          <p:cNvSpPr>
            <a:spLocks noGrp="1"/>
          </p:cNvSpPr>
          <p:nvPr>
            <p:ph type="sldNum" sz="quarter" idx="5"/>
          </p:nvPr>
        </p:nvSpPr>
        <p:spPr/>
        <p:txBody>
          <a:bodyPr/>
          <a:lstStyle/>
          <a:p>
            <a:fld id="{68A4114D-3529-4EEF-8458-4B289B3BB6AF}" type="slidenum">
              <a:rPr lang="en-US" smtClean="0"/>
              <a:t>9</a:t>
            </a:fld>
            <a:endParaRPr lang="en-US"/>
          </a:p>
        </p:txBody>
      </p:sp>
    </p:spTree>
    <p:extLst>
      <p:ext uri="{BB962C8B-B14F-4D97-AF65-F5344CB8AC3E}">
        <p14:creationId xmlns:p14="http://schemas.microsoft.com/office/powerpoint/2010/main" val="10043216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10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1.xml"/></Relationships>
</file>

<file path=ppt/slideLayouts/_rels/slideLayout10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2.xml"/></Relationships>
</file>

<file path=ppt/slideLayouts/_rels/slideLayout10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3.xml"/></Relationships>
</file>

<file path=ppt/slideLayouts/_rels/slideLayout10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4.xml"/></Relationships>
</file>

<file path=ppt/slideLayouts/_rels/slideLayout10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5.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6.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7.xml"/></Relationships>
</file>

<file path=ppt/slideLayouts/_rels/slideLayout10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8.xml"/></Relationships>
</file>

<file path=ppt/slideLayouts/_rels/slideLayout10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9.xml"/></Relationships>
</file>

<file path=ppt/slideLayouts/_rels/slideLayout10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1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1.xml"/></Relationships>
</file>

<file path=ppt/slideLayouts/_rels/slideLayout1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2.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3.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4.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1.xml"/><Relationship Id="rId1" Type="http://schemas.openxmlformats.org/officeDocument/2006/relationships/tags" Target="../tags/tag32.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3.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5.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6.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7.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8.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9.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1.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2.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3.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5.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6.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7.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8.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9.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0.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1.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2.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3.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5.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6.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7.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8.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9.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0.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1.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2.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3.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4.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5.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6.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7.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8.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9.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0.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1.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2.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3.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4.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5.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6.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7.xml"/></Relationships>
</file>

<file path=ppt/slideLayouts/_rels/slideLayout8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8.xml"/></Relationships>
</file>

<file path=ppt/slideLayouts/_rels/slideLayout8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9.xml"/></Relationships>
</file>

<file path=ppt/slideLayouts/_rels/slideLayout8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0.xml"/></Relationships>
</file>

<file path=ppt/slideLayouts/_rels/slideLayout8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1.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8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83.xml"/><Relationship Id="rId4" Type="http://schemas.openxmlformats.org/officeDocument/2006/relationships/image" Target="../media/image5.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84.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8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8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87.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8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9.xml"/></Relationships>
</file>

<file path=ppt/slideLayouts/_rels/slideLayout9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30DE7-C71A-4121-8179-5F7AFEEEBD4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75E86A75-BD81-4DDA-8D8D-D1AC064CD8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DA226A3-3FD2-4064-AE30-6476E0EC129E}"/>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7C0C0867-DB39-41D2-AA6C-E24C468B1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468E9A-0E42-46E5-A81B-B0B0188A42FF}"/>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422426560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4842932" y="474137"/>
            <a:ext cx="6739467" cy="573669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a:xfrm>
            <a:off x="777238" y="3292158"/>
            <a:ext cx="2743200" cy="365125"/>
          </a:xfrm>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0DE80AF-E4A7-FBAC-E918-9BEB88C0FC93}"/>
              </a:ext>
            </a:extLst>
          </p:cNvPr>
          <p:cNvSpPr/>
          <p:nvPr userDrawn="1"/>
        </p:nvSpPr>
        <p:spPr>
          <a:xfrm>
            <a:off x="18288" y="22860"/>
            <a:ext cx="4297680" cy="6812280"/>
          </a:xfrm>
          <a:prstGeom prst="rect">
            <a:avLst/>
          </a:prstGeom>
          <a:solidFill>
            <a:schemeClr val="accent5">
              <a:lumMod val="60000"/>
              <a:lumOff val="4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293791" y="637064"/>
            <a:ext cx="3710094" cy="5675313"/>
          </a:xfrm>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32081517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hree Column Icon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7C3D46F0-0006-469D-9C96-A2B5BF708743}"/>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E7A2738-1D29-40DE-AACF-F60CD708E892}"/>
              </a:ext>
            </a:extLst>
          </p:cNvPr>
          <p:cNvCxnSpPr/>
          <p:nvPr userDrawn="1"/>
        </p:nvCxnSpPr>
        <p:spPr>
          <a:xfrm>
            <a:off x="2535870" y="2921860"/>
            <a:ext cx="7111014"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D1ADFA24-184F-46B9-B1D0-3FBB044F3673}"/>
              </a:ext>
            </a:extLst>
          </p:cNvPr>
          <p:cNvSpPr/>
          <p:nvPr userDrawn="1"/>
        </p:nvSpPr>
        <p:spPr>
          <a:xfrm>
            <a:off x="1664749" y="2050739"/>
            <a:ext cx="1742242" cy="1742242"/>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25" name="Picture Placeholder 3">
            <a:extLst>
              <a:ext uri="{FF2B5EF4-FFF2-40B4-BE49-F238E27FC236}">
                <a16:creationId xmlns:a16="http://schemas.microsoft.com/office/drawing/2014/main" id="{DC306F30-B3C1-E74C-B18C-7075DB0761DE}"/>
              </a:ext>
            </a:extLst>
          </p:cNvPr>
          <p:cNvSpPr>
            <a:spLocks noGrp="1"/>
          </p:cNvSpPr>
          <p:nvPr>
            <p:ph type="pic" sz="quarter" idx="21"/>
          </p:nvPr>
        </p:nvSpPr>
        <p:spPr>
          <a:xfrm>
            <a:off x="1953910" y="2337468"/>
            <a:ext cx="1182412" cy="1222625"/>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4078664"/>
            <a:ext cx="3166740" cy="754602"/>
          </a:xfrm>
        </p:spPr>
        <p:txBody>
          <a:bodyPr lIns="0" tIns="0" rIns="0" bIns="0">
            <a:normAutofit/>
          </a:bodyPr>
          <a:lstStyle>
            <a:lvl1pPr marL="0" indent="0" algn="ctr">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19" name="Oval 18">
            <a:extLst>
              <a:ext uri="{FF2B5EF4-FFF2-40B4-BE49-F238E27FC236}">
                <a16:creationId xmlns:a16="http://schemas.microsoft.com/office/drawing/2014/main" id="{3FF9D861-0550-4AC8-BB96-094DAF60B7F4}"/>
              </a:ext>
            </a:extLst>
          </p:cNvPr>
          <p:cNvSpPr/>
          <p:nvPr userDrawn="1"/>
        </p:nvSpPr>
        <p:spPr>
          <a:xfrm>
            <a:off x="5231950" y="2050741"/>
            <a:ext cx="1742242" cy="1742242"/>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26" name="Picture Placeholder 3">
            <a:extLst>
              <a:ext uri="{FF2B5EF4-FFF2-40B4-BE49-F238E27FC236}">
                <a16:creationId xmlns:a16="http://schemas.microsoft.com/office/drawing/2014/main" id="{4382C3D7-6E45-864C-A5B5-39762336A484}"/>
              </a:ext>
            </a:extLst>
          </p:cNvPr>
          <p:cNvSpPr>
            <a:spLocks noGrp="1"/>
          </p:cNvSpPr>
          <p:nvPr>
            <p:ph type="pic" sz="quarter" idx="22"/>
          </p:nvPr>
        </p:nvSpPr>
        <p:spPr>
          <a:xfrm>
            <a:off x="5500171" y="2310547"/>
            <a:ext cx="1182412" cy="1222625"/>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4616385" y="4078664"/>
            <a:ext cx="2973372" cy="754602"/>
          </a:xfrm>
        </p:spPr>
        <p:txBody>
          <a:bodyPr lIns="0" tIns="0" rIns="0" bIns="0">
            <a:normAutofit/>
          </a:bodyPr>
          <a:lstStyle>
            <a:lvl1pPr marL="0" indent="0" algn="ctr">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2</a:t>
            </a:r>
          </a:p>
        </p:txBody>
      </p:sp>
      <p:sp>
        <p:nvSpPr>
          <p:cNvPr id="20" name="Oval 19">
            <a:extLst>
              <a:ext uri="{FF2B5EF4-FFF2-40B4-BE49-F238E27FC236}">
                <a16:creationId xmlns:a16="http://schemas.microsoft.com/office/drawing/2014/main" id="{D101DA23-83F7-4662-BC02-2666717C53B4}"/>
              </a:ext>
            </a:extLst>
          </p:cNvPr>
          <p:cNvSpPr/>
          <p:nvPr userDrawn="1"/>
        </p:nvSpPr>
        <p:spPr>
          <a:xfrm>
            <a:off x="8775763" y="2050741"/>
            <a:ext cx="1742242" cy="1742242"/>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27" name="Picture Placeholder 3">
            <a:extLst>
              <a:ext uri="{FF2B5EF4-FFF2-40B4-BE49-F238E27FC236}">
                <a16:creationId xmlns:a16="http://schemas.microsoft.com/office/drawing/2014/main" id="{6E1CEA20-24A4-8C45-B5A6-CE111F714FEF}"/>
              </a:ext>
            </a:extLst>
          </p:cNvPr>
          <p:cNvSpPr>
            <a:spLocks noGrp="1"/>
          </p:cNvSpPr>
          <p:nvPr>
            <p:ph type="pic" sz="quarter" idx="23"/>
          </p:nvPr>
        </p:nvSpPr>
        <p:spPr>
          <a:xfrm>
            <a:off x="9046432" y="2299135"/>
            <a:ext cx="1182412" cy="1222625"/>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8063514" y="4078663"/>
            <a:ext cx="3166740" cy="754602"/>
          </a:xfrm>
        </p:spPr>
        <p:txBody>
          <a:bodyPr lIns="0" tIns="0" rIns="0" bIns="0">
            <a:normAutofit/>
          </a:bodyPr>
          <a:lstStyle>
            <a:lvl1pPr marL="0" indent="0" algn="ctr">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18" name="Rectangle 17">
            <a:extLst>
              <a:ext uri="{FF2B5EF4-FFF2-40B4-BE49-F238E27FC236}">
                <a16:creationId xmlns:a16="http://schemas.microsoft.com/office/drawing/2014/main" id="{C6F1B24E-B6B2-2D4F-8CE9-C10E33FBF4C2}"/>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21" name="Footer Placeholder 4">
            <a:extLst>
              <a:ext uri="{FF2B5EF4-FFF2-40B4-BE49-F238E27FC236}">
                <a16:creationId xmlns:a16="http://schemas.microsoft.com/office/drawing/2014/main" id="{5387E550-EB5F-3F4A-9BFA-44D25611C96F}"/>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1">
                <a:solidFill>
                  <a:schemeClr val="bg1"/>
                </a:solidFill>
                <a:latin typeface="Verdana" panose="020B0604030504040204" pitchFamily="34" charset="0"/>
                <a:ea typeface="Verdana" panose="020B0604030504040204" pitchFamily="34" charset="0"/>
              </a:defRPr>
            </a:lvl1pPr>
          </a:lstStyle>
          <a:p>
            <a:endParaRPr lang="en-US" dirty="0"/>
          </a:p>
        </p:txBody>
      </p:sp>
    </p:spTree>
    <p:custDataLst>
      <p:tags r:id="rId1"/>
    </p:custDataLst>
    <p:extLst>
      <p:ext uri="{BB962C8B-B14F-4D97-AF65-F5344CB8AC3E}">
        <p14:creationId xmlns:p14="http://schemas.microsoft.com/office/powerpoint/2010/main" val="257949338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Column Icon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1B9DD2E6-4011-470E-85A1-9331B2E255C8}"/>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6361F7-376B-4B6B-90CB-982F8C88D3AB}"/>
              </a:ext>
            </a:extLst>
          </p:cNvPr>
          <p:cNvCxnSpPr/>
          <p:nvPr userDrawn="1"/>
        </p:nvCxnSpPr>
        <p:spPr>
          <a:xfrm>
            <a:off x="2535870" y="2921860"/>
            <a:ext cx="7111014"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A7215D4C-D1BA-4B83-8034-F6173B4B3FE7}"/>
              </a:ext>
            </a:extLst>
          </p:cNvPr>
          <p:cNvSpPr/>
          <p:nvPr userDrawn="1"/>
        </p:nvSpPr>
        <p:spPr>
          <a:xfrm>
            <a:off x="1260812" y="2050739"/>
            <a:ext cx="1742242" cy="1742242"/>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33" name="Picture Placeholder 3">
            <a:extLst>
              <a:ext uri="{FF2B5EF4-FFF2-40B4-BE49-F238E27FC236}">
                <a16:creationId xmlns:a16="http://schemas.microsoft.com/office/drawing/2014/main" id="{0A1A4191-73C5-A24C-B85A-D6F8FC572523}"/>
              </a:ext>
            </a:extLst>
          </p:cNvPr>
          <p:cNvSpPr>
            <a:spLocks noGrp="1"/>
          </p:cNvSpPr>
          <p:nvPr>
            <p:ph type="pic" sz="quarter" idx="24"/>
          </p:nvPr>
        </p:nvSpPr>
        <p:spPr>
          <a:xfrm>
            <a:off x="1540727" y="2311683"/>
            <a:ext cx="1182412" cy="1222625"/>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24" name="Content Placeholder 2">
            <a:extLst>
              <a:ext uri="{FF2B5EF4-FFF2-40B4-BE49-F238E27FC236}">
                <a16:creationId xmlns:a16="http://schemas.microsoft.com/office/drawing/2014/main" id="{5C06C296-F787-402D-AC65-1E55B4D25C69}"/>
              </a:ext>
            </a:extLst>
          </p:cNvPr>
          <p:cNvSpPr>
            <a:spLocks noGrp="1"/>
          </p:cNvSpPr>
          <p:nvPr>
            <p:ph idx="17" hasCustomPrompt="1"/>
          </p:nvPr>
        </p:nvSpPr>
        <p:spPr>
          <a:xfrm>
            <a:off x="952500" y="4078664"/>
            <a:ext cx="2358866" cy="754602"/>
          </a:xfrm>
        </p:spPr>
        <p:txBody>
          <a:bodyPr lIns="0" tIns="0" rIns="0" bIns="0">
            <a:normAutofit/>
          </a:bodyPr>
          <a:lstStyle>
            <a:lvl1pPr marL="0" indent="0" algn="ctr">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27" name="Oval 26">
            <a:extLst>
              <a:ext uri="{FF2B5EF4-FFF2-40B4-BE49-F238E27FC236}">
                <a16:creationId xmlns:a16="http://schemas.microsoft.com/office/drawing/2014/main" id="{AE1934B1-C1CC-42D5-A8D8-639ED39E9A45}"/>
              </a:ext>
            </a:extLst>
          </p:cNvPr>
          <p:cNvSpPr/>
          <p:nvPr userDrawn="1"/>
        </p:nvSpPr>
        <p:spPr>
          <a:xfrm>
            <a:off x="3935830" y="2050739"/>
            <a:ext cx="1742242" cy="1742242"/>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18" name="Picture Placeholder 3">
            <a:extLst>
              <a:ext uri="{FF2B5EF4-FFF2-40B4-BE49-F238E27FC236}">
                <a16:creationId xmlns:a16="http://schemas.microsoft.com/office/drawing/2014/main" id="{D7A0C8CB-AE00-AE4E-8B06-C3CDA2E8A6B0}"/>
              </a:ext>
            </a:extLst>
          </p:cNvPr>
          <p:cNvSpPr>
            <a:spLocks noGrp="1"/>
          </p:cNvSpPr>
          <p:nvPr>
            <p:ph type="pic" sz="quarter" idx="21"/>
          </p:nvPr>
        </p:nvSpPr>
        <p:spPr>
          <a:xfrm>
            <a:off x="4221796" y="2280863"/>
            <a:ext cx="1182412" cy="1222625"/>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26" name="Content Placeholder 2">
            <a:extLst>
              <a:ext uri="{FF2B5EF4-FFF2-40B4-BE49-F238E27FC236}">
                <a16:creationId xmlns:a16="http://schemas.microsoft.com/office/drawing/2014/main" id="{8C7F2CE8-9E91-4C86-99AB-686A9C810419}"/>
              </a:ext>
            </a:extLst>
          </p:cNvPr>
          <p:cNvSpPr>
            <a:spLocks noGrp="1"/>
          </p:cNvSpPr>
          <p:nvPr>
            <p:ph idx="18" hasCustomPrompt="1"/>
          </p:nvPr>
        </p:nvSpPr>
        <p:spPr>
          <a:xfrm>
            <a:off x="3627518" y="4078664"/>
            <a:ext cx="2358866" cy="754602"/>
          </a:xfrm>
        </p:spPr>
        <p:txBody>
          <a:bodyPr lIns="0" tIns="0" rIns="0" bIns="0">
            <a:normAutofit/>
          </a:bodyPr>
          <a:lstStyle>
            <a:lvl1pPr marL="0" indent="0" algn="ctr">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29" name="Oval 28">
            <a:extLst>
              <a:ext uri="{FF2B5EF4-FFF2-40B4-BE49-F238E27FC236}">
                <a16:creationId xmlns:a16="http://schemas.microsoft.com/office/drawing/2014/main" id="{07542B3E-45A5-4E88-A2C5-758AC86BE4D0}"/>
              </a:ext>
            </a:extLst>
          </p:cNvPr>
          <p:cNvSpPr/>
          <p:nvPr userDrawn="1"/>
        </p:nvSpPr>
        <p:spPr>
          <a:xfrm>
            <a:off x="6513929" y="2050739"/>
            <a:ext cx="1742242" cy="1742242"/>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21" name="Picture Placeholder 3">
            <a:extLst>
              <a:ext uri="{FF2B5EF4-FFF2-40B4-BE49-F238E27FC236}">
                <a16:creationId xmlns:a16="http://schemas.microsoft.com/office/drawing/2014/main" id="{EED777B6-C788-B840-ACC3-FD8949E42ACB}"/>
              </a:ext>
            </a:extLst>
          </p:cNvPr>
          <p:cNvSpPr>
            <a:spLocks noGrp="1"/>
          </p:cNvSpPr>
          <p:nvPr>
            <p:ph type="pic" sz="quarter" idx="22"/>
          </p:nvPr>
        </p:nvSpPr>
        <p:spPr>
          <a:xfrm>
            <a:off x="6793844" y="2309972"/>
            <a:ext cx="1182412" cy="1222625"/>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28" name="Content Placeholder 2">
            <a:extLst>
              <a:ext uri="{FF2B5EF4-FFF2-40B4-BE49-F238E27FC236}">
                <a16:creationId xmlns:a16="http://schemas.microsoft.com/office/drawing/2014/main" id="{BC06D7C8-7D2D-4A80-B5B8-174F5056AA0B}"/>
              </a:ext>
            </a:extLst>
          </p:cNvPr>
          <p:cNvSpPr>
            <a:spLocks noGrp="1"/>
          </p:cNvSpPr>
          <p:nvPr>
            <p:ph idx="19" hasCustomPrompt="1"/>
          </p:nvPr>
        </p:nvSpPr>
        <p:spPr>
          <a:xfrm>
            <a:off x="6205617" y="4078664"/>
            <a:ext cx="2358866" cy="754602"/>
          </a:xfrm>
        </p:spPr>
        <p:txBody>
          <a:bodyPr lIns="0" tIns="0" rIns="0" bIns="0">
            <a:normAutofit/>
          </a:bodyPr>
          <a:lstStyle>
            <a:lvl1pPr marL="0" indent="0" algn="ctr">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31" name="Oval 30">
            <a:extLst>
              <a:ext uri="{FF2B5EF4-FFF2-40B4-BE49-F238E27FC236}">
                <a16:creationId xmlns:a16="http://schemas.microsoft.com/office/drawing/2014/main" id="{924B0597-6276-471F-96FD-FDE08D64C524}"/>
              </a:ext>
            </a:extLst>
          </p:cNvPr>
          <p:cNvSpPr/>
          <p:nvPr userDrawn="1"/>
        </p:nvSpPr>
        <p:spPr>
          <a:xfrm>
            <a:off x="9188946" y="2045132"/>
            <a:ext cx="1742242" cy="1742242"/>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22" name="Picture Placeholder 3">
            <a:extLst>
              <a:ext uri="{FF2B5EF4-FFF2-40B4-BE49-F238E27FC236}">
                <a16:creationId xmlns:a16="http://schemas.microsoft.com/office/drawing/2014/main" id="{04C4E3A7-AB8A-6243-BBFD-8A433C78470B}"/>
              </a:ext>
            </a:extLst>
          </p:cNvPr>
          <p:cNvSpPr>
            <a:spLocks noGrp="1"/>
          </p:cNvSpPr>
          <p:nvPr>
            <p:ph type="pic" sz="quarter" idx="23"/>
          </p:nvPr>
        </p:nvSpPr>
        <p:spPr>
          <a:xfrm>
            <a:off x="9473607" y="2311684"/>
            <a:ext cx="1182412" cy="1222625"/>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30" name="Content Placeholder 2">
            <a:extLst>
              <a:ext uri="{FF2B5EF4-FFF2-40B4-BE49-F238E27FC236}">
                <a16:creationId xmlns:a16="http://schemas.microsoft.com/office/drawing/2014/main" id="{8FC2F9F8-450A-4433-BAFC-DCD0001FAF1D}"/>
              </a:ext>
            </a:extLst>
          </p:cNvPr>
          <p:cNvSpPr>
            <a:spLocks noGrp="1"/>
          </p:cNvSpPr>
          <p:nvPr>
            <p:ph idx="20" hasCustomPrompt="1"/>
          </p:nvPr>
        </p:nvSpPr>
        <p:spPr>
          <a:xfrm>
            <a:off x="8880634" y="4073057"/>
            <a:ext cx="2358866" cy="754602"/>
          </a:xfrm>
        </p:spPr>
        <p:txBody>
          <a:bodyPr lIns="0" tIns="0" rIns="0" bIns="0">
            <a:normAutofit/>
          </a:bodyPr>
          <a:lstStyle>
            <a:lvl1pPr marL="0" indent="0" algn="ctr">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16" name="Rectangle 15">
            <a:extLst>
              <a:ext uri="{FF2B5EF4-FFF2-40B4-BE49-F238E27FC236}">
                <a16:creationId xmlns:a16="http://schemas.microsoft.com/office/drawing/2014/main" id="{D4578BB7-B3A6-0D4A-A743-C8950F9817AE}"/>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19" name="Footer Placeholder 4">
            <a:extLst>
              <a:ext uri="{FF2B5EF4-FFF2-40B4-BE49-F238E27FC236}">
                <a16:creationId xmlns:a16="http://schemas.microsoft.com/office/drawing/2014/main" id="{CF5779A1-5C1A-D949-93A6-EFB401BFC69D}"/>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1">
                <a:solidFill>
                  <a:schemeClr val="bg1"/>
                </a:solidFill>
                <a:latin typeface="Verdana" panose="020B0604030504040204" pitchFamily="34" charset="0"/>
                <a:ea typeface="Verdana" panose="020B0604030504040204" pitchFamily="34" charset="0"/>
              </a:defRPr>
            </a:lvl1pPr>
          </a:lstStyle>
          <a:p>
            <a:endParaRPr lang="en-US" dirty="0"/>
          </a:p>
        </p:txBody>
      </p:sp>
    </p:spTree>
    <p:custDataLst>
      <p:tags r:id="rId1"/>
    </p:custDataLst>
    <p:extLst>
      <p:ext uri="{BB962C8B-B14F-4D97-AF65-F5344CB8AC3E}">
        <p14:creationId xmlns:p14="http://schemas.microsoft.com/office/powerpoint/2010/main" val="21915788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ive Column Icon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C7E2EA4D-EFA8-4B7C-9585-ADB07DA2D974}"/>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6361F7-376B-4B6B-90CB-982F8C88D3AB}"/>
              </a:ext>
            </a:extLst>
          </p:cNvPr>
          <p:cNvCxnSpPr/>
          <p:nvPr userDrawn="1"/>
        </p:nvCxnSpPr>
        <p:spPr>
          <a:xfrm>
            <a:off x="2535870" y="2921860"/>
            <a:ext cx="7111014"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A7215D4C-D1BA-4B83-8034-F6173B4B3FE7}"/>
              </a:ext>
            </a:extLst>
          </p:cNvPr>
          <p:cNvSpPr/>
          <p:nvPr userDrawn="1"/>
        </p:nvSpPr>
        <p:spPr>
          <a:xfrm>
            <a:off x="1175438" y="2125657"/>
            <a:ext cx="1594590" cy="1594590"/>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30" name="Picture Placeholder 3">
            <a:extLst>
              <a:ext uri="{FF2B5EF4-FFF2-40B4-BE49-F238E27FC236}">
                <a16:creationId xmlns:a16="http://schemas.microsoft.com/office/drawing/2014/main" id="{0E2F4087-739F-1B43-B022-92BCEDD29A2D}"/>
              </a:ext>
            </a:extLst>
          </p:cNvPr>
          <p:cNvSpPr>
            <a:spLocks noGrp="1"/>
          </p:cNvSpPr>
          <p:nvPr>
            <p:ph type="pic" sz="quarter" idx="26"/>
          </p:nvPr>
        </p:nvSpPr>
        <p:spPr>
          <a:xfrm>
            <a:off x="1448972" y="2403497"/>
            <a:ext cx="1030100" cy="1086492"/>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24" name="Content Placeholder 2">
            <a:extLst>
              <a:ext uri="{FF2B5EF4-FFF2-40B4-BE49-F238E27FC236}">
                <a16:creationId xmlns:a16="http://schemas.microsoft.com/office/drawing/2014/main" id="{5C06C296-F787-402D-AC65-1E55B4D25C69}"/>
              </a:ext>
            </a:extLst>
          </p:cNvPr>
          <p:cNvSpPr>
            <a:spLocks noGrp="1"/>
          </p:cNvSpPr>
          <p:nvPr>
            <p:ph idx="17" hasCustomPrompt="1"/>
          </p:nvPr>
        </p:nvSpPr>
        <p:spPr>
          <a:xfrm>
            <a:off x="1175438" y="4078664"/>
            <a:ext cx="1601504" cy="754602"/>
          </a:xfrm>
        </p:spPr>
        <p:txBody>
          <a:bodyPr lIns="0" tIns="0" rIns="0" bIns="0">
            <a:normAutofit/>
          </a:bodyPr>
          <a:lstStyle>
            <a:lvl1pPr marL="0" indent="0" algn="ctr">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27" name="Oval 26">
            <a:extLst>
              <a:ext uri="{FF2B5EF4-FFF2-40B4-BE49-F238E27FC236}">
                <a16:creationId xmlns:a16="http://schemas.microsoft.com/office/drawing/2014/main" id="{AE1934B1-C1CC-42D5-A8D8-639ED39E9A45}"/>
              </a:ext>
            </a:extLst>
          </p:cNvPr>
          <p:cNvSpPr/>
          <p:nvPr userDrawn="1"/>
        </p:nvSpPr>
        <p:spPr>
          <a:xfrm>
            <a:off x="3222122" y="2125657"/>
            <a:ext cx="1594590" cy="1594590"/>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19" name="Picture Placeholder 3">
            <a:extLst>
              <a:ext uri="{FF2B5EF4-FFF2-40B4-BE49-F238E27FC236}">
                <a16:creationId xmlns:a16="http://schemas.microsoft.com/office/drawing/2014/main" id="{090A73C4-9F43-6142-BBC5-1C887BE310ED}"/>
              </a:ext>
            </a:extLst>
          </p:cNvPr>
          <p:cNvSpPr>
            <a:spLocks noGrp="1"/>
          </p:cNvSpPr>
          <p:nvPr>
            <p:ph type="pic" sz="quarter" idx="23"/>
          </p:nvPr>
        </p:nvSpPr>
        <p:spPr>
          <a:xfrm>
            <a:off x="3502864" y="2384080"/>
            <a:ext cx="1030100" cy="1086492"/>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33" name="Content Placeholder 2">
            <a:extLst>
              <a:ext uri="{FF2B5EF4-FFF2-40B4-BE49-F238E27FC236}">
                <a16:creationId xmlns:a16="http://schemas.microsoft.com/office/drawing/2014/main" id="{9B9DF875-9EAF-4928-8E91-6599CCEAADEE}"/>
              </a:ext>
            </a:extLst>
          </p:cNvPr>
          <p:cNvSpPr>
            <a:spLocks noGrp="1"/>
          </p:cNvSpPr>
          <p:nvPr>
            <p:ph idx="18" hasCustomPrompt="1"/>
          </p:nvPr>
        </p:nvSpPr>
        <p:spPr>
          <a:xfrm>
            <a:off x="3225991" y="4080927"/>
            <a:ext cx="1601504" cy="754602"/>
          </a:xfrm>
        </p:spPr>
        <p:txBody>
          <a:bodyPr lIns="0" tIns="0" rIns="0" bIns="0">
            <a:normAutofit/>
          </a:bodyPr>
          <a:lstStyle>
            <a:lvl1pPr marL="0" indent="0" algn="ctr">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2</a:t>
            </a:r>
          </a:p>
        </p:txBody>
      </p:sp>
      <p:sp>
        <p:nvSpPr>
          <p:cNvPr id="29" name="Oval 28">
            <a:extLst>
              <a:ext uri="{FF2B5EF4-FFF2-40B4-BE49-F238E27FC236}">
                <a16:creationId xmlns:a16="http://schemas.microsoft.com/office/drawing/2014/main" id="{07542B3E-45A5-4E88-A2C5-758AC86BE4D0}"/>
              </a:ext>
            </a:extLst>
          </p:cNvPr>
          <p:cNvSpPr/>
          <p:nvPr userDrawn="1"/>
        </p:nvSpPr>
        <p:spPr>
          <a:xfrm>
            <a:off x="5305996" y="2125657"/>
            <a:ext cx="1594590" cy="1594590"/>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26" name="Picture Placeholder 3">
            <a:extLst>
              <a:ext uri="{FF2B5EF4-FFF2-40B4-BE49-F238E27FC236}">
                <a16:creationId xmlns:a16="http://schemas.microsoft.com/office/drawing/2014/main" id="{121B32AC-29FE-5347-BC89-E1D12CFE9173}"/>
              </a:ext>
            </a:extLst>
          </p:cNvPr>
          <p:cNvSpPr>
            <a:spLocks noGrp="1"/>
          </p:cNvSpPr>
          <p:nvPr>
            <p:ph type="pic" sz="quarter" idx="24"/>
          </p:nvPr>
        </p:nvSpPr>
        <p:spPr>
          <a:xfrm>
            <a:off x="5588241" y="2367425"/>
            <a:ext cx="1030100" cy="1086492"/>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36" name="Content Placeholder 2">
            <a:extLst>
              <a:ext uri="{FF2B5EF4-FFF2-40B4-BE49-F238E27FC236}">
                <a16:creationId xmlns:a16="http://schemas.microsoft.com/office/drawing/2014/main" id="{FCAF8AD6-3AD0-422C-B775-D4163897266E}"/>
              </a:ext>
            </a:extLst>
          </p:cNvPr>
          <p:cNvSpPr>
            <a:spLocks noGrp="1"/>
          </p:cNvSpPr>
          <p:nvPr>
            <p:ph idx="19" hasCustomPrompt="1"/>
          </p:nvPr>
        </p:nvSpPr>
        <p:spPr>
          <a:xfrm>
            <a:off x="5285614" y="4095574"/>
            <a:ext cx="1601504" cy="754602"/>
          </a:xfrm>
        </p:spPr>
        <p:txBody>
          <a:bodyPr lIns="0" tIns="0" rIns="0" bIns="0">
            <a:normAutofit/>
          </a:bodyPr>
          <a:lstStyle>
            <a:lvl1pPr marL="0" indent="0" algn="ctr">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3</a:t>
            </a:r>
          </a:p>
        </p:txBody>
      </p:sp>
      <p:sp>
        <p:nvSpPr>
          <p:cNvPr id="31" name="Oval 30">
            <a:extLst>
              <a:ext uri="{FF2B5EF4-FFF2-40B4-BE49-F238E27FC236}">
                <a16:creationId xmlns:a16="http://schemas.microsoft.com/office/drawing/2014/main" id="{924B0597-6276-471F-96FD-FDE08D64C524}"/>
              </a:ext>
            </a:extLst>
          </p:cNvPr>
          <p:cNvSpPr/>
          <p:nvPr userDrawn="1"/>
        </p:nvSpPr>
        <p:spPr>
          <a:xfrm>
            <a:off x="7346820" y="2120050"/>
            <a:ext cx="1594590" cy="1594590"/>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28" name="Picture Placeholder 3">
            <a:extLst>
              <a:ext uri="{FF2B5EF4-FFF2-40B4-BE49-F238E27FC236}">
                <a16:creationId xmlns:a16="http://schemas.microsoft.com/office/drawing/2014/main" id="{035F86CE-4040-2C49-984A-EDA41DCC41DE}"/>
              </a:ext>
            </a:extLst>
          </p:cNvPr>
          <p:cNvSpPr>
            <a:spLocks noGrp="1"/>
          </p:cNvSpPr>
          <p:nvPr>
            <p:ph type="pic" sz="quarter" idx="25"/>
          </p:nvPr>
        </p:nvSpPr>
        <p:spPr>
          <a:xfrm>
            <a:off x="7583252" y="2382067"/>
            <a:ext cx="1121725" cy="1086492"/>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38" name="Content Placeholder 2">
            <a:extLst>
              <a:ext uri="{FF2B5EF4-FFF2-40B4-BE49-F238E27FC236}">
                <a16:creationId xmlns:a16="http://schemas.microsoft.com/office/drawing/2014/main" id="{7322EF39-6BE8-4D2B-B814-5743037B71F3}"/>
              </a:ext>
            </a:extLst>
          </p:cNvPr>
          <p:cNvSpPr>
            <a:spLocks noGrp="1"/>
          </p:cNvSpPr>
          <p:nvPr>
            <p:ph idx="20" hasCustomPrompt="1"/>
          </p:nvPr>
        </p:nvSpPr>
        <p:spPr>
          <a:xfrm>
            <a:off x="7325607" y="4098102"/>
            <a:ext cx="1601504" cy="754602"/>
          </a:xfrm>
        </p:spPr>
        <p:txBody>
          <a:bodyPr lIns="0" tIns="0" rIns="0" bIns="0">
            <a:normAutofit/>
          </a:bodyPr>
          <a:lstStyle>
            <a:lvl1pPr marL="0" indent="0" algn="ctr">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4</a:t>
            </a:r>
          </a:p>
        </p:txBody>
      </p:sp>
      <p:sp>
        <p:nvSpPr>
          <p:cNvPr id="39" name="Oval 38">
            <a:extLst>
              <a:ext uri="{FF2B5EF4-FFF2-40B4-BE49-F238E27FC236}">
                <a16:creationId xmlns:a16="http://schemas.microsoft.com/office/drawing/2014/main" id="{D3182B05-A7F1-450F-AE61-51425BEF3AA6}"/>
              </a:ext>
            </a:extLst>
          </p:cNvPr>
          <p:cNvSpPr/>
          <p:nvPr userDrawn="1"/>
        </p:nvSpPr>
        <p:spPr>
          <a:xfrm>
            <a:off x="9434872" y="2133924"/>
            <a:ext cx="1594590" cy="1594590"/>
          </a:xfrm>
          <a:prstGeom prst="ellipse">
            <a:avLst/>
          </a:prstGeom>
          <a:solidFill>
            <a:schemeClr val="accent4"/>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anose="020B0604030504040204" pitchFamily="34" charset="0"/>
              <a:ea typeface="Verdana" panose="020B0604030504040204" pitchFamily="34" charset="0"/>
            </a:endParaRPr>
          </a:p>
        </p:txBody>
      </p:sp>
      <p:sp>
        <p:nvSpPr>
          <p:cNvPr id="18" name="Picture Placeholder 3">
            <a:extLst>
              <a:ext uri="{FF2B5EF4-FFF2-40B4-BE49-F238E27FC236}">
                <a16:creationId xmlns:a16="http://schemas.microsoft.com/office/drawing/2014/main" id="{F0B4205C-10C8-FE4A-8B1C-0B1A629E22B6}"/>
              </a:ext>
            </a:extLst>
          </p:cNvPr>
          <p:cNvSpPr>
            <a:spLocks noGrp="1"/>
          </p:cNvSpPr>
          <p:nvPr>
            <p:ph type="pic" sz="quarter" idx="22"/>
          </p:nvPr>
        </p:nvSpPr>
        <p:spPr>
          <a:xfrm>
            <a:off x="9682000" y="2389427"/>
            <a:ext cx="1100333" cy="1086492"/>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40" name="Content Placeholder 2">
            <a:extLst>
              <a:ext uri="{FF2B5EF4-FFF2-40B4-BE49-F238E27FC236}">
                <a16:creationId xmlns:a16="http://schemas.microsoft.com/office/drawing/2014/main" id="{0D14923E-7CAE-49B7-9668-7B538ECFDC5F}"/>
              </a:ext>
            </a:extLst>
          </p:cNvPr>
          <p:cNvSpPr>
            <a:spLocks noGrp="1"/>
          </p:cNvSpPr>
          <p:nvPr>
            <p:ph idx="21" hasCustomPrompt="1"/>
          </p:nvPr>
        </p:nvSpPr>
        <p:spPr>
          <a:xfrm>
            <a:off x="9419080" y="4107460"/>
            <a:ext cx="1601504" cy="754602"/>
          </a:xfrm>
        </p:spPr>
        <p:txBody>
          <a:bodyPr lIns="0" tIns="0" rIns="0" bIns="0">
            <a:normAutofit/>
          </a:bodyPr>
          <a:lstStyle>
            <a:lvl1pPr marL="0" indent="0" algn="ctr">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5</a:t>
            </a:r>
          </a:p>
        </p:txBody>
      </p:sp>
      <p:sp>
        <p:nvSpPr>
          <p:cNvPr id="20" name="Rectangle 19">
            <a:extLst>
              <a:ext uri="{FF2B5EF4-FFF2-40B4-BE49-F238E27FC236}">
                <a16:creationId xmlns:a16="http://schemas.microsoft.com/office/drawing/2014/main" id="{76866093-3200-6440-8AB2-9242D398F84E}"/>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21" name="Footer Placeholder 4">
            <a:extLst>
              <a:ext uri="{FF2B5EF4-FFF2-40B4-BE49-F238E27FC236}">
                <a16:creationId xmlns:a16="http://schemas.microsoft.com/office/drawing/2014/main" id="{EB50283A-D398-E048-BDA3-92DD544A494E}"/>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1">
                <a:solidFill>
                  <a:schemeClr val="bg1"/>
                </a:solidFill>
                <a:latin typeface="Verdana" panose="020B0604030504040204" pitchFamily="34" charset="0"/>
                <a:ea typeface="Verdana" panose="020B0604030504040204" pitchFamily="34" charset="0"/>
              </a:defRPr>
            </a:lvl1pPr>
          </a:lstStyle>
          <a:p>
            <a:endParaRPr lang="en-US" dirty="0"/>
          </a:p>
        </p:txBody>
      </p:sp>
    </p:spTree>
    <p:custDataLst>
      <p:tags r:id="rId1"/>
    </p:custDataLst>
    <p:extLst>
      <p:ext uri="{BB962C8B-B14F-4D97-AF65-F5344CB8AC3E}">
        <p14:creationId xmlns:p14="http://schemas.microsoft.com/office/powerpoint/2010/main" val="113054996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Column Photo Layou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103BAF8-AE0C-4C2A-AFFE-5EFC74007B1B}"/>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4C29AABA-668F-408C-81ED-9A30ED0A4BE9}"/>
              </a:ext>
            </a:extLst>
          </p:cNvPr>
          <p:cNvSpPr>
            <a:spLocks noGrp="1"/>
          </p:cNvSpPr>
          <p:nvPr>
            <p:ph type="pic" sz="quarter" idx="15"/>
          </p:nvPr>
        </p:nvSpPr>
        <p:spPr>
          <a:xfrm>
            <a:off x="949325" y="1684461"/>
            <a:ext cx="3170238"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3548916"/>
            <a:ext cx="3166740"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4383805"/>
            <a:ext cx="3166740" cy="1408471"/>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4376691"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Picture Placeholder 3">
            <a:extLst>
              <a:ext uri="{FF2B5EF4-FFF2-40B4-BE49-F238E27FC236}">
                <a16:creationId xmlns:a16="http://schemas.microsoft.com/office/drawing/2014/main" id="{3C3EF38F-8A6A-4B49-A1A2-467E7797A518}"/>
              </a:ext>
            </a:extLst>
          </p:cNvPr>
          <p:cNvSpPr>
            <a:spLocks noGrp="1"/>
          </p:cNvSpPr>
          <p:nvPr>
            <p:ph type="pic" sz="quarter" idx="16"/>
          </p:nvPr>
        </p:nvSpPr>
        <p:spPr>
          <a:xfrm>
            <a:off x="4602447" y="1677611"/>
            <a:ext cx="2987311"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4616385" y="3537679"/>
            <a:ext cx="2973372"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4616386" y="4372568"/>
            <a:ext cx="2973372" cy="1408471"/>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7806430"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DDD8951C-5A36-4D07-AB7C-0F597B3D797D}"/>
              </a:ext>
            </a:extLst>
          </p:cNvPr>
          <p:cNvSpPr>
            <a:spLocks noGrp="1"/>
          </p:cNvSpPr>
          <p:nvPr>
            <p:ph type="pic" sz="quarter" idx="17"/>
          </p:nvPr>
        </p:nvSpPr>
        <p:spPr>
          <a:xfrm>
            <a:off x="8072642" y="1684461"/>
            <a:ext cx="3166858"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8063514" y="3537679"/>
            <a:ext cx="3166740"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8063515" y="4372568"/>
            <a:ext cx="3166740" cy="1408471"/>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3" name="Rectangle 22">
            <a:extLst>
              <a:ext uri="{FF2B5EF4-FFF2-40B4-BE49-F238E27FC236}">
                <a16:creationId xmlns:a16="http://schemas.microsoft.com/office/drawing/2014/main" id="{02DAB539-1500-4641-B587-77CADD883496}"/>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25" name="Footer Placeholder 4">
            <a:extLst>
              <a:ext uri="{FF2B5EF4-FFF2-40B4-BE49-F238E27FC236}">
                <a16:creationId xmlns:a16="http://schemas.microsoft.com/office/drawing/2014/main" id="{6E30D721-4805-D344-A3E0-90A8F1D568DF}"/>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endParaRPr lang="en-US" dirty="0"/>
          </a:p>
        </p:txBody>
      </p:sp>
    </p:spTree>
    <p:custDataLst>
      <p:tags r:id="rId1"/>
    </p:custDataLst>
    <p:extLst>
      <p:ext uri="{BB962C8B-B14F-4D97-AF65-F5344CB8AC3E}">
        <p14:creationId xmlns:p14="http://schemas.microsoft.com/office/powerpoint/2010/main" val="264178759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p15:clr>
            <a:srgbClr val="FBAE40"/>
          </p15:clr>
        </p15:guide>
        <p15:guide id="7" orient="horz" pos="3744">
          <p15:clr>
            <a:srgbClr val="FBAE40"/>
          </p15:clr>
        </p15:guide>
        <p15:guide id="8" orient="horz" pos="697">
          <p15:clr>
            <a:srgbClr val="FBAE40"/>
          </p15:clr>
        </p15:guide>
        <p15:guide id="9" orient="horz" pos="240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Four Column Photo Layout">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FEC1B-FCF8-4508-B227-27323879AC52}"/>
              </a:ext>
            </a:extLst>
          </p:cNvPr>
          <p:cNvSpPr>
            <a:spLocks noGrp="1"/>
          </p:cNvSpPr>
          <p:nvPr userDrawn="1">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6" name="Picture Placeholder 3">
            <a:extLst>
              <a:ext uri="{FF2B5EF4-FFF2-40B4-BE49-F238E27FC236}">
                <a16:creationId xmlns:a16="http://schemas.microsoft.com/office/drawing/2014/main" id="{E21D4365-BAA8-4F76-87AD-1A328301E298}"/>
              </a:ext>
            </a:extLst>
          </p:cNvPr>
          <p:cNvSpPr>
            <a:spLocks noGrp="1"/>
          </p:cNvSpPr>
          <p:nvPr>
            <p:ph type="pic" sz="quarter" idx="19"/>
          </p:nvPr>
        </p:nvSpPr>
        <p:spPr>
          <a:xfrm>
            <a:off x="949325" y="1684461"/>
            <a:ext cx="2373939"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3545060"/>
            <a:ext cx="2358867"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1" y="4372570"/>
            <a:ext cx="2358867" cy="1408472"/>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441180"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Picture Placeholder 3">
            <a:extLst>
              <a:ext uri="{FF2B5EF4-FFF2-40B4-BE49-F238E27FC236}">
                <a16:creationId xmlns:a16="http://schemas.microsoft.com/office/drawing/2014/main" id="{EB10E167-B94B-AD40-958C-D9E0F8F9DF4A}"/>
              </a:ext>
            </a:extLst>
          </p:cNvPr>
          <p:cNvSpPr>
            <a:spLocks noGrp="1"/>
          </p:cNvSpPr>
          <p:nvPr userDrawn="1">
            <p:ph type="pic" sz="quarter" idx="23"/>
          </p:nvPr>
        </p:nvSpPr>
        <p:spPr>
          <a:xfrm>
            <a:off x="3593362" y="1684461"/>
            <a:ext cx="2373939"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25" name="Content Placeholder 2">
            <a:extLst>
              <a:ext uri="{FF2B5EF4-FFF2-40B4-BE49-F238E27FC236}">
                <a16:creationId xmlns:a16="http://schemas.microsoft.com/office/drawing/2014/main" id="{C03DF098-BB37-5848-9388-750D29EFC657}"/>
              </a:ext>
            </a:extLst>
          </p:cNvPr>
          <p:cNvSpPr>
            <a:spLocks noGrp="1"/>
          </p:cNvSpPr>
          <p:nvPr userDrawn="1">
            <p:ph idx="24" hasCustomPrompt="1"/>
          </p:nvPr>
        </p:nvSpPr>
        <p:spPr>
          <a:xfrm>
            <a:off x="3630386" y="3545060"/>
            <a:ext cx="2358867"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33" name="Content Placeholder 2">
            <a:extLst>
              <a:ext uri="{FF2B5EF4-FFF2-40B4-BE49-F238E27FC236}">
                <a16:creationId xmlns:a16="http://schemas.microsoft.com/office/drawing/2014/main" id="{6FE4DEF0-41BC-4548-B7BA-1E5B0231AFFD}"/>
              </a:ext>
            </a:extLst>
          </p:cNvPr>
          <p:cNvSpPr>
            <a:spLocks noGrp="1"/>
          </p:cNvSpPr>
          <p:nvPr userDrawn="1">
            <p:ph idx="25" hasCustomPrompt="1"/>
          </p:nvPr>
        </p:nvSpPr>
        <p:spPr>
          <a:xfrm>
            <a:off x="3630387" y="4372570"/>
            <a:ext cx="2358867" cy="1408472"/>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6095740"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4" name="Picture Placeholder 3">
            <a:extLst>
              <a:ext uri="{FF2B5EF4-FFF2-40B4-BE49-F238E27FC236}">
                <a16:creationId xmlns:a16="http://schemas.microsoft.com/office/drawing/2014/main" id="{864CDDAA-23B4-C842-845C-7640D95F2B65}"/>
              </a:ext>
            </a:extLst>
          </p:cNvPr>
          <p:cNvSpPr>
            <a:spLocks noGrp="1"/>
          </p:cNvSpPr>
          <p:nvPr userDrawn="1">
            <p:ph type="pic" sz="quarter" idx="26"/>
          </p:nvPr>
        </p:nvSpPr>
        <p:spPr>
          <a:xfrm>
            <a:off x="6237399" y="1684461"/>
            <a:ext cx="2373939"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35" name="Content Placeholder 2">
            <a:extLst>
              <a:ext uri="{FF2B5EF4-FFF2-40B4-BE49-F238E27FC236}">
                <a16:creationId xmlns:a16="http://schemas.microsoft.com/office/drawing/2014/main" id="{DEB8CCE3-3756-5947-84B2-DFCA00A013F6}"/>
              </a:ext>
            </a:extLst>
          </p:cNvPr>
          <p:cNvSpPr>
            <a:spLocks noGrp="1"/>
          </p:cNvSpPr>
          <p:nvPr userDrawn="1">
            <p:ph idx="27" hasCustomPrompt="1"/>
          </p:nvPr>
        </p:nvSpPr>
        <p:spPr>
          <a:xfrm>
            <a:off x="6242957" y="3545060"/>
            <a:ext cx="2358867"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36" name="Content Placeholder 2">
            <a:extLst>
              <a:ext uri="{FF2B5EF4-FFF2-40B4-BE49-F238E27FC236}">
                <a16:creationId xmlns:a16="http://schemas.microsoft.com/office/drawing/2014/main" id="{09C56F7D-4836-1E4F-BD4C-CB150E12E098}"/>
              </a:ext>
            </a:extLst>
          </p:cNvPr>
          <p:cNvSpPr>
            <a:spLocks noGrp="1"/>
          </p:cNvSpPr>
          <p:nvPr userDrawn="1">
            <p:ph idx="28" hasCustomPrompt="1"/>
          </p:nvPr>
        </p:nvSpPr>
        <p:spPr>
          <a:xfrm>
            <a:off x="6242958" y="4372570"/>
            <a:ext cx="2358867" cy="1408472"/>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8750300"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Picture Placeholder 3">
            <a:extLst>
              <a:ext uri="{FF2B5EF4-FFF2-40B4-BE49-F238E27FC236}">
                <a16:creationId xmlns:a16="http://schemas.microsoft.com/office/drawing/2014/main" id="{06A5C640-1D0E-4428-AC28-148AE98A7B34}"/>
              </a:ext>
            </a:extLst>
          </p:cNvPr>
          <p:cNvSpPr>
            <a:spLocks noGrp="1"/>
          </p:cNvSpPr>
          <p:nvPr userDrawn="1">
            <p:ph type="pic" sz="quarter" idx="22"/>
          </p:nvPr>
        </p:nvSpPr>
        <p:spPr>
          <a:xfrm>
            <a:off x="8881435" y="1680693"/>
            <a:ext cx="2349365"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19" name="Content Placeholder 2">
            <a:extLst>
              <a:ext uri="{FF2B5EF4-FFF2-40B4-BE49-F238E27FC236}">
                <a16:creationId xmlns:a16="http://schemas.microsoft.com/office/drawing/2014/main" id="{A07502CC-5B90-4BCF-B63B-36D026C9AE96}"/>
              </a:ext>
            </a:extLst>
          </p:cNvPr>
          <p:cNvSpPr>
            <a:spLocks noGrp="1"/>
          </p:cNvSpPr>
          <p:nvPr userDrawn="1">
            <p:ph idx="15" hasCustomPrompt="1"/>
          </p:nvPr>
        </p:nvSpPr>
        <p:spPr>
          <a:xfrm>
            <a:off x="8875080" y="3548916"/>
            <a:ext cx="2358867"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userDrawn="1">
            <p:ph idx="16" hasCustomPrompt="1"/>
          </p:nvPr>
        </p:nvSpPr>
        <p:spPr>
          <a:xfrm>
            <a:off x="8875081" y="4362520"/>
            <a:ext cx="2358867" cy="1408470"/>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3" name="Rectangle 22">
            <a:extLst>
              <a:ext uri="{FF2B5EF4-FFF2-40B4-BE49-F238E27FC236}">
                <a16:creationId xmlns:a16="http://schemas.microsoft.com/office/drawing/2014/main" id="{CA720753-9BFD-2840-9C93-FF72942ED6E3}"/>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31" name="Footer Placeholder 4">
            <a:extLst>
              <a:ext uri="{FF2B5EF4-FFF2-40B4-BE49-F238E27FC236}">
                <a16:creationId xmlns:a16="http://schemas.microsoft.com/office/drawing/2014/main" id="{9EE9B966-22C9-0D4A-8DF7-FFA7CF9C9DD8}"/>
              </a:ext>
            </a:extLst>
          </p:cNvPr>
          <p:cNvSpPr>
            <a:spLocks noGrp="1"/>
          </p:cNvSpPr>
          <p:nvPr userDrawn="1">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endParaRPr lang="en-US" dirty="0"/>
          </a:p>
        </p:txBody>
      </p:sp>
    </p:spTree>
    <p:custDataLst>
      <p:tags r:id="rId1"/>
    </p:custDataLst>
    <p:extLst>
      <p:ext uri="{BB962C8B-B14F-4D97-AF65-F5344CB8AC3E}">
        <p14:creationId xmlns:p14="http://schemas.microsoft.com/office/powerpoint/2010/main" val="405237008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ive Column Photo Layout">
    <p:spTree>
      <p:nvGrpSpPr>
        <p:cNvPr id="1" name=""/>
        <p:cNvGrpSpPr/>
        <p:nvPr/>
      </p:nvGrpSpPr>
      <p:grpSpPr>
        <a:xfrm>
          <a:off x="0" y="0"/>
          <a:ext cx="0" cy="0"/>
          <a:chOff x="0" y="0"/>
          <a:chExt cx="0" cy="0"/>
        </a:xfrm>
      </p:grpSpPr>
      <p:sp>
        <p:nvSpPr>
          <p:cNvPr id="37" name="Title 1">
            <a:extLst>
              <a:ext uri="{FF2B5EF4-FFF2-40B4-BE49-F238E27FC236}">
                <a16:creationId xmlns:a16="http://schemas.microsoft.com/office/drawing/2014/main" id="{8F3E476F-E407-4406-BB4F-38E54533153E}"/>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32" name="Picture Placeholder 3">
            <a:extLst>
              <a:ext uri="{FF2B5EF4-FFF2-40B4-BE49-F238E27FC236}">
                <a16:creationId xmlns:a16="http://schemas.microsoft.com/office/drawing/2014/main" id="{14F11A61-EE32-4596-8BBC-0626131F1E6F}"/>
              </a:ext>
            </a:extLst>
          </p:cNvPr>
          <p:cNvSpPr>
            <a:spLocks noGrp="1"/>
          </p:cNvSpPr>
          <p:nvPr>
            <p:ph type="pic" sz="quarter" idx="19"/>
          </p:nvPr>
        </p:nvSpPr>
        <p:spPr>
          <a:xfrm>
            <a:off x="952499" y="1684461"/>
            <a:ext cx="1832437"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3545060"/>
            <a:ext cx="1826629" cy="667670"/>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4275590"/>
            <a:ext cx="1826629" cy="1408470"/>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a:cxnSpLocks/>
          </p:cNvCxnSpPr>
          <p:nvPr userDrawn="1"/>
        </p:nvCxnSpPr>
        <p:spPr>
          <a:xfrm>
            <a:off x="2924781" y="1686759"/>
            <a:ext cx="0" cy="4256841"/>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5" name="Picture Placeholder 3">
            <a:extLst>
              <a:ext uri="{FF2B5EF4-FFF2-40B4-BE49-F238E27FC236}">
                <a16:creationId xmlns:a16="http://schemas.microsoft.com/office/drawing/2014/main" id="{10B80E7E-3ECA-A84C-BBC2-DF9FD6DED4FD}"/>
              </a:ext>
            </a:extLst>
          </p:cNvPr>
          <p:cNvSpPr>
            <a:spLocks noGrp="1"/>
          </p:cNvSpPr>
          <p:nvPr>
            <p:ph type="pic" sz="quarter" idx="28"/>
          </p:nvPr>
        </p:nvSpPr>
        <p:spPr>
          <a:xfrm>
            <a:off x="3053442" y="1684461"/>
            <a:ext cx="1832437"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44" name="Content Placeholder 2">
            <a:extLst>
              <a:ext uri="{FF2B5EF4-FFF2-40B4-BE49-F238E27FC236}">
                <a16:creationId xmlns:a16="http://schemas.microsoft.com/office/drawing/2014/main" id="{AB9C78E2-4679-F844-BB37-D2E07B542CA3}"/>
              </a:ext>
            </a:extLst>
          </p:cNvPr>
          <p:cNvSpPr>
            <a:spLocks noGrp="1"/>
          </p:cNvSpPr>
          <p:nvPr>
            <p:ph idx="27" hasCustomPrompt="1"/>
          </p:nvPr>
        </p:nvSpPr>
        <p:spPr>
          <a:xfrm>
            <a:off x="3053444" y="3545060"/>
            <a:ext cx="1826629" cy="667670"/>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35" name="Content Placeholder 2">
            <a:extLst>
              <a:ext uri="{FF2B5EF4-FFF2-40B4-BE49-F238E27FC236}">
                <a16:creationId xmlns:a16="http://schemas.microsoft.com/office/drawing/2014/main" id="{0F3EA205-7109-BC44-BA2C-7704780449E8}"/>
              </a:ext>
            </a:extLst>
          </p:cNvPr>
          <p:cNvSpPr>
            <a:spLocks noGrp="1"/>
          </p:cNvSpPr>
          <p:nvPr>
            <p:ph idx="26" hasCustomPrompt="1"/>
          </p:nvPr>
        </p:nvSpPr>
        <p:spPr>
          <a:xfrm>
            <a:off x="3053445" y="4275590"/>
            <a:ext cx="1826629" cy="1408470"/>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5036631" y="1686759"/>
            <a:ext cx="0" cy="425684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8" name="Picture Placeholder 3">
            <a:extLst>
              <a:ext uri="{FF2B5EF4-FFF2-40B4-BE49-F238E27FC236}">
                <a16:creationId xmlns:a16="http://schemas.microsoft.com/office/drawing/2014/main" id="{4EF24A51-2D82-AA40-8405-8CFEC6F5CB5D}"/>
              </a:ext>
            </a:extLst>
          </p:cNvPr>
          <p:cNvSpPr>
            <a:spLocks noGrp="1"/>
          </p:cNvSpPr>
          <p:nvPr>
            <p:ph type="pic" sz="quarter" idx="31"/>
          </p:nvPr>
        </p:nvSpPr>
        <p:spPr>
          <a:xfrm>
            <a:off x="5187042" y="1684461"/>
            <a:ext cx="1832437"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47" name="Content Placeholder 2">
            <a:extLst>
              <a:ext uri="{FF2B5EF4-FFF2-40B4-BE49-F238E27FC236}">
                <a16:creationId xmlns:a16="http://schemas.microsoft.com/office/drawing/2014/main" id="{90D707E7-5635-444F-BB41-10E2268CC099}"/>
              </a:ext>
            </a:extLst>
          </p:cNvPr>
          <p:cNvSpPr>
            <a:spLocks noGrp="1"/>
          </p:cNvSpPr>
          <p:nvPr>
            <p:ph idx="30" hasCustomPrompt="1"/>
          </p:nvPr>
        </p:nvSpPr>
        <p:spPr>
          <a:xfrm>
            <a:off x="5187044" y="3545060"/>
            <a:ext cx="1826629" cy="667670"/>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46" name="Content Placeholder 2">
            <a:extLst>
              <a:ext uri="{FF2B5EF4-FFF2-40B4-BE49-F238E27FC236}">
                <a16:creationId xmlns:a16="http://schemas.microsoft.com/office/drawing/2014/main" id="{4340EF3F-9B6C-B54B-94AD-7275543213B0}"/>
              </a:ext>
            </a:extLst>
          </p:cNvPr>
          <p:cNvSpPr>
            <a:spLocks noGrp="1"/>
          </p:cNvSpPr>
          <p:nvPr>
            <p:ph idx="29" hasCustomPrompt="1"/>
          </p:nvPr>
        </p:nvSpPr>
        <p:spPr>
          <a:xfrm>
            <a:off x="5187045" y="4275590"/>
            <a:ext cx="1826629" cy="1408470"/>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a:cxnSpLocks/>
          </p:cNvCxnSpPr>
          <p:nvPr userDrawn="1"/>
        </p:nvCxnSpPr>
        <p:spPr>
          <a:xfrm>
            <a:off x="7148481" y="1686759"/>
            <a:ext cx="0" cy="4256841"/>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1" name="Picture Placeholder 3">
            <a:extLst>
              <a:ext uri="{FF2B5EF4-FFF2-40B4-BE49-F238E27FC236}">
                <a16:creationId xmlns:a16="http://schemas.microsoft.com/office/drawing/2014/main" id="{4D703A3B-87F3-AE45-90D2-795F9DA88577}"/>
              </a:ext>
            </a:extLst>
          </p:cNvPr>
          <p:cNvSpPr>
            <a:spLocks noGrp="1"/>
          </p:cNvSpPr>
          <p:nvPr>
            <p:ph type="pic" sz="quarter" idx="34"/>
          </p:nvPr>
        </p:nvSpPr>
        <p:spPr>
          <a:xfrm>
            <a:off x="7266213" y="1684461"/>
            <a:ext cx="1832437"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50" name="Content Placeholder 2">
            <a:extLst>
              <a:ext uri="{FF2B5EF4-FFF2-40B4-BE49-F238E27FC236}">
                <a16:creationId xmlns:a16="http://schemas.microsoft.com/office/drawing/2014/main" id="{5C95157B-C7FC-864F-A9C2-08E02E26EE07}"/>
              </a:ext>
            </a:extLst>
          </p:cNvPr>
          <p:cNvSpPr>
            <a:spLocks noGrp="1"/>
          </p:cNvSpPr>
          <p:nvPr>
            <p:ph idx="33" hasCustomPrompt="1"/>
          </p:nvPr>
        </p:nvSpPr>
        <p:spPr>
          <a:xfrm>
            <a:off x="7266215" y="3545060"/>
            <a:ext cx="1826629" cy="667670"/>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49" name="Content Placeholder 2">
            <a:extLst>
              <a:ext uri="{FF2B5EF4-FFF2-40B4-BE49-F238E27FC236}">
                <a16:creationId xmlns:a16="http://schemas.microsoft.com/office/drawing/2014/main" id="{71E05108-E0DC-6947-A186-EA5436079AAF}"/>
              </a:ext>
            </a:extLst>
          </p:cNvPr>
          <p:cNvSpPr>
            <a:spLocks noGrp="1"/>
          </p:cNvSpPr>
          <p:nvPr>
            <p:ph idx="32" hasCustomPrompt="1"/>
          </p:nvPr>
        </p:nvSpPr>
        <p:spPr>
          <a:xfrm>
            <a:off x="7266216" y="4275590"/>
            <a:ext cx="1826629" cy="1408470"/>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3" name="Straight Connector 22">
            <a:extLst>
              <a:ext uri="{FF2B5EF4-FFF2-40B4-BE49-F238E27FC236}">
                <a16:creationId xmlns:a16="http://schemas.microsoft.com/office/drawing/2014/main" id="{55F5ADDF-F780-4384-87F4-30070C81BB29}"/>
              </a:ext>
            </a:extLst>
          </p:cNvPr>
          <p:cNvCxnSpPr>
            <a:cxnSpLocks/>
          </p:cNvCxnSpPr>
          <p:nvPr userDrawn="1"/>
        </p:nvCxnSpPr>
        <p:spPr>
          <a:xfrm>
            <a:off x="9260331" y="1686759"/>
            <a:ext cx="0" cy="4256841"/>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4" name="Picture Placeholder 3">
            <a:extLst>
              <a:ext uri="{FF2B5EF4-FFF2-40B4-BE49-F238E27FC236}">
                <a16:creationId xmlns:a16="http://schemas.microsoft.com/office/drawing/2014/main" id="{E90B3032-DDF8-0446-8BB7-81565519E036}"/>
              </a:ext>
            </a:extLst>
          </p:cNvPr>
          <p:cNvSpPr>
            <a:spLocks noGrp="1"/>
          </p:cNvSpPr>
          <p:nvPr>
            <p:ph type="pic" sz="quarter" idx="37"/>
          </p:nvPr>
        </p:nvSpPr>
        <p:spPr>
          <a:xfrm>
            <a:off x="9410699" y="1684461"/>
            <a:ext cx="1832437" cy="1621608"/>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sp>
        <p:nvSpPr>
          <p:cNvPr id="53" name="Content Placeholder 2">
            <a:extLst>
              <a:ext uri="{FF2B5EF4-FFF2-40B4-BE49-F238E27FC236}">
                <a16:creationId xmlns:a16="http://schemas.microsoft.com/office/drawing/2014/main" id="{724287DA-FEAD-6E4A-83EC-B59516E2386C}"/>
              </a:ext>
            </a:extLst>
          </p:cNvPr>
          <p:cNvSpPr>
            <a:spLocks noGrp="1"/>
          </p:cNvSpPr>
          <p:nvPr>
            <p:ph idx="36" hasCustomPrompt="1"/>
          </p:nvPr>
        </p:nvSpPr>
        <p:spPr>
          <a:xfrm>
            <a:off x="9410701" y="3545060"/>
            <a:ext cx="1826629" cy="675110"/>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52" name="Content Placeholder 2">
            <a:extLst>
              <a:ext uri="{FF2B5EF4-FFF2-40B4-BE49-F238E27FC236}">
                <a16:creationId xmlns:a16="http://schemas.microsoft.com/office/drawing/2014/main" id="{4FC143B3-231A-2B46-ABBF-7F6B6BBF4596}"/>
              </a:ext>
            </a:extLst>
          </p:cNvPr>
          <p:cNvSpPr>
            <a:spLocks noGrp="1"/>
          </p:cNvSpPr>
          <p:nvPr>
            <p:ph idx="35" hasCustomPrompt="1"/>
          </p:nvPr>
        </p:nvSpPr>
        <p:spPr>
          <a:xfrm>
            <a:off x="9410702" y="4275590"/>
            <a:ext cx="1826629" cy="1408470"/>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36" name="Rectangle 35">
            <a:extLst>
              <a:ext uri="{FF2B5EF4-FFF2-40B4-BE49-F238E27FC236}">
                <a16:creationId xmlns:a16="http://schemas.microsoft.com/office/drawing/2014/main" id="{8A4E17D8-CAFF-0E47-97EF-4D4BC59FFC70}"/>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38" name="Footer Placeholder 4">
            <a:extLst>
              <a:ext uri="{FF2B5EF4-FFF2-40B4-BE49-F238E27FC236}">
                <a16:creationId xmlns:a16="http://schemas.microsoft.com/office/drawing/2014/main" id="{D752B61A-80FF-1049-8A33-5614EE9DC804}"/>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endParaRPr lang="en-US" dirty="0"/>
          </a:p>
        </p:txBody>
      </p:sp>
    </p:spTree>
    <p:custDataLst>
      <p:tags r:id="rId1"/>
    </p:custDataLst>
    <p:extLst>
      <p:ext uri="{BB962C8B-B14F-4D97-AF65-F5344CB8AC3E}">
        <p14:creationId xmlns:p14="http://schemas.microsoft.com/office/powerpoint/2010/main" val="32178848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olumn Text Layout">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62D2F673-8F81-4982-AA66-35312BF3859C}"/>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4800224" cy="754602"/>
          </a:xfrm>
        </p:spPr>
        <p:txBody>
          <a:bodyPr lIns="0" tIns="0" rIns="0" bIns="0" anchor="b" anchorCtr="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674398"/>
            <a:ext cx="4800219" cy="3279254"/>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6433724" y="1676706"/>
            <a:ext cx="4800224" cy="754602"/>
          </a:xfrm>
        </p:spPr>
        <p:txBody>
          <a:bodyPr lIns="0" tIns="0" rIns="0" bIns="0" anchor="b" anchorCtr="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6433725" y="2664346"/>
            <a:ext cx="4800224" cy="3279254"/>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6096000" y="1686758"/>
            <a:ext cx="0" cy="425684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8B99253-B000-1442-A7D2-EB536C15CBCB}"/>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16" name="Footer Placeholder 4">
            <a:extLst>
              <a:ext uri="{FF2B5EF4-FFF2-40B4-BE49-F238E27FC236}">
                <a16:creationId xmlns:a16="http://schemas.microsoft.com/office/drawing/2014/main" id="{45D918E3-A228-4F47-B892-288E22CD6CB2}"/>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r>
              <a:rPr lang="en-US"/>
              <a:t>View &gt;&gt; Header and Footer &gt;&gt; Add Unit Name</a:t>
            </a:r>
            <a:endParaRPr lang="en-US" dirty="0"/>
          </a:p>
        </p:txBody>
      </p:sp>
    </p:spTree>
    <p:custDataLst>
      <p:tags r:id="rId1"/>
    </p:custDataLst>
    <p:extLst>
      <p:ext uri="{BB962C8B-B14F-4D97-AF65-F5344CB8AC3E}">
        <p14:creationId xmlns:p14="http://schemas.microsoft.com/office/powerpoint/2010/main" val="82998686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3744">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697">
          <p15:clr>
            <a:srgbClr val="FBAE40"/>
          </p15:clr>
        </p15:guide>
        <p15:guide id="7" orient="horz" pos="240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hree Column Text Layou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103BAF8-AE0C-4C2A-AFFE-5EFC74007B1B}"/>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3166740"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674398"/>
            <a:ext cx="3166740" cy="3269204"/>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4616385" y="1686756"/>
            <a:ext cx="2973372"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4616386" y="2674396"/>
            <a:ext cx="2973372" cy="3269204"/>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8063514" y="1686756"/>
            <a:ext cx="3166740"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8063515" y="2674396"/>
            <a:ext cx="3166740" cy="3269204"/>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7806430"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4376691"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2944143A-0CC6-6041-BD38-4C994DA8E0B2}"/>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21" name="Footer Placeholder 4">
            <a:extLst>
              <a:ext uri="{FF2B5EF4-FFF2-40B4-BE49-F238E27FC236}">
                <a16:creationId xmlns:a16="http://schemas.microsoft.com/office/drawing/2014/main" id="{642FB62D-41EB-7A41-B0D2-60C8BB6A3166}"/>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r>
              <a:rPr lang="en-US"/>
              <a:t>View &gt;&gt; Header and Footer &gt;&gt; Add Unit Name</a:t>
            </a:r>
            <a:endParaRPr lang="en-US" dirty="0"/>
          </a:p>
        </p:txBody>
      </p:sp>
    </p:spTree>
    <p:custDataLst>
      <p:tags r:id="rId1"/>
    </p:custDataLst>
    <p:extLst>
      <p:ext uri="{BB962C8B-B14F-4D97-AF65-F5344CB8AC3E}">
        <p14:creationId xmlns:p14="http://schemas.microsoft.com/office/powerpoint/2010/main" val="11657668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p15:clr>
            <a:srgbClr val="FBAE40"/>
          </p15:clr>
        </p15:guide>
        <p15:guide id="7" orient="horz" pos="3744">
          <p15:clr>
            <a:srgbClr val="FBAE40"/>
          </p15:clr>
        </p15:guide>
        <p15:guide id="8" orient="horz" pos="697">
          <p15:clr>
            <a:srgbClr val="FBAE40"/>
          </p15:clr>
        </p15:guide>
        <p15:guide id="9" orient="horz" pos="240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Four Column Text Layout">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FEC1B-FCF8-4508-B227-27323879AC52}"/>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2358867"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674398"/>
            <a:ext cx="2358867" cy="3269204"/>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524250"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737133" y="1686756"/>
            <a:ext cx="2148760"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3737134" y="2674396"/>
            <a:ext cx="2148760" cy="3269204"/>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6096000"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306107" y="1686756"/>
            <a:ext cx="2148760"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6306108" y="2674396"/>
            <a:ext cx="2148760" cy="3269204"/>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8674100"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8875080" y="1676706"/>
            <a:ext cx="2358867" cy="754602"/>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8875081" y="2664346"/>
            <a:ext cx="2358867" cy="3269204"/>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1" name="Rectangle 20">
            <a:extLst>
              <a:ext uri="{FF2B5EF4-FFF2-40B4-BE49-F238E27FC236}">
                <a16:creationId xmlns:a16="http://schemas.microsoft.com/office/drawing/2014/main" id="{55DF11BA-BD6E-E14D-A115-587308DBF4A7}"/>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23" name="Footer Placeholder 4">
            <a:extLst>
              <a:ext uri="{FF2B5EF4-FFF2-40B4-BE49-F238E27FC236}">
                <a16:creationId xmlns:a16="http://schemas.microsoft.com/office/drawing/2014/main" id="{9253C989-F49D-8D4D-BFD5-ECCB6E59B78D}"/>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r>
              <a:rPr lang="en-US"/>
              <a:t>View &gt;&gt; Header and Footer &gt;&gt; Add Unit Name</a:t>
            </a:r>
            <a:endParaRPr lang="en-US" dirty="0"/>
          </a:p>
        </p:txBody>
      </p:sp>
    </p:spTree>
    <p:custDataLst>
      <p:tags r:id="rId1"/>
    </p:custDataLst>
    <p:extLst>
      <p:ext uri="{BB962C8B-B14F-4D97-AF65-F5344CB8AC3E}">
        <p14:creationId xmlns:p14="http://schemas.microsoft.com/office/powerpoint/2010/main" val="358353843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Five Column Text Layout">
    <p:spTree>
      <p:nvGrpSpPr>
        <p:cNvPr id="1" name=""/>
        <p:cNvGrpSpPr/>
        <p:nvPr/>
      </p:nvGrpSpPr>
      <p:grpSpPr>
        <a:xfrm>
          <a:off x="0" y="0"/>
          <a:ext cx="0" cy="0"/>
          <a:chOff x="0" y="0"/>
          <a:chExt cx="0" cy="0"/>
        </a:xfrm>
      </p:grpSpPr>
      <p:sp>
        <p:nvSpPr>
          <p:cNvPr id="37" name="Title 1">
            <a:extLst>
              <a:ext uri="{FF2B5EF4-FFF2-40B4-BE49-F238E27FC236}">
                <a16:creationId xmlns:a16="http://schemas.microsoft.com/office/drawing/2014/main" id="{8F3E476F-E407-4406-BB4F-38E54533153E}"/>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1686758"/>
            <a:ext cx="1835088" cy="754602"/>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2850484"/>
            <a:ext cx="1835088" cy="3093116"/>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a:cxnSpLocks/>
          </p:cNvCxnSpPr>
          <p:nvPr userDrawn="1"/>
        </p:nvCxnSpPr>
        <p:spPr>
          <a:xfrm>
            <a:off x="3011869" y="1686759"/>
            <a:ext cx="0" cy="4256841"/>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ACA73044-ABA5-4A68-81D4-75723F104CFB}"/>
              </a:ext>
            </a:extLst>
          </p:cNvPr>
          <p:cNvSpPr>
            <a:spLocks noGrp="1"/>
          </p:cNvSpPr>
          <p:nvPr>
            <p:ph idx="11" hasCustomPrompt="1"/>
          </p:nvPr>
        </p:nvSpPr>
        <p:spPr>
          <a:xfrm>
            <a:off x="3229003" y="1686758"/>
            <a:ext cx="1624302" cy="754602"/>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5" name="Content Placeholder 2">
            <a:extLst>
              <a:ext uri="{FF2B5EF4-FFF2-40B4-BE49-F238E27FC236}">
                <a16:creationId xmlns:a16="http://schemas.microsoft.com/office/drawing/2014/main" id="{D69FEDBA-37CD-4D7E-A729-6821E598E67D}"/>
              </a:ext>
            </a:extLst>
          </p:cNvPr>
          <p:cNvSpPr>
            <a:spLocks noGrp="1"/>
          </p:cNvSpPr>
          <p:nvPr>
            <p:ph idx="12" hasCustomPrompt="1"/>
          </p:nvPr>
        </p:nvSpPr>
        <p:spPr>
          <a:xfrm>
            <a:off x="3229004" y="2850484"/>
            <a:ext cx="1617953" cy="3093116"/>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5066192" y="1686759"/>
            <a:ext cx="0" cy="425684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6" name="Content Placeholder 2">
            <a:extLst>
              <a:ext uri="{FF2B5EF4-FFF2-40B4-BE49-F238E27FC236}">
                <a16:creationId xmlns:a16="http://schemas.microsoft.com/office/drawing/2014/main" id="{B96DFA0C-E450-4893-8C79-6243F5697984}"/>
              </a:ext>
            </a:extLst>
          </p:cNvPr>
          <p:cNvSpPr>
            <a:spLocks noGrp="1"/>
          </p:cNvSpPr>
          <p:nvPr>
            <p:ph idx="13" hasCustomPrompt="1"/>
          </p:nvPr>
        </p:nvSpPr>
        <p:spPr>
          <a:xfrm>
            <a:off x="5281223" y="1686758"/>
            <a:ext cx="1617953" cy="754602"/>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7" name="Content Placeholder 2">
            <a:extLst>
              <a:ext uri="{FF2B5EF4-FFF2-40B4-BE49-F238E27FC236}">
                <a16:creationId xmlns:a16="http://schemas.microsoft.com/office/drawing/2014/main" id="{E9D9C274-DDDD-4725-8A7B-113147DD7832}"/>
              </a:ext>
            </a:extLst>
          </p:cNvPr>
          <p:cNvSpPr>
            <a:spLocks noGrp="1"/>
          </p:cNvSpPr>
          <p:nvPr>
            <p:ph idx="14" hasCustomPrompt="1"/>
          </p:nvPr>
        </p:nvSpPr>
        <p:spPr>
          <a:xfrm>
            <a:off x="5281224" y="2850484"/>
            <a:ext cx="1617953" cy="3093116"/>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a:cxnSpLocks/>
          </p:cNvCxnSpPr>
          <p:nvPr userDrawn="1"/>
        </p:nvCxnSpPr>
        <p:spPr>
          <a:xfrm>
            <a:off x="7131909" y="1686759"/>
            <a:ext cx="0" cy="4256841"/>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8" name="Content Placeholder 2">
            <a:extLst>
              <a:ext uri="{FF2B5EF4-FFF2-40B4-BE49-F238E27FC236}">
                <a16:creationId xmlns:a16="http://schemas.microsoft.com/office/drawing/2014/main" id="{F93742B6-D009-4AB4-BBDC-24522E901BB5}"/>
              </a:ext>
            </a:extLst>
          </p:cNvPr>
          <p:cNvSpPr>
            <a:spLocks noGrp="1"/>
          </p:cNvSpPr>
          <p:nvPr>
            <p:ph idx="15" hasCustomPrompt="1"/>
          </p:nvPr>
        </p:nvSpPr>
        <p:spPr>
          <a:xfrm>
            <a:off x="7349043" y="1686758"/>
            <a:ext cx="1617953" cy="754602"/>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9" name="Content Placeholder 2">
            <a:extLst>
              <a:ext uri="{FF2B5EF4-FFF2-40B4-BE49-F238E27FC236}">
                <a16:creationId xmlns:a16="http://schemas.microsoft.com/office/drawing/2014/main" id="{90357619-5F6A-4C63-90C3-32B37CE73C91}"/>
              </a:ext>
            </a:extLst>
          </p:cNvPr>
          <p:cNvSpPr>
            <a:spLocks noGrp="1"/>
          </p:cNvSpPr>
          <p:nvPr>
            <p:ph idx="16" hasCustomPrompt="1"/>
          </p:nvPr>
        </p:nvSpPr>
        <p:spPr>
          <a:xfrm>
            <a:off x="7349044" y="2850484"/>
            <a:ext cx="1617953" cy="3093116"/>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3" name="Straight Connector 22">
            <a:extLst>
              <a:ext uri="{FF2B5EF4-FFF2-40B4-BE49-F238E27FC236}">
                <a16:creationId xmlns:a16="http://schemas.microsoft.com/office/drawing/2014/main" id="{55F5ADDF-F780-4384-87F4-30070C81BB29}"/>
              </a:ext>
            </a:extLst>
          </p:cNvPr>
          <p:cNvCxnSpPr>
            <a:cxnSpLocks/>
          </p:cNvCxnSpPr>
          <p:nvPr userDrawn="1"/>
        </p:nvCxnSpPr>
        <p:spPr>
          <a:xfrm>
            <a:off x="9184131" y="1686759"/>
            <a:ext cx="0" cy="4256841"/>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Content Placeholder 2">
            <a:extLst>
              <a:ext uri="{FF2B5EF4-FFF2-40B4-BE49-F238E27FC236}">
                <a16:creationId xmlns:a16="http://schemas.microsoft.com/office/drawing/2014/main" id="{035F8812-D495-478D-828C-D8CF0753EEB5}"/>
              </a:ext>
            </a:extLst>
          </p:cNvPr>
          <p:cNvSpPr>
            <a:spLocks noGrp="1"/>
          </p:cNvSpPr>
          <p:nvPr>
            <p:ph idx="17" hasCustomPrompt="1"/>
          </p:nvPr>
        </p:nvSpPr>
        <p:spPr>
          <a:xfrm>
            <a:off x="9401266" y="1686758"/>
            <a:ext cx="1835087" cy="754602"/>
          </a:xfrm>
        </p:spPr>
        <p:txBody>
          <a:bodyPr lIns="0" tIns="0" rIns="0" bIns="0">
            <a:normAutofit/>
          </a:bodyPr>
          <a:lstStyle>
            <a:lvl1pPr marL="0" indent="0">
              <a:buSzPct val="95000"/>
              <a:buFont typeface="Arial" panose="020B0604020202020204" pitchFamily="34" charset="0"/>
              <a:buNone/>
              <a:defRPr sz="20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31" name="Content Placeholder 2">
            <a:extLst>
              <a:ext uri="{FF2B5EF4-FFF2-40B4-BE49-F238E27FC236}">
                <a16:creationId xmlns:a16="http://schemas.microsoft.com/office/drawing/2014/main" id="{338FA747-D085-4909-A6FE-575A5C652420}"/>
              </a:ext>
            </a:extLst>
          </p:cNvPr>
          <p:cNvSpPr>
            <a:spLocks noGrp="1"/>
          </p:cNvSpPr>
          <p:nvPr>
            <p:ph idx="18" hasCustomPrompt="1"/>
          </p:nvPr>
        </p:nvSpPr>
        <p:spPr>
          <a:xfrm>
            <a:off x="9401267" y="2850484"/>
            <a:ext cx="1838233" cy="3093116"/>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32" name="Rectangle 31">
            <a:extLst>
              <a:ext uri="{FF2B5EF4-FFF2-40B4-BE49-F238E27FC236}">
                <a16:creationId xmlns:a16="http://schemas.microsoft.com/office/drawing/2014/main" id="{8A4AB6F8-D05F-8E40-A637-083D1274FB35}"/>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36" name="Footer Placeholder 4">
            <a:extLst>
              <a:ext uri="{FF2B5EF4-FFF2-40B4-BE49-F238E27FC236}">
                <a16:creationId xmlns:a16="http://schemas.microsoft.com/office/drawing/2014/main" id="{48092FCE-E544-874D-A440-7B68904C34DF}"/>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r>
              <a:rPr lang="en-US"/>
              <a:t>View &gt;&gt; Header and Footer &gt;&gt; Add Unit Name</a:t>
            </a:r>
            <a:endParaRPr lang="en-US" dirty="0"/>
          </a:p>
        </p:txBody>
      </p:sp>
    </p:spTree>
    <p:custDataLst>
      <p:tags r:id="rId1"/>
    </p:custDataLst>
    <p:extLst>
      <p:ext uri="{BB962C8B-B14F-4D97-AF65-F5344CB8AC3E}">
        <p14:creationId xmlns:p14="http://schemas.microsoft.com/office/powerpoint/2010/main" val="54312659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4842932" y="474137"/>
            <a:ext cx="6739467" cy="573669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a:xfrm>
            <a:off x="777238" y="3292158"/>
            <a:ext cx="2743200" cy="365125"/>
          </a:xfrm>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0DE80AF-E4A7-FBAC-E918-9BEB88C0FC93}"/>
              </a:ext>
            </a:extLst>
          </p:cNvPr>
          <p:cNvSpPr/>
          <p:nvPr userDrawn="1"/>
        </p:nvSpPr>
        <p:spPr>
          <a:xfrm>
            <a:off x="18288" y="22860"/>
            <a:ext cx="3657600" cy="6812280"/>
          </a:xfrm>
          <a:prstGeom prst="rect">
            <a:avLst/>
          </a:prstGeom>
          <a:solidFill>
            <a:schemeClr val="accent5">
              <a:lumMod val="60000"/>
              <a:lumOff val="4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301199" y="637064"/>
            <a:ext cx="3055199" cy="5675313"/>
          </a:xfrm>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344493044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x1 Grid Layout">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83F529D-C880-45A0-81D8-FD2CC04E07D8}"/>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10288587"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2120010"/>
            <a:ext cx="10288586" cy="754602"/>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949325" y="3098307"/>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952502" y="3291760"/>
            <a:ext cx="10288587" cy="328016"/>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952504" y="3725012"/>
            <a:ext cx="10288586" cy="644563"/>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950912" y="4520213"/>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952504" y="4753992"/>
            <a:ext cx="10288587"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952506" y="5187244"/>
            <a:ext cx="10288586" cy="754602"/>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15" name="Rectangle 14">
            <a:extLst>
              <a:ext uri="{FF2B5EF4-FFF2-40B4-BE49-F238E27FC236}">
                <a16:creationId xmlns:a16="http://schemas.microsoft.com/office/drawing/2014/main" id="{55E76717-4761-EC4B-BDB1-C130638E59C3}"/>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16" name="Footer Placeholder 4">
            <a:extLst>
              <a:ext uri="{FF2B5EF4-FFF2-40B4-BE49-F238E27FC236}">
                <a16:creationId xmlns:a16="http://schemas.microsoft.com/office/drawing/2014/main" id="{AF415A2A-5C4A-BE45-8CAF-820EC97BED1D}"/>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r>
              <a:rPr lang="en-US"/>
              <a:t>View &gt;&gt; Header and Footer &gt;&gt; Add Unit Name</a:t>
            </a:r>
            <a:endParaRPr lang="en-US" dirty="0"/>
          </a:p>
        </p:txBody>
      </p:sp>
    </p:spTree>
    <p:custDataLst>
      <p:tags r:id="rId1"/>
    </p:custDataLst>
    <p:extLst>
      <p:ext uri="{BB962C8B-B14F-4D97-AF65-F5344CB8AC3E}">
        <p14:creationId xmlns:p14="http://schemas.microsoft.com/office/powerpoint/2010/main" val="149645734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guide id="8" orient="horz" pos="240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x2 Grid Layout">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3A9A771B-4FFF-4EBF-A07A-0D6292AC2FE3}"/>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1686758"/>
            <a:ext cx="4755838"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2120010"/>
            <a:ext cx="4755838" cy="754602"/>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949325" y="3098307"/>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952503" y="3291760"/>
            <a:ext cx="4755838" cy="328016"/>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952504" y="3725012"/>
            <a:ext cx="4755838" cy="644563"/>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950912" y="4520213"/>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952505" y="4753992"/>
            <a:ext cx="4755838"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952506" y="5187244"/>
            <a:ext cx="4755838" cy="754602"/>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28" name="Straight Connector 27">
            <a:extLst>
              <a:ext uri="{FF2B5EF4-FFF2-40B4-BE49-F238E27FC236}">
                <a16:creationId xmlns:a16="http://schemas.microsoft.com/office/drawing/2014/main" id="{AA23041F-D604-4688-B75A-90D37AFDDB0E}"/>
              </a:ext>
            </a:extLst>
          </p:cNvPr>
          <p:cNvCxnSpPr/>
          <p:nvPr userDrawn="1"/>
        </p:nvCxnSpPr>
        <p:spPr>
          <a:xfrm>
            <a:off x="6096000"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F7B91F83-8428-4E5A-9C88-17829B687B77}"/>
              </a:ext>
            </a:extLst>
          </p:cNvPr>
          <p:cNvSpPr>
            <a:spLocks noGrp="1"/>
          </p:cNvSpPr>
          <p:nvPr>
            <p:ph idx="15" hasCustomPrompt="1"/>
          </p:nvPr>
        </p:nvSpPr>
        <p:spPr>
          <a:xfrm>
            <a:off x="6483696" y="1688512"/>
            <a:ext cx="4755838"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3" name="Content Placeholder 2">
            <a:extLst>
              <a:ext uri="{FF2B5EF4-FFF2-40B4-BE49-F238E27FC236}">
                <a16:creationId xmlns:a16="http://schemas.microsoft.com/office/drawing/2014/main" id="{ADB1D581-6D4C-4716-AE96-DBB4F953B95C}"/>
              </a:ext>
            </a:extLst>
          </p:cNvPr>
          <p:cNvSpPr>
            <a:spLocks noGrp="1"/>
          </p:cNvSpPr>
          <p:nvPr>
            <p:ph idx="16" hasCustomPrompt="1"/>
          </p:nvPr>
        </p:nvSpPr>
        <p:spPr>
          <a:xfrm>
            <a:off x="6483697" y="2121764"/>
            <a:ext cx="4755838" cy="754602"/>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4" name="Content Placeholder 2">
            <a:extLst>
              <a:ext uri="{FF2B5EF4-FFF2-40B4-BE49-F238E27FC236}">
                <a16:creationId xmlns:a16="http://schemas.microsoft.com/office/drawing/2014/main" id="{279BA4B0-A083-4A1F-9D3B-A041B59E7C22}"/>
              </a:ext>
            </a:extLst>
          </p:cNvPr>
          <p:cNvSpPr>
            <a:spLocks noGrp="1"/>
          </p:cNvSpPr>
          <p:nvPr>
            <p:ph idx="17" hasCustomPrompt="1"/>
          </p:nvPr>
        </p:nvSpPr>
        <p:spPr>
          <a:xfrm>
            <a:off x="6483698" y="3293514"/>
            <a:ext cx="4755838" cy="328016"/>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5" name="Content Placeholder 2">
            <a:extLst>
              <a:ext uri="{FF2B5EF4-FFF2-40B4-BE49-F238E27FC236}">
                <a16:creationId xmlns:a16="http://schemas.microsoft.com/office/drawing/2014/main" id="{8FDD4A4D-E1FC-4E83-A8AA-A324B6B0E441}"/>
              </a:ext>
            </a:extLst>
          </p:cNvPr>
          <p:cNvSpPr>
            <a:spLocks noGrp="1"/>
          </p:cNvSpPr>
          <p:nvPr>
            <p:ph idx="18" hasCustomPrompt="1"/>
          </p:nvPr>
        </p:nvSpPr>
        <p:spPr>
          <a:xfrm>
            <a:off x="6483699" y="3726766"/>
            <a:ext cx="4755838" cy="644563"/>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6" name="Content Placeholder 2">
            <a:extLst>
              <a:ext uri="{FF2B5EF4-FFF2-40B4-BE49-F238E27FC236}">
                <a16:creationId xmlns:a16="http://schemas.microsoft.com/office/drawing/2014/main" id="{DE8E7D5C-ACCB-47E6-A3F5-6F3F51A0F37F}"/>
              </a:ext>
            </a:extLst>
          </p:cNvPr>
          <p:cNvSpPr>
            <a:spLocks noGrp="1"/>
          </p:cNvSpPr>
          <p:nvPr>
            <p:ph idx="19" hasCustomPrompt="1"/>
          </p:nvPr>
        </p:nvSpPr>
        <p:spPr>
          <a:xfrm>
            <a:off x="6483700" y="4755746"/>
            <a:ext cx="4755838"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7" name="Content Placeholder 2">
            <a:extLst>
              <a:ext uri="{FF2B5EF4-FFF2-40B4-BE49-F238E27FC236}">
                <a16:creationId xmlns:a16="http://schemas.microsoft.com/office/drawing/2014/main" id="{659D9DC4-BB53-4441-9B74-84922B369948}"/>
              </a:ext>
            </a:extLst>
          </p:cNvPr>
          <p:cNvSpPr>
            <a:spLocks noGrp="1"/>
          </p:cNvSpPr>
          <p:nvPr>
            <p:ph idx="20" hasCustomPrompt="1"/>
          </p:nvPr>
        </p:nvSpPr>
        <p:spPr>
          <a:xfrm>
            <a:off x="6483701" y="5188998"/>
            <a:ext cx="4755838" cy="754602"/>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9" name="Rectangle 28">
            <a:extLst>
              <a:ext uri="{FF2B5EF4-FFF2-40B4-BE49-F238E27FC236}">
                <a16:creationId xmlns:a16="http://schemas.microsoft.com/office/drawing/2014/main" id="{A774845D-2BF0-2740-9880-8D2B0EBB22B7}"/>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34" name="Footer Placeholder 4">
            <a:extLst>
              <a:ext uri="{FF2B5EF4-FFF2-40B4-BE49-F238E27FC236}">
                <a16:creationId xmlns:a16="http://schemas.microsoft.com/office/drawing/2014/main" id="{7695749F-B8A1-694A-8E96-E3DE4B0E92E9}"/>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r>
              <a:rPr lang="en-US"/>
              <a:t>View &gt;&gt; Header and Footer &gt;&gt; Add Unit Name</a:t>
            </a:r>
            <a:endParaRPr lang="en-US" dirty="0"/>
          </a:p>
        </p:txBody>
      </p:sp>
    </p:spTree>
    <p:custDataLst>
      <p:tags r:id="rId1"/>
    </p:custDataLst>
    <p:extLst>
      <p:ext uri="{BB962C8B-B14F-4D97-AF65-F5344CB8AC3E}">
        <p14:creationId xmlns:p14="http://schemas.microsoft.com/office/powerpoint/2010/main" val="23820159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guide id="8" orient="horz" pos="240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4x2 Grid Layout">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31EE2C71-E6FD-4A5F-BC00-7290049C4471}"/>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4772003"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2120010"/>
            <a:ext cx="4772003" cy="417141"/>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949325" y="2760956"/>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5FC9698A-599E-4227-BA19-18EFBBF3E0DD}"/>
              </a:ext>
            </a:extLst>
          </p:cNvPr>
          <p:cNvSpPr>
            <a:spLocks noGrp="1"/>
          </p:cNvSpPr>
          <p:nvPr>
            <p:ph idx="11" hasCustomPrompt="1"/>
          </p:nvPr>
        </p:nvSpPr>
        <p:spPr>
          <a:xfrm>
            <a:off x="954094" y="2904080"/>
            <a:ext cx="4772003"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18" name="Content Placeholder 2">
            <a:extLst>
              <a:ext uri="{FF2B5EF4-FFF2-40B4-BE49-F238E27FC236}">
                <a16:creationId xmlns:a16="http://schemas.microsoft.com/office/drawing/2014/main" id="{C4B470A9-B821-4D01-8FB4-31DF303421A9}"/>
              </a:ext>
            </a:extLst>
          </p:cNvPr>
          <p:cNvSpPr>
            <a:spLocks noGrp="1"/>
          </p:cNvSpPr>
          <p:nvPr>
            <p:ph idx="12" hasCustomPrompt="1"/>
          </p:nvPr>
        </p:nvSpPr>
        <p:spPr>
          <a:xfrm>
            <a:off x="954096" y="3337333"/>
            <a:ext cx="4772003" cy="304911"/>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950912" y="3792244"/>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0C507C81-6817-4069-BC84-0CE4705AE16C}"/>
              </a:ext>
            </a:extLst>
          </p:cNvPr>
          <p:cNvSpPr>
            <a:spLocks noGrp="1"/>
          </p:cNvSpPr>
          <p:nvPr>
            <p:ph idx="15" hasCustomPrompt="1"/>
          </p:nvPr>
        </p:nvSpPr>
        <p:spPr>
          <a:xfrm>
            <a:off x="954098" y="3970621"/>
            <a:ext cx="4772003"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3" name="Content Placeholder 2">
            <a:extLst>
              <a:ext uri="{FF2B5EF4-FFF2-40B4-BE49-F238E27FC236}">
                <a16:creationId xmlns:a16="http://schemas.microsoft.com/office/drawing/2014/main" id="{94103820-8C7A-497C-BCBA-2CFEB4549C83}"/>
              </a:ext>
            </a:extLst>
          </p:cNvPr>
          <p:cNvSpPr>
            <a:spLocks noGrp="1"/>
          </p:cNvSpPr>
          <p:nvPr>
            <p:ph idx="16" hasCustomPrompt="1"/>
          </p:nvPr>
        </p:nvSpPr>
        <p:spPr>
          <a:xfrm>
            <a:off x="954100" y="4403874"/>
            <a:ext cx="4772003" cy="310972"/>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16" name="Straight Connector 15">
            <a:extLst>
              <a:ext uri="{FF2B5EF4-FFF2-40B4-BE49-F238E27FC236}">
                <a16:creationId xmlns:a16="http://schemas.microsoft.com/office/drawing/2014/main" id="{1F1CE437-6AD8-4170-8DC8-66894266CE06}"/>
              </a:ext>
            </a:extLst>
          </p:cNvPr>
          <p:cNvCxnSpPr/>
          <p:nvPr userDrawn="1"/>
        </p:nvCxnSpPr>
        <p:spPr>
          <a:xfrm>
            <a:off x="952506" y="4885677"/>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0C02F409-DCF5-4241-BB5E-6E37CC8D3518}"/>
              </a:ext>
            </a:extLst>
          </p:cNvPr>
          <p:cNvSpPr>
            <a:spLocks noGrp="1"/>
          </p:cNvSpPr>
          <p:nvPr>
            <p:ph idx="13" hasCustomPrompt="1"/>
          </p:nvPr>
        </p:nvSpPr>
        <p:spPr>
          <a:xfrm>
            <a:off x="954096" y="5089029"/>
            <a:ext cx="4772003"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0" name="Content Placeholder 2">
            <a:extLst>
              <a:ext uri="{FF2B5EF4-FFF2-40B4-BE49-F238E27FC236}">
                <a16:creationId xmlns:a16="http://schemas.microsoft.com/office/drawing/2014/main" id="{2AC426E8-7005-475F-BC32-B5F0BA7A8A4C}"/>
              </a:ext>
            </a:extLst>
          </p:cNvPr>
          <p:cNvSpPr>
            <a:spLocks noGrp="1"/>
          </p:cNvSpPr>
          <p:nvPr>
            <p:ph idx="14" hasCustomPrompt="1"/>
          </p:nvPr>
        </p:nvSpPr>
        <p:spPr>
          <a:xfrm>
            <a:off x="954098" y="5522281"/>
            <a:ext cx="4772003" cy="417141"/>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34" name="Straight Connector 33">
            <a:extLst>
              <a:ext uri="{FF2B5EF4-FFF2-40B4-BE49-F238E27FC236}">
                <a16:creationId xmlns:a16="http://schemas.microsoft.com/office/drawing/2014/main" id="{8222804C-AFDD-4E8C-BFDC-31326A2127FA}"/>
              </a:ext>
            </a:extLst>
          </p:cNvPr>
          <p:cNvCxnSpPr/>
          <p:nvPr userDrawn="1"/>
        </p:nvCxnSpPr>
        <p:spPr>
          <a:xfrm>
            <a:off x="6096000"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66342B0E-1F8B-4D4C-ABA7-E43BC2B3F4AE}"/>
              </a:ext>
            </a:extLst>
          </p:cNvPr>
          <p:cNvSpPr>
            <a:spLocks noGrp="1"/>
          </p:cNvSpPr>
          <p:nvPr>
            <p:ph idx="17" hasCustomPrompt="1"/>
          </p:nvPr>
        </p:nvSpPr>
        <p:spPr>
          <a:xfrm>
            <a:off x="6467495" y="1688232"/>
            <a:ext cx="4772003"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5" name="Content Placeholder 2">
            <a:extLst>
              <a:ext uri="{FF2B5EF4-FFF2-40B4-BE49-F238E27FC236}">
                <a16:creationId xmlns:a16="http://schemas.microsoft.com/office/drawing/2014/main" id="{FCF3285B-83DB-4917-9F24-EC0C964DE403}"/>
              </a:ext>
            </a:extLst>
          </p:cNvPr>
          <p:cNvSpPr>
            <a:spLocks noGrp="1"/>
          </p:cNvSpPr>
          <p:nvPr>
            <p:ph idx="18" hasCustomPrompt="1"/>
          </p:nvPr>
        </p:nvSpPr>
        <p:spPr>
          <a:xfrm>
            <a:off x="6467497" y="2121484"/>
            <a:ext cx="4772003" cy="417141"/>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6" name="Content Placeholder 2">
            <a:extLst>
              <a:ext uri="{FF2B5EF4-FFF2-40B4-BE49-F238E27FC236}">
                <a16:creationId xmlns:a16="http://schemas.microsoft.com/office/drawing/2014/main" id="{8C88D8B1-0044-4EC5-B4CD-DB1095F378A4}"/>
              </a:ext>
            </a:extLst>
          </p:cNvPr>
          <p:cNvSpPr>
            <a:spLocks noGrp="1"/>
          </p:cNvSpPr>
          <p:nvPr>
            <p:ph idx="19" hasCustomPrompt="1"/>
          </p:nvPr>
        </p:nvSpPr>
        <p:spPr>
          <a:xfrm>
            <a:off x="6469089" y="2905554"/>
            <a:ext cx="4772003"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7" name="Content Placeholder 2">
            <a:extLst>
              <a:ext uri="{FF2B5EF4-FFF2-40B4-BE49-F238E27FC236}">
                <a16:creationId xmlns:a16="http://schemas.microsoft.com/office/drawing/2014/main" id="{9F6100E2-DAE8-4111-AF37-8909AA389FC1}"/>
              </a:ext>
            </a:extLst>
          </p:cNvPr>
          <p:cNvSpPr>
            <a:spLocks noGrp="1"/>
          </p:cNvSpPr>
          <p:nvPr>
            <p:ph idx="20" hasCustomPrompt="1"/>
          </p:nvPr>
        </p:nvSpPr>
        <p:spPr>
          <a:xfrm>
            <a:off x="6469091" y="3338807"/>
            <a:ext cx="4772003" cy="304911"/>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30" name="Content Placeholder 2">
            <a:extLst>
              <a:ext uri="{FF2B5EF4-FFF2-40B4-BE49-F238E27FC236}">
                <a16:creationId xmlns:a16="http://schemas.microsoft.com/office/drawing/2014/main" id="{C0B1E9EC-56B4-4514-B189-24BD47F549F3}"/>
              </a:ext>
            </a:extLst>
          </p:cNvPr>
          <p:cNvSpPr>
            <a:spLocks noGrp="1"/>
          </p:cNvSpPr>
          <p:nvPr>
            <p:ph idx="23" hasCustomPrompt="1"/>
          </p:nvPr>
        </p:nvSpPr>
        <p:spPr>
          <a:xfrm>
            <a:off x="6469093" y="3972095"/>
            <a:ext cx="4772003"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1" name="Content Placeholder 2">
            <a:extLst>
              <a:ext uri="{FF2B5EF4-FFF2-40B4-BE49-F238E27FC236}">
                <a16:creationId xmlns:a16="http://schemas.microsoft.com/office/drawing/2014/main" id="{F685484E-408B-4771-9259-BAAC2A6E6017}"/>
              </a:ext>
            </a:extLst>
          </p:cNvPr>
          <p:cNvSpPr>
            <a:spLocks noGrp="1"/>
          </p:cNvSpPr>
          <p:nvPr>
            <p:ph idx="24" hasCustomPrompt="1"/>
          </p:nvPr>
        </p:nvSpPr>
        <p:spPr>
          <a:xfrm>
            <a:off x="6469095" y="4405348"/>
            <a:ext cx="4772003" cy="310972"/>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8" name="Content Placeholder 2">
            <a:extLst>
              <a:ext uri="{FF2B5EF4-FFF2-40B4-BE49-F238E27FC236}">
                <a16:creationId xmlns:a16="http://schemas.microsoft.com/office/drawing/2014/main" id="{0EE05AF1-1486-45F2-B87D-2AE555B8D1CB}"/>
              </a:ext>
            </a:extLst>
          </p:cNvPr>
          <p:cNvSpPr>
            <a:spLocks noGrp="1"/>
          </p:cNvSpPr>
          <p:nvPr>
            <p:ph idx="21" hasCustomPrompt="1"/>
          </p:nvPr>
        </p:nvSpPr>
        <p:spPr>
          <a:xfrm>
            <a:off x="6469091" y="5090503"/>
            <a:ext cx="4772003" cy="319591"/>
          </a:xfrm>
        </p:spPr>
        <p:txBody>
          <a:bodyPr lIns="0" tIns="0" rIns="0" bIns="0">
            <a:no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9" name="Content Placeholder 2">
            <a:extLst>
              <a:ext uri="{FF2B5EF4-FFF2-40B4-BE49-F238E27FC236}">
                <a16:creationId xmlns:a16="http://schemas.microsoft.com/office/drawing/2014/main" id="{52C4B0E5-3C7E-4BC2-AA92-4156C26C91FF}"/>
              </a:ext>
            </a:extLst>
          </p:cNvPr>
          <p:cNvSpPr>
            <a:spLocks noGrp="1"/>
          </p:cNvSpPr>
          <p:nvPr>
            <p:ph idx="22" hasCustomPrompt="1"/>
          </p:nvPr>
        </p:nvSpPr>
        <p:spPr>
          <a:xfrm>
            <a:off x="6469093" y="5523755"/>
            <a:ext cx="4772003" cy="417141"/>
          </a:xfrm>
        </p:spPr>
        <p:txBody>
          <a:bodyPr lIns="0" tIns="0" rIns="0" bIns="0">
            <a:normAutofit/>
          </a:bodyPr>
          <a:lstStyle>
            <a:lvl1pPr marL="0" indent="0">
              <a:buSzPct val="95000"/>
              <a:buFont typeface="Arial" panose="020B0604020202020204" pitchFamily="34" charset="0"/>
              <a:buNone/>
              <a:defRPr sz="16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33" name="Rectangle 32">
            <a:extLst>
              <a:ext uri="{FF2B5EF4-FFF2-40B4-BE49-F238E27FC236}">
                <a16:creationId xmlns:a16="http://schemas.microsoft.com/office/drawing/2014/main" id="{A5480C56-313A-5C4D-A02B-5C10621A5061}"/>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37" name="Footer Placeholder 4">
            <a:extLst>
              <a:ext uri="{FF2B5EF4-FFF2-40B4-BE49-F238E27FC236}">
                <a16:creationId xmlns:a16="http://schemas.microsoft.com/office/drawing/2014/main" id="{FFD2AE71-6126-9A49-BF5D-602677416553}"/>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r>
              <a:rPr lang="en-US"/>
              <a:t>View &gt;&gt; Header and Footer &gt;&gt; Add Unit Name</a:t>
            </a:r>
            <a:endParaRPr lang="en-US" dirty="0"/>
          </a:p>
        </p:txBody>
      </p:sp>
    </p:spTree>
    <p:custDataLst>
      <p:tags r:id="rId1"/>
    </p:custDataLst>
    <p:extLst>
      <p:ext uri="{BB962C8B-B14F-4D97-AF65-F5344CB8AC3E}">
        <p14:creationId xmlns:p14="http://schemas.microsoft.com/office/powerpoint/2010/main" val="311394986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guide id="8" orient="horz" pos="240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x2 Grid Layout">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F947D672-DDE7-4F36-B79C-4245C5D115ED}"/>
              </a:ext>
            </a:extLst>
          </p:cNvPr>
          <p:cNvSpPr>
            <a:spLocks noGrp="1"/>
          </p:cNvSpPr>
          <p:nvPr>
            <p:ph type="title"/>
          </p:nvPr>
        </p:nvSpPr>
        <p:spPr>
          <a:xfrm>
            <a:off x="952499" y="526777"/>
            <a:ext cx="10287001"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4800224" cy="374036"/>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238480"/>
            <a:ext cx="4800219" cy="1200572"/>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8" name="Straight Connector 7">
            <a:extLst>
              <a:ext uri="{FF2B5EF4-FFF2-40B4-BE49-F238E27FC236}">
                <a16:creationId xmlns:a16="http://schemas.microsoft.com/office/drawing/2014/main" id="{69FB9F7B-CC85-4936-BE2A-DF6B8BF46018}"/>
              </a:ext>
            </a:extLst>
          </p:cNvPr>
          <p:cNvCxnSpPr/>
          <p:nvPr userDrawn="1"/>
        </p:nvCxnSpPr>
        <p:spPr>
          <a:xfrm>
            <a:off x="949325" y="3790765"/>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FDFA8ABE-0B6C-4930-94A9-A2BB4166E51F}"/>
              </a:ext>
            </a:extLst>
          </p:cNvPr>
          <p:cNvSpPr>
            <a:spLocks noGrp="1"/>
          </p:cNvSpPr>
          <p:nvPr>
            <p:ph idx="17" hasCustomPrompt="1"/>
          </p:nvPr>
        </p:nvSpPr>
        <p:spPr>
          <a:xfrm>
            <a:off x="958052" y="4209907"/>
            <a:ext cx="4800224" cy="374036"/>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4" name="Content Placeholder 2">
            <a:extLst>
              <a:ext uri="{FF2B5EF4-FFF2-40B4-BE49-F238E27FC236}">
                <a16:creationId xmlns:a16="http://schemas.microsoft.com/office/drawing/2014/main" id="{47E91DB8-4856-4AED-8362-60627F681EE8}"/>
              </a:ext>
            </a:extLst>
          </p:cNvPr>
          <p:cNvSpPr>
            <a:spLocks noGrp="1"/>
          </p:cNvSpPr>
          <p:nvPr>
            <p:ph idx="18" hasCustomPrompt="1"/>
          </p:nvPr>
        </p:nvSpPr>
        <p:spPr>
          <a:xfrm>
            <a:off x="958053" y="4761629"/>
            <a:ext cx="4800219" cy="1181971"/>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6096000" y="1679384"/>
            <a:ext cx="0" cy="427276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6433724" y="1676706"/>
            <a:ext cx="4800224" cy="374036"/>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6433725" y="2228428"/>
            <a:ext cx="4800224" cy="1200572"/>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5" name="Content Placeholder 2">
            <a:extLst>
              <a:ext uri="{FF2B5EF4-FFF2-40B4-BE49-F238E27FC236}">
                <a16:creationId xmlns:a16="http://schemas.microsoft.com/office/drawing/2014/main" id="{76BD4A33-C7CC-4380-A2BB-ECC6C2FB7225}"/>
              </a:ext>
            </a:extLst>
          </p:cNvPr>
          <p:cNvSpPr>
            <a:spLocks noGrp="1"/>
          </p:cNvSpPr>
          <p:nvPr>
            <p:ph idx="19" hasCustomPrompt="1"/>
          </p:nvPr>
        </p:nvSpPr>
        <p:spPr>
          <a:xfrm>
            <a:off x="6439276" y="4199855"/>
            <a:ext cx="4800224" cy="374036"/>
          </a:xfrm>
        </p:spPr>
        <p:txBody>
          <a:bodyPr lIns="0" tIns="0" rIns="0" bIns="0">
            <a:normAutofit/>
          </a:bodyPr>
          <a:lstStyle>
            <a:lvl1pPr marL="0" indent="0">
              <a:buSzPct val="95000"/>
              <a:buFont typeface="Arial" panose="020B0604020202020204" pitchFamily="34" charset="0"/>
              <a:buNone/>
              <a:defRPr sz="2400" b="1">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6" name="Content Placeholder 2">
            <a:extLst>
              <a:ext uri="{FF2B5EF4-FFF2-40B4-BE49-F238E27FC236}">
                <a16:creationId xmlns:a16="http://schemas.microsoft.com/office/drawing/2014/main" id="{4CD0BB64-6643-42CE-AFE7-372305F21233}"/>
              </a:ext>
            </a:extLst>
          </p:cNvPr>
          <p:cNvSpPr>
            <a:spLocks noGrp="1"/>
          </p:cNvSpPr>
          <p:nvPr>
            <p:ph idx="20" hasCustomPrompt="1"/>
          </p:nvPr>
        </p:nvSpPr>
        <p:spPr>
          <a:xfrm>
            <a:off x="6439277" y="4751577"/>
            <a:ext cx="4800224" cy="1200572"/>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1" name="Rectangle 20">
            <a:extLst>
              <a:ext uri="{FF2B5EF4-FFF2-40B4-BE49-F238E27FC236}">
                <a16:creationId xmlns:a16="http://schemas.microsoft.com/office/drawing/2014/main" id="{D8D606F0-071A-A842-B316-9BEBD143AC36}"/>
              </a:ext>
            </a:extLst>
          </p:cNvPr>
          <p:cNvSpPr/>
          <p:nvPr userDrawn="1"/>
        </p:nvSpPr>
        <p:spPr>
          <a:xfrm>
            <a:off x="0" y="6389511"/>
            <a:ext cx="12192000" cy="468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Verdana" panose="020B0604030504040204" pitchFamily="34" charset="0"/>
              <a:ea typeface="Verdana" panose="020B0604030504040204" pitchFamily="34" charset="0"/>
            </a:endParaRPr>
          </a:p>
        </p:txBody>
      </p:sp>
      <p:sp>
        <p:nvSpPr>
          <p:cNvPr id="27" name="Footer Placeholder 4">
            <a:extLst>
              <a:ext uri="{FF2B5EF4-FFF2-40B4-BE49-F238E27FC236}">
                <a16:creationId xmlns:a16="http://schemas.microsoft.com/office/drawing/2014/main" id="{BD920E71-4E45-E74F-B01A-DC16C3B807E1}"/>
              </a:ext>
            </a:extLst>
          </p:cNvPr>
          <p:cNvSpPr>
            <a:spLocks noGrp="1"/>
          </p:cNvSpPr>
          <p:nvPr>
            <p:ph type="ftr" sz="quarter" idx="3"/>
          </p:nvPr>
        </p:nvSpPr>
        <p:spPr>
          <a:xfrm>
            <a:off x="2519853" y="6441192"/>
            <a:ext cx="8684173" cy="365125"/>
          </a:xfrm>
          <a:prstGeom prst="rect">
            <a:avLst/>
          </a:prstGeom>
        </p:spPr>
        <p:txBody>
          <a:bodyPr vert="horz" lIns="91440" tIns="45720" rIns="91440" bIns="45720" rtlCol="0" anchor="ctr"/>
          <a:lstStyle>
            <a:lvl1pPr algn="l">
              <a:defRPr sz="1400" b="0">
                <a:solidFill>
                  <a:schemeClr val="bg1"/>
                </a:solidFill>
                <a:latin typeface="Verdana" panose="020B0604030504040204" pitchFamily="34" charset="0"/>
                <a:ea typeface="Verdana" panose="020B0604030504040204" pitchFamily="34" charset="0"/>
              </a:defRPr>
            </a:lvl1pPr>
          </a:lstStyle>
          <a:p>
            <a:r>
              <a:rPr lang="en-US"/>
              <a:t>View &gt;&gt; Header and Footer &gt;&gt; Add Unit Name</a:t>
            </a:r>
            <a:endParaRPr lang="en-US" dirty="0"/>
          </a:p>
        </p:txBody>
      </p:sp>
    </p:spTree>
    <p:custDataLst>
      <p:tags r:id="rId1"/>
    </p:custDataLst>
    <p:extLst>
      <p:ext uri="{BB962C8B-B14F-4D97-AF65-F5344CB8AC3E}">
        <p14:creationId xmlns:p14="http://schemas.microsoft.com/office/powerpoint/2010/main" val="175573958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2400">
          <p15:clr>
            <a:srgbClr val="FBAE40"/>
          </p15:clr>
        </p15:guide>
        <p15:guide id="7" orient="horz" pos="697">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hree Column Photo Layou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103BAF8-AE0C-4C2A-AFFE-5EFC74007B1B}"/>
              </a:ext>
            </a:extLst>
          </p:cNvPr>
          <p:cNvSpPr>
            <a:spLocks noGrp="1"/>
          </p:cNvSpPr>
          <p:nvPr>
            <p:ph type="title"/>
          </p:nvPr>
        </p:nvSpPr>
        <p:spPr>
          <a:xfrm>
            <a:off x="4616380" y="526777"/>
            <a:ext cx="6953840" cy="869089"/>
          </a:xfrm>
        </p:spPr>
        <p:txBody>
          <a:bodyPr lIns="0" tIns="0" rIns="0" bIns="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4041147" y="504971"/>
            <a:ext cx="0" cy="2935224"/>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4C29AABA-668F-408C-81ED-9A30ED0A4BE9}"/>
              </a:ext>
            </a:extLst>
          </p:cNvPr>
          <p:cNvSpPr>
            <a:spLocks noGrp="1"/>
          </p:cNvSpPr>
          <p:nvPr>
            <p:ph type="pic" sz="quarter" idx="15"/>
          </p:nvPr>
        </p:nvSpPr>
        <p:spPr>
          <a:xfrm>
            <a:off x="621779" y="492918"/>
            <a:ext cx="3170238" cy="2936082"/>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4376691"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Picture Placeholder 3">
            <a:extLst>
              <a:ext uri="{FF2B5EF4-FFF2-40B4-BE49-F238E27FC236}">
                <a16:creationId xmlns:a16="http://schemas.microsoft.com/office/drawing/2014/main" id="{3C3EF38F-8A6A-4B49-A1A2-467E7797A518}"/>
              </a:ext>
            </a:extLst>
          </p:cNvPr>
          <p:cNvSpPr>
            <a:spLocks noGrp="1"/>
          </p:cNvSpPr>
          <p:nvPr>
            <p:ph type="pic" sz="quarter" idx="16"/>
          </p:nvPr>
        </p:nvSpPr>
        <p:spPr>
          <a:xfrm>
            <a:off x="621779" y="3809999"/>
            <a:ext cx="3994601" cy="2642387"/>
          </a:xfrm>
        </p:spPr>
        <p:txBody>
          <a:bodyPr/>
          <a:lstStyle>
            <a:lvl1pPr>
              <a:buNone/>
              <a:defRPr>
                <a:latin typeface="Verdana" panose="020B0604030504040204" pitchFamily="34" charset="0"/>
                <a:ea typeface="Verdana" panose="020B0604030504040204" pitchFamily="34" charset="0"/>
              </a:defRPr>
            </a:lvl1pPr>
          </a:lstStyle>
          <a:p>
            <a:endParaRPr lang="en-US" dirty="0"/>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7806430"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5046553" y="1679383"/>
            <a:ext cx="3108960" cy="4264217"/>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6" name="Content Placeholder 2">
            <a:extLst>
              <a:ext uri="{FF2B5EF4-FFF2-40B4-BE49-F238E27FC236}">
                <a16:creationId xmlns:a16="http://schemas.microsoft.com/office/drawing/2014/main" id="{3EB5785E-B895-054E-1455-D20EDE992092}"/>
              </a:ext>
            </a:extLst>
          </p:cNvPr>
          <p:cNvSpPr>
            <a:spLocks noGrp="1"/>
          </p:cNvSpPr>
          <p:nvPr>
            <p:ph idx="17" hasCustomPrompt="1"/>
          </p:nvPr>
        </p:nvSpPr>
        <p:spPr>
          <a:xfrm>
            <a:off x="8471720" y="1660307"/>
            <a:ext cx="3108960" cy="4264217"/>
          </a:xfrm>
        </p:spPr>
        <p:txBody>
          <a:bodyPr lIns="0" tIns="0" rIns="0" bIns="0">
            <a:normAutofit/>
          </a:bodyPr>
          <a:lstStyle>
            <a:lvl1pPr marL="0" indent="0">
              <a:buSzPct val="95000"/>
              <a:buFont typeface="Arial" panose="020B0604020202020204" pitchFamily="34" charset="0"/>
              <a:buNone/>
              <a:defRPr sz="1800" b="0">
                <a:latin typeface="Verdana" panose="020B0604030504040204" pitchFamily="34" charset="0"/>
                <a:ea typeface="Verdana" panose="020B0604030504040204" pitchFamily="34"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Tree>
    <p:custDataLst>
      <p:tags r:id="rId1"/>
    </p:custDataLst>
    <p:extLst>
      <p:ext uri="{BB962C8B-B14F-4D97-AF65-F5344CB8AC3E}">
        <p14:creationId xmlns:p14="http://schemas.microsoft.com/office/powerpoint/2010/main" val="268668374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p15:clr>
            <a:srgbClr val="FBAE40"/>
          </p15:clr>
        </p15:guide>
        <p15:guide id="7" orient="horz" pos="3744">
          <p15:clr>
            <a:srgbClr val="FBAE40"/>
          </p15:clr>
        </p15:guide>
        <p15:guide id="8" orient="horz" pos="697">
          <p15:clr>
            <a:srgbClr val="FBAE40"/>
          </p15:clr>
        </p15:guide>
        <p15:guide id="9" orient="horz" pos="240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4842932" y="474137"/>
            <a:ext cx="6739467" cy="573669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a:xfrm>
            <a:off x="777238" y="3292158"/>
            <a:ext cx="2743200" cy="365125"/>
          </a:xfrm>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0DE80AF-E4A7-FBAC-E918-9BEB88C0FC93}"/>
              </a:ext>
            </a:extLst>
          </p:cNvPr>
          <p:cNvSpPr/>
          <p:nvPr userDrawn="1"/>
        </p:nvSpPr>
        <p:spPr>
          <a:xfrm>
            <a:off x="18288" y="22860"/>
            <a:ext cx="3657600" cy="6812280"/>
          </a:xfrm>
          <a:prstGeom prst="rect">
            <a:avLst/>
          </a:prstGeom>
          <a:solidFill>
            <a:schemeClr val="accent2"/>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125731" y="637064"/>
            <a:ext cx="3417568" cy="5675313"/>
          </a:xfrm>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9545272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4842932" y="474137"/>
            <a:ext cx="6739467" cy="573669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a:xfrm>
            <a:off x="777238" y="3292158"/>
            <a:ext cx="2743200" cy="365125"/>
          </a:xfrm>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0DE80AF-E4A7-FBAC-E918-9BEB88C0FC93}"/>
              </a:ext>
            </a:extLst>
          </p:cNvPr>
          <p:cNvSpPr/>
          <p:nvPr userDrawn="1"/>
        </p:nvSpPr>
        <p:spPr>
          <a:xfrm>
            <a:off x="18288" y="27432"/>
            <a:ext cx="4297680" cy="6812280"/>
          </a:xfrm>
          <a:prstGeom prst="rect">
            <a:avLst/>
          </a:prstGeom>
          <a:solidFill>
            <a:schemeClr val="accent3"/>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293791" y="637064"/>
            <a:ext cx="3710094" cy="5675313"/>
          </a:xfrm>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132904814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4842932" y="474137"/>
            <a:ext cx="6739467" cy="573669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a:xfrm>
            <a:off x="777238" y="3292158"/>
            <a:ext cx="2743200" cy="365125"/>
          </a:xfrm>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0DE80AF-E4A7-FBAC-E918-9BEB88C0FC93}"/>
              </a:ext>
            </a:extLst>
          </p:cNvPr>
          <p:cNvSpPr/>
          <p:nvPr userDrawn="1"/>
        </p:nvSpPr>
        <p:spPr>
          <a:xfrm>
            <a:off x="18288" y="27432"/>
            <a:ext cx="3657600" cy="6812280"/>
          </a:xfrm>
          <a:prstGeom prst="rect">
            <a:avLst/>
          </a:prstGeom>
          <a:solidFill>
            <a:schemeClr val="accent3"/>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293791" y="637064"/>
            <a:ext cx="3054096" cy="5675313"/>
          </a:xfrm>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338101885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4842932" y="474137"/>
            <a:ext cx="6739467" cy="573669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a:xfrm>
            <a:off x="777238" y="3292158"/>
            <a:ext cx="2743200" cy="365125"/>
          </a:xfrm>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0DE80AF-E4A7-FBAC-E918-9BEB88C0FC93}"/>
              </a:ext>
            </a:extLst>
          </p:cNvPr>
          <p:cNvSpPr/>
          <p:nvPr userDrawn="1"/>
        </p:nvSpPr>
        <p:spPr>
          <a:xfrm>
            <a:off x="18288" y="27432"/>
            <a:ext cx="4297680" cy="6812280"/>
          </a:xfrm>
          <a:prstGeom prst="rect">
            <a:avLst/>
          </a:prstGeom>
          <a:solidFill>
            <a:schemeClr val="accent4"/>
          </a:solid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293791" y="637064"/>
            <a:ext cx="3710094" cy="5675313"/>
          </a:xfrm>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22556910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4842932" y="474137"/>
            <a:ext cx="6739467" cy="573669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a:xfrm>
            <a:off x="777238" y="3292158"/>
            <a:ext cx="2743200" cy="365125"/>
          </a:xfrm>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0DE80AF-E4A7-FBAC-E918-9BEB88C0FC93}"/>
              </a:ext>
            </a:extLst>
          </p:cNvPr>
          <p:cNvSpPr/>
          <p:nvPr userDrawn="1"/>
        </p:nvSpPr>
        <p:spPr>
          <a:xfrm>
            <a:off x="18288" y="27432"/>
            <a:ext cx="3657600" cy="6812280"/>
          </a:xfrm>
          <a:prstGeom prst="rect">
            <a:avLst/>
          </a:prstGeom>
          <a:solidFill>
            <a:schemeClr val="accent4"/>
          </a:solid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293791" y="637064"/>
            <a:ext cx="3054096" cy="5675313"/>
          </a:xfrm>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249875979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3F61-74A7-40E0-8F23-2F002B0106DE}"/>
              </a:ext>
            </a:extLst>
          </p:cNvPr>
          <p:cNvSpPr>
            <a:spLocks noGrp="1"/>
          </p:cNvSpPr>
          <p:nvPr>
            <p:ph type="title"/>
          </p:nvPr>
        </p:nvSpPr>
        <p:spPr>
          <a:xfrm>
            <a:off x="-76200" y="0"/>
            <a:ext cx="12344400" cy="1325563"/>
          </a:xfrm>
          <a:solidFill>
            <a:schemeClr val="accent2"/>
          </a:solidFill>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411707"/>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5230499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8_Title and Content">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3F61-74A7-40E0-8F23-2F002B0106DE}"/>
              </a:ext>
            </a:extLst>
          </p:cNvPr>
          <p:cNvSpPr>
            <a:spLocks noGrp="1"/>
          </p:cNvSpPr>
          <p:nvPr>
            <p:ph type="title"/>
          </p:nvPr>
        </p:nvSpPr>
        <p:spPr>
          <a:xfrm>
            <a:off x="-76200" y="0"/>
            <a:ext cx="12344400" cy="1325563"/>
          </a:xfrm>
          <a:solidFill>
            <a:schemeClr val="accent3"/>
          </a:solidFill>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411707"/>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7535489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7_Title and Content">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3F61-74A7-40E0-8F23-2F002B0106DE}"/>
              </a:ext>
            </a:extLst>
          </p:cNvPr>
          <p:cNvSpPr>
            <a:spLocks noGrp="1"/>
          </p:cNvSpPr>
          <p:nvPr>
            <p:ph type="title"/>
          </p:nvPr>
        </p:nvSpPr>
        <p:spPr>
          <a:xfrm>
            <a:off x="-76200" y="0"/>
            <a:ext cx="12344400" cy="1325563"/>
          </a:xfrm>
          <a:solidFill>
            <a:srgbClr val="FFD17D"/>
          </a:solidFill>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411707"/>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43652659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7_Title Slide">
    <p:spTree>
      <p:nvGrpSpPr>
        <p:cNvPr id="1" name=""/>
        <p:cNvGrpSpPr/>
        <p:nvPr/>
      </p:nvGrpSpPr>
      <p:grpSpPr>
        <a:xfrm>
          <a:off x="0" y="0"/>
          <a:ext cx="0" cy="0"/>
          <a:chOff x="0" y="0"/>
          <a:chExt cx="0" cy="0"/>
        </a:xfrm>
      </p:grpSpPr>
      <p:sp>
        <p:nvSpPr>
          <p:cNvPr id="7" name="Rectangle 6"/>
          <p:cNvSpPr/>
          <p:nvPr/>
        </p:nvSpPr>
        <p:spPr>
          <a:xfrm>
            <a:off x="0" y="0"/>
            <a:ext cx="9141619" cy="68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45720"/>
            <a:ext cx="3108960" cy="6949440"/>
          </a:xfrm>
          <a:prstGeom prst="rect">
            <a:avLst/>
          </a:prstGeom>
          <a:solidFill>
            <a:srgbClr val="D4704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988537" y="1095246"/>
            <a:ext cx="7315200" cy="3255264"/>
          </a:xfrm>
        </p:spPr>
        <p:txBody>
          <a:bodyPr anchor="b">
            <a:normAutofit/>
          </a:bodyPr>
          <a:lstStyle>
            <a:lvl1pPr algn="l">
              <a:defRPr sz="6000" spc="-10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4018704" y="4670246"/>
            <a:ext cx="7315200" cy="914400"/>
          </a:xfrm>
        </p:spPr>
        <p:txBody>
          <a:bodyPr anchor="t">
            <a:noAutofit/>
          </a:bodyPr>
          <a:lstStyle>
            <a:lvl1pPr marL="0" indent="0" algn="l">
              <a:buNone/>
              <a:defRPr sz="40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5586B75A-687E-405C-8A0B-8D00578BA2C3}" type="datetimeFigureOut">
              <a:rPr lang="en-US" smtClean="0">
                <a:latin typeface="Verdana Pro" panose="020B0604030504040204" pitchFamily="34" charset="0"/>
                <a:cs typeface="+mn-cs"/>
              </a:rPr>
              <a:pPr/>
              <a:t>5/14/2026</a:t>
            </a:fld>
            <a:endParaRPr lang="en-US" dirty="0">
              <a:latin typeface="Verdana Pro" panose="020B0604030504040204" pitchFamily="34" charset="0"/>
              <a:cs typeface="+mn-cs"/>
            </a:endParaRPr>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latin typeface="Verdana Pro" panose="020B0604030504040204" pitchFamily="34" charset="0"/>
              <a:cs typeface="+mn-cs"/>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FAB73BC-B049-4115-A692-8D63A059BFB8}" type="slidenum">
              <a:rPr lang="en-US" smtClean="0">
                <a:latin typeface="Verdana Pro" panose="020B0604030504040204" pitchFamily="34" charset="0"/>
                <a:cs typeface="+mn-cs"/>
              </a:rPr>
              <a:pPr/>
              <a:t>‹#›</a:t>
            </a:fld>
            <a:endParaRPr lang="en-US" dirty="0">
              <a:latin typeface="Verdana Pro" panose="020B0604030504040204" pitchFamily="34" charset="0"/>
              <a:cs typeface="+mn-cs"/>
            </a:endParaRPr>
          </a:p>
        </p:txBody>
      </p:sp>
      <p:cxnSp>
        <p:nvCxnSpPr>
          <p:cNvPr id="9" name="Straight Connector 8">
            <a:extLst>
              <a:ext uri="{FF2B5EF4-FFF2-40B4-BE49-F238E27FC236}">
                <a16:creationId xmlns:a16="http://schemas.microsoft.com/office/drawing/2014/main" id="{AE8ABAB8-C355-5B50-D4B9-47D024BACAB2}"/>
              </a:ext>
              <a:ext uri="{C183D7F6-B498-43B3-948B-1728B52AA6E4}">
                <adec:decorative xmlns:adec="http://schemas.microsoft.com/office/drawing/2017/decorative" val="1"/>
              </a:ext>
            </a:extLst>
          </p:cNvPr>
          <p:cNvCxnSpPr/>
          <p:nvPr userDrawn="1"/>
        </p:nvCxnSpPr>
        <p:spPr>
          <a:xfrm>
            <a:off x="3933531" y="4471730"/>
            <a:ext cx="6824785"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286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9_Title and Content">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6918EE-97AE-D5AB-7246-9980C9EFF91C}"/>
              </a:ext>
            </a:extLst>
          </p:cNvPr>
          <p:cNvSpPr/>
          <p:nvPr userDrawn="1"/>
        </p:nvSpPr>
        <p:spPr>
          <a:xfrm>
            <a:off x="-76200" y="1411706"/>
            <a:ext cx="12344400" cy="553094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473F61-74A7-40E0-8F23-2F002B0106DE}"/>
              </a:ext>
            </a:extLst>
          </p:cNvPr>
          <p:cNvSpPr>
            <a:spLocks noGrp="1"/>
          </p:cNvSpPr>
          <p:nvPr>
            <p:ph type="title"/>
          </p:nvPr>
        </p:nvSpPr>
        <p:spPr>
          <a:xfrm>
            <a:off x="-76200" y="0"/>
            <a:ext cx="12344400" cy="1325563"/>
          </a:xfrm>
          <a:solidFill>
            <a:schemeClr val="accent5"/>
          </a:solidFill>
        </p:spPr>
        <p:txBody>
          <a:bodyPr/>
          <a:lstStyle>
            <a:lvl1pPr>
              <a:defRPr>
                <a:solidFill>
                  <a:srgbClr val="FFFFFF"/>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411707"/>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53240991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0B85825-0F94-BED0-F925-5D20B00B56B0}"/>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473F61-74A7-40E0-8F23-2F002B0106DE}"/>
              </a:ext>
            </a:extLst>
          </p:cNvPr>
          <p:cNvSpPr>
            <a:spLocks noGrp="1"/>
          </p:cNvSpPr>
          <p:nvPr>
            <p:ph type="title"/>
          </p:nvPr>
        </p:nvSpPr>
        <p:spPr>
          <a:solidFill>
            <a:schemeClr val="bg1"/>
          </a:solidFill>
        </p:spPr>
        <p:txBody>
          <a:bodyPr/>
          <a:lstStyle/>
          <a:p>
            <a:r>
              <a:rPr lang="en-US"/>
              <a:t>Click to edit Master title style</a:t>
            </a:r>
          </a:p>
        </p:txBody>
      </p:sp>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solidFill>
            <a:srgbClr val="FFFFFF"/>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262165288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0B85825-0F94-BED0-F925-5D20B00B56B0}"/>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473F61-74A7-40E0-8F23-2F002B0106DE}"/>
              </a:ext>
            </a:extLst>
          </p:cNvPr>
          <p:cNvSpPr>
            <a:spLocks noGrp="1"/>
          </p:cNvSpPr>
          <p:nvPr>
            <p:ph type="title"/>
          </p:nvPr>
        </p:nvSpPr>
        <p:spPr>
          <a:solidFill>
            <a:srgbClr val="FFFFFF"/>
          </a:solidFill>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solidFill>
            <a:srgbClr val="FFFFFF"/>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31337608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B6E08-80B4-BFD8-9C4F-4054CD46C9BE}"/>
              </a:ext>
            </a:extLst>
          </p:cNvPr>
          <p:cNvSpPr>
            <a:spLocks noGrp="1"/>
          </p:cNvSpPr>
          <p:nvPr>
            <p:ph type="title"/>
          </p:nvPr>
        </p:nvSpPr>
        <p:spPr>
          <a:xfrm>
            <a:off x="838200" y="365125"/>
            <a:ext cx="10515600" cy="8601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55B92C0-7713-817A-E549-474CB728F3E5}"/>
              </a:ext>
            </a:extLst>
          </p:cNvPr>
          <p:cNvSpPr>
            <a:spLocks noGrp="1"/>
          </p:cNvSpPr>
          <p:nvPr>
            <p:ph idx="1"/>
          </p:nvPr>
        </p:nvSpPr>
        <p:spPr>
          <a:xfrm>
            <a:off x="838200" y="1599398"/>
            <a:ext cx="10515600" cy="4577565"/>
          </a:xfrm>
        </p:spPr>
        <p:txBody>
          <a:bodyPr/>
          <a:lstStyle>
            <a:lvl1pPr>
              <a:lnSpc>
                <a:spcPct val="110000"/>
              </a:lnSpc>
              <a:spcBef>
                <a:spcPts val="600"/>
              </a:spcBef>
              <a:defRPr/>
            </a:lvl1pPr>
            <a:lvl2pPr>
              <a:lnSpc>
                <a:spcPct val="110000"/>
              </a:lnSpc>
              <a:spcBef>
                <a:spcPts val="600"/>
              </a:spcBef>
              <a:defRPr/>
            </a:lvl2pPr>
            <a:lvl3pPr>
              <a:lnSpc>
                <a:spcPct val="110000"/>
              </a:lnSpc>
              <a:spcBef>
                <a:spcPts val="600"/>
              </a:spcBef>
              <a:defRPr/>
            </a:lvl3pPr>
            <a:lvl4pPr>
              <a:lnSpc>
                <a:spcPct val="110000"/>
              </a:lnSpc>
              <a:spcBef>
                <a:spcPts val="600"/>
              </a:spcBef>
              <a:defRPr/>
            </a:lvl4pPr>
            <a:lvl5pPr>
              <a:lnSpc>
                <a:spcPct val="110000"/>
              </a:lnSpc>
              <a:spcBef>
                <a:spcPts val="6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0D1270-85AC-E1E1-0E54-E6C9A7A775EA}"/>
              </a:ext>
            </a:extLst>
          </p:cNvPr>
          <p:cNvSpPr>
            <a:spLocks noGrp="1"/>
          </p:cNvSpPr>
          <p:nvPr>
            <p:ph type="dt" sz="half" idx="10"/>
          </p:nvPr>
        </p:nvSpPr>
        <p:spPr/>
        <p:txBody>
          <a:bodyPr/>
          <a:lstStyle/>
          <a:p>
            <a:fld id="{A4D97057-DBCB-493B-869D-2D42A893D73B}" type="datetimeFigureOut">
              <a:rPr lang="en-US" smtClean="0"/>
              <a:t>5/14/2026</a:t>
            </a:fld>
            <a:endParaRPr lang="en-US"/>
          </a:p>
        </p:txBody>
      </p:sp>
      <p:sp>
        <p:nvSpPr>
          <p:cNvPr id="5" name="Footer Placeholder 4">
            <a:extLst>
              <a:ext uri="{FF2B5EF4-FFF2-40B4-BE49-F238E27FC236}">
                <a16:creationId xmlns:a16="http://schemas.microsoft.com/office/drawing/2014/main" id="{6095CC98-2DFF-96B7-C3CA-E151BE5ECE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9A7EF-FFE2-A3C0-3F83-23189B3C9094}"/>
              </a:ext>
            </a:extLst>
          </p:cNvPr>
          <p:cNvSpPr>
            <a:spLocks noGrp="1"/>
          </p:cNvSpPr>
          <p:nvPr>
            <p:ph type="sldNum" sz="quarter" idx="12"/>
          </p:nvPr>
        </p:nvSpPr>
        <p:spPr/>
        <p:txBody>
          <a:bodyPr/>
          <a:lstStyle/>
          <a:p>
            <a:fld id="{91286947-4569-4C16-8179-52394E009F22}" type="slidenum">
              <a:rPr lang="en-US" smtClean="0"/>
              <a:t>‹#›</a:t>
            </a:fld>
            <a:endParaRPr lang="en-US"/>
          </a:p>
        </p:txBody>
      </p:sp>
      <p:sp>
        <p:nvSpPr>
          <p:cNvPr id="7" name="Rectangle 6">
            <a:extLst>
              <a:ext uri="{FF2B5EF4-FFF2-40B4-BE49-F238E27FC236}">
                <a16:creationId xmlns:a16="http://schemas.microsoft.com/office/drawing/2014/main" id="{62A74099-51E8-C770-0465-0A14FB39D18A}"/>
              </a:ext>
            </a:extLst>
          </p:cNvPr>
          <p:cNvSpPr/>
          <p:nvPr userDrawn="1"/>
        </p:nvSpPr>
        <p:spPr>
          <a:xfrm>
            <a:off x="814943" y="1246114"/>
            <a:ext cx="10607040" cy="9144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947189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3F61-74A7-40E0-8F23-2F002B0106DE}"/>
              </a:ext>
            </a:extLst>
          </p:cNvPr>
          <p:cNvSpPr>
            <a:spLocks noGrp="1"/>
          </p:cNvSpPr>
          <p:nvPr>
            <p:ph type="title"/>
          </p:nvPr>
        </p:nvSpPr>
        <p:spPr>
          <a:xfrm>
            <a:off x="838200" y="365125"/>
            <a:ext cx="10515600" cy="74358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838200" y="1348740"/>
            <a:ext cx="10515600" cy="48282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10998446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249D1-CAEE-4341-A3CB-29D61733BFFD}"/>
              </a:ext>
            </a:extLst>
          </p:cNvPr>
          <p:cNvSpPr>
            <a:spLocks noGrp="1"/>
          </p:cNvSpPr>
          <p:nvPr>
            <p:ph type="title"/>
          </p:nvPr>
        </p:nvSpPr>
        <p:spPr>
          <a:xfrm>
            <a:off x="0" y="2407068"/>
            <a:ext cx="12192000" cy="2043864"/>
          </a:xfrm>
          <a:noFill/>
        </p:spPr>
        <p:txBody>
          <a:bodyPr anchor="ctr"/>
          <a:lstStyle>
            <a:lvl1pPr algn="ct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36512207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7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CCA0DE-AF6C-D59A-D673-F0B18E7EA96C}"/>
              </a:ext>
            </a:extLst>
          </p:cNvPr>
          <p:cNvSpPr/>
          <p:nvPr userDrawn="1"/>
        </p:nvSpPr>
        <p:spPr>
          <a:xfrm>
            <a:off x="-2" y="0"/>
            <a:ext cx="12192001" cy="6858000"/>
          </a:xfrm>
          <a:prstGeom prst="rect">
            <a:avLst/>
          </a:prstGeom>
          <a:gradFill flip="none" rotWithShape="1">
            <a:gsLst>
              <a:gs pos="100000">
                <a:schemeClr val="accent1"/>
              </a:gs>
              <a:gs pos="45000">
                <a:srgbClr val="D7784D"/>
              </a:gs>
              <a:gs pos="0">
                <a:srgbClr val="DD8A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p>
        </p:txBody>
      </p:sp>
      <p:sp>
        <p:nvSpPr>
          <p:cNvPr id="2" name="Title 1">
            <a:extLst>
              <a:ext uri="{FF2B5EF4-FFF2-40B4-BE49-F238E27FC236}">
                <a16:creationId xmlns:a16="http://schemas.microsoft.com/office/drawing/2014/main" id="{066249D1-CAEE-4341-A3CB-29D61733BFFD}"/>
              </a:ext>
            </a:extLst>
          </p:cNvPr>
          <p:cNvSpPr>
            <a:spLocks noGrp="1"/>
          </p:cNvSpPr>
          <p:nvPr>
            <p:ph type="title"/>
          </p:nvPr>
        </p:nvSpPr>
        <p:spPr>
          <a:xfrm>
            <a:off x="-76200" y="2407068"/>
            <a:ext cx="12344400" cy="2043864"/>
          </a:xfrm>
          <a:solidFill>
            <a:schemeClr val="accent4">
              <a:lumMod val="40000"/>
              <a:lumOff val="60000"/>
            </a:schemeClr>
          </a:solidFill>
          <a:ln w="38100">
            <a:solidFill>
              <a:schemeClr val="accent1"/>
            </a:solidFill>
          </a:ln>
        </p:spPr>
        <p:txBody>
          <a:bodyPr anchor="ctr"/>
          <a:lstStyle>
            <a:lvl1pPr algn="ct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88941524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4_Sub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262D69-15BE-942B-4E92-E4A844782246}"/>
              </a:ext>
            </a:extLst>
          </p:cNvPr>
          <p:cNvSpPr/>
          <p:nvPr userDrawn="1"/>
        </p:nvSpPr>
        <p:spPr>
          <a:xfrm>
            <a:off x="0" y="0"/>
            <a:ext cx="12192001" cy="6858000"/>
          </a:xfrm>
          <a:prstGeom prst="rect">
            <a:avLst/>
          </a:prstGeom>
          <a:gradFill flip="none" rotWithShape="1">
            <a:gsLst>
              <a:gs pos="100000">
                <a:srgbClr val="D37043"/>
              </a:gs>
              <a:gs pos="70000">
                <a:srgbClr val="C95D2D"/>
              </a:gs>
              <a:gs pos="0">
                <a:srgbClr val="DC8D6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p>
        </p:txBody>
      </p:sp>
      <p:sp>
        <p:nvSpPr>
          <p:cNvPr id="2" name="Title 1">
            <a:extLst>
              <a:ext uri="{FF2B5EF4-FFF2-40B4-BE49-F238E27FC236}">
                <a16:creationId xmlns:a16="http://schemas.microsoft.com/office/drawing/2014/main" id="{066249D1-CAEE-4341-A3CB-29D61733BFFD}"/>
              </a:ext>
            </a:extLst>
          </p:cNvPr>
          <p:cNvSpPr>
            <a:spLocks noGrp="1"/>
          </p:cNvSpPr>
          <p:nvPr>
            <p:ph type="title"/>
          </p:nvPr>
        </p:nvSpPr>
        <p:spPr>
          <a:xfrm>
            <a:off x="831850" y="2407068"/>
            <a:ext cx="10521950" cy="2043864"/>
          </a:xfrm>
          <a:solidFill>
            <a:srgbClr val="FFFFFF"/>
          </a:solidFill>
          <a:ln w="76200">
            <a:solidFill>
              <a:schemeClr val="accent1"/>
            </a:solidFill>
          </a:ln>
        </p:spPr>
        <p:txBody>
          <a:bodyPr anchor="ctr">
            <a:normAutofit/>
          </a:bodyPr>
          <a:lstStyle>
            <a:lvl1pPr algn="ctr">
              <a:defRPr sz="4800" b="1"/>
            </a:lvl1pPr>
          </a:lstStyle>
          <a:p>
            <a:r>
              <a:rPr lang="en-US" dirty="0"/>
              <a:t>Click to edit Master title style</a:t>
            </a:r>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417089132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47E95B-D7B1-96E3-5CD5-7A4EDE2764A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6249D1-CAEE-4341-A3CB-29D61733BFFD}"/>
              </a:ext>
            </a:extLst>
          </p:cNvPr>
          <p:cNvSpPr>
            <a:spLocks noGrp="1"/>
          </p:cNvSpPr>
          <p:nvPr>
            <p:ph type="title"/>
          </p:nvPr>
        </p:nvSpPr>
        <p:spPr>
          <a:xfrm>
            <a:off x="-76200" y="2407068"/>
            <a:ext cx="12344400" cy="2043864"/>
          </a:xfrm>
          <a:solidFill>
            <a:srgbClr val="FFFFFF"/>
          </a:solidFill>
          <a:ln w="38100">
            <a:solidFill>
              <a:schemeClr val="accent1"/>
            </a:solidFill>
          </a:ln>
        </p:spPr>
        <p:txBody>
          <a:bodyPr anchor="ctr"/>
          <a:lstStyle>
            <a:lvl1pPr algn="ct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377210366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5_Sub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9E0AEE-3CEF-F287-20CD-67AD37C9962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6249D1-CAEE-4341-A3CB-29D61733BFFD}"/>
              </a:ext>
            </a:extLst>
          </p:cNvPr>
          <p:cNvSpPr>
            <a:spLocks noGrp="1"/>
          </p:cNvSpPr>
          <p:nvPr>
            <p:ph type="title"/>
          </p:nvPr>
        </p:nvSpPr>
        <p:spPr>
          <a:xfrm>
            <a:off x="-76200" y="2407068"/>
            <a:ext cx="12344400" cy="2043864"/>
          </a:xfrm>
          <a:solidFill>
            <a:srgbClr val="FFFFFF"/>
          </a:solidFill>
          <a:ln w="76200">
            <a:solidFill>
              <a:schemeClr val="accent1"/>
            </a:solidFill>
          </a:ln>
        </p:spPr>
        <p:txBody>
          <a:bodyPr anchor="ctr"/>
          <a:lstStyle>
            <a:lvl1pPr algn="ct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14209585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5_Title Slide">
    <p:spTree>
      <p:nvGrpSpPr>
        <p:cNvPr id="1" name=""/>
        <p:cNvGrpSpPr/>
        <p:nvPr/>
      </p:nvGrpSpPr>
      <p:grpSpPr>
        <a:xfrm>
          <a:off x="0" y="0"/>
          <a:ext cx="0" cy="0"/>
          <a:chOff x="0" y="0"/>
          <a:chExt cx="0" cy="0"/>
        </a:xfrm>
      </p:grpSpPr>
      <p:sp>
        <p:nvSpPr>
          <p:cNvPr id="7" name="Rectangle 6"/>
          <p:cNvSpPr/>
          <p:nvPr/>
        </p:nvSpPr>
        <p:spPr>
          <a:xfrm>
            <a:off x="0" y="0"/>
            <a:ext cx="9141619" cy="68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083040" y="1"/>
            <a:ext cx="3108960" cy="6857998"/>
          </a:xfrm>
          <a:prstGeom prst="rect">
            <a:avLst/>
          </a:prstGeom>
          <a:solidFill>
            <a:srgbClr val="D4704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9708" y="1298448"/>
            <a:ext cx="7315200" cy="3255264"/>
          </a:xfrm>
        </p:spPr>
        <p:txBody>
          <a:bodyPr anchor="b">
            <a:normAutofit/>
          </a:bodyPr>
          <a:lstStyle>
            <a:lvl1pPr algn="l">
              <a:defRPr sz="5900" spc="-10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859875" y="4670246"/>
            <a:ext cx="7315200" cy="914400"/>
          </a:xfrm>
        </p:spPr>
        <p:txBody>
          <a:bodyPr anchor="t">
            <a:normAutofit/>
          </a:bodyPr>
          <a:lstStyle>
            <a:lvl1pPr marL="0" indent="0" algn="l">
              <a:buNone/>
              <a:defRPr sz="22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5586B75A-687E-405C-8A0B-8D00578BA2C3}" type="datetimeFigureOut">
              <a:rPr lang="en-US" smtClean="0">
                <a:latin typeface="Verdana Pro" panose="020B0604030504040204" pitchFamily="34" charset="0"/>
                <a:cs typeface="+mn-cs"/>
              </a:rPr>
              <a:pPr/>
              <a:t>5/14/2026</a:t>
            </a:fld>
            <a:endParaRPr lang="en-US" dirty="0">
              <a:latin typeface="Verdana Pro" panose="020B0604030504040204" pitchFamily="34" charset="0"/>
              <a:cs typeface="+mn-cs"/>
            </a:endParaRPr>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latin typeface="Verdana Pro" panose="020B0604030504040204" pitchFamily="34" charset="0"/>
              <a:cs typeface="+mn-cs"/>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FAB73BC-B049-4115-A692-8D63A059BFB8}" type="slidenum">
              <a:rPr lang="en-US" smtClean="0">
                <a:latin typeface="Verdana Pro" panose="020B0604030504040204" pitchFamily="34" charset="0"/>
                <a:cs typeface="+mn-cs"/>
              </a:rPr>
              <a:pPr/>
              <a:t>‹#›</a:t>
            </a:fld>
            <a:endParaRPr lang="en-US" dirty="0">
              <a:latin typeface="Verdana Pro" panose="020B0604030504040204" pitchFamily="34" charset="0"/>
              <a:cs typeface="+mn-cs"/>
            </a:endParaRPr>
          </a:p>
        </p:txBody>
      </p:sp>
    </p:spTree>
    <p:extLst>
      <p:ext uri="{BB962C8B-B14F-4D97-AF65-F5344CB8AC3E}">
        <p14:creationId xmlns:p14="http://schemas.microsoft.com/office/powerpoint/2010/main" val="20896784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5D503F-1CC9-B1EB-36C5-4FACA9526A4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6249D1-CAEE-4341-A3CB-29D61733BFFD}"/>
              </a:ext>
            </a:extLst>
          </p:cNvPr>
          <p:cNvSpPr>
            <a:spLocks noGrp="1"/>
          </p:cNvSpPr>
          <p:nvPr>
            <p:ph type="title"/>
          </p:nvPr>
        </p:nvSpPr>
        <p:spPr>
          <a:xfrm>
            <a:off x="-76200" y="2407068"/>
            <a:ext cx="12344400" cy="2043864"/>
          </a:xfrm>
          <a:solidFill>
            <a:srgbClr val="FFFFFF"/>
          </a:solidFill>
          <a:ln w="38100">
            <a:solidFill>
              <a:schemeClr val="accent1"/>
            </a:solidFill>
          </a:ln>
        </p:spPr>
        <p:txBody>
          <a:bodyPr anchor="ctr"/>
          <a:lstStyle>
            <a:lvl1pPr algn="ct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50774948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5D503F-1CC9-B1EB-36C5-4FACA9526A4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6249D1-CAEE-4341-A3CB-29D61733BFFD}"/>
              </a:ext>
            </a:extLst>
          </p:cNvPr>
          <p:cNvSpPr>
            <a:spLocks noGrp="1"/>
          </p:cNvSpPr>
          <p:nvPr>
            <p:ph type="title"/>
          </p:nvPr>
        </p:nvSpPr>
        <p:spPr>
          <a:xfrm>
            <a:off x="0" y="2407068"/>
            <a:ext cx="12192000" cy="2043864"/>
          </a:xfrm>
          <a:solidFill>
            <a:srgbClr val="FFFFFF"/>
          </a:solidFill>
        </p:spPr>
        <p:txBody>
          <a:bodyPr anchor="ctr"/>
          <a:lstStyle>
            <a:lvl1pPr algn="ct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grpSp>
        <p:nvGrpSpPr>
          <p:cNvPr id="8" name="Group 7">
            <a:extLst>
              <a:ext uri="{FF2B5EF4-FFF2-40B4-BE49-F238E27FC236}">
                <a16:creationId xmlns:a16="http://schemas.microsoft.com/office/drawing/2014/main" id="{C0D2032B-B856-4452-E7EA-8707B7A7260C}"/>
              </a:ext>
            </a:extLst>
          </p:cNvPr>
          <p:cNvGrpSpPr/>
          <p:nvPr userDrawn="1"/>
        </p:nvGrpSpPr>
        <p:grpSpPr>
          <a:xfrm>
            <a:off x="0" y="-5057"/>
            <a:ext cx="12192000" cy="555509"/>
            <a:chOff x="0" y="-5057"/>
            <a:chExt cx="12192000" cy="555509"/>
          </a:xfrm>
        </p:grpSpPr>
        <p:sp>
          <p:nvSpPr>
            <p:cNvPr id="9" name="Rectangle 8">
              <a:extLst>
                <a:ext uri="{FF2B5EF4-FFF2-40B4-BE49-F238E27FC236}">
                  <a16:creationId xmlns:a16="http://schemas.microsoft.com/office/drawing/2014/main" id="{D02433CF-7C75-BCC9-E9C9-7CED2A9222F3}"/>
                </a:ext>
              </a:extLst>
            </p:cNvPr>
            <p:cNvSpPr/>
            <p:nvPr/>
          </p:nvSpPr>
          <p:spPr>
            <a:xfrm>
              <a:off x="0" y="278350"/>
              <a:ext cx="12192000" cy="182880"/>
            </a:xfrm>
            <a:prstGeom prst="rect">
              <a:avLst/>
            </a:prstGeom>
            <a:solidFill>
              <a:srgbClr val="E993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E61A2-BB5A-AAC6-4097-60B91DCCD7E2}"/>
                </a:ext>
              </a:extLst>
            </p:cNvPr>
            <p:cNvSpPr/>
            <p:nvPr/>
          </p:nvSpPr>
          <p:spPr>
            <a:xfrm>
              <a:off x="0" y="459012"/>
              <a:ext cx="12192000" cy="91440"/>
            </a:xfrm>
            <a:prstGeom prst="rect">
              <a:avLst/>
            </a:prstGeom>
            <a:solidFill>
              <a:srgbClr val="FFD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C94E48B-B7AF-C174-A611-6B9DA38A820D}"/>
                </a:ext>
              </a:extLst>
            </p:cNvPr>
            <p:cNvSpPr/>
            <p:nvPr/>
          </p:nvSpPr>
          <p:spPr>
            <a:xfrm>
              <a:off x="0" y="-5057"/>
              <a:ext cx="12192000" cy="288667"/>
            </a:xfrm>
            <a:prstGeom prst="rect">
              <a:avLst/>
            </a:prstGeom>
            <a:solidFill>
              <a:srgbClr val="D470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69FBA769-9439-B1F3-E5B9-2B9A51821F10}"/>
              </a:ext>
            </a:extLst>
          </p:cNvPr>
          <p:cNvGrpSpPr/>
          <p:nvPr userDrawn="1"/>
        </p:nvGrpSpPr>
        <p:grpSpPr>
          <a:xfrm flipV="1">
            <a:off x="0" y="6302491"/>
            <a:ext cx="12192000" cy="555509"/>
            <a:chOff x="0" y="-5057"/>
            <a:chExt cx="12192000" cy="555509"/>
          </a:xfrm>
        </p:grpSpPr>
        <p:sp>
          <p:nvSpPr>
            <p:cNvPr id="13" name="Rectangle 12">
              <a:extLst>
                <a:ext uri="{FF2B5EF4-FFF2-40B4-BE49-F238E27FC236}">
                  <a16:creationId xmlns:a16="http://schemas.microsoft.com/office/drawing/2014/main" id="{C4B63E0A-8FB9-8C51-2CB4-2D4BECD40655}"/>
                </a:ext>
              </a:extLst>
            </p:cNvPr>
            <p:cNvSpPr/>
            <p:nvPr/>
          </p:nvSpPr>
          <p:spPr>
            <a:xfrm>
              <a:off x="0" y="278350"/>
              <a:ext cx="12192000" cy="182880"/>
            </a:xfrm>
            <a:prstGeom prst="rect">
              <a:avLst/>
            </a:prstGeom>
            <a:solidFill>
              <a:srgbClr val="E993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0082CAE-D656-C005-592C-F8B93195DBE4}"/>
                </a:ext>
              </a:extLst>
            </p:cNvPr>
            <p:cNvSpPr/>
            <p:nvPr/>
          </p:nvSpPr>
          <p:spPr>
            <a:xfrm>
              <a:off x="0" y="459012"/>
              <a:ext cx="12192000" cy="91440"/>
            </a:xfrm>
            <a:prstGeom prst="rect">
              <a:avLst/>
            </a:prstGeom>
            <a:solidFill>
              <a:srgbClr val="FFD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B0FAD1A-260B-69AB-81B9-288457B535FD}"/>
                </a:ext>
              </a:extLst>
            </p:cNvPr>
            <p:cNvSpPr/>
            <p:nvPr/>
          </p:nvSpPr>
          <p:spPr>
            <a:xfrm>
              <a:off x="0" y="-5057"/>
              <a:ext cx="12192000" cy="288667"/>
            </a:xfrm>
            <a:prstGeom prst="rect">
              <a:avLst/>
            </a:prstGeom>
            <a:solidFill>
              <a:srgbClr val="D470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44302187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3F78BB9-72DF-216D-5561-546B7BE04CD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FF6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0A08520-1B5F-E93E-937E-9410DDB0A01C}"/>
              </a:ext>
              <a:ext uri="{C183D7F6-B498-43B3-948B-1728B52AA6E4}">
                <adec:decorative xmlns:adec="http://schemas.microsoft.com/office/drawing/2017/decorative" val="1"/>
              </a:ext>
            </a:extLst>
          </p:cNvPr>
          <p:cNvPicPr>
            <a:picLocks noChangeAspect="1"/>
          </p:cNvPicPr>
          <p:nvPr userDrawn="1"/>
        </p:nvPicPr>
        <p:blipFill>
          <a:blip r:embed="rId3">
            <a:alphaModFix amt="50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9B7EB686-657C-C4FF-E597-5FDE2AEF618D}"/>
              </a:ext>
            </a:extLst>
          </p:cNvPr>
          <p:cNvSpPr/>
          <p:nvPr userDrawn="1"/>
        </p:nvSpPr>
        <p:spPr>
          <a:xfrm>
            <a:off x="-6350" y="0"/>
            <a:ext cx="12192000" cy="685800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6249D1-CAEE-4341-A3CB-29D61733BFFD}"/>
              </a:ext>
            </a:extLst>
          </p:cNvPr>
          <p:cNvSpPr>
            <a:spLocks noGrp="1"/>
          </p:cNvSpPr>
          <p:nvPr>
            <p:ph type="title"/>
          </p:nvPr>
        </p:nvSpPr>
        <p:spPr>
          <a:xfrm>
            <a:off x="0" y="2407068"/>
            <a:ext cx="12192000" cy="2043864"/>
          </a:xfrm>
          <a:solidFill>
            <a:schemeClr val="accent2"/>
          </a:solidFill>
          <a:ln w="28575">
            <a:solidFill>
              <a:schemeClr val="accent1"/>
            </a:solidFill>
          </a:ln>
        </p:spPr>
        <p:txBody>
          <a:bodyPr anchor="ctr"/>
          <a:lstStyle>
            <a:lvl1pPr algn="ct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63820835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249D1-CAEE-4341-A3CB-29D61733BFFD}"/>
              </a:ext>
            </a:extLst>
          </p:cNvPr>
          <p:cNvSpPr>
            <a:spLocks noGrp="1"/>
          </p:cNvSpPr>
          <p:nvPr>
            <p:ph type="title"/>
          </p:nvPr>
        </p:nvSpPr>
        <p:spPr>
          <a:xfrm>
            <a:off x="0" y="2407068"/>
            <a:ext cx="12192000" cy="2043864"/>
          </a:xfrm>
          <a:solidFill>
            <a:schemeClr val="accent2"/>
          </a:solidFill>
        </p:spPr>
        <p:txBody>
          <a:bodyPr anchor="ctr"/>
          <a:lstStyle>
            <a:lvl1pPr algn="ct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grpSp>
        <p:nvGrpSpPr>
          <p:cNvPr id="7" name="Group 6">
            <a:extLst>
              <a:ext uri="{FF2B5EF4-FFF2-40B4-BE49-F238E27FC236}">
                <a16:creationId xmlns:a16="http://schemas.microsoft.com/office/drawing/2014/main" id="{69BF24DC-F8B5-53DE-30F3-81553E09B6D0}"/>
              </a:ext>
            </a:extLst>
          </p:cNvPr>
          <p:cNvGrpSpPr/>
          <p:nvPr userDrawn="1"/>
        </p:nvGrpSpPr>
        <p:grpSpPr>
          <a:xfrm>
            <a:off x="0" y="-5057"/>
            <a:ext cx="12192000" cy="555509"/>
            <a:chOff x="0" y="-5057"/>
            <a:chExt cx="12192000" cy="555509"/>
          </a:xfrm>
        </p:grpSpPr>
        <p:sp>
          <p:nvSpPr>
            <p:cNvPr id="8" name="Rectangle 7">
              <a:extLst>
                <a:ext uri="{FF2B5EF4-FFF2-40B4-BE49-F238E27FC236}">
                  <a16:creationId xmlns:a16="http://schemas.microsoft.com/office/drawing/2014/main" id="{6574D80F-1303-CF46-237A-D58053C03FE0}"/>
                </a:ext>
              </a:extLst>
            </p:cNvPr>
            <p:cNvSpPr/>
            <p:nvPr/>
          </p:nvSpPr>
          <p:spPr>
            <a:xfrm>
              <a:off x="0" y="278350"/>
              <a:ext cx="12192000" cy="182880"/>
            </a:xfrm>
            <a:prstGeom prst="rect">
              <a:avLst/>
            </a:prstGeom>
            <a:solidFill>
              <a:srgbClr val="E993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9A9DE94-8FF7-F777-4AE5-76A968F8C53E}"/>
                </a:ext>
              </a:extLst>
            </p:cNvPr>
            <p:cNvSpPr/>
            <p:nvPr/>
          </p:nvSpPr>
          <p:spPr>
            <a:xfrm>
              <a:off x="0" y="459012"/>
              <a:ext cx="12192000" cy="91440"/>
            </a:xfrm>
            <a:prstGeom prst="rect">
              <a:avLst/>
            </a:prstGeom>
            <a:solidFill>
              <a:srgbClr val="FFD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53BDD6-DB61-765C-0D8F-30655513B79F}"/>
                </a:ext>
              </a:extLst>
            </p:cNvPr>
            <p:cNvSpPr/>
            <p:nvPr/>
          </p:nvSpPr>
          <p:spPr>
            <a:xfrm>
              <a:off x="0" y="-5057"/>
              <a:ext cx="12192000" cy="288667"/>
            </a:xfrm>
            <a:prstGeom prst="rect">
              <a:avLst/>
            </a:prstGeom>
            <a:solidFill>
              <a:srgbClr val="D470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BE5A1C04-F99E-C861-C826-F54D9F44B69E}"/>
              </a:ext>
            </a:extLst>
          </p:cNvPr>
          <p:cNvGrpSpPr/>
          <p:nvPr userDrawn="1"/>
        </p:nvGrpSpPr>
        <p:grpSpPr>
          <a:xfrm flipV="1">
            <a:off x="0" y="6302491"/>
            <a:ext cx="12192000" cy="555509"/>
            <a:chOff x="0" y="-5057"/>
            <a:chExt cx="12192000" cy="555509"/>
          </a:xfrm>
        </p:grpSpPr>
        <p:sp>
          <p:nvSpPr>
            <p:cNvPr id="12" name="Rectangle 11">
              <a:extLst>
                <a:ext uri="{FF2B5EF4-FFF2-40B4-BE49-F238E27FC236}">
                  <a16:creationId xmlns:a16="http://schemas.microsoft.com/office/drawing/2014/main" id="{8B5B8BE9-D378-641B-256E-7D5A62806060}"/>
                </a:ext>
              </a:extLst>
            </p:cNvPr>
            <p:cNvSpPr/>
            <p:nvPr/>
          </p:nvSpPr>
          <p:spPr>
            <a:xfrm>
              <a:off x="0" y="278350"/>
              <a:ext cx="12192000" cy="182880"/>
            </a:xfrm>
            <a:prstGeom prst="rect">
              <a:avLst/>
            </a:prstGeom>
            <a:solidFill>
              <a:srgbClr val="E993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67F17DA-08C6-9211-C860-7F699FFB0CD0}"/>
                </a:ext>
              </a:extLst>
            </p:cNvPr>
            <p:cNvSpPr/>
            <p:nvPr/>
          </p:nvSpPr>
          <p:spPr>
            <a:xfrm>
              <a:off x="0" y="459012"/>
              <a:ext cx="12192000" cy="91440"/>
            </a:xfrm>
            <a:prstGeom prst="rect">
              <a:avLst/>
            </a:prstGeom>
            <a:solidFill>
              <a:srgbClr val="FFD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39CD999-70C7-BD97-B5F5-68B6DDCA9021}"/>
                </a:ext>
              </a:extLst>
            </p:cNvPr>
            <p:cNvSpPr/>
            <p:nvPr/>
          </p:nvSpPr>
          <p:spPr>
            <a:xfrm>
              <a:off x="0" y="-5057"/>
              <a:ext cx="12192000" cy="288667"/>
            </a:xfrm>
            <a:prstGeom prst="rect">
              <a:avLst/>
            </a:prstGeom>
            <a:solidFill>
              <a:srgbClr val="D470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86496401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3C7946-2668-9279-FCE9-92FB94A30310}"/>
              </a:ext>
            </a:extLst>
          </p:cNvPr>
          <p:cNvSpPr/>
          <p:nvPr userDrawn="1"/>
        </p:nvSpPr>
        <p:spPr>
          <a:xfrm>
            <a:off x="-2" y="0"/>
            <a:ext cx="12192001" cy="6858000"/>
          </a:xfrm>
          <a:prstGeom prst="rect">
            <a:avLst/>
          </a:prstGeom>
          <a:gradFill flip="none" rotWithShape="1">
            <a:gsLst>
              <a:gs pos="100000">
                <a:schemeClr val="accent1"/>
              </a:gs>
              <a:gs pos="45000">
                <a:srgbClr val="D7784D"/>
              </a:gs>
              <a:gs pos="0">
                <a:srgbClr val="DD8A65"/>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p>
        </p:txBody>
      </p:sp>
      <p:sp>
        <p:nvSpPr>
          <p:cNvPr id="3" name="Date Placeholder 2">
            <a:extLst>
              <a:ext uri="{FF2B5EF4-FFF2-40B4-BE49-F238E27FC236}">
                <a16:creationId xmlns:a16="http://schemas.microsoft.com/office/drawing/2014/main" id="{CC42A051-B3C5-7901-B7F0-FCA4342291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1EBD6A-AB37-4059-9D8E-B7284FBE7F50}" type="datetime1">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t>5/14/2026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Footer Placeholder 3">
            <a:extLst>
              <a:ext uri="{FF2B5EF4-FFF2-40B4-BE49-F238E27FC236}">
                <a16:creationId xmlns:a16="http://schemas.microsoft.com/office/drawing/2014/main" id="{15F300FF-827D-8949-899B-C6694F06F9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t>www.cfsph.iastate.edu</a:t>
            </a:r>
          </a:p>
        </p:txBody>
      </p:sp>
      <p:sp>
        <p:nvSpPr>
          <p:cNvPr id="5" name="Slide Number Placeholder 4">
            <a:extLst>
              <a:ext uri="{FF2B5EF4-FFF2-40B4-BE49-F238E27FC236}">
                <a16:creationId xmlns:a16="http://schemas.microsoft.com/office/drawing/2014/main" id="{6645270A-372A-D267-97E0-7084EB722D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3EDEF-D9AF-4EF7-BBDB-B81D568DA3A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289204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1_Title Only">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3C7946-2668-9279-FCE9-92FB94A30310}"/>
              </a:ext>
            </a:extLst>
          </p:cNvPr>
          <p:cNvSpPr/>
          <p:nvPr userDrawn="1"/>
        </p:nvSpPr>
        <p:spPr>
          <a:xfrm>
            <a:off x="-2" y="0"/>
            <a:ext cx="12192001" cy="6858000"/>
          </a:xfrm>
          <a:prstGeom prst="rect">
            <a:avLst/>
          </a:prstGeom>
          <a:gradFill flip="none" rotWithShape="1">
            <a:gsLst>
              <a:gs pos="0">
                <a:schemeClr val="accent1"/>
              </a:gs>
              <a:gs pos="45000">
                <a:srgbClr val="D7784D"/>
              </a:gs>
              <a:gs pos="100000">
                <a:srgbClr val="DD8A65"/>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p>
        </p:txBody>
      </p:sp>
      <p:sp>
        <p:nvSpPr>
          <p:cNvPr id="3" name="Date Placeholder 2">
            <a:extLst>
              <a:ext uri="{FF2B5EF4-FFF2-40B4-BE49-F238E27FC236}">
                <a16:creationId xmlns:a16="http://schemas.microsoft.com/office/drawing/2014/main" id="{CC42A051-B3C5-7901-B7F0-FCA4342291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1EBD6A-AB37-4059-9D8E-B7284FBE7F50}" type="datetime1">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t>5/14/2026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Footer Placeholder 3">
            <a:extLst>
              <a:ext uri="{FF2B5EF4-FFF2-40B4-BE49-F238E27FC236}">
                <a16:creationId xmlns:a16="http://schemas.microsoft.com/office/drawing/2014/main" id="{15F300FF-827D-8949-899B-C6694F06F9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t>www.cfsph.iastate.edu</a:t>
            </a:r>
          </a:p>
        </p:txBody>
      </p:sp>
      <p:sp>
        <p:nvSpPr>
          <p:cNvPr id="5" name="Slide Number Placeholder 4">
            <a:extLst>
              <a:ext uri="{FF2B5EF4-FFF2-40B4-BE49-F238E27FC236}">
                <a16:creationId xmlns:a16="http://schemas.microsoft.com/office/drawing/2014/main" id="{6645270A-372A-D267-97E0-7084EB722D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3EDEF-D9AF-4EF7-BBDB-B81D568DA3A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9360394"/>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_Title Only">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3C7946-2668-9279-FCE9-92FB94A30310}"/>
              </a:ext>
            </a:extLst>
          </p:cNvPr>
          <p:cNvSpPr/>
          <p:nvPr userDrawn="1"/>
        </p:nvSpPr>
        <p:spPr>
          <a:xfrm>
            <a:off x="-2" y="0"/>
            <a:ext cx="12192001" cy="6858000"/>
          </a:xfrm>
          <a:prstGeom prst="rect">
            <a:avLst/>
          </a:prstGeom>
          <a:gradFill flip="none" rotWithShape="1">
            <a:gsLst>
              <a:gs pos="100000">
                <a:srgbClr val="D37043"/>
              </a:gs>
              <a:gs pos="70000">
                <a:srgbClr val="C95D2D"/>
              </a:gs>
              <a:gs pos="0">
                <a:srgbClr val="DC8D6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p>
        </p:txBody>
      </p:sp>
      <p:sp>
        <p:nvSpPr>
          <p:cNvPr id="3" name="Date Placeholder 2">
            <a:extLst>
              <a:ext uri="{FF2B5EF4-FFF2-40B4-BE49-F238E27FC236}">
                <a16:creationId xmlns:a16="http://schemas.microsoft.com/office/drawing/2014/main" id="{CC42A051-B3C5-7901-B7F0-FCA4342291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1EBD6A-AB37-4059-9D8E-B7284FBE7F50}" type="datetime1">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t>5/14/2026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Footer Placeholder 3">
            <a:extLst>
              <a:ext uri="{FF2B5EF4-FFF2-40B4-BE49-F238E27FC236}">
                <a16:creationId xmlns:a16="http://schemas.microsoft.com/office/drawing/2014/main" id="{15F300FF-827D-8949-899B-C6694F06F9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t>www.cfsph.iastate.edu</a:t>
            </a:r>
          </a:p>
        </p:txBody>
      </p:sp>
      <p:sp>
        <p:nvSpPr>
          <p:cNvPr id="5" name="Slide Number Placeholder 4">
            <a:extLst>
              <a:ext uri="{FF2B5EF4-FFF2-40B4-BE49-F238E27FC236}">
                <a16:creationId xmlns:a16="http://schemas.microsoft.com/office/drawing/2014/main" id="{6645270A-372A-D267-97E0-7084EB722D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3EDEF-D9AF-4EF7-BBDB-B81D568DA3A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527154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93461A-8CCD-48E4-957B-CD08D6EFC949}"/>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3" name="Footer Placeholder 2">
            <a:extLst>
              <a:ext uri="{FF2B5EF4-FFF2-40B4-BE49-F238E27FC236}">
                <a16:creationId xmlns:a16="http://schemas.microsoft.com/office/drawing/2014/main" id="{B6D74490-F53B-4B3D-8B32-823BC29FD0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35D0C-0034-404A-A403-C6681629416B}"/>
              </a:ext>
            </a:extLst>
          </p:cNvPr>
          <p:cNvSpPr>
            <a:spLocks noGrp="1"/>
          </p:cNvSpPr>
          <p:nvPr>
            <p:ph type="sldNum" sz="quarter" idx="12"/>
          </p:nvPr>
        </p:nvSpPr>
        <p:spPr/>
        <p:txBody>
          <a:bodyPr/>
          <a:lstStyle/>
          <a:p>
            <a:fld id="{46775AB8-1768-4EE4-83A3-FB3FA6402523}" type="slidenum">
              <a:rPr lang="en-US" smtClean="0"/>
              <a:t>‹#›</a:t>
            </a:fld>
            <a:endParaRPr lang="en-US"/>
          </a:p>
        </p:txBody>
      </p:sp>
      <p:sp>
        <p:nvSpPr>
          <p:cNvPr id="5" name="Title 24">
            <a:extLst>
              <a:ext uri="{FF2B5EF4-FFF2-40B4-BE49-F238E27FC236}">
                <a16:creationId xmlns:a16="http://schemas.microsoft.com/office/drawing/2014/main" id="{8AF593C4-3DCC-E538-0991-C9BD33453FF0}"/>
              </a:ext>
            </a:extLst>
          </p:cNvPr>
          <p:cNvSpPr>
            <a:spLocks noGrp="1"/>
          </p:cNvSpPr>
          <p:nvPr>
            <p:ph type="ctrTitle"/>
          </p:nvPr>
        </p:nvSpPr>
        <p:spPr>
          <a:xfrm>
            <a:off x="1524000" y="1122363"/>
            <a:ext cx="9144000" cy="2387600"/>
          </a:xfrm>
        </p:spPr>
        <p:txBody>
          <a:bodyPr/>
          <a:lstStyle/>
          <a:p>
            <a:r>
              <a:rPr lang="en-US" dirty="0"/>
              <a:t>Just in Time Training</a:t>
            </a:r>
          </a:p>
        </p:txBody>
      </p:sp>
      <p:sp>
        <p:nvSpPr>
          <p:cNvPr id="6" name="Rectangle 5">
            <a:extLst>
              <a:ext uri="{FF2B5EF4-FFF2-40B4-BE49-F238E27FC236}">
                <a16:creationId xmlns:a16="http://schemas.microsoft.com/office/drawing/2014/main" id="{3DAC2FC5-206F-005C-4492-ABA89DBA280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FF6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5CFE34-8FB0-1DC9-F1B1-7BDB004679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l="1299" t="1299" r="1299" b="1299"/>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BBE8A99-D98A-FBA9-3BD1-51E0793A8E7C}"/>
              </a:ext>
            </a:extLst>
          </p:cNvPr>
          <p:cNvSpPr/>
          <p:nvPr userDrawn="1"/>
        </p:nvSpPr>
        <p:spPr>
          <a:xfrm>
            <a:off x="0" y="0"/>
            <a:ext cx="12192000" cy="6858000"/>
          </a:xfrm>
          <a:prstGeom prst="rect">
            <a:avLst/>
          </a:prstGeom>
          <a:solidFill>
            <a:srgbClr val="F2F2F2">
              <a:alpha val="878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4E7D0021-AB96-73F6-9E67-38233D3B0227}"/>
              </a:ext>
            </a:extLst>
          </p:cNvPr>
          <p:cNvSpPr txBox="1">
            <a:spLocks/>
          </p:cNvSpPr>
          <p:nvPr userDrawn="1"/>
        </p:nvSpPr>
        <p:spPr>
          <a:xfrm>
            <a:off x="838200" y="365125"/>
            <a:ext cx="10515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309462563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47E95B-D7B1-96E3-5CD5-7A4EDE2764A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sp>
        <p:nvSpPr>
          <p:cNvPr id="8" name="Content Placeholder 2">
            <a:extLst>
              <a:ext uri="{FF2B5EF4-FFF2-40B4-BE49-F238E27FC236}">
                <a16:creationId xmlns:a16="http://schemas.microsoft.com/office/drawing/2014/main" id="{F611D90A-4127-57FD-A397-9AED8A634D8D}"/>
              </a:ext>
            </a:extLst>
          </p:cNvPr>
          <p:cNvSpPr>
            <a:spLocks noGrp="1"/>
          </p:cNvSpPr>
          <p:nvPr>
            <p:ph idx="13"/>
          </p:nvPr>
        </p:nvSpPr>
        <p:spPr>
          <a:xfrm>
            <a:off x="490728" y="514322"/>
            <a:ext cx="11210544" cy="5829356"/>
          </a:xfrm>
          <a:solidFill>
            <a:srgbClr val="FFFFFF"/>
          </a:solidFill>
          <a:ln w="38100">
            <a:solidFill>
              <a:schemeClr val="accent1"/>
            </a:solidFill>
          </a:ln>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155861752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47E95B-D7B1-96E3-5CD5-7A4EDE2764A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CE7FE789-2EF3-4F0F-A55A-653D9C1FB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F472D249-4FA8-4470-A1B2-D381CF5259F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1272CADC-DEFA-4FE2-B1A7-B05DC49D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A6E9D-87F0-441B-A502-3D4642F910CA}"/>
              </a:ext>
            </a:extLst>
          </p:cNvPr>
          <p:cNvSpPr>
            <a:spLocks noGrp="1"/>
          </p:cNvSpPr>
          <p:nvPr>
            <p:ph type="sldNum" sz="quarter" idx="12"/>
          </p:nvPr>
        </p:nvSpPr>
        <p:spPr/>
        <p:txBody>
          <a:bodyPr/>
          <a:lstStyle/>
          <a:p>
            <a:fld id="{46775AB8-1768-4EE4-83A3-FB3FA6402523}" type="slidenum">
              <a:rPr lang="en-US" smtClean="0"/>
              <a:t>‹#›</a:t>
            </a:fld>
            <a:endParaRPr lang="en-US"/>
          </a:p>
        </p:txBody>
      </p:sp>
      <p:sp>
        <p:nvSpPr>
          <p:cNvPr id="8" name="Content Placeholder 2">
            <a:extLst>
              <a:ext uri="{FF2B5EF4-FFF2-40B4-BE49-F238E27FC236}">
                <a16:creationId xmlns:a16="http://schemas.microsoft.com/office/drawing/2014/main" id="{F611D90A-4127-57FD-A397-9AED8A634D8D}"/>
              </a:ext>
            </a:extLst>
          </p:cNvPr>
          <p:cNvSpPr>
            <a:spLocks noGrp="1"/>
          </p:cNvSpPr>
          <p:nvPr>
            <p:ph idx="13"/>
          </p:nvPr>
        </p:nvSpPr>
        <p:spPr>
          <a:xfrm>
            <a:off x="490728" y="514322"/>
            <a:ext cx="11210544" cy="5829356"/>
          </a:xfrm>
          <a:solidFill>
            <a:srgbClr val="FFFFFF"/>
          </a:solidFill>
          <a:ln w="38100">
            <a:solidFill>
              <a:schemeClr val="accent1"/>
            </a:solidFill>
          </a:ln>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99361383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rgbClr val="FFD99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D4704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5586B75A-687E-405C-8A0B-8D00578BA2C3}" type="datetimeFigureOut">
              <a:rPr lang="en-US" smtClean="0">
                <a:latin typeface="Verdana Pro" panose="020B0604030504040204" pitchFamily="34" charset="0"/>
                <a:cs typeface="+mn-cs"/>
              </a:rPr>
              <a:pPr/>
              <a:t>5/14/2026</a:t>
            </a:fld>
            <a:endParaRPr lang="en-US" dirty="0">
              <a:latin typeface="Verdana Pro" panose="020B0604030504040204" pitchFamily="34" charset="0"/>
              <a:cs typeface="+mn-cs"/>
            </a:endParaRPr>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latin typeface="Verdana Pro" panose="020B0604030504040204" pitchFamily="34" charset="0"/>
              <a:cs typeface="+mn-cs"/>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FAB73BC-B049-4115-A692-8D63A059BFB8}" type="slidenum">
              <a:rPr lang="en-US" smtClean="0">
                <a:latin typeface="Verdana Pro" panose="020B0604030504040204" pitchFamily="34" charset="0"/>
                <a:cs typeface="+mn-cs"/>
              </a:rPr>
              <a:pPr/>
              <a:t>‹#›</a:t>
            </a:fld>
            <a:endParaRPr lang="en-US" dirty="0">
              <a:latin typeface="Verdana Pro" panose="020B0604030504040204" pitchFamily="34" charset="0"/>
              <a:cs typeface="+mn-cs"/>
            </a:endParaRPr>
          </a:p>
        </p:txBody>
      </p:sp>
    </p:spTree>
    <p:extLst>
      <p:ext uri="{BB962C8B-B14F-4D97-AF65-F5344CB8AC3E}">
        <p14:creationId xmlns:p14="http://schemas.microsoft.com/office/powerpoint/2010/main" val="22302905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EB71D-5732-4115-968C-35696F8A2C5C}"/>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8DFEBB4D-C4F1-4A37-8A27-74F85636AB11}"/>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4" name="Footer Placeholder 3">
            <a:extLst>
              <a:ext uri="{FF2B5EF4-FFF2-40B4-BE49-F238E27FC236}">
                <a16:creationId xmlns:a16="http://schemas.microsoft.com/office/drawing/2014/main" id="{768CF6A0-7A54-4EF5-843D-B6CEADD5E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C21D9A-43AC-4A14-87F5-C71A9CA45F52}"/>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90318669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1_Title Only-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7ED73D-4592-4133-BD42-E2EF5EB960FD}"/>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DEB71D-5732-4115-968C-35696F8A2C5C}"/>
              </a:ext>
            </a:extLst>
          </p:cNvPr>
          <p:cNvSpPr>
            <a:spLocks noGrp="1"/>
          </p:cNvSpPr>
          <p:nvPr>
            <p:ph type="title"/>
          </p:nvPr>
        </p:nvSpPr>
        <p:spPr>
          <a:solidFill>
            <a:srgbClr val="FFFFFF"/>
          </a:solidFill>
        </p:spPr>
        <p:txBody>
          <a:bodyPr/>
          <a:lstStyle/>
          <a:p>
            <a:r>
              <a:rPr lang="en-US" dirty="0"/>
              <a:t>Click to edit Master title style</a:t>
            </a:r>
          </a:p>
        </p:txBody>
      </p:sp>
      <p:sp>
        <p:nvSpPr>
          <p:cNvPr id="3" name="Date Placeholder 2">
            <a:extLst>
              <a:ext uri="{FF2B5EF4-FFF2-40B4-BE49-F238E27FC236}">
                <a16:creationId xmlns:a16="http://schemas.microsoft.com/office/drawing/2014/main" id="{8DFEBB4D-C4F1-4A37-8A27-74F85636AB11}"/>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4" name="Footer Placeholder 3">
            <a:extLst>
              <a:ext uri="{FF2B5EF4-FFF2-40B4-BE49-F238E27FC236}">
                <a16:creationId xmlns:a16="http://schemas.microsoft.com/office/drawing/2014/main" id="{768CF6A0-7A54-4EF5-843D-B6CEADD5E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C21D9A-43AC-4A14-87F5-C71A9CA45F52}"/>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361076702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3_Title Only-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7ED73D-4592-4133-BD42-E2EF5EB960FD}"/>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DEB71D-5732-4115-968C-35696F8A2C5C}"/>
              </a:ext>
            </a:extLst>
          </p:cNvPr>
          <p:cNvSpPr>
            <a:spLocks noGrp="1"/>
          </p:cNvSpPr>
          <p:nvPr>
            <p:ph type="title"/>
          </p:nvPr>
        </p:nvSpPr>
        <p:spPr>
          <a:solidFill>
            <a:srgbClr val="FFFFFF"/>
          </a:solidFill>
        </p:spPr>
        <p:txBody>
          <a:bodyPr/>
          <a:lstStyle/>
          <a:p>
            <a:r>
              <a:rPr lang="en-US"/>
              <a:t>Click to edit Master title style</a:t>
            </a:r>
          </a:p>
        </p:txBody>
      </p:sp>
      <p:sp>
        <p:nvSpPr>
          <p:cNvPr id="3" name="Date Placeholder 2">
            <a:extLst>
              <a:ext uri="{FF2B5EF4-FFF2-40B4-BE49-F238E27FC236}">
                <a16:creationId xmlns:a16="http://schemas.microsoft.com/office/drawing/2014/main" id="{8DFEBB4D-C4F1-4A37-8A27-74F85636AB11}"/>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4" name="Footer Placeholder 3">
            <a:extLst>
              <a:ext uri="{FF2B5EF4-FFF2-40B4-BE49-F238E27FC236}">
                <a16:creationId xmlns:a16="http://schemas.microsoft.com/office/drawing/2014/main" id="{768CF6A0-7A54-4EF5-843D-B6CEADD5E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C21D9A-43AC-4A14-87F5-C71A9CA45F52}"/>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57395253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2_Title Only-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7ED73D-4592-4133-BD42-E2EF5EB960FD}"/>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DEB71D-5732-4115-968C-35696F8A2C5C}"/>
              </a:ext>
            </a:extLst>
          </p:cNvPr>
          <p:cNvSpPr>
            <a:spLocks noGrp="1"/>
          </p:cNvSpPr>
          <p:nvPr>
            <p:ph type="title"/>
          </p:nvPr>
        </p:nvSpPr>
        <p:spPr>
          <a:solidFill>
            <a:srgbClr val="FFFFFF"/>
          </a:solidFill>
        </p:spPr>
        <p:txBody>
          <a:bodyPr/>
          <a:lstStyle/>
          <a:p>
            <a:r>
              <a:rPr lang="en-US" dirty="0"/>
              <a:t>Click to edit Master title style</a:t>
            </a:r>
          </a:p>
        </p:txBody>
      </p:sp>
      <p:sp>
        <p:nvSpPr>
          <p:cNvPr id="3" name="Date Placeholder 2">
            <a:extLst>
              <a:ext uri="{FF2B5EF4-FFF2-40B4-BE49-F238E27FC236}">
                <a16:creationId xmlns:a16="http://schemas.microsoft.com/office/drawing/2014/main" id="{8DFEBB4D-C4F1-4A37-8A27-74F85636AB11}"/>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4" name="Footer Placeholder 3">
            <a:extLst>
              <a:ext uri="{FF2B5EF4-FFF2-40B4-BE49-F238E27FC236}">
                <a16:creationId xmlns:a16="http://schemas.microsoft.com/office/drawing/2014/main" id="{768CF6A0-7A54-4EF5-843D-B6CEADD5E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C21D9A-43AC-4A14-87F5-C71A9CA45F52}"/>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22908040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2_Title Only-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7ED73D-4592-4133-BD42-E2EF5EB960FD}"/>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DEB71D-5732-4115-968C-35696F8A2C5C}"/>
              </a:ext>
            </a:extLst>
          </p:cNvPr>
          <p:cNvSpPr>
            <a:spLocks noGrp="1"/>
          </p:cNvSpPr>
          <p:nvPr>
            <p:ph type="title"/>
          </p:nvPr>
        </p:nvSpPr>
        <p:spPr>
          <a:xfrm>
            <a:off x="-1" y="1"/>
            <a:ext cx="12191999" cy="1610478"/>
          </a:xfrm>
          <a:solidFill>
            <a:schemeClr val="accent1"/>
          </a:solidFill>
        </p:spPr>
        <p:txBody>
          <a:bodyPr>
            <a:normAutofit/>
          </a:bodyPr>
          <a:lstStyle>
            <a:lvl1pPr>
              <a:defRPr sz="5400">
                <a:solidFill>
                  <a:srgbClr val="FFFFFF"/>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8DFEBB4D-C4F1-4A37-8A27-74F85636AB11}"/>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4" name="Footer Placeholder 3">
            <a:extLst>
              <a:ext uri="{FF2B5EF4-FFF2-40B4-BE49-F238E27FC236}">
                <a16:creationId xmlns:a16="http://schemas.microsoft.com/office/drawing/2014/main" id="{768CF6A0-7A54-4EF5-843D-B6CEADD5E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C21D9A-43AC-4A14-87F5-C71A9CA45F52}"/>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73217508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3_Title Only-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7ED73D-4592-4133-BD42-E2EF5EB960FD}"/>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DEB71D-5732-4115-968C-35696F8A2C5C}"/>
              </a:ext>
            </a:extLst>
          </p:cNvPr>
          <p:cNvSpPr>
            <a:spLocks noGrp="1"/>
          </p:cNvSpPr>
          <p:nvPr>
            <p:ph type="title"/>
          </p:nvPr>
        </p:nvSpPr>
        <p:spPr>
          <a:xfrm>
            <a:off x="-1" y="1"/>
            <a:ext cx="12191999" cy="1610478"/>
          </a:xfrm>
          <a:solidFill>
            <a:schemeClr val="accent2"/>
          </a:solidFill>
          <a:ln>
            <a:solidFill>
              <a:schemeClr val="accent1"/>
            </a:solidFill>
          </a:ln>
        </p:spPr>
        <p:txBody>
          <a:bodyPr>
            <a:normAutofit/>
          </a:bodyPr>
          <a:lstStyle>
            <a:lvl1pPr>
              <a:defRPr sz="54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8DFEBB4D-C4F1-4A37-8A27-74F85636AB11}"/>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4" name="Footer Placeholder 3">
            <a:extLst>
              <a:ext uri="{FF2B5EF4-FFF2-40B4-BE49-F238E27FC236}">
                <a16:creationId xmlns:a16="http://schemas.microsoft.com/office/drawing/2014/main" id="{768CF6A0-7A54-4EF5-843D-B6CEADD5E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C21D9A-43AC-4A14-87F5-C71A9CA45F52}"/>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902099784"/>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4_Title Only-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7ED73D-4592-4133-BD42-E2EF5EB960FD}"/>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DEB71D-5732-4115-968C-35696F8A2C5C}"/>
              </a:ext>
            </a:extLst>
          </p:cNvPr>
          <p:cNvSpPr>
            <a:spLocks noGrp="1"/>
          </p:cNvSpPr>
          <p:nvPr>
            <p:ph type="title"/>
          </p:nvPr>
        </p:nvSpPr>
        <p:spPr>
          <a:xfrm>
            <a:off x="-1" y="1"/>
            <a:ext cx="12191999" cy="1610478"/>
          </a:xfrm>
          <a:solidFill>
            <a:schemeClr val="accent3"/>
          </a:solidFill>
          <a:ln>
            <a:solidFill>
              <a:schemeClr val="accent1"/>
            </a:solidFill>
          </a:ln>
        </p:spPr>
        <p:txBody>
          <a:bodyPr>
            <a:normAutofit/>
          </a:bodyPr>
          <a:lstStyle>
            <a:lvl1pPr>
              <a:defRPr sz="54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8DFEBB4D-C4F1-4A37-8A27-74F85636AB11}"/>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4" name="Footer Placeholder 3">
            <a:extLst>
              <a:ext uri="{FF2B5EF4-FFF2-40B4-BE49-F238E27FC236}">
                <a16:creationId xmlns:a16="http://schemas.microsoft.com/office/drawing/2014/main" id="{768CF6A0-7A54-4EF5-843D-B6CEADD5E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C21D9A-43AC-4A14-87F5-C71A9CA45F52}"/>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299755079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93461A-8CCD-48E4-957B-CD08D6EFC949}"/>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3" name="Footer Placeholder 2">
            <a:extLst>
              <a:ext uri="{FF2B5EF4-FFF2-40B4-BE49-F238E27FC236}">
                <a16:creationId xmlns:a16="http://schemas.microsoft.com/office/drawing/2014/main" id="{B6D74490-F53B-4B3D-8B32-823BC29FD0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35D0C-0034-404A-A403-C6681629416B}"/>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207014906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A2D46-7516-4816-A784-503C42E972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CED948-12B3-4ECB-B821-FC17F3B7EAC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6D2FE1-10A8-4446-8659-6B6D489CE74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792C70-79BD-4490-AFD8-D1A64037F227}"/>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F3811E23-3FB9-4072-BCC2-0DB26600EB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76B7B0-4ED8-49A7-840F-377F33181BF5}"/>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426951319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8B4234-9AC4-7627-B2B9-67C52970A329}"/>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Title 1">
            <a:extLst>
              <a:ext uri="{FF2B5EF4-FFF2-40B4-BE49-F238E27FC236}">
                <a16:creationId xmlns:a16="http://schemas.microsoft.com/office/drawing/2014/main" id="{A3199669-B2A9-9FE1-57DE-9DDAA8EFA7A8}"/>
              </a:ext>
            </a:extLst>
          </p:cNvPr>
          <p:cNvSpPr txBox="1">
            <a:spLocks/>
          </p:cNvSpPr>
          <p:nvPr userDrawn="1"/>
        </p:nvSpPr>
        <p:spPr>
          <a:xfrm>
            <a:off x="-53662" y="0"/>
            <a:ext cx="12299324" cy="132556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ctr" defTabSz="914400" rtl="0" eaLnBrk="1" latinLnBrk="0" hangingPunct="1">
              <a:lnSpc>
                <a:spcPct val="90000"/>
              </a:lnSpc>
              <a:spcBef>
                <a:spcPct val="0"/>
              </a:spcBef>
              <a:buNone/>
              <a:defRPr sz="4800" b="1" kern="1200">
                <a:solidFill>
                  <a:schemeClr val="tx1"/>
                </a:solidFill>
                <a:latin typeface="Verdana" panose="020B0604030504040204" pitchFamily="34" charset="0"/>
                <a:ea typeface="Verdana" panose="020B0604030504040204" pitchFamily="34" charset="0"/>
                <a:cs typeface="Arial" panose="020B0604020202020204" pitchFamily="34" charset="0"/>
              </a:defRPr>
            </a:lvl1pPr>
          </a:lstStyle>
          <a:p>
            <a:endParaRPr lang="en-US" dirty="0">
              <a:solidFill>
                <a:schemeClr val="bg1"/>
              </a:solidFill>
              <a:latin typeface="Arial" panose="020B0604020202020204" pitchFamily="34" charset="0"/>
            </a:endParaRPr>
          </a:p>
        </p:txBody>
      </p:sp>
      <p:sp>
        <p:nvSpPr>
          <p:cNvPr id="2" name="Title 1">
            <a:extLst>
              <a:ext uri="{FF2B5EF4-FFF2-40B4-BE49-F238E27FC236}">
                <a16:creationId xmlns:a16="http://schemas.microsoft.com/office/drawing/2014/main" id="{A15A2D46-7516-4816-A784-503C42E97241}"/>
              </a:ext>
            </a:extLst>
          </p:cNvPr>
          <p:cNvSpPr>
            <a:spLocks noGrp="1"/>
          </p:cNvSpPr>
          <p:nvPr>
            <p:ph type="title"/>
          </p:nvPr>
        </p:nvSpPr>
        <p:spPr>
          <a:xfrm>
            <a:off x="838200" y="0"/>
            <a:ext cx="10515600" cy="1325564"/>
          </a:xfrm>
          <a:noFill/>
        </p:spPr>
        <p:txBody>
          <a:bodyPr/>
          <a:lstStyle/>
          <a:p>
            <a:r>
              <a:rPr lang="en-US"/>
              <a:t>Click to edit Master title style</a:t>
            </a:r>
          </a:p>
        </p:txBody>
      </p:sp>
      <p:sp>
        <p:nvSpPr>
          <p:cNvPr id="3" name="Content Placeholder 2">
            <a:extLst>
              <a:ext uri="{FF2B5EF4-FFF2-40B4-BE49-F238E27FC236}">
                <a16:creationId xmlns:a16="http://schemas.microsoft.com/office/drawing/2014/main" id="{76CED948-12B3-4ECB-B821-FC17F3B7EAC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6D2FE1-10A8-4446-8659-6B6D489CE74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792C70-79BD-4490-AFD8-D1A64037F227}"/>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F3811E23-3FB9-4072-BCC2-0DB26600EB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76B7B0-4ED8-49A7-840F-377F33181BF5}"/>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49297477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6_Title Slide">
    <p:spTree>
      <p:nvGrpSpPr>
        <p:cNvPr id="1" name=""/>
        <p:cNvGrpSpPr/>
        <p:nvPr/>
      </p:nvGrpSpPr>
      <p:grpSpPr>
        <a:xfrm>
          <a:off x="0" y="0"/>
          <a:ext cx="0" cy="0"/>
          <a:chOff x="0" y="0"/>
          <a:chExt cx="0" cy="0"/>
        </a:xfrm>
      </p:grpSpPr>
      <p:sp>
        <p:nvSpPr>
          <p:cNvPr id="7" name="Rectangle 6"/>
          <p:cNvSpPr/>
          <p:nvPr/>
        </p:nvSpPr>
        <p:spPr>
          <a:xfrm>
            <a:off x="3050381" y="761999"/>
            <a:ext cx="9141619" cy="5334001"/>
          </a:xfrm>
          <a:prstGeom prst="rect">
            <a:avLst/>
          </a:prstGeom>
          <a:solidFill>
            <a:srgbClr val="FFD99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761999"/>
            <a:ext cx="2925318" cy="5334001"/>
          </a:xfrm>
          <a:prstGeom prst="rect">
            <a:avLst/>
          </a:prstGeom>
          <a:solidFill>
            <a:srgbClr val="D4704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120229" y="1298448"/>
            <a:ext cx="7315200" cy="3255264"/>
          </a:xfrm>
        </p:spPr>
        <p:txBody>
          <a:bodyPr anchor="b">
            <a:normAutofit/>
          </a:bodyPr>
          <a:lstStyle>
            <a:lvl1pPr algn="l">
              <a:defRPr sz="5900" spc="-1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150396" y="4670246"/>
            <a:ext cx="7315200" cy="914400"/>
          </a:xfrm>
        </p:spPr>
        <p:txBody>
          <a:bodyPr anchor="t">
            <a:normAutofit/>
          </a:bodyPr>
          <a:lstStyle>
            <a:lvl1pPr marL="0" indent="0" algn="l">
              <a:buNone/>
              <a:defRPr sz="22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5586B75A-687E-405C-8A0B-8D00578BA2C3}" type="datetimeFigureOut">
              <a:rPr lang="en-US" smtClean="0">
                <a:latin typeface="Verdana Pro" panose="020B0604030504040204" pitchFamily="34" charset="0"/>
                <a:cs typeface="+mn-cs"/>
              </a:rPr>
              <a:pPr/>
              <a:t>5/14/2026</a:t>
            </a:fld>
            <a:endParaRPr lang="en-US" dirty="0">
              <a:latin typeface="Verdana Pro" panose="020B0604030504040204" pitchFamily="34" charset="0"/>
              <a:cs typeface="+mn-cs"/>
            </a:endParaRPr>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latin typeface="Verdana Pro" panose="020B0604030504040204" pitchFamily="34" charset="0"/>
              <a:cs typeface="+mn-cs"/>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FAB73BC-B049-4115-A692-8D63A059BFB8}" type="slidenum">
              <a:rPr lang="en-US" smtClean="0">
                <a:latin typeface="Verdana Pro" panose="020B0604030504040204" pitchFamily="34" charset="0"/>
                <a:cs typeface="+mn-cs"/>
              </a:rPr>
              <a:pPr/>
              <a:t>‹#›</a:t>
            </a:fld>
            <a:endParaRPr lang="en-US" dirty="0">
              <a:latin typeface="Verdana Pro" panose="020B0604030504040204" pitchFamily="34" charset="0"/>
              <a:cs typeface="+mn-cs"/>
            </a:endParaRPr>
          </a:p>
        </p:txBody>
      </p:sp>
    </p:spTree>
    <p:extLst>
      <p:ext uri="{BB962C8B-B14F-4D97-AF65-F5344CB8AC3E}">
        <p14:creationId xmlns:p14="http://schemas.microsoft.com/office/powerpoint/2010/main" val="16861763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D6C23-3466-4D4A-A5BF-AA99B26150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B3DFD5-8A29-4501-B3FB-361ADF244D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0500C1-AA15-4123-AD84-3FFCA42F8C0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024EB2-E1A3-4627-AA71-824E523651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94967B-70D1-4321-BDBC-D5DD0FD8427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F9568C-76F1-4250-B8BD-A01227FBD924}"/>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8" name="Footer Placeholder 7">
            <a:extLst>
              <a:ext uri="{FF2B5EF4-FFF2-40B4-BE49-F238E27FC236}">
                <a16:creationId xmlns:a16="http://schemas.microsoft.com/office/drawing/2014/main" id="{5E772B32-0508-40C4-9F64-2F868DE029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1C04D3-A0CE-4DBD-881C-C515C6DFDDA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203723097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1D00739-61BD-2A99-0C91-9928D3682137}"/>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9D6C23-3466-4D4A-A5BF-AA99B26150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B3DFD5-8A29-4501-B3FB-361ADF244D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0500C1-AA15-4123-AD84-3FFCA42F8C0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024EB2-E1A3-4627-AA71-824E523651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94967B-70D1-4321-BDBC-D5DD0FD8427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F9568C-76F1-4250-B8BD-A01227FBD924}"/>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8" name="Footer Placeholder 7">
            <a:extLst>
              <a:ext uri="{FF2B5EF4-FFF2-40B4-BE49-F238E27FC236}">
                <a16:creationId xmlns:a16="http://schemas.microsoft.com/office/drawing/2014/main" id="{5E772B32-0508-40C4-9F64-2F868DE029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1C04D3-A0CE-4DBD-881C-C515C6DFDDA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353001246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56BC28-05BF-3501-8F28-041BD8ECD2F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9D6C23-3466-4D4A-A5BF-AA99B26150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B3DFD5-8A29-4501-B3FB-361ADF244D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0500C1-AA15-4123-AD84-3FFCA42F8C0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024EB2-E1A3-4627-AA71-824E523651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94967B-70D1-4321-BDBC-D5DD0FD8427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F9568C-76F1-4250-B8BD-A01227FBD924}"/>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8" name="Footer Placeholder 7">
            <a:extLst>
              <a:ext uri="{FF2B5EF4-FFF2-40B4-BE49-F238E27FC236}">
                <a16:creationId xmlns:a16="http://schemas.microsoft.com/office/drawing/2014/main" id="{5E772B32-0508-40C4-9F64-2F868DE029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1C04D3-A0CE-4DBD-881C-C515C6DFDDA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208507578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3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33027F6-8B61-9806-00BA-FB190899C4C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9D6C23-3466-4D4A-A5BF-AA99B2615044}"/>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08B3DFD5-8A29-4501-B3FB-361ADF244D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0500C1-AA15-4123-AD84-3FFCA42F8C0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024EB2-E1A3-4627-AA71-824E523651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94967B-70D1-4321-BDBC-D5DD0FD8427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F9568C-76F1-4250-B8BD-A01227FBD924}"/>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8" name="Footer Placeholder 7">
            <a:extLst>
              <a:ext uri="{FF2B5EF4-FFF2-40B4-BE49-F238E27FC236}">
                <a16:creationId xmlns:a16="http://schemas.microsoft.com/office/drawing/2014/main" id="{5E772B32-0508-40C4-9F64-2F868DE029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1C04D3-A0CE-4DBD-881C-C515C6DFDDA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96266310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8_3 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8067304" y="1722438"/>
            <a:ext cx="3616696" cy="639762"/>
          </a:xfrm>
        </p:spPr>
        <p:txBody>
          <a:bodyPr anchor="b"/>
          <a:lstStyle>
            <a:lvl1pPr marL="0" indent="0" algn="ctr">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8067304" y="2438400"/>
            <a:ext cx="3616696"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p:cNvSpPr>
            <a:spLocks noGrp="1"/>
          </p:cNvSpPr>
          <p:nvPr>
            <p:ph type="title"/>
          </p:nvPr>
        </p:nvSpPr>
        <p:spPr/>
        <p:txBody>
          <a:bodyPr/>
          <a:lstStyle/>
          <a:p>
            <a:r>
              <a:rPr lang="en-US"/>
              <a:t>Click to edit Master title style</a:t>
            </a:r>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ln/>
        </p:spPr>
        <p:txBody>
          <a:bodyPr/>
          <a:lstStyle>
            <a:lvl1pPr>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4287652" y="1722438"/>
            <a:ext cx="3616696" cy="639762"/>
          </a:xfrm>
        </p:spPr>
        <p:txBody>
          <a:bodyPr anchor="b"/>
          <a:lstStyle>
            <a:lvl1pPr marL="0" indent="0" algn="ctr">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half" idx="14"/>
          </p:nvPr>
        </p:nvSpPr>
        <p:spPr>
          <a:xfrm>
            <a:off x="4287652" y="2438400"/>
            <a:ext cx="3616696"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15"/>
          </p:nvPr>
        </p:nvSpPr>
        <p:spPr>
          <a:xfrm>
            <a:off x="508000" y="1722438"/>
            <a:ext cx="3616696" cy="639762"/>
          </a:xfrm>
        </p:spPr>
        <p:txBody>
          <a:bodyPr anchor="b"/>
          <a:lstStyle>
            <a:lvl1pPr marL="0" indent="0" algn="ctr">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6" name="Content Placeholder 5"/>
          <p:cNvSpPr>
            <a:spLocks noGrp="1"/>
          </p:cNvSpPr>
          <p:nvPr>
            <p:ph sz="quarter" idx="16"/>
          </p:nvPr>
        </p:nvSpPr>
        <p:spPr>
          <a:xfrm>
            <a:off x="508000" y="2438400"/>
            <a:ext cx="3616696"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tags r:id="rId1"/>
    </p:custDataLst>
    <p:extLst>
      <p:ext uri="{BB962C8B-B14F-4D97-AF65-F5344CB8AC3E}">
        <p14:creationId xmlns:p14="http://schemas.microsoft.com/office/powerpoint/2010/main" val="398809551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8_4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9030349" y="2438400"/>
            <a:ext cx="2743200"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p:cNvSpPr>
            <a:spLocks noGrp="1"/>
          </p:cNvSpPr>
          <p:nvPr>
            <p:ph type="title"/>
          </p:nvPr>
        </p:nvSpPr>
        <p:spPr/>
        <p:txBody>
          <a:bodyPr/>
          <a:lstStyle/>
          <a:p>
            <a:r>
              <a:rPr lang="en-US"/>
              <a:t>Click to edit Master title style</a:t>
            </a:r>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ln/>
        </p:spPr>
        <p:txBody>
          <a:bodyPr/>
          <a:lstStyle>
            <a:lvl1pPr>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half" idx="14"/>
          </p:nvPr>
        </p:nvSpPr>
        <p:spPr>
          <a:xfrm>
            <a:off x="6142883" y="2438401"/>
            <a:ext cx="2743200"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4"/>
          <p:cNvSpPr>
            <a:spLocks noGrp="1"/>
          </p:cNvSpPr>
          <p:nvPr>
            <p:ph type="body" sz="quarter" idx="15"/>
          </p:nvPr>
        </p:nvSpPr>
        <p:spPr>
          <a:xfrm>
            <a:off x="3286042" y="1722439"/>
            <a:ext cx="2743200" cy="639762"/>
          </a:xfrm>
        </p:spPr>
        <p:txBody>
          <a:bodyPr anchor="b"/>
          <a:lstStyle>
            <a:lvl1pPr marL="0" indent="0" algn="ctr">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Content Placeholder 5"/>
          <p:cNvSpPr>
            <a:spLocks noGrp="1"/>
          </p:cNvSpPr>
          <p:nvPr>
            <p:ph sz="quarter" idx="16"/>
          </p:nvPr>
        </p:nvSpPr>
        <p:spPr>
          <a:xfrm>
            <a:off x="3286042" y="2438401"/>
            <a:ext cx="2743200"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8" name="Content Placeholder 3"/>
          <p:cNvSpPr>
            <a:spLocks noGrp="1"/>
          </p:cNvSpPr>
          <p:nvPr>
            <p:ph sz="half" idx="18"/>
          </p:nvPr>
        </p:nvSpPr>
        <p:spPr>
          <a:xfrm>
            <a:off x="386853" y="2438402"/>
            <a:ext cx="2743200"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tags r:id="rId1"/>
    </p:custDataLst>
    <p:extLst>
      <p:ext uri="{BB962C8B-B14F-4D97-AF65-F5344CB8AC3E}">
        <p14:creationId xmlns:p14="http://schemas.microsoft.com/office/powerpoint/2010/main" val="30478053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605790" y="685800"/>
            <a:ext cx="4114799" cy="1017270"/>
          </a:xfrm>
        </p:spPr>
        <p:txBody>
          <a:bodyPr anchor="b"/>
          <a:lstStyle>
            <a:lvl1pPr>
              <a:defRPr sz="32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605792" y="1852931"/>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
        <p:nvSpPr>
          <p:cNvPr id="8" name="Text Placeholder 3">
            <a:extLst>
              <a:ext uri="{FF2B5EF4-FFF2-40B4-BE49-F238E27FC236}">
                <a16:creationId xmlns:a16="http://schemas.microsoft.com/office/drawing/2014/main" id="{91C8924A-394E-4207-8D10-3DD693491E2E}"/>
              </a:ext>
            </a:extLst>
          </p:cNvPr>
          <p:cNvSpPr>
            <a:spLocks noGrp="1"/>
          </p:cNvSpPr>
          <p:nvPr>
            <p:ph type="body" sz="half" idx="13"/>
          </p:nvPr>
        </p:nvSpPr>
        <p:spPr>
          <a:xfrm>
            <a:off x="605790" y="3291205"/>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Text Placeholder 3">
            <a:extLst>
              <a:ext uri="{FF2B5EF4-FFF2-40B4-BE49-F238E27FC236}">
                <a16:creationId xmlns:a16="http://schemas.microsoft.com/office/drawing/2014/main" id="{2CB4A7A0-3193-431E-880B-B2082F4B8146}"/>
              </a:ext>
            </a:extLst>
          </p:cNvPr>
          <p:cNvSpPr>
            <a:spLocks noGrp="1"/>
          </p:cNvSpPr>
          <p:nvPr>
            <p:ph type="body" sz="half" idx="14"/>
          </p:nvPr>
        </p:nvSpPr>
        <p:spPr>
          <a:xfrm>
            <a:off x="605790" y="4729480"/>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ustDataLst>
      <p:tags r:id="rId1"/>
    </p:custDataLst>
    <p:extLst>
      <p:ext uri="{BB962C8B-B14F-4D97-AF65-F5344CB8AC3E}">
        <p14:creationId xmlns:p14="http://schemas.microsoft.com/office/powerpoint/2010/main" val="87156574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909326-CFBB-B105-D743-4C6DB29D2544}"/>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605792" y="1852931"/>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
        <p:nvSpPr>
          <p:cNvPr id="8" name="Text Placeholder 3">
            <a:extLst>
              <a:ext uri="{FF2B5EF4-FFF2-40B4-BE49-F238E27FC236}">
                <a16:creationId xmlns:a16="http://schemas.microsoft.com/office/drawing/2014/main" id="{91C8924A-394E-4207-8D10-3DD693491E2E}"/>
              </a:ext>
            </a:extLst>
          </p:cNvPr>
          <p:cNvSpPr>
            <a:spLocks noGrp="1"/>
          </p:cNvSpPr>
          <p:nvPr>
            <p:ph type="body" sz="half" idx="13"/>
          </p:nvPr>
        </p:nvSpPr>
        <p:spPr>
          <a:xfrm>
            <a:off x="605790" y="3291205"/>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Text Placeholder 3">
            <a:extLst>
              <a:ext uri="{FF2B5EF4-FFF2-40B4-BE49-F238E27FC236}">
                <a16:creationId xmlns:a16="http://schemas.microsoft.com/office/drawing/2014/main" id="{2CB4A7A0-3193-431E-880B-B2082F4B8146}"/>
              </a:ext>
            </a:extLst>
          </p:cNvPr>
          <p:cNvSpPr>
            <a:spLocks noGrp="1"/>
          </p:cNvSpPr>
          <p:nvPr>
            <p:ph type="body" sz="half" idx="14"/>
          </p:nvPr>
        </p:nvSpPr>
        <p:spPr>
          <a:xfrm>
            <a:off x="605790" y="4729480"/>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9">
            <a:extLst>
              <a:ext uri="{FF2B5EF4-FFF2-40B4-BE49-F238E27FC236}">
                <a16:creationId xmlns:a16="http://schemas.microsoft.com/office/drawing/2014/main" id="{30BDDCDC-5B42-0399-DD81-13CCE003A845}"/>
              </a:ext>
            </a:extLst>
          </p:cNvPr>
          <p:cNvSpPr txBox="1">
            <a:spLocks/>
          </p:cNvSpPr>
          <p:nvPr userDrawn="1"/>
        </p:nvSpPr>
        <p:spPr>
          <a:xfrm>
            <a:off x="838200" y="268873"/>
            <a:ext cx="10515600" cy="1325563"/>
          </a:xfrm>
          <a:prstGeom prst="rect">
            <a:avLst/>
          </a:prstGeom>
          <a:solidFill>
            <a:srgbClr val="FFFFFF"/>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56071529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216D010-8F03-2EC3-BAB7-5576E39265D0}"/>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605792" y="1852931"/>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
        <p:nvSpPr>
          <p:cNvPr id="8" name="Text Placeholder 3">
            <a:extLst>
              <a:ext uri="{FF2B5EF4-FFF2-40B4-BE49-F238E27FC236}">
                <a16:creationId xmlns:a16="http://schemas.microsoft.com/office/drawing/2014/main" id="{91C8924A-394E-4207-8D10-3DD693491E2E}"/>
              </a:ext>
            </a:extLst>
          </p:cNvPr>
          <p:cNvSpPr>
            <a:spLocks noGrp="1"/>
          </p:cNvSpPr>
          <p:nvPr>
            <p:ph type="body" sz="half" idx="13"/>
          </p:nvPr>
        </p:nvSpPr>
        <p:spPr>
          <a:xfrm>
            <a:off x="605790" y="3291205"/>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Text Placeholder 3">
            <a:extLst>
              <a:ext uri="{FF2B5EF4-FFF2-40B4-BE49-F238E27FC236}">
                <a16:creationId xmlns:a16="http://schemas.microsoft.com/office/drawing/2014/main" id="{2CB4A7A0-3193-431E-880B-B2082F4B8146}"/>
              </a:ext>
            </a:extLst>
          </p:cNvPr>
          <p:cNvSpPr>
            <a:spLocks noGrp="1"/>
          </p:cNvSpPr>
          <p:nvPr>
            <p:ph type="body" sz="half" idx="14"/>
          </p:nvPr>
        </p:nvSpPr>
        <p:spPr>
          <a:xfrm>
            <a:off x="605790" y="4729480"/>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9">
            <a:extLst>
              <a:ext uri="{FF2B5EF4-FFF2-40B4-BE49-F238E27FC236}">
                <a16:creationId xmlns:a16="http://schemas.microsoft.com/office/drawing/2014/main" id="{E8157449-7639-E9AD-4123-C7435FD5EA9E}"/>
              </a:ext>
            </a:extLst>
          </p:cNvPr>
          <p:cNvSpPr txBox="1">
            <a:spLocks/>
          </p:cNvSpPr>
          <p:nvPr userDrawn="1"/>
        </p:nvSpPr>
        <p:spPr>
          <a:xfrm>
            <a:off x="838200" y="268873"/>
            <a:ext cx="10515600" cy="1325563"/>
          </a:xfrm>
          <a:prstGeom prst="rect">
            <a:avLst/>
          </a:prstGeom>
          <a:solidFill>
            <a:srgbClr val="FFFFFF"/>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183127715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D06581C-20E2-C1BC-CC1F-6C914AD88DF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605792" y="1852931"/>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
        <p:nvSpPr>
          <p:cNvPr id="8" name="Text Placeholder 3">
            <a:extLst>
              <a:ext uri="{FF2B5EF4-FFF2-40B4-BE49-F238E27FC236}">
                <a16:creationId xmlns:a16="http://schemas.microsoft.com/office/drawing/2014/main" id="{91C8924A-394E-4207-8D10-3DD693491E2E}"/>
              </a:ext>
            </a:extLst>
          </p:cNvPr>
          <p:cNvSpPr>
            <a:spLocks noGrp="1"/>
          </p:cNvSpPr>
          <p:nvPr>
            <p:ph type="body" sz="half" idx="13"/>
          </p:nvPr>
        </p:nvSpPr>
        <p:spPr>
          <a:xfrm>
            <a:off x="605790" y="3291205"/>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Text Placeholder 3">
            <a:extLst>
              <a:ext uri="{FF2B5EF4-FFF2-40B4-BE49-F238E27FC236}">
                <a16:creationId xmlns:a16="http://schemas.microsoft.com/office/drawing/2014/main" id="{2CB4A7A0-3193-431E-880B-B2082F4B8146}"/>
              </a:ext>
            </a:extLst>
          </p:cNvPr>
          <p:cNvSpPr>
            <a:spLocks noGrp="1"/>
          </p:cNvSpPr>
          <p:nvPr>
            <p:ph type="body" sz="half" idx="14"/>
          </p:nvPr>
        </p:nvSpPr>
        <p:spPr>
          <a:xfrm>
            <a:off x="605790" y="4729480"/>
            <a:ext cx="10972798" cy="1280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9">
            <a:extLst>
              <a:ext uri="{FF2B5EF4-FFF2-40B4-BE49-F238E27FC236}">
                <a16:creationId xmlns:a16="http://schemas.microsoft.com/office/drawing/2014/main" id="{5F302C9A-E72C-E6C6-9948-2887B7F2FE33}"/>
              </a:ext>
            </a:extLst>
          </p:cNvPr>
          <p:cNvSpPr txBox="1">
            <a:spLocks/>
          </p:cNvSpPr>
          <p:nvPr userDrawn="1"/>
        </p:nvSpPr>
        <p:spPr>
          <a:xfrm>
            <a:off x="838200" y="268873"/>
            <a:ext cx="10515600" cy="1325563"/>
          </a:xfrm>
          <a:prstGeom prst="rect">
            <a:avLst/>
          </a:prstGeom>
          <a:solidFill>
            <a:srgbClr val="FFFFFF"/>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4484366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3F61-74A7-40E0-8F23-2F002B0106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265225801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xAndTwoObj" preserve="1">
  <p:cSld name="2_Title, Text, and 2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C53A243-5712-4F39-8685-90A1134831FC}"/>
              </a:ext>
              <a:ext uri="{C183D7F6-B498-43B3-948B-1728B52AA6E4}">
                <adec:decorative xmlns:adec="http://schemas.microsoft.com/office/drawing/2017/decorative" val="1"/>
              </a:ext>
            </a:extLst>
          </p:cNvPr>
          <p:cNvSpPr/>
          <p:nvPr/>
        </p:nvSpPr>
        <p:spPr>
          <a:xfrm>
            <a:off x="203201" y="150814"/>
            <a:ext cx="11775017" cy="65563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34340" y="441326"/>
            <a:ext cx="11148060" cy="684213"/>
          </a:xfrm>
        </p:spPr>
        <p:txBody>
          <a:bodyPr/>
          <a:lstStyle/>
          <a:p>
            <a:r>
              <a:rPr lang="en-US"/>
              <a:t>Click to edit Master title style</a:t>
            </a:r>
          </a:p>
        </p:txBody>
      </p:sp>
      <p:sp>
        <p:nvSpPr>
          <p:cNvPr id="3" name="Text Placeholder 2"/>
          <p:cNvSpPr>
            <a:spLocks noGrp="1"/>
          </p:cNvSpPr>
          <p:nvPr>
            <p:ph type="body" sz="half" idx="1"/>
          </p:nvPr>
        </p:nvSpPr>
        <p:spPr>
          <a:xfrm>
            <a:off x="434340" y="1600201"/>
            <a:ext cx="5864860" cy="45307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6502400" y="1600201"/>
            <a:ext cx="5080000" cy="2189163"/>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502400" y="3941763"/>
            <a:ext cx="5080000" cy="2189162"/>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p:cNvSpPr>
            <a:spLocks noGrp="1"/>
          </p:cNvSpPr>
          <p:nvPr>
            <p:ph type="sldNum" sz="quarter" idx="12"/>
          </p:nvPr>
        </p:nvSpPr>
        <p:spPr>
          <a:xfrm>
            <a:off x="199614" y="6204269"/>
            <a:ext cx="704028" cy="457200"/>
          </a:xfrm>
        </p:spPr>
        <p:txBody>
          <a:bodyPr/>
          <a:lstStyle>
            <a:lvl1pPr>
              <a:defRPr/>
            </a:lvl1pPr>
          </a:lstStyle>
          <a:p>
            <a:fld id="{5F8DDC99-891A-42D1-ABFE-E41715607DCA}" type="slidenum">
              <a:rPr lang="en-US" altLang="en-US" smtClean="0">
                <a:solidFill>
                  <a:srgbClr val="5081AE"/>
                </a:solidFill>
              </a:rPr>
              <a:pPr/>
              <a:t>‹#›</a:t>
            </a:fld>
            <a:endParaRPr lang="en-US" altLang="en-US">
              <a:solidFill>
                <a:srgbClr val="5081AE"/>
              </a:solidFill>
            </a:endParaRPr>
          </a:p>
        </p:txBody>
      </p:sp>
      <p:sp>
        <p:nvSpPr>
          <p:cNvPr id="10" name="Footer Placeholder 2"/>
          <p:cNvSpPr>
            <a:spLocks noGrp="1"/>
          </p:cNvSpPr>
          <p:nvPr>
            <p:ph type="ftr" sz="quarter" idx="11"/>
          </p:nvPr>
        </p:nvSpPr>
        <p:spPr>
          <a:xfrm>
            <a:off x="9521004" y="6377158"/>
            <a:ext cx="1972235" cy="274638"/>
          </a:xfrm>
        </p:spPr>
        <p:txBody>
          <a:bodyPr/>
          <a:lstStyle>
            <a:lvl1pPr>
              <a:defRPr/>
            </a:lvl1pPr>
          </a:lstStyle>
          <a:p>
            <a:pPr>
              <a:defRPr/>
            </a:pPr>
            <a:endParaRPr lang="en-US">
              <a:solidFill>
                <a:srgbClr val="5081AE"/>
              </a:solidFill>
            </a:endParaRPr>
          </a:p>
        </p:txBody>
      </p:sp>
    </p:spTree>
    <p:custDataLst>
      <p:tags r:id="rId1"/>
    </p:custDataLst>
    <p:extLst>
      <p:ext uri="{BB962C8B-B14F-4D97-AF65-F5344CB8AC3E}">
        <p14:creationId xmlns:p14="http://schemas.microsoft.com/office/powerpoint/2010/main" val="401259788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xAndTwoObj" preserve="1">
  <p:cSld name="6_Title, Text, and 2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C53A243-5712-4F39-8685-90A1134831FC}"/>
              </a:ext>
              <a:ext uri="{C183D7F6-B498-43B3-948B-1728B52AA6E4}">
                <adec:decorative xmlns:adec="http://schemas.microsoft.com/office/drawing/2017/decorative" val="1"/>
              </a:ext>
            </a:extLst>
          </p:cNvPr>
          <p:cNvSpPr/>
          <p:nvPr/>
        </p:nvSpPr>
        <p:spPr>
          <a:xfrm>
            <a:off x="203201" y="150814"/>
            <a:ext cx="11775017" cy="65563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34340" y="441326"/>
            <a:ext cx="11148060" cy="684213"/>
          </a:xfrm>
        </p:spPr>
        <p:txBody>
          <a:bodyPr/>
          <a:lstStyle/>
          <a:p>
            <a:r>
              <a:rPr lang="en-US"/>
              <a:t>Click to edit Master title style</a:t>
            </a:r>
          </a:p>
        </p:txBody>
      </p:sp>
      <p:sp>
        <p:nvSpPr>
          <p:cNvPr id="3" name="Text Placeholder 2"/>
          <p:cNvSpPr>
            <a:spLocks noGrp="1"/>
          </p:cNvSpPr>
          <p:nvPr>
            <p:ph type="body" sz="half" idx="1"/>
          </p:nvPr>
        </p:nvSpPr>
        <p:spPr>
          <a:xfrm>
            <a:off x="434340" y="1600201"/>
            <a:ext cx="5864860" cy="45307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6502400" y="1600201"/>
            <a:ext cx="5080000" cy="2189163"/>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502400" y="3941763"/>
            <a:ext cx="5080000" cy="2189162"/>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p:cNvSpPr>
            <a:spLocks noGrp="1"/>
          </p:cNvSpPr>
          <p:nvPr>
            <p:ph type="sldNum" sz="quarter" idx="12"/>
          </p:nvPr>
        </p:nvSpPr>
        <p:spPr>
          <a:xfrm>
            <a:off x="199614" y="6204269"/>
            <a:ext cx="704028" cy="457200"/>
          </a:xfrm>
        </p:spPr>
        <p:txBody>
          <a:bodyPr/>
          <a:lstStyle>
            <a:lvl1pPr>
              <a:defRPr/>
            </a:lvl1pPr>
          </a:lstStyle>
          <a:p>
            <a:fld id="{5F8DDC99-891A-42D1-ABFE-E41715607DCA}" type="slidenum">
              <a:rPr lang="en-US" altLang="en-US" smtClean="0">
                <a:solidFill>
                  <a:srgbClr val="5081AE"/>
                </a:solidFill>
              </a:rPr>
              <a:pPr/>
              <a:t>‹#›</a:t>
            </a:fld>
            <a:endParaRPr lang="en-US" altLang="en-US">
              <a:solidFill>
                <a:srgbClr val="5081AE"/>
              </a:solidFill>
            </a:endParaRPr>
          </a:p>
        </p:txBody>
      </p:sp>
      <p:sp>
        <p:nvSpPr>
          <p:cNvPr id="10" name="Footer Placeholder 2"/>
          <p:cNvSpPr>
            <a:spLocks noGrp="1"/>
          </p:cNvSpPr>
          <p:nvPr>
            <p:ph type="ftr" sz="quarter" idx="11"/>
          </p:nvPr>
        </p:nvSpPr>
        <p:spPr>
          <a:xfrm>
            <a:off x="9521004" y="6377158"/>
            <a:ext cx="1972235" cy="274638"/>
          </a:xfrm>
        </p:spPr>
        <p:txBody>
          <a:bodyPr/>
          <a:lstStyle>
            <a:lvl1pPr>
              <a:defRPr/>
            </a:lvl1pPr>
          </a:lstStyle>
          <a:p>
            <a:pPr>
              <a:defRPr/>
            </a:pPr>
            <a:endParaRPr lang="en-US">
              <a:solidFill>
                <a:srgbClr val="5081AE"/>
              </a:solidFill>
            </a:endParaRPr>
          </a:p>
        </p:txBody>
      </p:sp>
    </p:spTree>
    <p:custDataLst>
      <p:tags r:id="rId1"/>
    </p:custDataLst>
    <p:extLst>
      <p:ext uri="{BB962C8B-B14F-4D97-AF65-F5344CB8AC3E}">
        <p14:creationId xmlns:p14="http://schemas.microsoft.com/office/powerpoint/2010/main" val="304817349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xAndTwoObj" preserve="1">
  <p:cSld name="3_Title, Text, and 2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C53A243-5712-4F39-8685-90A1134831FC}"/>
              </a:ext>
              <a:ext uri="{C183D7F6-B498-43B3-948B-1728B52AA6E4}">
                <adec:decorative xmlns:adec="http://schemas.microsoft.com/office/drawing/2017/decorative" val="1"/>
              </a:ext>
            </a:extLst>
          </p:cNvPr>
          <p:cNvSpPr/>
          <p:nvPr/>
        </p:nvSpPr>
        <p:spPr>
          <a:xfrm>
            <a:off x="203201" y="150814"/>
            <a:ext cx="11775017" cy="65563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34340" y="441326"/>
            <a:ext cx="11148060" cy="684213"/>
          </a:xfrm>
        </p:spPr>
        <p:txBody>
          <a:bodyPr/>
          <a:lstStyle/>
          <a:p>
            <a:r>
              <a:rPr lang="en-US"/>
              <a:t>Click to edit Master title style</a:t>
            </a:r>
          </a:p>
        </p:txBody>
      </p:sp>
      <p:sp>
        <p:nvSpPr>
          <p:cNvPr id="3" name="Text Placeholder 2"/>
          <p:cNvSpPr>
            <a:spLocks noGrp="1"/>
          </p:cNvSpPr>
          <p:nvPr>
            <p:ph type="body" sz="half" idx="1"/>
          </p:nvPr>
        </p:nvSpPr>
        <p:spPr>
          <a:xfrm>
            <a:off x="434340" y="1600201"/>
            <a:ext cx="5864860" cy="45307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6502400" y="1600201"/>
            <a:ext cx="5080000" cy="2189163"/>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502400" y="3941763"/>
            <a:ext cx="5080000" cy="2189162"/>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p:cNvSpPr>
            <a:spLocks noGrp="1"/>
          </p:cNvSpPr>
          <p:nvPr>
            <p:ph type="sldNum" sz="quarter" idx="12"/>
          </p:nvPr>
        </p:nvSpPr>
        <p:spPr>
          <a:xfrm>
            <a:off x="199614" y="6204269"/>
            <a:ext cx="704028" cy="457200"/>
          </a:xfrm>
        </p:spPr>
        <p:txBody>
          <a:bodyPr/>
          <a:lstStyle>
            <a:lvl1pPr>
              <a:defRPr/>
            </a:lvl1pPr>
          </a:lstStyle>
          <a:p>
            <a:fld id="{5F8DDC99-891A-42D1-ABFE-E41715607DCA}" type="slidenum">
              <a:rPr lang="en-US" altLang="en-US" smtClean="0">
                <a:solidFill>
                  <a:srgbClr val="5081AE"/>
                </a:solidFill>
              </a:rPr>
              <a:pPr/>
              <a:t>‹#›</a:t>
            </a:fld>
            <a:endParaRPr lang="en-US" altLang="en-US">
              <a:solidFill>
                <a:srgbClr val="5081AE"/>
              </a:solidFill>
            </a:endParaRPr>
          </a:p>
        </p:txBody>
      </p:sp>
      <p:sp>
        <p:nvSpPr>
          <p:cNvPr id="10" name="Footer Placeholder 2"/>
          <p:cNvSpPr>
            <a:spLocks noGrp="1"/>
          </p:cNvSpPr>
          <p:nvPr>
            <p:ph type="ftr" sz="quarter" idx="11"/>
          </p:nvPr>
        </p:nvSpPr>
        <p:spPr>
          <a:xfrm>
            <a:off x="9521004" y="6377158"/>
            <a:ext cx="1972235" cy="274638"/>
          </a:xfrm>
        </p:spPr>
        <p:txBody>
          <a:bodyPr/>
          <a:lstStyle>
            <a:lvl1pPr>
              <a:defRPr/>
            </a:lvl1pPr>
          </a:lstStyle>
          <a:p>
            <a:pPr>
              <a:defRPr/>
            </a:pPr>
            <a:endParaRPr lang="en-US">
              <a:solidFill>
                <a:srgbClr val="5081AE"/>
              </a:solidFill>
            </a:endParaRPr>
          </a:p>
        </p:txBody>
      </p:sp>
    </p:spTree>
    <p:custDataLst>
      <p:tags r:id="rId1"/>
    </p:custDataLst>
    <p:extLst>
      <p:ext uri="{BB962C8B-B14F-4D97-AF65-F5344CB8AC3E}">
        <p14:creationId xmlns:p14="http://schemas.microsoft.com/office/powerpoint/2010/main" val="41115845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xAndTwoObj" preserve="1">
  <p:cSld name="4_Title, Text, and 2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C53A243-5712-4F39-8685-90A1134831FC}"/>
              </a:ext>
              <a:ext uri="{C183D7F6-B498-43B3-948B-1728B52AA6E4}">
                <adec:decorative xmlns:adec="http://schemas.microsoft.com/office/drawing/2017/decorative" val="1"/>
              </a:ext>
            </a:extLst>
          </p:cNvPr>
          <p:cNvSpPr/>
          <p:nvPr/>
        </p:nvSpPr>
        <p:spPr>
          <a:xfrm>
            <a:off x="203201" y="150814"/>
            <a:ext cx="11775017" cy="65563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34340" y="441326"/>
            <a:ext cx="11148060" cy="684213"/>
          </a:xfrm>
        </p:spPr>
        <p:txBody>
          <a:bodyPr/>
          <a:lstStyle/>
          <a:p>
            <a:r>
              <a:rPr lang="en-US"/>
              <a:t>Click to edit Master title style</a:t>
            </a:r>
          </a:p>
        </p:txBody>
      </p:sp>
      <p:sp>
        <p:nvSpPr>
          <p:cNvPr id="3" name="Text Placeholder 2"/>
          <p:cNvSpPr>
            <a:spLocks noGrp="1"/>
          </p:cNvSpPr>
          <p:nvPr>
            <p:ph type="body" sz="half" idx="1"/>
          </p:nvPr>
        </p:nvSpPr>
        <p:spPr>
          <a:xfrm>
            <a:off x="434340" y="1600201"/>
            <a:ext cx="5864860" cy="45307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6502400" y="1600201"/>
            <a:ext cx="5080000" cy="2189163"/>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502400" y="3941763"/>
            <a:ext cx="5080000" cy="2189162"/>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p:cNvSpPr>
            <a:spLocks noGrp="1"/>
          </p:cNvSpPr>
          <p:nvPr>
            <p:ph type="sldNum" sz="quarter" idx="12"/>
          </p:nvPr>
        </p:nvSpPr>
        <p:spPr>
          <a:xfrm>
            <a:off x="199614" y="6204269"/>
            <a:ext cx="704028" cy="457200"/>
          </a:xfrm>
        </p:spPr>
        <p:txBody>
          <a:bodyPr/>
          <a:lstStyle>
            <a:lvl1pPr>
              <a:defRPr/>
            </a:lvl1pPr>
          </a:lstStyle>
          <a:p>
            <a:fld id="{5F8DDC99-891A-42D1-ABFE-E41715607DCA}" type="slidenum">
              <a:rPr lang="en-US" altLang="en-US" smtClean="0">
                <a:solidFill>
                  <a:srgbClr val="5081AE"/>
                </a:solidFill>
              </a:rPr>
              <a:pPr/>
              <a:t>‹#›</a:t>
            </a:fld>
            <a:endParaRPr lang="en-US" altLang="en-US">
              <a:solidFill>
                <a:srgbClr val="5081AE"/>
              </a:solidFill>
            </a:endParaRPr>
          </a:p>
        </p:txBody>
      </p:sp>
      <p:sp>
        <p:nvSpPr>
          <p:cNvPr id="10" name="Footer Placeholder 2"/>
          <p:cNvSpPr>
            <a:spLocks noGrp="1"/>
          </p:cNvSpPr>
          <p:nvPr>
            <p:ph type="ftr" sz="quarter" idx="11"/>
          </p:nvPr>
        </p:nvSpPr>
        <p:spPr>
          <a:xfrm>
            <a:off x="9521004" y="6377158"/>
            <a:ext cx="1972235" cy="274638"/>
          </a:xfrm>
        </p:spPr>
        <p:txBody>
          <a:bodyPr/>
          <a:lstStyle>
            <a:lvl1pPr>
              <a:defRPr/>
            </a:lvl1pPr>
          </a:lstStyle>
          <a:p>
            <a:pPr>
              <a:defRPr/>
            </a:pPr>
            <a:endParaRPr lang="en-US">
              <a:solidFill>
                <a:srgbClr val="5081AE"/>
              </a:solidFill>
            </a:endParaRPr>
          </a:p>
        </p:txBody>
      </p:sp>
    </p:spTree>
    <p:custDataLst>
      <p:tags r:id="rId1"/>
    </p:custDataLst>
    <p:extLst>
      <p:ext uri="{BB962C8B-B14F-4D97-AF65-F5344CB8AC3E}">
        <p14:creationId xmlns:p14="http://schemas.microsoft.com/office/powerpoint/2010/main" val="49936929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Title, Text, and 2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C53A243-5712-4F39-8685-90A1134831FC}"/>
              </a:ext>
              <a:ext uri="{C183D7F6-B498-43B3-948B-1728B52AA6E4}">
                <adec:decorative xmlns:adec="http://schemas.microsoft.com/office/drawing/2017/decorative" val="1"/>
              </a:ext>
            </a:extLst>
          </p:cNvPr>
          <p:cNvSpPr/>
          <p:nvPr/>
        </p:nvSpPr>
        <p:spPr>
          <a:xfrm>
            <a:off x="203201" y="150814"/>
            <a:ext cx="11775017" cy="65563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34340" y="441326"/>
            <a:ext cx="11148060" cy="684213"/>
          </a:xfrm>
        </p:spPr>
        <p:txBody>
          <a:bodyPr/>
          <a:lstStyle/>
          <a:p>
            <a:r>
              <a:rPr lang="en-US"/>
              <a:t>Click to edit Master title style</a:t>
            </a:r>
          </a:p>
        </p:txBody>
      </p:sp>
      <p:sp>
        <p:nvSpPr>
          <p:cNvPr id="4" name="Content Placeholder 3"/>
          <p:cNvSpPr>
            <a:spLocks noGrp="1"/>
          </p:cNvSpPr>
          <p:nvPr>
            <p:ph sz="quarter" idx="2"/>
          </p:nvPr>
        </p:nvSpPr>
        <p:spPr>
          <a:xfrm>
            <a:off x="4387215" y="1543138"/>
            <a:ext cx="3242310" cy="4492623"/>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8340090" y="1543138"/>
            <a:ext cx="3242310" cy="4492623"/>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p:cNvSpPr>
            <a:spLocks noGrp="1"/>
          </p:cNvSpPr>
          <p:nvPr>
            <p:ph type="sldNum" sz="quarter" idx="12"/>
          </p:nvPr>
        </p:nvSpPr>
        <p:spPr>
          <a:xfrm>
            <a:off x="199614" y="6204269"/>
            <a:ext cx="704028" cy="457200"/>
          </a:xfrm>
        </p:spPr>
        <p:txBody>
          <a:bodyPr/>
          <a:lstStyle>
            <a:lvl1pPr>
              <a:defRPr/>
            </a:lvl1pPr>
          </a:lstStyle>
          <a:p>
            <a:fld id="{5F8DDC99-891A-42D1-ABFE-E41715607DCA}" type="slidenum">
              <a:rPr lang="en-US" altLang="en-US" smtClean="0">
                <a:solidFill>
                  <a:srgbClr val="5081AE"/>
                </a:solidFill>
              </a:rPr>
              <a:pPr/>
              <a:t>‹#›</a:t>
            </a:fld>
            <a:endParaRPr lang="en-US" altLang="en-US">
              <a:solidFill>
                <a:srgbClr val="5081AE"/>
              </a:solidFill>
            </a:endParaRPr>
          </a:p>
        </p:txBody>
      </p:sp>
      <p:sp>
        <p:nvSpPr>
          <p:cNvPr id="10" name="Footer Placeholder 2"/>
          <p:cNvSpPr>
            <a:spLocks noGrp="1"/>
          </p:cNvSpPr>
          <p:nvPr>
            <p:ph type="ftr" sz="quarter" idx="11"/>
          </p:nvPr>
        </p:nvSpPr>
        <p:spPr>
          <a:xfrm>
            <a:off x="9521004" y="6377158"/>
            <a:ext cx="1972235" cy="274638"/>
          </a:xfrm>
        </p:spPr>
        <p:txBody>
          <a:bodyPr/>
          <a:lstStyle>
            <a:lvl1pPr>
              <a:defRPr/>
            </a:lvl1pPr>
          </a:lstStyle>
          <a:p>
            <a:pPr>
              <a:defRPr/>
            </a:pPr>
            <a:endParaRPr lang="en-US">
              <a:solidFill>
                <a:srgbClr val="5081AE"/>
              </a:solidFill>
            </a:endParaRPr>
          </a:p>
        </p:txBody>
      </p:sp>
      <p:sp>
        <p:nvSpPr>
          <p:cNvPr id="6" name="Content Placeholder 3">
            <a:extLst>
              <a:ext uri="{FF2B5EF4-FFF2-40B4-BE49-F238E27FC236}">
                <a16:creationId xmlns:a16="http://schemas.microsoft.com/office/drawing/2014/main" id="{26EA98D3-AAC5-5CBD-8AC6-82E54F553061}"/>
              </a:ext>
            </a:extLst>
          </p:cNvPr>
          <p:cNvSpPr>
            <a:spLocks noGrp="1"/>
          </p:cNvSpPr>
          <p:nvPr>
            <p:ph sz="quarter" idx="13"/>
          </p:nvPr>
        </p:nvSpPr>
        <p:spPr>
          <a:xfrm>
            <a:off x="434340" y="1543138"/>
            <a:ext cx="3242310" cy="4530724"/>
          </a:xfrm>
        </p:spPr>
        <p:txBody>
          <a:bodyPr/>
          <a:lstStyle>
            <a:lvl1pPr>
              <a:defRPr sz="3200"/>
            </a:lvl1pPr>
            <a:lvl2pPr>
              <a:defRPr sz="2400"/>
            </a:lvl2pPr>
            <a:lvl3pPr>
              <a:defRPr sz="2000"/>
            </a:lvl3pPr>
            <a:lvl4pPr>
              <a:defRPr sz="2000"/>
            </a:lvl4pPr>
            <a:lvl5pP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93392349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Three Photo">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C53A243-5712-4F39-8685-90A1134831FC}"/>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34340" y="441326"/>
            <a:ext cx="11148060" cy="684213"/>
          </a:xfrm>
        </p:spPr>
        <p:txBody>
          <a:bodyPr/>
          <a:lstStyle/>
          <a:p>
            <a:r>
              <a:rPr lang="en-US"/>
              <a:t>Click to edit Master title style</a:t>
            </a:r>
          </a:p>
        </p:txBody>
      </p:sp>
      <p:sp>
        <p:nvSpPr>
          <p:cNvPr id="8" name="Slide Number Placeholder 7"/>
          <p:cNvSpPr>
            <a:spLocks noGrp="1"/>
          </p:cNvSpPr>
          <p:nvPr>
            <p:ph type="sldNum" sz="quarter" idx="12"/>
          </p:nvPr>
        </p:nvSpPr>
        <p:spPr>
          <a:xfrm>
            <a:off x="199614" y="6204269"/>
            <a:ext cx="704028" cy="457200"/>
          </a:xfrm>
        </p:spPr>
        <p:txBody>
          <a:bodyPr/>
          <a:lstStyle>
            <a:lvl1pPr>
              <a:defRPr/>
            </a:lvl1pPr>
          </a:lstStyle>
          <a:p>
            <a:fld id="{5F8DDC99-891A-42D1-ABFE-E41715607DCA}" type="slidenum">
              <a:rPr lang="en-US" altLang="en-US" smtClean="0">
                <a:solidFill>
                  <a:srgbClr val="5081AE"/>
                </a:solidFill>
              </a:rPr>
              <a:pPr/>
              <a:t>‹#›</a:t>
            </a:fld>
            <a:endParaRPr lang="en-US" altLang="en-US">
              <a:solidFill>
                <a:srgbClr val="5081AE"/>
              </a:solidFill>
            </a:endParaRPr>
          </a:p>
        </p:txBody>
      </p:sp>
      <p:sp>
        <p:nvSpPr>
          <p:cNvPr id="10" name="Footer Placeholder 2"/>
          <p:cNvSpPr>
            <a:spLocks noGrp="1"/>
          </p:cNvSpPr>
          <p:nvPr>
            <p:ph type="ftr" sz="quarter" idx="11"/>
          </p:nvPr>
        </p:nvSpPr>
        <p:spPr>
          <a:xfrm>
            <a:off x="9521004" y="6377158"/>
            <a:ext cx="1972235" cy="274638"/>
          </a:xfrm>
        </p:spPr>
        <p:txBody>
          <a:bodyPr/>
          <a:lstStyle>
            <a:lvl1pPr>
              <a:defRPr/>
            </a:lvl1pPr>
          </a:lstStyle>
          <a:p>
            <a:pPr>
              <a:defRPr/>
            </a:pPr>
            <a:endParaRPr lang="en-US">
              <a:solidFill>
                <a:srgbClr val="5081AE"/>
              </a:solidFill>
            </a:endParaRPr>
          </a:p>
        </p:txBody>
      </p:sp>
      <p:sp>
        <p:nvSpPr>
          <p:cNvPr id="3" name="Picture Placeholder 2">
            <a:extLst>
              <a:ext uri="{FF2B5EF4-FFF2-40B4-BE49-F238E27FC236}">
                <a16:creationId xmlns:a16="http://schemas.microsoft.com/office/drawing/2014/main" id="{6C175365-B998-4161-9999-1C1A1B12B5D9}"/>
              </a:ext>
            </a:extLst>
          </p:cNvPr>
          <p:cNvSpPr>
            <a:spLocks noGrp="1"/>
          </p:cNvSpPr>
          <p:nvPr>
            <p:ph type="pic" idx="1"/>
          </p:nvPr>
        </p:nvSpPr>
        <p:spPr>
          <a:xfrm>
            <a:off x="434340" y="1352637"/>
            <a:ext cx="3557057" cy="46481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Picture Placeholder 2">
            <a:extLst>
              <a:ext uri="{FF2B5EF4-FFF2-40B4-BE49-F238E27FC236}">
                <a16:creationId xmlns:a16="http://schemas.microsoft.com/office/drawing/2014/main" id="{8677A80D-258E-7058-25BB-D2413F573A70}"/>
              </a:ext>
            </a:extLst>
          </p:cNvPr>
          <p:cNvSpPr>
            <a:spLocks noGrp="1"/>
          </p:cNvSpPr>
          <p:nvPr>
            <p:ph type="pic" idx="13"/>
          </p:nvPr>
        </p:nvSpPr>
        <p:spPr>
          <a:xfrm>
            <a:off x="4229842" y="1352637"/>
            <a:ext cx="3557057" cy="46481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9C46D24D-360A-3F93-1841-39B2645FB1FE}"/>
              </a:ext>
            </a:extLst>
          </p:cNvPr>
          <p:cNvSpPr>
            <a:spLocks noGrp="1"/>
          </p:cNvSpPr>
          <p:nvPr>
            <p:ph type="pic" idx="14"/>
          </p:nvPr>
        </p:nvSpPr>
        <p:spPr>
          <a:xfrm>
            <a:off x="8025343" y="1352637"/>
            <a:ext cx="3557057" cy="46481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custDataLst>
      <p:tags r:id="rId1"/>
    </p:custDataLst>
    <p:extLst>
      <p:ext uri="{BB962C8B-B14F-4D97-AF65-F5344CB8AC3E}">
        <p14:creationId xmlns:p14="http://schemas.microsoft.com/office/powerpoint/2010/main" val="142159390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_Three Photo">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C53A243-5712-4F39-8685-90A1134831FC}"/>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34340" y="441326"/>
            <a:ext cx="11148060" cy="684213"/>
          </a:xfrm>
        </p:spPr>
        <p:txBody>
          <a:bodyPr/>
          <a:lstStyle/>
          <a:p>
            <a:r>
              <a:rPr lang="en-US"/>
              <a:t>Click to edit Master title style</a:t>
            </a:r>
          </a:p>
        </p:txBody>
      </p:sp>
      <p:sp>
        <p:nvSpPr>
          <p:cNvPr id="8" name="Slide Number Placeholder 7"/>
          <p:cNvSpPr>
            <a:spLocks noGrp="1"/>
          </p:cNvSpPr>
          <p:nvPr>
            <p:ph type="sldNum" sz="quarter" idx="12"/>
          </p:nvPr>
        </p:nvSpPr>
        <p:spPr>
          <a:xfrm>
            <a:off x="199614" y="6204269"/>
            <a:ext cx="704028" cy="457200"/>
          </a:xfrm>
        </p:spPr>
        <p:txBody>
          <a:bodyPr/>
          <a:lstStyle>
            <a:lvl1pPr>
              <a:defRPr/>
            </a:lvl1pPr>
          </a:lstStyle>
          <a:p>
            <a:fld id="{5F8DDC99-891A-42D1-ABFE-E41715607DCA}" type="slidenum">
              <a:rPr lang="en-US" altLang="en-US" smtClean="0">
                <a:solidFill>
                  <a:srgbClr val="5081AE"/>
                </a:solidFill>
              </a:rPr>
              <a:pPr/>
              <a:t>‹#›</a:t>
            </a:fld>
            <a:endParaRPr lang="en-US" altLang="en-US">
              <a:solidFill>
                <a:srgbClr val="5081AE"/>
              </a:solidFill>
            </a:endParaRPr>
          </a:p>
        </p:txBody>
      </p:sp>
      <p:sp>
        <p:nvSpPr>
          <p:cNvPr id="10" name="Footer Placeholder 2"/>
          <p:cNvSpPr>
            <a:spLocks noGrp="1"/>
          </p:cNvSpPr>
          <p:nvPr>
            <p:ph type="ftr" sz="quarter" idx="11"/>
          </p:nvPr>
        </p:nvSpPr>
        <p:spPr>
          <a:xfrm>
            <a:off x="9521004" y="6377158"/>
            <a:ext cx="1972235" cy="274638"/>
          </a:xfrm>
        </p:spPr>
        <p:txBody>
          <a:bodyPr/>
          <a:lstStyle>
            <a:lvl1pPr>
              <a:defRPr/>
            </a:lvl1pPr>
          </a:lstStyle>
          <a:p>
            <a:pPr>
              <a:defRPr/>
            </a:pPr>
            <a:endParaRPr lang="en-US">
              <a:solidFill>
                <a:srgbClr val="5081AE"/>
              </a:solidFill>
            </a:endParaRPr>
          </a:p>
        </p:txBody>
      </p:sp>
      <p:sp>
        <p:nvSpPr>
          <p:cNvPr id="3" name="Picture Placeholder 2">
            <a:extLst>
              <a:ext uri="{FF2B5EF4-FFF2-40B4-BE49-F238E27FC236}">
                <a16:creationId xmlns:a16="http://schemas.microsoft.com/office/drawing/2014/main" id="{6C175365-B998-4161-9999-1C1A1B12B5D9}"/>
              </a:ext>
            </a:extLst>
          </p:cNvPr>
          <p:cNvSpPr>
            <a:spLocks noGrp="1"/>
          </p:cNvSpPr>
          <p:nvPr>
            <p:ph type="pic" idx="1"/>
          </p:nvPr>
        </p:nvSpPr>
        <p:spPr>
          <a:xfrm>
            <a:off x="434340" y="1352637"/>
            <a:ext cx="3557057" cy="46481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Picture Placeholder 2">
            <a:extLst>
              <a:ext uri="{FF2B5EF4-FFF2-40B4-BE49-F238E27FC236}">
                <a16:creationId xmlns:a16="http://schemas.microsoft.com/office/drawing/2014/main" id="{8677A80D-258E-7058-25BB-D2413F573A70}"/>
              </a:ext>
            </a:extLst>
          </p:cNvPr>
          <p:cNvSpPr>
            <a:spLocks noGrp="1"/>
          </p:cNvSpPr>
          <p:nvPr>
            <p:ph type="pic" idx="13"/>
          </p:nvPr>
        </p:nvSpPr>
        <p:spPr>
          <a:xfrm>
            <a:off x="4229842" y="1352637"/>
            <a:ext cx="3557057" cy="46481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9C46D24D-360A-3F93-1841-39B2645FB1FE}"/>
              </a:ext>
            </a:extLst>
          </p:cNvPr>
          <p:cNvSpPr>
            <a:spLocks noGrp="1"/>
          </p:cNvSpPr>
          <p:nvPr>
            <p:ph type="pic" idx="14"/>
          </p:nvPr>
        </p:nvSpPr>
        <p:spPr>
          <a:xfrm>
            <a:off x="8025343" y="1352637"/>
            <a:ext cx="3557057" cy="46481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custDataLst>
      <p:tags r:id="rId1"/>
    </p:custDataLst>
    <p:extLst>
      <p:ext uri="{BB962C8B-B14F-4D97-AF65-F5344CB8AC3E}">
        <p14:creationId xmlns:p14="http://schemas.microsoft.com/office/powerpoint/2010/main" val="179493094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605790" y="685800"/>
            <a:ext cx="4114799" cy="101727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F508763-8CF4-4C22-8400-D26FD0572A28}"/>
              </a:ext>
            </a:extLst>
          </p:cNvPr>
          <p:cNvSpPr>
            <a:spLocks noGrp="1"/>
          </p:cNvSpPr>
          <p:nvPr>
            <p:ph idx="1"/>
          </p:nvPr>
        </p:nvSpPr>
        <p:spPr>
          <a:xfrm>
            <a:off x="4949190" y="685800"/>
            <a:ext cx="6637018" cy="54863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605792" y="1955801"/>
            <a:ext cx="4114797" cy="42163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62908832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10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3F6E3C-D7CB-758B-7148-44B21635BFA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605790" y="685800"/>
            <a:ext cx="4114799" cy="101727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F508763-8CF4-4C22-8400-D26FD0572A28}"/>
              </a:ext>
            </a:extLst>
          </p:cNvPr>
          <p:cNvSpPr>
            <a:spLocks noGrp="1"/>
          </p:cNvSpPr>
          <p:nvPr>
            <p:ph idx="1"/>
          </p:nvPr>
        </p:nvSpPr>
        <p:spPr>
          <a:xfrm>
            <a:off x="4949190" y="685800"/>
            <a:ext cx="6637018" cy="54863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605792" y="1955801"/>
            <a:ext cx="4114797" cy="42163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398196363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12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64A2CA4-B29A-6F9F-C7BD-1D857500C0B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605790" y="685800"/>
            <a:ext cx="4114799" cy="101727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F508763-8CF4-4C22-8400-D26FD0572A28}"/>
              </a:ext>
            </a:extLst>
          </p:cNvPr>
          <p:cNvSpPr>
            <a:spLocks noGrp="1"/>
          </p:cNvSpPr>
          <p:nvPr>
            <p:ph idx="1"/>
          </p:nvPr>
        </p:nvSpPr>
        <p:spPr>
          <a:xfrm>
            <a:off x="4949190" y="685800"/>
            <a:ext cx="6637018" cy="54863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605792" y="1955801"/>
            <a:ext cx="4114797" cy="42163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290100535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609600" y="1825625"/>
            <a:ext cx="109728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609600" y="365125"/>
            <a:ext cx="10972800" cy="1325563"/>
          </a:xfrm>
        </p:spPr>
        <p:txBody>
          <a:bodyPr/>
          <a:lstStyle/>
          <a:p>
            <a:r>
              <a:rPr lang="en-US"/>
              <a:t>Click to edit Master title style</a:t>
            </a:r>
          </a:p>
        </p:txBody>
      </p:sp>
    </p:spTree>
    <p:custDataLst>
      <p:tags r:id="rId1"/>
    </p:custDataLst>
    <p:extLst>
      <p:ext uri="{BB962C8B-B14F-4D97-AF65-F5344CB8AC3E}">
        <p14:creationId xmlns:p14="http://schemas.microsoft.com/office/powerpoint/2010/main" val="223786468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11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C0F2E1-2996-B225-1013-F02F59DA4D0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605790" y="685800"/>
            <a:ext cx="4114799" cy="101727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F508763-8CF4-4C22-8400-D26FD0572A28}"/>
              </a:ext>
            </a:extLst>
          </p:cNvPr>
          <p:cNvSpPr>
            <a:spLocks noGrp="1"/>
          </p:cNvSpPr>
          <p:nvPr>
            <p:ph idx="1"/>
          </p:nvPr>
        </p:nvSpPr>
        <p:spPr>
          <a:xfrm>
            <a:off x="4949190" y="685800"/>
            <a:ext cx="6637018" cy="54863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605792" y="1955801"/>
            <a:ext cx="4114797" cy="42163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27273513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3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7475220" y="685800"/>
            <a:ext cx="4114799" cy="101727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F508763-8CF4-4C22-8400-D26FD0572A28}"/>
              </a:ext>
            </a:extLst>
          </p:cNvPr>
          <p:cNvSpPr>
            <a:spLocks noGrp="1"/>
          </p:cNvSpPr>
          <p:nvPr>
            <p:ph idx="1"/>
          </p:nvPr>
        </p:nvSpPr>
        <p:spPr>
          <a:xfrm>
            <a:off x="617220" y="685800"/>
            <a:ext cx="6637018" cy="54863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7475222" y="1955801"/>
            <a:ext cx="4114797" cy="42163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426514823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7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6367B5C-0931-DB7B-F9EF-E3AE61002EBD}"/>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7475220" y="685800"/>
            <a:ext cx="4114799" cy="101727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F508763-8CF4-4C22-8400-D26FD0572A28}"/>
              </a:ext>
            </a:extLst>
          </p:cNvPr>
          <p:cNvSpPr>
            <a:spLocks noGrp="1"/>
          </p:cNvSpPr>
          <p:nvPr>
            <p:ph idx="1"/>
          </p:nvPr>
        </p:nvSpPr>
        <p:spPr>
          <a:xfrm>
            <a:off x="617220" y="685800"/>
            <a:ext cx="6637018" cy="54863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7475222" y="1955801"/>
            <a:ext cx="4114797" cy="42163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82776468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9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972E91A-A1E6-799F-2FF6-BDE18189E6D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7475220" y="685800"/>
            <a:ext cx="4114799" cy="101727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F508763-8CF4-4C22-8400-D26FD0572A28}"/>
              </a:ext>
            </a:extLst>
          </p:cNvPr>
          <p:cNvSpPr>
            <a:spLocks noGrp="1"/>
          </p:cNvSpPr>
          <p:nvPr>
            <p:ph idx="1"/>
          </p:nvPr>
        </p:nvSpPr>
        <p:spPr>
          <a:xfrm>
            <a:off x="617220" y="685800"/>
            <a:ext cx="6637018" cy="54863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7475222" y="1955801"/>
            <a:ext cx="4114797" cy="42163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53372768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8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BE9AFE-43D8-CB23-18FD-1A0350F210E7}"/>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7475220" y="685800"/>
            <a:ext cx="4114799" cy="101727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F508763-8CF4-4C22-8400-D26FD0572A28}"/>
              </a:ext>
            </a:extLst>
          </p:cNvPr>
          <p:cNvSpPr>
            <a:spLocks noGrp="1"/>
          </p:cNvSpPr>
          <p:nvPr>
            <p:ph idx="1"/>
          </p:nvPr>
        </p:nvSpPr>
        <p:spPr>
          <a:xfrm>
            <a:off x="617220" y="685800"/>
            <a:ext cx="6637018" cy="54863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7475222" y="1955801"/>
            <a:ext cx="4114797" cy="42163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275633356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34381-11CA-437B-BDAF-40FF08CB04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508763-8CF4-4C22-8400-D26FD0572A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1B912F-27FE-4B0C-B363-E1FC73D6D9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D517F-FB55-444C-9702-AD536AA8ACCF}"/>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B3CC5912-E4D9-486B-924E-9A001980F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8ADA-A5AB-405E-8F3F-C1E4C3FA4597}"/>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189439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2B48D-2078-46AA-8A28-5966C2CB3B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B574B0-DEC5-45BC-9507-644BF8E667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C08FD04-2AB6-4363-9058-D8D6CF7C40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54C4EA-5586-4936-98D3-A8181F769197}"/>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C134B343-8990-4666-8D0E-2318D8493A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74A02-3091-4FD5-B16D-F63CD7E64A09}"/>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352414905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FD512B-338D-5D51-73B1-E305738E781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32B48D-2078-46AA-8A28-5966C2CB3B10}"/>
              </a:ext>
            </a:extLst>
          </p:cNvPr>
          <p:cNvSpPr>
            <a:spLocks noGrp="1"/>
          </p:cNvSpPr>
          <p:nvPr>
            <p:ph type="title"/>
          </p:nvPr>
        </p:nvSpPr>
        <p:spPr>
          <a:xfrm>
            <a:off x="609600" y="697834"/>
            <a:ext cx="5037221" cy="1359566"/>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9AB574B0-DEC5-45BC-9507-644BF8E667C7}"/>
              </a:ext>
            </a:extLst>
          </p:cNvPr>
          <p:cNvSpPr>
            <a:spLocks noGrp="1"/>
          </p:cNvSpPr>
          <p:nvPr>
            <p:ph type="pic" idx="1"/>
          </p:nvPr>
        </p:nvSpPr>
        <p:spPr>
          <a:xfrm>
            <a:off x="6096000" y="705853"/>
            <a:ext cx="5486400" cy="54543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C08FD04-2AB6-4363-9058-D8D6CF7C4031}"/>
              </a:ext>
            </a:extLst>
          </p:cNvPr>
          <p:cNvSpPr>
            <a:spLocks noGrp="1"/>
          </p:cNvSpPr>
          <p:nvPr>
            <p:ph type="body" sz="half" idx="2"/>
          </p:nvPr>
        </p:nvSpPr>
        <p:spPr>
          <a:xfrm>
            <a:off x="609600" y="2057399"/>
            <a:ext cx="5037221" cy="410276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54C4EA-5586-4936-98D3-A8181F769197}"/>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C134B343-8990-4666-8D0E-2318D8493A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74A02-3091-4FD5-B16D-F63CD7E64A09}"/>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82304422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FD512B-338D-5D51-73B1-E305738E781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32B48D-2078-46AA-8A28-5966C2CB3B10}"/>
              </a:ext>
            </a:extLst>
          </p:cNvPr>
          <p:cNvSpPr>
            <a:spLocks noGrp="1"/>
          </p:cNvSpPr>
          <p:nvPr>
            <p:ph type="title"/>
          </p:nvPr>
        </p:nvSpPr>
        <p:spPr>
          <a:xfrm>
            <a:off x="609600" y="697834"/>
            <a:ext cx="5037221" cy="1359566"/>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9AB574B0-DEC5-45BC-9507-644BF8E667C7}"/>
              </a:ext>
            </a:extLst>
          </p:cNvPr>
          <p:cNvSpPr>
            <a:spLocks noGrp="1"/>
          </p:cNvSpPr>
          <p:nvPr>
            <p:ph type="pic" idx="1"/>
          </p:nvPr>
        </p:nvSpPr>
        <p:spPr>
          <a:xfrm>
            <a:off x="6096000" y="705853"/>
            <a:ext cx="5486400" cy="54543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C08FD04-2AB6-4363-9058-D8D6CF7C4031}"/>
              </a:ext>
            </a:extLst>
          </p:cNvPr>
          <p:cNvSpPr>
            <a:spLocks noGrp="1"/>
          </p:cNvSpPr>
          <p:nvPr>
            <p:ph type="body" sz="half" idx="2"/>
          </p:nvPr>
        </p:nvSpPr>
        <p:spPr>
          <a:xfrm>
            <a:off x="609600" y="2057399"/>
            <a:ext cx="5037221" cy="410276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54C4EA-5586-4936-98D3-A8181F769197}"/>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C134B343-8990-4666-8D0E-2318D8493A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74A02-3091-4FD5-B16D-F63CD7E64A09}"/>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374796504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3_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FD512B-338D-5D51-73B1-E305738E781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32B48D-2078-46AA-8A28-5966C2CB3B10}"/>
              </a:ext>
            </a:extLst>
          </p:cNvPr>
          <p:cNvSpPr>
            <a:spLocks noGrp="1"/>
          </p:cNvSpPr>
          <p:nvPr>
            <p:ph type="title"/>
          </p:nvPr>
        </p:nvSpPr>
        <p:spPr>
          <a:xfrm>
            <a:off x="609600" y="697834"/>
            <a:ext cx="5037221" cy="1359566"/>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9AB574B0-DEC5-45BC-9507-644BF8E667C7}"/>
              </a:ext>
            </a:extLst>
          </p:cNvPr>
          <p:cNvSpPr>
            <a:spLocks noGrp="1"/>
          </p:cNvSpPr>
          <p:nvPr>
            <p:ph type="pic" idx="1"/>
          </p:nvPr>
        </p:nvSpPr>
        <p:spPr>
          <a:xfrm>
            <a:off x="6096000" y="705853"/>
            <a:ext cx="5486400" cy="54543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C08FD04-2AB6-4363-9058-D8D6CF7C4031}"/>
              </a:ext>
            </a:extLst>
          </p:cNvPr>
          <p:cNvSpPr>
            <a:spLocks noGrp="1"/>
          </p:cNvSpPr>
          <p:nvPr>
            <p:ph type="body" sz="half" idx="2"/>
          </p:nvPr>
        </p:nvSpPr>
        <p:spPr>
          <a:xfrm>
            <a:off x="609600" y="2057399"/>
            <a:ext cx="5037221" cy="410276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54C4EA-5586-4936-98D3-A8181F769197}"/>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6" name="Footer Placeholder 5">
            <a:extLst>
              <a:ext uri="{FF2B5EF4-FFF2-40B4-BE49-F238E27FC236}">
                <a16:creationId xmlns:a16="http://schemas.microsoft.com/office/drawing/2014/main" id="{C134B343-8990-4666-8D0E-2318D8493A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74A02-3091-4FD5-B16D-F63CD7E64A09}"/>
              </a:ext>
            </a:extLst>
          </p:cNvPr>
          <p:cNvSpPr>
            <a:spLocks noGrp="1"/>
          </p:cNvSpPr>
          <p:nvPr>
            <p:ph type="sldNum" sz="quarter" idx="12"/>
          </p:nvPr>
        </p:nvSpPr>
        <p:spPr/>
        <p:txBody>
          <a:bodyPr/>
          <a:lstStyle/>
          <a:p>
            <a:fld id="{46775AB8-1768-4EE4-83A3-FB3FA6402523}" type="slidenum">
              <a:rPr lang="en-US" smtClean="0"/>
              <a:t>‹#›</a:t>
            </a:fld>
            <a:endParaRPr lang="en-US"/>
          </a:p>
        </p:txBody>
      </p:sp>
    </p:spTree>
    <p:custDataLst>
      <p:tags r:id="rId1"/>
    </p:custDataLst>
    <p:extLst>
      <p:ext uri="{BB962C8B-B14F-4D97-AF65-F5344CB8AC3E}">
        <p14:creationId xmlns:p14="http://schemas.microsoft.com/office/powerpoint/2010/main" val="19203521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4842932" y="474137"/>
            <a:ext cx="6739467" cy="573669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a:xfrm>
            <a:off x="777238" y="3292158"/>
            <a:ext cx="2743200" cy="365125"/>
          </a:xfrm>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0DE80AF-E4A7-FBAC-E918-9BEB88C0FC93}"/>
              </a:ext>
            </a:extLst>
          </p:cNvPr>
          <p:cNvSpPr/>
          <p:nvPr userDrawn="1"/>
        </p:nvSpPr>
        <p:spPr>
          <a:xfrm>
            <a:off x="18288" y="22860"/>
            <a:ext cx="4297680" cy="6812280"/>
          </a:xfrm>
          <a:prstGeom prst="rect">
            <a:avLst/>
          </a:prstGeom>
          <a:solidFill>
            <a:schemeClr val="accent2"/>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293791" y="637064"/>
            <a:ext cx="3710094" cy="5675313"/>
          </a:xfrm>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93505966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3">
            <a:extLst>
              <a:ext uri="{C183D7F6-B498-43B3-948B-1728B52AA6E4}">
                <adec:decorative xmlns:adec="http://schemas.microsoft.com/office/drawing/2017/decorative" val="1"/>
              </a:ext>
            </a:extLst>
          </p:cNvPr>
          <p:cNvSpPr/>
          <p:nvPr/>
        </p:nvSpPr>
        <p:spPr>
          <a:xfrm>
            <a:off x="9347200" y="152400"/>
            <a:ext cx="2641600" cy="65563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Rectangle 4">
            <a:extLst>
              <a:ext uri="{C183D7F6-B498-43B3-948B-1728B52AA6E4}">
                <adec:decorative xmlns:adec="http://schemas.microsoft.com/office/drawing/2017/decorative" val="1"/>
              </a:ext>
            </a:extLst>
          </p:cNvPr>
          <p:cNvSpPr/>
          <p:nvPr/>
        </p:nvSpPr>
        <p:spPr>
          <a:xfrm>
            <a:off x="203200" y="153988"/>
            <a:ext cx="8940800" cy="6553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3" name="Title 12"/>
          <p:cNvSpPr>
            <a:spLocks noGrp="1"/>
          </p:cNvSpPr>
          <p:nvPr>
            <p:ph type="title"/>
          </p:nvPr>
        </p:nvSpPr>
        <p:spPr>
          <a:xfrm>
            <a:off x="609600" y="2052960"/>
            <a:ext cx="8432800" cy="1828800"/>
          </a:xfrm>
        </p:spPr>
        <p:txBody>
          <a:bodyPr/>
          <a:lstStyle>
            <a:lvl1pPr algn="l">
              <a:defRPr sz="4200" b="1" kern="0" cap="all" spc="0" baseline="0"/>
            </a:lvl1pPr>
          </a:lstStyle>
          <a:p>
            <a:r>
              <a:rPr lang="en-US" dirty="0"/>
              <a:t>Click to edit Master title style</a:t>
            </a:r>
          </a:p>
        </p:txBody>
      </p:sp>
      <p:sp>
        <p:nvSpPr>
          <p:cNvPr id="7" name="Slide Number Placeholder 10"/>
          <p:cNvSpPr>
            <a:spLocks noGrp="1"/>
          </p:cNvSpPr>
          <p:nvPr>
            <p:ph type="sldNum" sz="quarter" idx="11"/>
          </p:nvPr>
        </p:nvSpPr>
        <p:spPr/>
        <p:txBody>
          <a:bodyPr/>
          <a:lstStyle>
            <a:lvl1pPr>
              <a:defRPr>
                <a:solidFill>
                  <a:srgbClr val="FFFFFF"/>
                </a:solidFill>
              </a:defRPr>
            </a:lvl1pPr>
          </a:lstStyle>
          <a:p>
            <a:fld id="{A529D858-9C8D-404D-8BD9-4BB17F638C88}" type="slidenum">
              <a:rPr lang="en-US" altLang="en-US" smtClean="0"/>
              <a:pPr/>
              <a:t>‹#›</a:t>
            </a:fld>
            <a:endParaRPr lang="en-US" altLang="en-US"/>
          </a:p>
        </p:txBody>
      </p:sp>
      <p:sp>
        <p:nvSpPr>
          <p:cNvPr id="8" name="Footer Placeholder 11"/>
          <p:cNvSpPr>
            <a:spLocks noGrp="1"/>
          </p:cNvSpPr>
          <p:nvPr>
            <p:ph type="ftr" sz="quarter" idx="12"/>
          </p:nvPr>
        </p:nvSpPr>
        <p:spPr/>
        <p:txBody>
          <a:bodyPr/>
          <a:lstStyle>
            <a:lvl1pPr>
              <a:defRPr>
                <a:solidFill>
                  <a:schemeClr val="bg2"/>
                </a:solidFill>
              </a:defRPr>
            </a:lvl1pPr>
          </a:lstStyle>
          <a:p>
            <a:pPr>
              <a:defRPr/>
            </a:pPr>
            <a:endParaRPr lang="en-US">
              <a:solidFill>
                <a:srgbClr val="C5D1D7"/>
              </a:solidFill>
            </a:endParaRPr>
          </a:p>
        </p:txBody>
      </p:sp>
    </p:spTree>
    <p:custDataLst>
      <p:tags r:id="rId1"/>
    </p:custDataLst>
    <p:extLst>
      <p:ext uri="{BB962C8B-B14F-4D97-AF65-F5344CB8AC3E}">
        <p14:creationId xmlns:p14="http://schemas.microsoft.com/office/powerpoint/2010/main" val="143207759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4" name="Rectangle 3">
            <a:extLst>
              <a:ext uri="{C183D7F6-B498-43B3-948B-1728B52AA6E4}">
                <adec:decorative xmlns:adec="http://schemas.microsoft.com/office/drawing/2017/decorative" val="1"/>
              </a:ext>
            </a:extLst>
          </p:cNvPr>
          <p:cNvSpPr/>
          <p:nvPr/>
        </p:nvSpPr>
        <p:spPr>
          <a:xfrm>
            <a:off x="203208" y="152400"/>
            <a:ext cx="2641600" cy="65563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Rectangle 4">
            <a:extLst>
              <a:ext uri="{C183D7F6-B498-43B3-948B-1728B52AA6E4}">
                <adec:decorative xmlns:adec="http://schemas.microsoft.com/office/drawing/2017/decorative" val="1"/>
              </a:ext>
            </a:extLst>
          </p:cNvPr>
          <p:cNvSpPr/>
          <p:nvPr/>
        </p:nvSpPr>
        <p:spPr>
          <a:xfrm>
            <a:off x="3035604" y="153988"/>
            <a:ext cx="8940800" cy="6553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Subtitle 2"/>
          <p:cNvSpPr>
            <a:spLocks noGrp="1"/>
          </p:cNvSpPr>
          <p:nvPr>
            <p:ph type="subTitle" idx="1"/>
          </p:nvPr>
        </p:nvSpPr>
        <p:spPr>
          <a:xfrm>
            <a:off x="203208" y="2052960"/>
            <a:ext cx="2641600" cy="1828800"/>
          </a:xfrm>
          <a:ln>
            <a:noFill/>
          </a:ln>
        </p:spPr>
        <p:txBody>
          <a:bodyPr anchor="ctr">
            <a:normAutofit/>
          </a:bodyPr>
          <a:lstStyle>
            <a:lvl1pPr marL="0" indent="0" algn="l">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3" name="Title 12"/>
          <p:cNvSpPr>
            <a:spLocks noGrp="1"/>
          </p:cNvSpPr>
          <p:nvPr>
            <p:ph type="title"/>
          </p:nvPr>
        </p:nvSpPr>
        <p:spPr>
          <a:xfrm>
            <a:off x="3442004" y="2052960"/>
            <a:ext cx="8432800" cy="1828800"/>
          </a:xfrm>
        </p:spPr>
        <p:txBody>
          <a:bodyPr/>
          <a:lstStyle>
            <a:lvl1pPr algn="l">
              <a:defRPr sz="4200" b="1" kern="0" cap="all" spc="0" baseline="0"/>
            </a:lvl1pPr>
          </a:lstStyle>
          <a:p>
            <a:r>
              <a:rPr lang="en-US"/>
              <a:t>Click to edit Master title style</a:t>
            </a:r>
            <a:endParaRPr lang="en-US" dirty="0"/>
          </a:p>
        </p:txBody>
      </p:sp>
      <p:sp>
        <p:nvSpPr>
          <p:cNvPr id="7" name="Slide Number Placeholder 10"/>
          <p:cNvSpPr>
            <a:spLocks noGrp="1"/>
          </p:cNvSpPr>
          <p:nvPr>
            <p:ph type="sldNum" sz="quarter" idx="11"/>
          </p:nvPr>
        </p:nvSpPr>
        <p:spPr/>
        <p:txBody>
          <a:bodyPr/>
          <a:lstStyle>
            <a:lvl1pPr>
              <a:defRPr>
                <a:solidFill>
                  <a:srgbClr val="FFFFFF"/>
                </a:solidFill>
              </a:defRPr>
            </a:lvl1pPr>
          </a:lstStyle>
          <a:p>
            <a:pPr fontAlgn="base">
              <a:spcBef>
                <a:spcPct val="0"/>
              </a:spcBef>
              <a:spcAft>
                <a:spcPct val="0"/>
              </a:spcAft>
            </a:pPr>
            <a:fld id="{0BB65364-1216-4999-9622-B9A44EB4FDCD}" type="slidenum">
              <a:rPr lang="en-US" smtClean="0"/>
              <a:pPr fontAlgn="base">
                <a:spcBef>
                  <a:spcPct val="0"/>
                </a:spcBef>
                <a:spcAft>
                  <a:spcPct val="0"/>
                </a:spcAft>
              </a:pPr>
              <a:t>‹#›</a:t>
            </a:fld>
            <a:endParaRPr lang="en-US" dirty="0"/>
          </a:p>
        </p:txBody>
      </p:sp>
      <p:sp>
        <p:nvSpPr>
          <p:cNvPr id="10" name="Footer Placeholder 11"/>
          <p:cNvSpPr>
            <a:spLocks noGrp="1"/>
          </p:cNvSpPr>
          <p:nvPr>
            <p:ph type="ftr" sz="quarter" idx="12"/>
          </p:nvPr>
        </p:nvSpPr>
        <p:spPr>
          <a:xfrm>
            <a:off x="9521004" y="6377158"/>
            <a:ext cx="1972235" cy="274638"/>
          </a:xfrm>
        </p:spPr>
        <p:txBody>
          <a:bodyPr/>
          <a:lstStyle>
            <a:lvl1pPr>
              <a:defRPr>
                <a:solidFill>
                  <a:schemeClr val="bg2"/>
                </a:solidFill>
              </a:defRPr>
            </a:lvl1pPr>
          </a:lstStyle>
          <a:p>
            <a:pPr fontAlgn="base">
              <a:spcBef>
                <a:spcPct val="0"/>
              </a:spcBef>
              <a:spcAft>
                <a:spcPct val="0"/>
              </a:spcAft>
              <a:defRPr/>
            </a:pPr>
            <a:endParaRPr lang="en-US">
              <a:solidFill>
                <a:srgbClr val="5081AE"/>
              </a:solidFill>
            </a:endParaRPr>
          </a:p>
        </p:txBody>
      </p:sp>
    </p:spTree>
    <p:custDataLst>
      <p:tags r:id="rId1"/>
    </p:custDataLst>
    <p:extLst>
      <p:ext uri="{BB962C8B-B14F-4D97-AF65-F5344CB8AC3E}">
        <p14:creationId xmlns:p14="http://schemas.microsoft.com/office/powerpoint/2010/main" val="182872004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Tx" preserve="1">
  <p:cSld name="13_Content with Caption">
    <p:bg>
      <p:bgPr>
        <a:solidFill>
          <a:schemeClr val="bg2"/>
        </a:solidFill>
        <a:effectLst/>
      </p:bgPr>
    </p:bg>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Rectangle 5">
            <a:extLst>
              <a:ext uri="{C183D7F6-B498-43B3-948B-1728B52AA6E4}">
                <adec:decorative xmlns:adec="http://schemas.microsoft.com/office/drawing/2017/decorative" val="1"/>
              </a:ext>
            </a:extLst>
          </p:cNvPr>
          <p:cNvSpPr/>
          <p:nvPr/>
        </p:nvSpPr>
        <p:spPr>
          <a:xfrm>
            <a:off x="9347200" y="150814"/>
            <a:ext cx="2641600" cy="6556375"/>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Rectangle 6">
            <a:extLst>
              <a:ext uri="{C183D7F6-B498-43B3-948B-1728B52AA6E4}">
                <adec:decorative xmlns:adec="http://schemas.microsoft.com/office/drawing/2017/decorative" val="1"/>
              </a:ext>
            </a:extLst>
          </p:cNvPr>
          <p:cNvSpPr/>
          <p:nvPr/>
        </p:nvSpPr>
        <p:spPr>
          <a:xfrm>
            <a:off x="203200" y="152400"/>
            <a:ext cx="8940800" cy="6553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Content Placeholder 2"/>
          <p:cNvSpPr>
            <a:spLocks noGrp="1"/>
          </p:cNvSpPr>
          <p:nvPr>
            <p:ph idx="1"/>
          </p:nvPr>
        </p:nvSpPr>
        <p:spPr>
          <a:xfrm>
            <a:off x="812800" y="304801"/>
            <a:ext cx="7823200" cy="6051549"/>
          </a:xfrm>
        </p:spPr>
        <p:txBody>
          <a:bodyPr/>
          <a:lstStyle>
            <a:lvl1pPr>
              <a:defRPr sz="3600"/>
            </a:lvl1pPr>
            <a:lvl2pPr>
              <a:defRPr sz="28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32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itle 10"/>
          <p:cNvSpPr>
            <a:spLocks noGrp="1"/>
          </p:cNvSpPr>
          <p:nvPr>
            <p:ph type="title"/>
          </p:nvPr>
        </p:nvSpPr>
        <p:spPr>
          <a:xfrm>
            <a:off x="9546336" y="457200"/>
            <a:ext cx="2234213" cy="1673352"/>
          </a:xfrm>
        </p:spPr>
        <p:txBody>
          <a:bodyPr anchor="b"/>
          <a:lstStyle>
            <a:lvl1pPr algn="l">
              <a:defRPr sz="3600" spc="150" baseline="0"/>
            </a:lvl1pPr>
          </a:lstStyle>
          <a:p>
            <a:r>
              <a:rPr lang="en-US"/>
              <a:t>Click to edit Master title style</a:t>
            </a:r>
            <a:endParaRPr lang="en-US" dirty="0"/>
          </a:p>
        </p:txBody>
      </p:sp>
      <p:sp>
        <p:nvSpPr>
          <p:cNvPr id="10" name="Slide Number Placeholder 6"/>
          <p:cNvSpPr>
            <a:spLocks noGrp="1"/>
          </p:cNvSpPr>
          <p:nvPr>
            <p:ph type="sldNum" sz="quarter" idx="12"/>
          </p:nvPr>
        </p:nvSpPr>
        <p:spPr/>
        <p:txBody>
          <a:bodyPr/>
          <a:lstStyle>
            <a:lvl1pPr>
              <a:defRPr lang="en-US" altLang="en-US" sz="1400" b="1" kern="1200" smtClean="0">
                <a:solidFill>
                  <a:srgbClr val="5081AE"/>
                </a:solidFill>
                <a:latin typeface="Verdana" panose="020B0604030504040204" pitchFamily="34" charset="0"/>
                <a:ea typeface="+mn-ea"/>
                <a:cs typeface="+mn-cs"/>
              </a:defRPr>
            </a:lvl1pPr>
          </a:lstStyle>
          <a:p>
            <a:fld id="{5C6C14FF-F5F8-4688-99D1-C52658825121}" type="slidenum">
              <a:rPr lang="en-US" altLang="en-US" smtClean="0"/>
              <a:pPr/>
              <a:t>‹#›</a:t>
            </a:fld>
            <a:endParaRPr lang="en-US" altLang="en-US"/>
          </a:p>
        </p:txBody>
      </p:sp>
      <p:sp>
        <p:nvSpPr>
          <p:cNvPr id="13" name="Footer Placeholder 11"/>
          <p:cNvSpPr>
            <a:spLocks noGrp="1"/>
          </p:cNvSpPr>
          <p:nvPr>
            <p:ph type="ftr" sz="quarter" idx="13"/>
          </p:nvPr>
        </p:nvSpPr>
        <p:spPr>
          <a:xfrm>
            <a:off x="9521004" y="6377158"/>
            <a:ext cx="1972235" cy="274638"/>
          </a:xfrm>
        </p:spPr>
        <p:txBody>
          <a:bodyPr/>
          <a:lstStyle>
            <a:lvl1pPr>
              <a:defRPr>
                <a:solidFill>
                  <a:schemeClr val="bg2"/>
                </a:solidFill>
              </a:defRPr>
            </a:lvl1pPr>
          </a:lstStyle>
          <a:p>
            <a:pPr>
              <a:defRPr/>
            </a:pPr>
            <a:endParaRPr lang="en-US">
              <a:solidFill>
                <a:srgbClr val="5081AE"/>
              </a:solidFill>
            </a:endParaRPr>
          </a:p>
        </p:txBody>
      </p:sp>
    </p:spTree>
    <p:custDataLst>
      <p:tags r:id="rId1"/>
    </p:custDataLst>
    <p:extLst>
      <p:ext uri="{BB962C8B-B14F-4D97-AF65-F5344CB8AC3E}">
        <p14:creationId xmlns:p14="http://schemas.microsoft.com/office/powerpoint/2010/main" val="41560078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Tx" preserve="1">
  <p:cSld name="14_Content with Caption">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4040070" y="0"/>
            <a:ext cx="8164121" cy="68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a:extLst>
              <a:ext uri="{C183D7F6-B498-43B3-948B-1728B52AA6E4}">
                <adec:decorative xmlns:adec="http://schemas.microsoft.com/office/drawing/2017/decorative" val="1"/>
              </a:ext>
            </a:extLst>
          </p:cNvPr>
          <p:cNvSpPr/>
          <p:nvPr/>
        </p:nvSpPr>
        <p:spPr>
          <a:xfrm>
            <a:off x="16" y="0"/>
            <a:ext cx="4050791"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C183D7F6-B498-43B3-948B-1728B52AA6E4}">
                <adec:decorative xmlns:adec="http://schemas.microsoft.com/office/drawing/2017/decorative" val="1"/>
              </a:ext>
            </a:extLst>
          </p:cNvPr>
          <p:cNvSpPr/>
          <p:nvPr/>
        </p:nvSpPr>
        <p:spPr>
          <a:xfrm>
            <a:off x="4040071" y="0"/>
            <a:ext cx="13716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507991" y="311972"/>
            <a:ext cx="7336177" cy="5993232"/>
          </a:xfrm>
        </p:spPr>
        <p:txBody>
          <a:bodyPr/>
          <a:lstStyle>
            <a:lvl1pPr>
              <a:defRPr sz="36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4"/>
          <p:cNvSpPr>
            <a:spLocks noGrp="1"/>
          </p:cNvSpPr>
          <p:nvPr>
            <p:ph type="dt" sz="half" idx="10"/>
          </p:nvPr>
        </p:nvSpPr>
        <p:spPr>
          <a:xfrm>
            <a:off x="465512" y="6459785"/>
            <a:ext cx="2618510" cy="365125"/>
          </a:xfrm>
          <a:prstGeom prst="rect">
            <a:avLst/>
          </a:prstGeom>
        </p:spPr>
        <p:txBody>
          <a:bodyPr/>
          <a:lstStyle>
            <a:lvl1pPr algn="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517F96A-C0EA-4FBD-B24E-C9307C22D3DE}" type="slidenum">
              <a:rPr lang="en-US" smtClean="0">
                <a:solidFill>
                  <a:srgbClr val="1F497D"/>
                </a:solidFill>
              </a:rPr>
              <a:pPr/>
              <a:t>‹#›</a:t>
            </a:fld>
            <a:endParaRPr lang="en-US">
              <a:solidFill>
                <a:srgbClr val="1F497D"/>
              </a:solidFill>
            </a:endParaRPr>
          </a:p>
        </p:txBody>
      </p:sp>
      <p:sp>
        <p:nvSpPr>
          <p:cNvPr id="13" name="Footer Placeholder 4"/>
          <p:cNvSpPr>
            <a:spLocks noGrp="1"/>
          </p:cNvSpPr>
          <p:nvPr>
            <p:ph type="ftr" sz="quarter" idx="11"/>
          </p:nvPr>
        </p:nvSpPr>
        <p:spPr>
          <a:xfrm>
            <a:off x="9521004" y="6377158"/>
            <a:ext cx="1972235" cy="274638"/>
          </a:xfrm>
          <a:ln/>
        </p:spPr>
        <p:txBody>
          <a:bodyPr/>
          <a:lstStyle>
            <a:lvl1pPr>
              <a:defRPr/>
            </a:lvl1pPr>
          </a:lstStyle>
          <a:p>
            <a:endParaRPr lang="en-US">
              <a:solidFill>
                <a:srgbClr val="1F497D"/>
              </a:solidFill>
            </a:endParaRPr>
          </a:p>
        </p:txBody>
      </p:sp>
    </p:spTree>
    <p:custDataLst>
      <p:tags r:id="rId1"/>
    </p:custDataLst>
    <p:extLst>
      <p:ext uri="{BB962C8B-B14F-4D97-AF65-F5344CB8AC3E}">
        <p14:creationId xmlns:p14="http://schemas.microsoft.com/office/powerpoint/2010/main" val="347428451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Tx" preserve="1">
  <p:cSld name="15_Content with Caption">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4397" y="0"/>
            <a:ext cx="8164121" cy="68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a:extLst>
              <a:ext uri="{C183D7F6-B498-43B3-948B-1728B52AA6E4}">
                <adec:decorative xmlns:adec="http://schemas.microsoft.com/office/drawing/2017/decorative" val="1"/>
              </a:ext>
            </a:extLst>
          </p:cNvPr>
          <p:cNvSpPr/>
          <p:nvPr/>
        </p:nvSpPr>
        <p:spPr>
          <a:xfrm>
            <a:off x="8141501" y="0"/>
            <a:ext cx="405079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C183D7F6-B498-43B3-948B-1728B52AA6E4}">
                <adec:decorative xmlns:adec="http://schemas.microsoft.com/office/drawing/2017/decorative" val="1"/>
              </a:ext>
            </a:extLst>
          </p:cNvPr>
          <p:cNvSpPr/>
          <p:nvPr/>
        </p:nvSpPr>
        <p:spPr>
          <a:xfrm>
            <a:off x="8022197" y="0"/>
            <a:ext cx="13716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98685"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46384"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98685"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a:prstGeom prst="rect">
            <a:avLst/>
          </a:prstGeom>
        </p:spPr>
        <p:txBody>
          <a:bodyPr/>
          <a:lstStyle>
            <a:lvl1pPr algn="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517F96A-C0EA-4FBD-B24E-C9307C22D3DE}" type="slidenum">
              <a:rPr lang="en-US" smtClean="0">
                <a:solidFill>
                  <a:srgbClr val="1F497D"/>
                </a:solidFill>
              </a:rPr>
              <a:pPr/>
              <a:t>‹#›</a:t>
            </a:fld>
            <a:endParaRPr lang="en-US">
              <a:solidFill>
                <a:srgbClr val="1F497D"/>
              </a:solidFill>
            </a:endParaRPr>
          </a:p>
        </p:txBody>
      </p:sp>
      <p:sp>
        <p:nvSpPr>
          <p:cNvPr id="14" name="Footer Placeholder 11"/>
          <p:cNvSpPr>
            <a:spLocks noGrp="1"/>
          </p:cNvSpPr>
          <p:nvPr>
            <p:ph type="ftr" sz="quarter" idx="13"/>
          </p:nvPr>
        </p:nvSpPr>
        <p:spPr>
          <a:xfrm>
            <a:off x="9521004" y="6377158"/>
            <a:ext cx="1972235" cy="274638"/>
          </a:xfrm>
        </p:spPr>
        <p:txBody>
          <a:bodyPr/>
          <a:lstStyle>
            <a:lvl1pPr>
              <a:defRPr>
                <a:solidFill>
                  <a:schemeClr val="bg2"/>
                </a:solidFill>
              </a:defRPr>
            </a:lvl1pPr>
          </a:lstStyle>
          <a:p>
            <a:endParaRPr lang="en-US">
              <a:solidFill>
                <a:srgbClr val="1F497D"/>
              </a:solidFill>
            </a:endParaRPr>
          </a:p>
        </p:txBody>
      </p:sp>
    </p:spTree>
    <p:custDataLst>
      <p:tags r:id="rId1"/>
    </p:custDataLst>
    <p:extLst>
      <p:ext uri="{BB962C8B-B14F-4D97-AF65-F5344CB8AC3E}">
        <p14:creationId xmlns:p14="http://schemas.microsoft.com/office/powerpoint/2010/main" val="75443059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picTx" preserve="1">
  <p:cSld name="6_Picture with Caption">
    <p:bg>
      <p:bgPr>
        <a:solidFill>
          <a:schemeClr val="bg2"/>
        </a:solidFill>
        <a:effectLst/>
      </p:bgPr>
    </p:bg>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chemeClr val="bg1"/>
              </a:solidFill>
              <a:latin typeface="Arial" panose="020B0604020202020204" pitchFamily="34" charset="0"/>
              <a:cs typeface="Arial" panose="020B0604020202020204" pitchFamily="34" charset="0"/>
            </a:endParaRPr>
          </a:p>
        </p:txBody>
      </p:sp>
      <p:sp>
        <p:nvSpPr>
          <p:cNvPr id="6" name="Rectangle 5">
            <a:extLst>
              <a:ext uri="{C183D7F6-B498-43B3-948B-1728B52AA6E4}">
                <adec:decorative xmlns:adec="http://schemas.microsoft.com/office/drawing/2017/decorative" val="1"/>
              </a:ext>
            </a:extLst>
          </p:cNvPr>
          <p:cNvSpPr/>
          <p:nvPr/>
        </p:nvSpPr>
        <p:spPr>
          <a:xfrm>
            <a:off x="9347200" y="150814"/>
            <a:ext cx="26416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chemeClr val="bg1"/>
              </a:solidFill>
              <a:latin typeface="Arial" panose="020B0604020202020204" pitchFamily="34" charset="0"/>
              <a:cs typeface="Arial" panose="020B0604020202020204" pitchFamily="34" charset="0"/>
            </a:endParaRPr>
          </a:p>
        </p:txBody>
      </p:sp>
      <p:sp>
        <p:nvSpPr>
          <p:cNvPr id="3" name="Picture Placeholder 2"/>
          <p:cNvSpPr>
            <a:spLocks noGrp="1"/>
          </p:cNvSpPr>
          <p:nvPr>
            <p:ph type="pic" idx="1"/>
          </p:nvPr>
        </p:nvSpPr>
        <p:spPr>
          <a:xfrm>
            <a:off x="203200" y="152400"/>
            <a:ext cx="8940800" cy="6553200"/>
          </a:xfrm>
        </p:spPr>
        <p:txBody>
          <a:bodyPr rtlCol="0" anchor="ctr">
            <a:normAutofit/>
          </a:bodyPr>
          <a:lstStyle>
            <a:lvl1pPr marL="0" indent="0" algn="ctr">
              <a:buNone/>
              <a:defRPr sz="3200">
                <a:solidFill>
                  <a:schemeClr val="bg1"/>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itle 9"/>
          <p:cNvSpPr>
            <a:spLocks noGrp="1"/>
          </p:cNvSpPr>
          <p:nvPr>
            <p:ph type="title"/>
          </p:nvPr>
        </p:nvSpPr>
        <p:spPr>
          <a:xfrm>
            <a:off x="9550400" y="460248"/>
            <a:ext cx="2235200" cy="1673352"/>
          </a:xfrm>
        </p:spPr>
        <p:txBody>
          <a:bodyPr anchor="b">
            <a:noAutofit/>
          </a:bodyPr>
          <a:lstStyle>
            <a:lvl1pPr algn="l">
              <a:defRPr sz="3200" spc="15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Slide Number Placeholder 6"/>
          <p:cNvSpPr>
            <a:spLocks noGrp="1"/>
          </p:cNvSpPr>
          <p:nvPr>
            <p:ph type="sldNum" sz="quarter" idx="12"/>
          </p:nvPr>
        </p:nvSpPr>
        <p:spPr/>
        <p:txBody>
          <a:bodyPr/>
          <a:lstStyle>
            <a:lvl1pPr>
              <a:defRPr lang="en-US" altLang="en-US" sz="1400" b="1" kern="1200">
                <a:solidFill>
                  <a:schemeClr val="bg1"/>
                </a:solidFill>
                <a:latin typeface="Arial" panose="020B0604020202020204" pitchFamily="34" charset="0"/>
                <a:ea typeface="+mn-ea"/>
                <a:cs typeface="Arial" panose="020B0604020202020204" pitchFamily="34" charset="0"/>
              </a:defRPr>
            </a:lvl1pPr>
          </a:lstStyle>
          <a:p>
            <a:fld id="{C350F5B4-EACB-4704-84FE-B0B110CEC11F}" type="slidenum">
              <a:rPr lang="en-US" smtClean="0"/>
              <a:pPr/>
              <a:t>‹#›</a:t>
            </a:fld>
            <a:endParaRPr lang="en-US"/>
          </a:p>
        </p:txBody>
      </p:sp>
      <p:sp>
        <p:nvSpPr>
          <p:cNvPr id="12" name="Footer Placeholder 11"/>
          <p:cNvSpPr>
            <a:spLocks noGrp="1"/>
          </p:cNvSpPr>
          <p:nvPr>
            <p:ph type="ftr" sz="quarter" idx="13"/>
          </p:nvPr>
        </p:nvSpPr>
        <p:spPr>
          <a:xfrm>
            <a:off x="9521004" y="6377158"/>
            <a:ext cx="1972235" cy="274638"/>
          </a:xfrm>
        </p:spPr>
        <p:txBody>
          <a:bodyPr/>
          <a:lstStyle>
            <a:lvl1pPr>
              <a:defRPr>
                <a:solidFill>
                  <a:schemeClr val="bg1"/>
                </a:solidFill>
                <a:latin typeface="Arial" panose="020B0604020202020204" pitchFamily="34" charset="0"/>
                <a:cs typeface="Arial" panose="020B0604020202020204" pitchFamily="34" charset="0"/>
              </a:defRPr>
            </a:lvl1pPr>
          </a:lstStyle>
          <a:p>
            <a:pPr>
              <a:defRPr/>
            </a:pPr>
            <a:endParaRPr lang="en-US"/>
          </a:p>
        </p:txBody>
      </p:sp>
    </p:spTree>
    <p:custDataLst>
      <p:tags r:id="rId1"/>
    </p:custDataLst>
    <p:extLst>
      <p:ext uri="{BB962C8B-B14F-4D97-AF65-F5344CB8AC3E}">
        <p14:creationId xmlns:p14="http://schemas.microsoft.com/office/powerpoint/2010/main" val="369476540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9A5A9AA4-C332-6657-4B08-8F971B54F490}"/>
              </a:ext>
            </a:extLst>
          </p:cNvPr>
          <p:cNvSpPr>
            <a:spLocks noGrp="1"/>
          </p:cNvSpPr>
          <p:nvPr>
            <p:ph type="pic" idx="13"/>
          </p:nvPr>
        </p:nvSpPr>
        <p:spPr>
          <a:xfrm>
            <a:off x="-1" y="0"/>
            <a:ext cx="12191999"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 name="Title 1">
            <a:extLst>
              <a:ext uri="{FF2B5EF4-FFF2-40B4-BE49-F238E27FC236}">
                <a16:creationId xmlns:a16="http://schemas.microsoft.com/office/drawing/2014/main" id="{57E78893-C521-2D79-BBCF-B1FE9BE2A7E8}"/>
              </a:ext>
            </a:extLst>
          </p:cNvPr>
          <p:cNvSpPr>
            <a:spLocks noGrp="1"/>
          </p:cNvSpPr>
          <p:nvPr>
            <p:ph type="ctrTitle" hasCustomPrompt="1"/>
          </p:nvPr>
        </p:nvSpPr>
        <p:spPr>
          <a:xfrm>
            <a:off x="614148" y="0"/>
            <a:ext cx="5481851" cy="6858000"/>
          </a:xfrm>
          <a:solidFill>
            <a:schemeClr val="accent3"/>
          </a:solidFill>
        </p:spPr>
        <p:txBody>
          <a:bodyPr anchor="t"/>
          <a:lstStyle>
            <a:lvl1pPr algn="ctr">
              <a:defRPr sz="6000">
                <a:latin typeface="Verdana" panose="020B0604030504040204" pitchFamily="34" charset="0"/>
                <a:ea typeface="Verdana" panose="020B0604030504040204" pitchFamily="34" charset="0"/>
              </a:defRPr>
            </a:lvl1pPr>
          </a:lstStyle>
          <a:p>
            <a:br>
              <a:rPr lang="en-US" dirty="0"/>
            </a:br>
            <a:r>
              <a:rPr lang="en-US" dirty="0"/>
              <a:t>Click to edit Master title style</a:t>
            </a:r>
          </a:p>
        </p:txBody>
      </p:sp>
      <p:sp>
        <p:nvSpPr>
          <p:cNvPr id="3" name="Subtitle 2">
            <a:extLst>
              <a:ext uri="{FF2B5EF4-FFF2-40B4-BE49-F238E27FC236}">
                <a16:creationId xmlns:a16="http://schemas.microsoft.com/office/drawing/2014/main" id="{3CF54BE3-78E7-AFDF-E00F-ED8EC4C3BCB5}"/>
              </a:ext>
            </a:extLst>
          </p:cNvPr>
          <p:cNvSpPr>
            <a:spLocks noGrp="1"/>
          </p:cNvSpPr>
          <p:nvPr>
            <p:ph type="subTitle" idx="1"/>
          </p:nvPr>
        </p:nvSpPr>
        <p:spPr>
          <a:xfrm>
            <a:off x="4872250" y="4299044"/>
            <a:ext cx="7319749" cy="958755"/>
          </a:xfrm>
        </p:spPr>
        <p:txBody>
          <a:bodyPr/>
          <a:lstStyle>
            <a:lvl1pPr marL="0" indent="0" algn="ctr">
              <a:lnSpc>
                <a:spcPct val="110000"/>
              </a:lnSpc>
              <a:spcBef>
                <a:spcPts val="12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10E9CAE-3806-4719-9C65-0E87E6889B41}"/>
              </a:ext>
            </a:extLst>
          </p:cNvPr>
          <p:cNvSpPr>
            <a:spLocks noGrp="1"/>
          </p:cNvSpPr>
          <p:nvPr>
            <p:ph type="dt" sz="half" idx="10"/>
          </p:nvPr>
        </p:nvSpPr>
        <p:spPr/>
        <p:txBody>
          <a:bodyPr/>
          <a:lstStyle/>
          <a:p>
            <a:fld id="{A4D97057-DBCB-493B-869D-2D42A893D73B}" type="datetimeFigureOut">
              <a:rPr lang="en-US" smtClean="0"/>
              <a:t>5/14/2026</a:t>
            </a:fld>
            <a:endParaRPr lang="en-US"/>
          </a:p>
        </p:txBody>
      </p:sp>
      <p:sp>
        <p:nvSpPr>
          <p:cNvPr id="5" name="Footer Placeholder 4">
            <a:extLst>
              <a:ext uri="{FF2B5EF4-FFF2-40B4-BE49-F238E27FC236}">
                <a16:creationId xmlns:a16="http://schemas.microsoft.com/office/drawing/2014/main" id="{AF014B87-AACC-FEBB-6E60-552A509DD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ADA33-C041-A08C-DB88-C87B86193B05}"/>
              </a:ext>
            </a:extLst>
          </p:cNvPr>
          <p:cNvSpPr>
            <a:spLocks noGrp="1"/>
          </p:cNvSpPr>
          <p:nvPr>
            <p:ph type="sldNum" sz="quarter" idx="12"/>
          </p:nvPr>
        </p:nvSpPr>
        <p:spPr/>
        <p:txBody>
          <a:bodyPr/>
          <a:lstStyle/>
          <a:p>
            <a:fld id="{91286947-4569-4C16-8179-52394E009F22}" type="slidenum">
              <a:rPr lang="en-US" smtClean="0"/>
              <a:t>‹#›</a:t>
            </a:fld>
            <a:endParaRPr lang="en-US"/>
          </a:p>
        </p:txBody>
      </p:sp>
    </p:spTree>
    <p:custDataLst>
      <p:tags r:id="rId1"/>
    </p:custDataLst>
    <p:extLst>
      <p:ext uri="{BB962C8B-B14F-4D97-AF65-F5344CB8AC3E}">
        <p14:creationId xmlns:p14="http://schemas.microsoft.com/office/powerpoint/2010/main" val="16906844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9_Picture with Caption">
    <p:spTree>
      <p:nvGrpSpPr>
        <p:cNvPr id="1" name=""/>
        <p:cNvGrpSpPr/>
        <p:nvPr/>
      </p:nvGrpSpPr>
      <p:grpSpPr>
        <a:xfrm>
          <a:off x="0" y="0"/>
          <a:ext cx="0" cy="0"/>
          <a:chOff x="0" y="0"/>
          <a:chExt cx="0" cy="0"/>
        </a:xfrm>
      </p:grpSpPr>
      <p:pic>
        <p:nvPicPr>
          <p:cNvPr id="8" name="Picture Placeholder 17">
            <a:extLst>
              <a:ext uri="{FF2B5EF4-FFF2-40B4-BE49-F238E27FC236}">
                <a16:creationId xmlns:a16="http://schemas.microsoft.com/office/drawing/2014/main" id="{95506128-9D4F-6CBA-1D82-239FF0DFE89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1" y="0"/>
            <a:ext cx="8685311" cy="6858000"/>
          </a:xfrm>
          <a:prstGeom prst="rect">
            <a:avLst/>
          </a:prstGeom>
        </p:spPr>
      </p:pic>
      <p:sp>
        <p:nvSpPr>
          <p:cNvPr id="11" name="Title 7">
            <a:extLst>
              <a:ext uri="{FF2B5EF4-FFF2-40B4-BE49-F238E27FC236}">
                <a16:creationId xmlns:a16="http://schemas.microsoft.com/office/drawing/2014/main" id="{8575E140-8F05-DEB2-61A7-E827598D182C}"/>
              </a:ext>
            </a:extLst>
          </p:cNvPr>
          <p:cNvSpPr>
            <a:spLocks noGrp="1"/>
          </p:cNvSpPr>
          <p:nvPr>
            <p:ph type="title"/>
          </p:nvPr>
        </p:nvSpPr>
        <p:spPr>
          <a:xfrm>
            <a:off x="7234989" y="485493"/>
            <a:ext cx="4066540" cy="1179532"/>
          </a:xfrm>
        </p:spPr>
        <p:txBody>
          <a:bodyPr anchor="ctr">
            <a:normAutofit fontScale="90000"/>
          </a:bodyPr>
          <a:lstStyle/>
          <a:p>
            <a:pPr algn="ctr"/>
            <a:r>
              <a:rPr lang="en-US" sz="4000" b="1" dirty="0">
                <a:latin typeface="Verdana" panose="020B0604030504040204" pitchFamily="34" charset="0"/>
                <a:ea typeface="Verdana" panose="020B0604030504040204" pitchFamily="34" charset="0"/>
              </a:rPr>
              <a:t>Additional </a:t>
            </a:r>
            <a:br>
              <a:rPr lang="en-US" sz="4000" b="1" dirty="0">
                <a:latin typeface="Verdana" panose="020B0604030504040204" pitchFamily="34" charset="0"/>
                <a:ea typeface="Verdana" panose="020B0604030504040204" pitchFamily="34" charset="0"/>
              </a:rPr>
            </a:br>
            <a:r>
              <a:rPr lang="en-US" sz="4000" b="1" dirty="0">
                <a:latin typeface="Verdana" panose="020B0604030504040204" pitchFamily="34" charset="0"/>
                <a:ea typeface="Verdana" panose="020B0604030504040204" pitchFamily="34" charset="0"/>
              </a:rPr>
              <a:t>ADE Videos</a:t>
            </a:r>
          </a:p>
        </p:txBody>
      </p:sp>
      <p:pic>
        <p:nvPicPr>
          <p:cNvPr id="12" name="Picture 11" descr="A QR code to the Just-in-Time training site.">
            <a:extLst>
              <a:ext uri="{FF2B5EF4-FFF2-40B4-BE49-F238E27FC236}">
                <a16:creationId xmlns:a16="http://schemas.microsoft.com/office/drawing/2014/main" id="{AE92B5EB-1489-6304-66EB-CBA1C339300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232449" y="2150518"/>
            <a:ext cx="4069080" cy="4069080"/>
          </a:xfrm>
          <a:prstGeom prst="rect">
            <a:avLst/>
          </a:prstGeom>
        </p:spPr>
      </p:pic>
      <p:pic>
        <p:nvPicPr>
          <p:cNvPr id="13" name="Picture 12" descr="Text that says Just In Time Training.">
            <a:extLst>
              <a:ext uri="{FF2B5EF4-FFF2-40B4-BE49-F238E27FC236}">
                <a16:creationId xmlns:a16="http://schemas.microsoft.com/office/drawing/2014/main" id="{13FC38A4-D2E6-DF9E-3A79-A9606EACE8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71857" y="2113173"/>
            <a:ext cx="3644488" cy="2496312"/>
          </a:xfrm>
          <a:prstGeom prst="rect">
            <a:avLst/>
          </a:prstGeom>
        </p:spPr>
      </p:pic>
    </p:spTree>
    <p:custDataLst>
      <p:tags r:id="rId1"/>
    </p:custDataLst>
    <p:extLst>
      <p:ext uri="{BB962C8B-B14F-4D97-AF65-F5344CB8AC3E}">
        <p14:creationId xmlns:p14="http://schemas.microsoft.com/office/powerpoint/2010/main" val="171645971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0_Picture with Caption">
    <p:spTree>
      <p:nvGrpSpPr>
        <p:cNvPr id="1" name=""/>
        <p:cNvGrpSpPr/>
        <p:nvPr/>
      </p:nvGrpSpPr>
      <p:grpSpPr>
        <a:xfrm>
          <a:off x="0" y="0"/>
          <a:ext cx="0" cy="0"/>
          <a:chOff x="0" y="0"/>
          <a:chExt cx="0" cy="0"/>
        </a:xfrm>
      </p:grpSpPr>
      <p:pic>
        <p:nvPicPr>
          <p:cNvPr id="2" name="Picture Placeholder 17">
            <a:extLst>
              <a:ext uri="{FF2B5EF4-FFF2-40B4-BE49-F238E27FC236}">
                <a16:creationId xmlns:a16="http://schemas.microsoft.com/office/drawing/2014/main" id="{60979F81-5881-7610-A265-95A85AF2C0C5}"/>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1" y="0"/>
            <a:ext cx="8685311" cy="6858000"/>
          </a:xfrm>
          <a:prstGeom prst="rect">
            <a:avLst/>
          </a:prstGeom>
        </p:spPr>
      </p:pic>
      <p:sp>
        <p:nvSpPr>
          <p:cNvPr id="3" name="Title 7">
            <a:extLst>
              <a:ext uri="{FF2B5EF4-FFF2-40B4-BE49-F238E27FC236}">
                <a16:creationId xmlns:a16="http://schemas.microsoft.com/office/drawing/2014/main" id="{9805E4D8-355C-ED70-21C3-054F1A92EA53}"/>
              </a:ext>
            </a:extLst>
          </p:cNvPr>
          <p:cNvSpPr>
            <a:spLocks noGrp="1"/>
          </p:cNvSpPr>
          <p:nvPr>
            <p:ph type="title"/>
          </p:nvPr>
        </p:nvSpPr>
        <p:spPr>
          <a:xfrm>
            <a:off x="6785810" y="390191"/>
            <a:ext cx="4947499" cy="547740"/>
          </a:xfrm>
        </p:spPr>
        <p:txBody>
          <a:bodyPr anchor="ctr">
            <a:noAutofit/>
          </a:bodyPr>
          <a:lstStyle>
            <a:lvl1pPr>
              <a:defRPr sz="3200">
                <a:latin typeface="Arial" panose="020B0604020202020204" pitchFamily="34" charset="0"/>
                <a:cs typeface="Arial" panose="020B0604020202020204" pitchFamily="34" charset="0"/>
              </a:defRPr>
            </a:lvl1pPr>
          </a:lstStyle>
          <a:p>
            <a:pPr algn="ctr"/>
            <a:r>
              <a:rPr lang="en-US" b="1" dirty="0">
                <a:solidFill>
                  <a:srgbClr val="000000"/>
                </a:solidFill>
                <a:latin typeface="Verdana" panose="020B0604030504040204" pitchFamily="34" charset="0"/>
              </a:rPr>
              <a:t>Acknowledgements</a:t>
            </a:r>
            <a:endParaRPr lang="en-US" b="1" dirty="0">
              <a:solidFill>
                <a:prstClr val="black"/>
              </a:solidFill>
              <a:latin typeface="Microsoft Sans Serif" panose="020B0604020202020204" pitchFamily="34" charset="0"/>
            </a:endParaRPr>
          </a:p>
        </p:txBody>
      </p:sp>
      <p:sp>
        <p:nvSpPr>
          <p:cNvPr id="4" name="TextBox 3">
            <a:extLst>
              <a:ext uri="{FF2B5EF4-FFF2-40B4-BE49-F238E27FC236}">
                <a16:creationId xmlns:a16="http://schemas.microsoft.com/office/drawing/2014/main" id="{F6B3081D-1197-9AD9-B4AF-3412DFECD22B}"/>
              </a:ext>
            </a:extLst>
          </p:cNvPr>
          <p:cNvSpPr txBox="1"/>
          <p:nvPr userDrawn="1"/>
        </p:nvSpPr>
        <p:spPr>
          <a:xfrm>
            <a:off x="6898105" y="1165651"/>
            <a:ext cx="4835203" cy="4893647"/>
          </a:xfrm>
          <a:prstGeom prst="rect">
            <a:avLst/>
          </a:prstGeom>
          <a:noFill/>
        </p:spPr>
        <p:txBody>
          <a:bodyPr wrap="square">
            <a:spAutoFit/>
          </a:bodyPr>
          <a:lstStyle/>
          <a:p>
            <a:pPr algn="l"/>
            <a:r>
              <a:rPr lang="en-US" sz="2400" dirty="0">
                <a:solidFill>
                  <a:srgbClr val="000000"/>
                </a:solidFill>
                <a:latin typeface="Arial" panose="020B0604020202020204" pitchFamily="34" charset="0"/>
                <a:cs typeface="Arial" panose="020B0604020202020204" pitchFamily="34" charset="0"/>
              </a:rPr>
              <a:t>Development of this material </a:t>
            </a:r>
            <a:br>
              <a:rPr lang="en-US" sz="2400" dirty="0">
                <a:solidFill>
                  <a:srgbClr val="000000"/>
                </a:solidFill>
                <a:latin typeface="Arial" panose="020B0604020202020204" pitchFamily="34" charset="0"/>
                <a:cs typeface="Arial" panose="020B0604020202020204" pitchFamily="34" charset="0"/>
              </a:rPr>
            </a:br>
            <a:r>
              <a:rPr lang="en-US" sz="2400" dirty="0">
                <a:solidFill>
                  <a:srgbClr val="000000"/>
                </a:solidFill>
                <a:latin typeface="Arial" panose="020B0604020202020204" pitchFamily="34" charset="0"/>
                <a:cs typeface="Arial" panose="020B0604020202020204" pitchFamily="34" charset="0"/>
              </a:rPr>
              <a:t>was made possible </a:t>
            </a:r>
            <a:br>
              <a:rPr lang="en-US" sz="2400" dirty="0">
                <a:solidFill>
                  <a:srgbClr val="000000"/>
                </a:solidFill>
                <a:latin typeface="Arial" panose="020B0604020202020204" pitchFamily="34" charset="0"/>
                <a:cs typeface="Arial" panose="020B0604020202020204" pitchFamily="34" charset="0"/>
              </a:rPr>
            </a:br>
            <a:r>
              <a:rPr lang="en-US" sz="2400" dirty="0">
                <a:solidFill>
                  <a:srgbClr val="000000"/>
                </a:solidFill>
                <a:latin typeface="Arial" panose="020B0604020202020204" pitchFamily="34" charset="0"/>
                <a:cs typeface="Arial" panose="020B0604020202020204" pitchFamily="34" charset="0"/>
              </a:rPr>
              <a:t>through a grant provided to </a:t>
            </a:r>
            <a:br>
              <a:rPr lang="en-US" sz="2400" dirty="0">
                <a:solidFill>
                  <a:srgbClr val="000000"/>
                </a:solidFill>
                <a:latin typeface="Arial" panose="020B0604020202020204" pitchFamily="34" charset="0"/>
                <a:cs typeface="Arial" panose="020B0604020202020204" pitchFamily="34" charset="0"/>
              </a:rPr>
            </a:br>
            <a:r>
              <a:rPr lang="en-US" sz="2400" dirty="0">
                <a:solidFill>
                  <a:srgbClr val="000000"/>
                </a:solidFill>
                <a:latin typeface="Arial" panose="020B0604020202020204" pitchFamily="34" charset="0"/>
                <a:cs typeface="Arial" panose="020B0604020202020204" pitchFamily="34" charset="0"/>
              </a:rPr>
              <a:t>the Center for Food Security and Public Health at Iowa State University, College of Veterinary Medicine from the U.S. Department of Agriculture (USDA) Animal and Plant Health Inspection Service through the National Animal Disease Preparedness and Response Program (NADPRP).</a:t>
            </a:r>
            <a:endParaRPr lang="en-US" sz="2400" dirty="0">
              <a:solidFill>
                <a:prstClr val="black"/>
              </a:solidFill>
              <a:latin typeface="Arial" panose="020B0604020202020204" pitchFamily="34" charset="0"/>
              <a:cs typeface="Arial" panose="020B0604020202020204" pitchFamily="34" charset="0"/>
            </a:endParaRPr>
          </a:p>
        </p:txBody>
      </p:sp>
      <p:pic>
        <p:nvPicPr>
          <p:cNvPr id="5" name="Picture 4" descr="Text that says Just In Time Training.">
            <a:extLst>
              <a:ext uri="{FF2B5EF4-FFF2-40B4-BE49-F238E27FC236}">
                <a16:creationId xmlns:a16="http://schemas.microsoft.com/office/drawing/2014/main" id="{E6BD15AA-15F7-30C7-1EEC-197852326CD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71857" y="2113173"/>
            <a:ext cx="3644488" cy="2496312"/>
          </a:xfrm>
          <a:prstGeom prst="rect">
            <a:avLst/>
          </a:prstGeom>
        </p:spPr>
      </p:pic>
    </p:spTree>
    <p:custDataLst>
      <p:tags r:id="rId1"/>
    </p:custDataLst>
    <p:extLst>
      <p:ext uri="{BB962C8B-B14F-4D97-AF65-F5344CB8AC3E}">
        <p14:creationId xmlns:p14="http://schemas.microsoft.com/office/powerpoint/2010/main" val="389721782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93461A-8CCD-48E4-957B-CD08D6EFC949}"/>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3" name="Footer Placeholder 2">
            <a:extLst>
              <a:ext uri="{FF2B5EF4-FFF2-40B4-BE49-F238E27FC236}">
                <a16:creationId xmlns:a16="http://schemas.microsoft.com/office/drawing/2014/main" id="{B6D74490-F53B-4B3D-8B32-823BC29FD0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35D0C-0034-404A-A403-C6681629416B}"/>
              </a:ext>
            </a:extLst>
          </p:cNvPr>
          <p:cNvSpPr>
            <a:spLocks noGrp="1"/>
          </p:cNvSpPr>
          <p:nvPr>
            <p:ph type="sldNum" sz="quarter" idx="12"/>
          </p:nvPr>
        </p:nvSpPr>
        <p:spPr/>
        <p:txBody>
          <a:bodyPr/>
          <a:lstStyle/>
          <a:p>
            <a:fld id="{46775AB8-1768-4EE4-83A3-FB3FA6402523}" type="slidenum">
              <a:rPr lang="en-US" smtClean="0"/>
              <a:t>‹#›</a:t>
            </a:fld>
            <a:endParaRPr lang="en-US"/>
          </a:p>
        </p:txBody>
      </p:sp>
      <p:pic>
        <p:nvPicPr>
          <p:cNvPr id="5" name="Picture 4" descr="The Center for Food Security and Public Health logo.">
            <a:extLst>
              <a:ext uri="{FF2B5EF4-FFF2-40B4-BE49-F238E27FC236}">
                <a16:creationId xmlns:a16="http://schemas.microsoft.com/office/drawing/2014/main" id="{AA8B7E30-51C8-B92D-84E6-B8E48637FFC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637347" y="4345205"/>
            <a:ext cx="2265781" cy="1280160"/>
          </a:xfrm>
          <a:prstGeom prst="rect">
            <a:avLst/>
          </a:prstGeom>
        </p:spPr>
      </p:pic>
      <p:grpSp>
        <p:nvGrpSpPr>
          <p:cNvPr id="6" name="Group 5">
            <a:extLst>
              <a:ext uri="{FF2B5EF4-FFF2-40B4-BE49-F238E27FC236}">
                <a16:creationId xmlns:a16="http://schemas.microsoft.com/office/drawing/2014/main" id="{560E2A76-0420-05B3-6EBC-72CA79AED76F}"/>
              </a:ext>
            </a:extLst>
          </p:cNvPr>
          <p:cNvGrpSpPr/>
          <p:nvPr userDrawn="1"/>
        </p:nvGrpSpPr>
        <p:grpSpPr>
          <a:xfrm>
            <a:off x="0" y="-5057"/>
            <a:ext cx="12192000" cy="555509"/>
            <a:chOff x="0" y="-5057"/>
            <a:chExt cx="12192000" cy="555509"/>
          </a:xfrm>
        </p:grpSpPr>
        <p:sp>
          <p:nvSpPr>
            <p:cNvPr id="7" name="Rectangle 6">
              <a:extLst>
                <a:ext uri="{FF2B5EF4-FFF2-40B4-BE49-F238E27FC236}">
                  <a16:creationId xmlns:a16="http://schemas.microsoft.com/office/drawing/2014/main" id="{075028AF-6A20-48CF-FA24-205BE3B8EDB2}"/>
                </a:ext>
              </a:extLst>
            </p:cNvPr>
            <p:cNvSpPr/>
            <p:nvPr/>
          </p:nvSpPr>
          <p:spPr>
            <a:xfrm>
              <a:off x="0" y="278350"/>
              <a:ext cx="12192000" cy="182880"/>
            </a:xfrm>
            <a:prstGeom prst="rect">
              <a:avLst/>
            </a:prstGeom>
            <a:solidFill>
              <a:srgbClr val="E993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C243F75-7E66-A696-8595-768F6D513627}"/>
                </a:ext>
              </a:extLst>
            </p:cNvPr>
            <p:cNvSpPr/>
            <p:nvPr/>
          </p:nvSpPr>
          <p:spPr>
            <a:xfrm>
              <a:off x="0" y="459012"/>
              <a:ext cx="12192000" cy="91440"/>
            </a:xfrm>
            <a:prstGeom prst="rect">
              <a:avLst/>
            </a:prstGeom>
            <a:solidFill>
              <a:srgbClr val="FFD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AB84DC3-138B-66D4-B893-79ABF0BB5B7F}"/>
                </a:ext>
              </a:extLst>
            </p:cNvPr>
            <p:cNvSpPr/>
            <p:nvPr/>
          </p:nvSpPr>
          <p:spPr>
            <a:xfrm>
              <a:off x="0" y="-5057"/>
              <a:ext cx="12192000" cy="288667"/>
            </a:xfrm>
            <a:prstGeom prst="rect">
              <a:avLst/>
            </a:prstGeom>
            <a:solidFill>
              <a:srgbClr val="D470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5BAAC17C-0F1F-45FC-956F-E50F83597875}"/>
              </a:ext>
            </a:extLst>
          </p:cNvPr>
          <p:cNvGrpSpPr/>
          <p:nvPr userDrawn="1"/>
        </p:nvGrpSpPr>
        <p:grpSpPr>
          <a:xfrm flipV="1">
            <a:off x="0" y="6302491"/>
            <a:ext cx="12192000" cy="555509"/>
            <a:chOff x="0" y="-5057"/>
            <a:chExt cx="12192000" cy="555509"/>
          </a:xfrm>
        </p:grpSpPr>
        <p:sp>
          <p:nvSpPr>
            <p:cNvPr id="11" name="Rectangle 10">
              <a:extLst>
                <a:ext uri="{FF2B5EF4-FFF2-40B4-BE49-F238E27FC236}">
                  <a16:creationId xmlns:a16="http://schemas.microsoft.com/office/drawing/2014/main" id="{B1F8FF26-54A7-1A93-9F6C-612E07765742}"/>
                </a:ext>
              </a:extLst>
            </p:cNvPr>
            <p:cNvSpPr/>
            <p:nvPr/>
          </p:nvSpPr>
          <p:spPr>
            <a:xfrm>
              <a:off x="0" y="278350"/>
              <a:ext cx="12192000" cy="182880"/>
            </a:xfrm>
            <a:prstGeom prst="rect">
              <a:avLst/>
            </a:prstGeom>
            <a:solidFill>
              <a:srgbClr val="E993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ABBF6A-369F-54DA-CC4E-EA4592103F9E}"/>
                </a:ext>
              </a:extLst>
            </p:cNvPr>
            <p:cNvSpPr/>
            <p:nvPr/>
          </p:nvSpPr>
          <p:spPr>
            <a:xfrm>
              <a:off x="0" y="459012"/>
              <a:ext cx="12192000" cy="91440"/>
            </a:xfrm>
            <a:prstGeom prst="rect">
              <a:avLst/>
            </a:prstGeom>
            <a:solidFill>
              <a:srgbClr val="FFD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17696C7-492C-584E-DEFF-4518A2548F74}"/>
                </a:ext>
              </a:extLst>
            </p:cNvPr>
            <p:cNvSpPr/>
            <p:nvPr/>
          </p:nvSpPr>
          <p:spPr>
            <a:xfrm>
              <a:off x="0" y="-5057"/>
              <a:ext cx="12192000" cy="288667"/>
            </a:xfrm>
            <a:prstGeom prst="rect">
              <a:avLst/>
            </a:prstGeom>
            <a:solidFill>
              <a:srgbClr val="D470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32001201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BA48D-06C2-48A7-A230-41D264A82F4C}"/>
              </a:ext>
            </a:extLst>
          </p:cNvPr>
          <p:cNvSpPr>
            <a:spLocks noGrp="1"/>
          </p:cNvSpPr>
          <p:nvPr>
            <p:ph idx="1"/>
          </p:nvPr>
        </p:nvSpPr>
        <p:spPr>
          <a:xfrm>
            <a:off x="4842932" y="474137"/>
            <a:ext cx="6739467" cy="573669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0E1979-B1CA-4F44-B739-B724CDBDFF72}"/>
              </a:ext>
            </a:extLst>
          </p:cNvPr>
          <p:cNvSpPr>
            <a:spLocks noGrp="1"/>
          </p:cNvSpPr>
          <p:nvPr>
            <p:ph type="dt" sz="half" idx="10"/>
          </p:nvPr>
        </p:nvSpPr>
        <p:spPr>
          <a:xfrm>
            <a:off x="777238" y="3292158"/>
            <a:ext cx="2743200" cy="365125"/>
          </a:xfrm>
        </p:spPr>
        <p:txBody>
          <a:bodyPr/>
          <a:lstStyle/>
          <a:p>
            <a:fld id="{70526139-D7C6-48BE-867E-8AF586D96DF3}" type="datetimeFigureOut">
              <a:rPr lang="en-US" smtClean="0"/>
              <a:t>5/14/2026</a:t>
            </a:fld>
            <a:endParaRPr lang="en-US"/>
          </a:p>
        </p:txBody>
      </p:sp>
      <p:sp>
        <p:nvSpPr>
          <p:cNvPr id="5" name="Footer Placeholder 4">
            <a:extLst>
              <a:ext uri="{FF2B5EF4-FFF2-40B4-BE49-F238E27FC236}">
                <a16:creationId xmlns:a16="http://schemas.microsoft.com/office/drawing/2014/main" id="{96F64A9E-4A80-44FA-81BD-3C88D05D8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100EE-F314-4FBC-9410-A84A4A1BD544}"/>
              </a:ext>
            </a:extLst>
          </p:cNvPr>
          <p:cNvSpPr>
            <a:spLocks noGrp="1"/>
          </p:cNvSpPr>
          <p:nvPr>
            <p:ph type="sldNum" sz="quarter" idx="12"/>
          </p:nvPr>
        </p:nvSpPr>
        <p:spPr/>
        <p:txBody>
          <a:bodyPr/>
          <a:lstStyle/>
          <a:p>
            <a:fld id="{46775AB8-1768-4EE4-83A3-FB3FA6402523}" type="slidenum">
              <a:rPr lang="en-US" smtClean="0"/>
              <a:t>‹#›</a:t>
            </a:fld>
            <a:endParaRPr lang="en-US"/>
          </a:p>
        </p:txBody>
      </p:sp>
      <p:cxnSp>
        <p:nvCxnSpPr>
          <p:cNvPr id="8" name="Straight Connector 7">
            <a:extLst>
              <a:ext uri="{FF2B5EF4-FFF2-40B4-BE49-F238E27FC236}">
                <a16:creationId xmlns:a16="http://schemas.microsoft.com/office/drawing/2014/main" id="{989DF5BF-F045-7EFD-0BCF-42A547192A5B}"/>
              </a:ext>
            </a:extLst>
          </p:cNvPr>
          <p:cNvCxnSpPr>
            <a:cxnSpLocks/>
          </p:cNvCxnSpPr>
          <p:nvPr userDrawn="1"/>
        </p:nvCxnSpPr>
        <p:spPr>
          <a:xfrm>
            <a:off x="0" y="1684421"/>
            <a:ext cx="12192000"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0DE80AF-E4A7-FBAC-E918-9BEB88C0FC93}"/>
              </a:ext>
            </a:extLst>
          </p:cNvPr>
          <p:cNvSpPr/>
          <p:nvPr userDrawn="1"/>
        </p:nvSpPr>
        <p:spPr>
          <a:xfrm>
            <a:off x="18288" y="22860"/>
            <a:ext cx="4297680" cy="6812280"/>
          </a:xfrm>
          <a:prstGeom prst="rect">
            <a:avLst/>
          </a:prstGeom>
          <a:solidFill>
            <a:schemeClr val="accent5"/>
          </a:solid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62F1989-964B-B475-F50B-D205775E52BC}"/>
              </a:ext>
            </a:extLst>
          </p:cNvPr>
          <p:cNvSpPr>
            <a:spLocks noGrp="1"/>
          </p:cNvSpPr>
          <p:nvPr>
            <p:ph type="title"/>
          </p:nvPr>
        </p:nvSpPr>
        <p:spPr>
          <a:xfrm>
            <a:off x="293791" y="637064"/>
            <a:ext cx="3710094" cy="5675313"/>
          </a:xfrm>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125628683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93461A-8CCD-48E4-957B-CD08D6EFC949}"/>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3" name="Footer Placeholder 2">
            <a:extLst>
              <a:ext uri="{FF2B5EF4-FFF2-40B4-BE49-F238E27FC236}">
                <a16:creationId xmlns:a16="http://schemas.microsoft.com/office/drawing/2014/main" id="{B6D74490-F53B-4B3D-8B32-823BC29FD0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35D0C-0034-404A-A403-C6681629416B}"/>
              </a:ext>
            </a:extLst>
          </p:cNvPr>
          <p:cNvSpPr>
            <a:spLocks noGrp="1"/>
          </p:cNvSpPr>
          <p:nvPr>
            <p:ph type="sldNum" sz="quarter" idx="12"/>
          </p:nvPr>
        </p:nvSpPr>
        <p:spPr/>
        <p:txBody>
          <a:bodyPr/>
          <a:lstStyle/>
          <a:p>
            <a:fld id="{46775AB8-1768-4EE4-83A3-FB3FA6402523}" type="slidenum">
              <a:rPr lang="en-US" smtClean="0"/>
              <a:t>‹#›</a:t>
            </a:fld>
            <a:endParaRPr lang="en-US"/>
          </a:p>
        </p:txBody>
      </p:sp>
      <p:pic>
        <p:nvPicPr>
          <p:cNvPr id="5" name="Picture 4" descr="A orange and white circle&#10;&#10;AI-generated content may be incorrect.">
            <a:extLst>
              <a:ext uri="{FF2B5EF4-FFF2-40B4-BE49-F238E27FC236}">
                <a16:creationId xmlns:a16="http://schemas.microsoft.com/office/drawing/2014/main" id="{D42ED21A-E970-9DAA-D60C-130628F330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flipH="1">
            <a:off x="3009418" y="-2324582"/>
            <a:ext cx="9182582" cy="9182582"/>
          </a:xfrm>
          <a:prstGeom prst="rect">
            <a:avLst/>
          </a:prstGeom>
        </p:spPr>
      </p:pic>
      <p:sp>
        <p:nvSpPr>
          <p:cNvPr id="6" name="Rectangle 5">
            <a:extLst>
              <a:ext uri="{FF2B5EF4-FFF2-40B4-BE49-F238E27FC236}">
                <a16:creationId xmlns:a16="http://schemas.microsoft.com/office/drawing/2014/main" id="{2233DD9D-1EF3-B537-10B6-71507B4AD5D8}"/>
              </a:ext>
            </a:extLst>
          </p:cNvPr>
          <p:cNvSpPr/>
          <p:nvPr userDrawn="1"/>
        </p:nvSpPr>
        <p:spPr>
          <a:xfrm>
            <a:off x="0" y="0"/>
            <a:ext cx="12192000" cy="685800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9">
            <a:extLst>
              <a:ext uri="{FF2B5EF4-FFF2-40B4-BE49-F238E27FC236}">
                <a16:creationId xmlns:a16="http://schemas.microsoft.com/office/drawing/2014/main" id="{A197BD3E-A278-9CAD-0072-683EFF0F9BAE}"/>
              </a:ext>
            </a:extLst>
          </p:cNvPr>
          <p:cNvSpPr>
            <a:spLocks noGrp="1"/>
          </p:cNvSpPr>
          <p:nvPr>
            <p:ph type="title"/>
          </p:nvPr>
        </p:nvSpPr>
        <p:spPr>
          <a:xfrm>
            <a:off x="838200" y="365125"/>
            <a:ext cx="10515600" cy="876653"/>
          </a:xfrm>
        </p:spPr>
        <p:txBody>
          <a:bodyPr/>
          <a:lstStyle/>
          <a:p>
            <a:r>
              <a:rPr lang="en-US"/>
              <a:t>Click to edit Master title style</a:t>
            </a:r>
          </a:p>
        </p:txBody>
      </p:sp>
    </p:spTree>
    <p:custDataLst>
      <p:tags r:id="rId1"/>
    </p:custDataLst>
    <p:extLst>
      <p:ext uri="{BB962C8B-B14F-4D97-AF65-F5344CB8AC3E}">
        <p14:creationId xmlns:p14="http://schemas.microsoft.com/office/powerpoint/2010/main" val="131463794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93461A-8CCD-48E4-957B-CD08D6EFC949}"/>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3" name="Footer Placeholder 2">
            <a:extLst>
              <a:ext uri="{FF2B5EF4-FFF2-40B4-BE49-F238E27FC236}">
                <a16:creationId xmlns:a16="http://schemas.microsoft.com/office/drawing/2014/main" id="{B6D74490-F53B-4B3D-8B32-823BC29FD0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35D0C-0034-404A-A403-C6681629416B}"/>
              </a:ext>
            </a:extLst>
          </p:cNvPr>
          <p:cNvSpPr>
            <a:spLocks noGrp="1"/>
          </p:cNvSpPr>
          <p:nvPr>
            <p:ph type="sldNum" sz="quarter" idx="12"/>
          </p:nvPr>
        </p:nvSpPr>
        <p:spPr/>
        <p:txBody>
          <a:bodyPr/>
          <a:lstStyle/>
          <a:p>
            <a:fld id="{46775AB8-1768-4EE4-83A3-FB3FA6402523}" type="slidenum">
              <a:rPr lang="en-US" smtClean="0"/>
              <a:t>‹#›</a:t>
            </a:fld>
            <a:endParaRPr lang="en-US"/>
          </a:p>
        </p:txBody>
      </p:sp>
      <p:pic>
        <p:nvPicPr>
          <p:cNvPr id="5" name="Picture 4" descr="A orange and white circle&#10;&#10;AI-generated content may be incorrect.">
            <a:extLst>
              <a:ext uri="{FF2B5EF4-FFF2-40B4-BE49-F238E27FC236}">
                <a16:creationId xmlns:a16="http://schemas.microsoft.com/office/drawing/2014/main" id="{BD119705-9306-E3DF-40C2-023ED432E9AC}"/>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tretch>
            <a:fillRect/>
          </a:stretch>
        </p:blipFill>
        <p:spPr>
          <a:xfrm rot="16200000" flipH="1">
            <a:off x="0" y="1"/>
            <a:ext cx="9182582" cy="9182582"/>
          </a:xfrm>
          <a:prstGeom prst="rect">
            <a:avLst/>
          </a:prstGeom>
        </p:spPr>
      </p:pic>
      <p:sp>
        <p:nvSpPr>
          <p:cNvPr id="6" name="Rectangle 5">
            <a:extLst>
              <a:ext uri="{FF2B5EF4-FFF2-40B4-BE49-F238E27FC236}">
                <a16:creationId xmlns:a16="http://schemas.microsoft.com/office/drawing/2014/main" id="{6603F656-17B5-8417-331B-B4D573A82FE6}"/>
              </a:ext>
            </a:extLst>
          </p:cNvPr>
          <p:cNvSpPr/>
          <p:nvPr userDrawn="1"/>
        </p:nvSpPr>
        <p:spPr>
          <a:xfrm>
            <a:off x="0" y="0"/>
            <a:ext cx="12192000" cy="6858000"/>
          </a:xfrm>
          <a:prstGeom prst="rect">
            <a:avLst/>
          </a:prstGeom>
          <a:solidFill>
            <a:srgbClr val="FFFFFF">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70588560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93461A-8CCD-48E4-957B-CD08D6EFC949}"/>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3" name="Footer Placeholder 2">
            <a:extLst>
              <a:ext uri="{FF2B5EF4-FFF2-40B4-BE49-F238E27FC236}">
                <a16:creationId xmlns:a16="http://schemas.microsoft.com/office/drawing/2014/main" id="{B6D74490-F53B-4B3D-8B32-823BC29FD0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35D0C-0034-404A-A403-C6681629416B}"/>
              </a:ext>
            </a:extLst>
          </p:cNvPr>
          <p:cNvSpPr>
            <a:spLocks noGrp="1"/>
          </p:cNvSpPr>
          <p:nvPr>
            <p:ph type="sldNum" sz="quarter" idx="12"/>
          </p:nvPr>
        </p:nvSpPr>
        <p:spPr/>
        <p:txBody>
          <a:bodyPr/>
          <a:lstStyle/>
          <a:p>
            <a:fld id="{46775AB8-1768-4EE4-83A3-FB3FA6402523}" type="slidenum">
              <a:rPr lang="en-US" smtClean="0"/>
              <a:t>‹#›</a:t>
            </a:fld>
            <a:endParaRPr lang="en-US"/>
          </a:p>
        </p:txBody>
      </p:sp>
      <p:pic>
        <p:nvPicPr>
          <p:cNvPr id="5" name="Picture 4" descr="A orange and white circle&#10;&#10;AI-generated content may be incorrect.">
            <a:extLst>
              <a:ext uri="{FF2B5EF4-FFF2-40B4-BE49-F238E27FC236}">
                <a16:creationId xmlns:a16="http://schemas.microsoft.com/office/drawing/2014/main" id="{5E3D1F04-7E26-ED10-25B1-6AB3028401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flipH="1">
            <a:off x="6248400" y="890334"/>
            <a:ext cx="5943600" cy="5943600"/>
          </a:xfrm>
          <a:prstGeom prst="rect">
            <a:avLst/>
          </a:prstGeom>
        </p:spPr>
      </p:pic>
      <p:sp>
        <p:nvSpPr>
          <p:cNvPr id="6" name="Rectangle 5">
            <a:extLst>
              <a:ext uri="{FF2B5EF4-FFF2-40B4-BE49-F238E27FC236}">
                <a16:creationId xmlns:a16="http://schemas.microsoft.com/office/drawing/2014/main" id="{491AFFDB-3E1B-6C96-BEB8-F002EC509017}"/>
              </a:ext>
            </a:extLst>
          </p:cNvPr>
          <p:cNvSpPr/>
          <p:nvPr userDrawn="1"/>
        </p:nvSpPr>
        <p:spPr>
          <a:xfrm>
            <a:off x="0" y="0"/>
            <a:ext cx="12192000" cy="6858000"/>
          </a:xfrm>
          <a:prstGeom prst="rect">
            <a:avLst/>
          </a:prstGeom>
          <a:solidFill>
            <a:srgbClr val="FFFFFF">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11046896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93461A-8CCD-48E4-957B-CD08D6EFC949}"/>
              </a:ext>
            </a:extLst>
          </p:cNvPr>
          <p:cNvSpPr>
            <a:spLocks noGrp="1"/>
          </p:cNvSpPr>
          <p:nvPr>
            <p:ph type="dt" sz="half" idx="10"/>
          </p:nvPr>
        </p:nvSpPr>
        <p:spPr/>
        <p:txBody>
          <a:bodyPr/>
          <a:lstStyle/>
          <a:p>
            <a:fld id="{70526139-D7C6-48BE-867E-8AF586D96DF3}" type="datetimeFigureOut">
              <a:rPr lang="en-US" smtClean="0"/>
              <a:t>5/14/2026</a:t>
            </a:fld>
            <a:endParaRPr lang="en-US"/>
          </a:p>
        </p:txBody>
      </p:sp>
      <p:sp>
        <p:nvSpPr>
          <p:cNvPr id="3" name="Footer Placeholder 2">
            <a:extLst>
              <a:ext uri="{FF2B5EF4-FFF2-40B4-BE49-F238E27FC236}">
                <a16:creationId xmlns:a16="http://schemas.microsoft.com/office/drawing/2014/main" id="{B6D74490-F53B-4B3D-8B32-823BC29FD0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35D0C-0034-404A-A403-C6681629416B}"/>
              </a:ext>
            </a:extLst>
          </p:cNvPr>
          <p:cNvSpPr>
            <a:spLocks noGrp="1"/>
          </p:cNvSpPr>
          <p:nvPr>
            <p:ph type="sldNum" sz="quarter" idx="12"/>
          </p:nvPr>
        </p:nvSpPr>
        <p:spPr/>
        <p:txBody>
          <a:bodyPr/>
          <a:lstStyle/>
          <a:p>
            <a:fld id="{46775AB8-1768-4EE4-83A3-FB3FA6402523}" type="slidenum">
              <a:rPr lang="en-US" smtClean="0"/>
              <a:t>‹#›</a:t>
            </a:fld>
            <a:endParaRPr lang="en-US"/>
          </a:p>
        </p:txBody>
      </p:sp>
      <p:pic>
        <p:nvPicPr>
          <p:cNvPr id="5" name="Picture 4" descr="A orange and white circle&#10;&#10;AI-generated content may be incorrect.">
            <a:extLst>
              <a:ext uri="{FF2B5EF4-FFF2-40B4-BE49-F238E27FC236}">
                <a16:creationId xmlns:a16="http://schemas.microsoft.com/office/drawing/2014/main" id="{B35A2925-88B4-D229-1924-E5BC7B4254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flipH="1">
            <a:off x="0" y="0"/>
            <a:ext cx="5943600" cy="5943600"/>
          </a:xfrm>
          <a:prstGeom prst="rect">
            <a:avLst/>
          </a:prstGeom>
        </p:spPr>
      </p:pic>
      <p:sp>
        <p:nvSpPr>
          <p:cNvPr id="6" name="Rectangle 5">
            <a:extLst>
              <a:ext uri="{FF2B5EF4-FFF2-40B4-BE49-F238E27FC236}">
                <a16:creationId xmlns:a16="http://schemas.microsoft.com/office/drawing/2014/main" id="{2CDEEF7A-6D37-2F20-3F45-FE6A4F5D3899}"/>
              </a:ext>
            </a:extLst>
          </p:cNvPr>
          <p:cNvSpPr/>
          <p:nvPr userDrawn="1"/>
        </p:nvSpPr>
        <p:spPr>
          <a:xfrm>
            <a:off x="0" y="0"/>
            <a:ext cx="12192000" cy="6858000"/>
          </a:xfrm>
          <a:prstGeom prst="rect">
            <a:avLst/>
          </a:prstGeom>
          <a:solidFill>
            <a:srgbClr val="FFFFFF">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14001299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3C7946-2668-9279-FCE9-92FB94A30310}"/>
              </a:ext>
            </a:extLst>
          </p:cNvPr>
          <p:cNvSpPr/>
          <p:nvPr userDrawn="1"/>
        </p:nvSpPr>
        <p:spPr>
          <a:xfrm>
            <a:off x="-2" y="0"/>
            <a:ext cx="12192001" cy="6858000"/>
          </a:xfrm>
          <a:prstGeom prst="rect">
            <a:avLst/>
          </a:prstGeom>
          <a:gradFill flip="none" rotWithShape="1">
            <a:gsLst>
              <a:gs pos="100000">
                <a:schemeClr val="accent1"/>
              </a:gs>
              <a:gs pos="45000">
                <a:srgbClr val="D7784D"/>
              </a:gs>
              <a:gs pos="0">
                <a:srgbClr val="DD8A65"/>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p>
        </p:txBody>
      </p:sp>
      <p:sp>
        <p:nvSpPr>
          <p:cNvPr id="2" name="Title 1">
            <a:extLst>
              <a:ext uri="{FF2B5EF4-FFF2-40B4-BE49-F238E27FC236}">
                <a16:creationId xmlns:a16="http://schemas.microsoft.com/office/drawing/2014/main" id="{7E5947CB-8CA0-DCBD-58D2-2E29FA25EF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42A051-B3C5-7901-B7F0-FCA4342291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1EBD6A-AB37-4059-9D8E-B7284FBE7F50}" type="datetime1">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t>5/14/2026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Footer Placeholder 3">
            <a:extLst>
              <a:ext uri="{FF2B5EF4-FFF2-40B4-BE49-F238E27FC236}">
                <a16:creationId xmlns:a16="http://schemas.microsoft.com/office/drawing/2014/main" id="{15F300FF-827D-8949-899B-C6694F06F9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t>www.cfsph.iastate.edu</a:t>
            </a:r>
          </a:p>
        </p:txBody>
      </p:sp>
      <p:sp>
        <p:nvSpPr>
          <p:cNvPr id="5" name="Slide Number Placeholder 4">
            <a:extLst>
              <a:ext uri="{FF2B5EF4-FFF2-40B4-BE49-F238E27FC236}">
                <a16:creationId xmlns:a16="http://schemas.microsoft.com/office/drawing/2014/main" id="{6645270A-372A-D267-97E0-7084EB722D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3EDEF-D9AF-4EF7-BBDB-B81D568DA3A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7991154"/>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3C7946-2668-9279-FCE9-92FB94A30310}"/>
              </a:ext>
            </a:extLst>
          </p:cNvPr>
          <p:cNvSpPr/>
          <p:nvPr userDrawn="1"/>
        </p:nvSpPr>
        <p:spPr>
          <a:xfrm>
            <a:off x="-2" y="0"/>
            <a:ext cx="12192001" cy="6858000"/>
          </a:xfrm>
          <a:prstGeom prst="rect">
            <a:avLst/>
          </a:prstGeom>
          <a:gradFill flip="none" rotWithShape="1">
            <a:gsLst>
              <a:gs pos="100000">
                <a:schemeClr val="accent1"/>
              </a:gs>
              <a:gs pos="45000">
                <a:srgbClr val="D7784D"/>
              </a:gs>
              <a:gs pos="0">
                <a:srgbClr val="DD8A65"/>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p>
        </p:txBody>
      </p:sp>
      <p:sp>
        <p:nvSpPr>
          <p:cNvPr id="2" name="Title 1">
            <a:extLst>
              <a:ext uri="{FF2B5EF4-FFF2-40B4-BE49-F238E27FC236}">
                <a16:creationId xmlns:a16="http://schemas.microsoft.com/office/drawing/2014/main" id="{7E5947CB-8CA0-DCBD-58D2-2E29FA25EF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42A051-B3C5-7901-B7F0-FCA4342291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1EBD6A-AB37-4059-9D8E-B7284FBE7F50}" type="datetime1">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t>5/14/2026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Footer Placeholder 3">
            <a:extLst>
              <a:ext uri="{FF2B5EF4-FFF2-40B4-BE49-F238E27FC236}">
                <a16:creationId xmlns:a16="http://schemas.microsoft.com/office/drawing/2014/main" id="{15F300FF-827D-8949-899B-C6694F06F9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t>www.cfsph.iastate.edu</a:t>
            </a:r>
          </a:p>
        </p:txBody>
      </p:sp>
      <p:sp>
        <p:nvSpPr>
          <p:cNvPr id="5" name="Slide Number Placeholder 4">
            <a:extLst>
              <a:ext uri="{FF2B5EF4-FFF2-40B4-BE49-F238E27FC236}">
                <a16:creationId xmlns:a16="http://schemas.microsoft.com/office/drawing/2014/main" id="{6645270A-372A-D267-97E0-7084EB722D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3EDEF-D9AF-4EF7-BBDB-B81D568DA3A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Content Placeholder 2">
            <a:extLst>
              <a:ext uri="{FF2B5EF4-FFF2-40B4-BE49-F238E27FC236}">
                <a16:creationId xmlns:a16="http://schemas.microsoft.com/office/drawing/2014/main" id="{8359E24C-1A1B-A655-D815-FA9070EC5DF9}"/>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187235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3C7946-2668-9279-FCE9-92FB94A30310}"/>
              </a:ext>
            </a:extLst>
          </p:cNvPr>
          <p:cNvSpPr/>
          <p:nvPr userDrawn="1"/>
        </p:nvSpPr>
        <p:spPr>
          <a:xfrm>
            <a:off x="-2" y="0"/>
            <a:ext cx="12192001" cy="6858000"/>
          </a:xfrm>
          <a:prstGeom prst="rect">
            <a:avLst/>
          </a:prstGeom>
          <a:gradFill flip="none" rotWithShape="1">
            <a:gsLst>
              <a:gs pos="0">
                <a:schemeClr val="accent1"/>
              </a:gs>
              <a:gs pos="60000">
                <a:srgbClr val="D7784D"/>
              </a:gs>
              <a:gs pos="100000">
                <a:srgbClr val="DD8A65"/>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p>
        </p:txBody>
      </p:sp>
      <p:sp>
        <p:nvSpPr>
          <p:cNvPr id="2" name="Title 1">
            <a:extLst>
              <a:ext uri="{FF2B5EF4-FFF2-40B4-BE49-F238E27FC236}">
                <a16:creationId xmlns:a16="http://schemas.microsoft.com/office/drawing/2014/main" id="{7E5947CB-8CA0-DCBD-58D2-2E29FA25EF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42A051-B3C5-7901-B7F0-FCA4342291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1EBD6A-AB37-4059-9D8E-B7284FBE7F50}" type="datetime1">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t>5/14/2026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Footer Placeholder 3">
            <a:extLst>
              <a:ext uri="{FF2B5EF4-FFF2-40B4-BE49-F238E27FC236}">
                <a16:creationId xmlns:a16="http://schemas.microsoft.com/office/drawing/2014/main" id="{15F300FF-827D-8949-899B-C6694F06F9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t>www.cfsph.iastate.edu</a:t>
            </a:r>
          </a:p>
        </p:txBody>
      </p:sp>
      <p:sp>
        <p:nvSpPr>
          <p:cNvPr id="5" name="Slide Number Placeholder 4">
            <a:extLst>
              <a:ext uri="{FF2B5EF4-FFF2-40B4-BE49-F238E27FC236}">
                <a16:creationId xmlns:a16="http://schemas.microsoft.com/office/drawing/2014/main" id="{6645270A-372A-D267-97E0-7084EB722D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3EDEF-D9AF-4EF7-BBDB-B81D568DA3A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Content Placeholder 2">
            <a:extLst>
              <a:ext uri="{FF2B5EF4-FFF2-40B4-BE49-F238E27FC236}">
                <a16:creationId xmlns:a16="http://schemas.microsoft.com/office/drawing/2014/main" id="{8359E24C-1A1B-A655-D815-FA9070EC5DF9}"/>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226440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3C7946-2668-9279-FCE9-92FB94A30310}"/>
              </a:ext>
            </a:extLst>
          </p:cNvPr>
          <p:cNvSpPr/>
          <p:nvPr userDrawn="1"/>
        </p:nvSpPr>
        <p:spPr>
          <a:xfrm>
            <a:off x="-2" y="0"/>
            <a:ext cx="12192001" cy="6858000"/>
          </a:xfrm>
          <a:prstGeom prst="rect">
            <a:avLst/>
          </a:prstGeom>
          <a:gradFill flip="none" rotWithShape="1">
            <a:gsLst>
              <a:gs pos="0">
                <a:srgbClr val="F3AA79"/>
              </a:gs>
              <a:gs pos="60000">
                <a:srgbClr val="F2A16A"/>
              </a:gs>
              <a:gs pos="100000">
                <a:srgbClr val="EF8B47"/>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p>
        </p:txBody>
      </p:sp>
      <p:sp>
        <p:nvSpPr>
          <p:cNvPr id="2" name="Title 1">
            <a:extLst>
              <a:ext uri="{FF2B5EF4-FFF2-40B4-BE49-F238E27FC236}">
                <a16:creationId xmlns:a16="http://schemas.microsoft.com/office/drawing/2014/main" id="{7E5947CB-8CA0-DCBD-58D2-2E29FA25EF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42A051-B3C5-7901-B7F0-FCA4342291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1EBD6A-AB37-4059-9D8E-B7284FBE7F50}" type="datetime1">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t>5/14/2026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Footer Placeholder 3">
            <a:extLst>
              <a:ext uri="{FF2B5EF4-FFF2-40B4-BE49-F238E27FC236}">
                <a16:creationId xmlns:a16="http://schemas.microsoft.com/office/drawing/2014/main" id="{15F300FF-827D-8949-899B-C6694F06F9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t>www.cfsph.iastate.edu</a:t>
            </a:r>
          </a:p>
        </p:txBody>
      </p:sp>
      <p:sp>
        <p:nvSpPr>
          <p:cNvPr id="5" name="Slide Number Placeholder 4">
            <a:extLst>
              <a:ext uri="{FF2B5EF4-FFF2-40B4-BE49-F238E27FC236}">
                <a16:creationId xmlns:a16="http://schemas.microsoft.com/office/drawing/2014/main" id="{6645270A-372A-D267-97E0-7084EB722D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3EDEF-D9AF-4EF7-BBDB-B81D568DA3A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Content Placeholder 2">
            <a:extLst>
              <a:ext uri="{FF2B5EF4-FFF2-40B4-BE49-F238E27FC236}">
                <a16:creationId xmlns:a16="http://schemas.microsoft.com/office/drawing/2014/main" id="{8359E24C-1A1B-A655-D815-FA9070EC5DF9}"/>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417604"/>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4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6B30729-0F0A-D0E2-45DC-AD5DBFA8F3AF}"/>
              </a:ext>
            </a:extLst>
          </p:cNvPr>
          <p:cNvSpPr>
            <a:spLocks noGrp="1"/>
          </p:cNvSpPr>
          <p:nvPr>
            <p:ph type="pic" idx="1"/>
          </p:nvPr>
        </p:nvSpPr>
        <p:spPr>
          <a:xfrm>
            <a:off x="0" y="0"/>
            <a:ext cx="1219200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Flowchart: Data 7">
            <a:extLst>
              <a:ext uri="{FF2B5EF4-FFF2-40B4-BE49-F238E27FC236}">
                <a16:creationId xmlns:a16="http://schemas.microsoft.com/office/drawing/2014/main" id="{B4D97D66-1856-0794-857E-186120110734}"/>
              </a:ext>
            </a:extLst>
          </p:cNvPr>
          <p:cNvSpPr/>
          <p:nvPr userDrawn="1"/>
        </p:nvSpPr>
        <p:spPr>
          <a:xfrm flipH="1">
            <a:off x="0" y="0"/>
            <a:ext cx="7642746" cy="6858000"/>
          </a:xfrm>
          <a:prstGeom prst="flowChartInputOutput">
            <a:avLst/>
          </a:prstGeom>
          <a:solidFill>
            <a:schemeClr val="accent4">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F72A7A89-6206-FED4-5861-B982D897D7A2}"/>
              </a:ext>
            </a:extLst>
          </p:cNvPr>
          <p:cNvSpPr>
            <a:spLocks noGrp="1"/>
          </p:cNvSpPr>
          <p:nvPr>
            <p:ph type="dt" sz="half" idx="10"/>
          </p:nvPr>
        </p:nvSpPr>
        <p:spPr/>
        <p:txBody>
          <a:bodyPr/>
          <a:lstStyle/>
          <a:p>
            <a:fld id="{A4D97057-DBCB-493B-869D-2D42A893D73B}" type="datetimeFigureOut">
              <a:rPr lang="en-US" smtClean="0"/>
              <a:t>5/14/2026</a:t>
            </a:fld>
            <a:endParaRPr lang="en-US"/>
          </a:p>
        </p:txBody>
      </p:sp>
      <p:sp>
        <p:nvSpPr>
          <p:cNvPr id="6" name="Footer Placeholder 5">
            <a:extLst>
              <a:ext uri="{FF2B5EF4-FFF2-40B4-BE49-F238E27FC236}">
                <a16:creationId xmlns:a16="http://schemas.microsoft.com/office/drawing/2014/main" id="{832F2F35-DB4A-7BF5-44D7-0EB8D00ED3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BB8120-0BE8-CEBE-C775-550FEA9FD6DF}"/>
              </a:ext>
            </a:extLst>
          </p:cNvPr>
          <p:cNvSpPr>
            <a:spLocks noGrp="1"/>
          </p:cNvSpPr>
          <p:nvPr>
            <p:ph type="sldNum" sz="quarter" idx="12"/>
          </p:nvPr>
        </p:nvSpPr>
        <p:spPr/>
        <p:txBody>
          <a:bodyPr/>
          <a:lstStyle/>
          <a:p>
            <a:fld id="{91286947-4569-4C16-8179-52394E009F22}" type="slidenum">
              <a:rPr lang="en-US" smtClean="0"/>
              <a:t>‹#›</a:t>
            </a:fld>
            <a:endParaRPr lang="en-US"/>
          </a:p>
        </p:txBody>
      </p:sp>
      <p:cxnSp>
        <p:nvCxnSpPr>
          <p:cNvPr id="12" name="Straight Connector 11">
            <a:extLst>
              <a:ext uri="{FF2B5EF4-FFF2-40B4-BE49-F238E27FC236}">
                <a16:creationId xmlns:a16="http://schemas.microsoft.com/office/drawing/2014/main" id="{D13EE9C8-AB96-5E60-D972-663042760294}"/>
              </a:ext>
            </a:extLst>
          </p:cNvPr>
          <p:cNvCxnSpPr>
            <a:cxnSpLocks/>
            <a:stCxn id="3" idx="0"/>
          </p:cNvCxnSpPr>
          <p:nvPr userDrawn="1"/>
        </p:nvCxnSpPr>
        <p:spPr>
          <a:xfrm>
            <a:off x="6096000" y="0"/>
            <a:ext cx="1546746" cy="6858000"/>
          </a:xfrm>
          <a:prstGeom prst="line">
            <a:avLst/>
          </a:prstGeom>
          <a:ln w="120650">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8962AA77-59FC-4E4B-424F-D2281EA84CB9}"/>
              </a:ext>
            </a:extLst>
          </p:cNvPr>
          <p:cNvSpPr>
            <a:spLocks noGrp="1"/>
          </p:cNvSpPr>
          <p:nvPr>
            <p:ph type="body" sz="half" idx="2"/>
          </p:nvPr>
        </p:nvSpPr>
        <p:spPr>
          <a:xfrm>
            <a:off x="1678675" y="1828801"/>
            <a:ext cx="4417324" cy="4328808"/>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 name="Title 1">
            <a:extLst>
              <a:ext uri="{FF2B5EF4-FFF2-40B4-BE49-F238E27FC236}">
                <a16:creationId xmlns:a16="http://schemas.microsoft.com/office/drawing/2014/main" id="{F565C43B-2821-8BDC-DA73-848E0D7CFEE1}"/>
              </a:ext>
            </a:extLst>
          </p:cNvPr>
          <p:cNvSpPr>
            <a:spLocks noGrp="1"/>
          </p:cNvSpPr>
          <p:nvPr>
            <p:ph type="title"/>
          </p:nvPr>
        </p:nvSpPr>
        <p:spPr>
          <a:xfrm>
            <a:off x="838200" y="700391"/>
            <a:ext cx="4907507" cy="982494"/>
          </a:xfrm>
        </p:spPr>
        <p:txBody>
          <a:bodyPr anchor="b"/>
          <a:lstStyle>
            <a:lvl1pPr>
              <a:defRPr sz="3200"/>
            </a:lvl1pPr>
          </a:lstStyle>
          <a:p>
            <a:r>
              <a:rPr lang="en-US" dirty="0"/>
              <a:t>Click to edit Master title style</a:t>
            </a:r>
          </a:p>
        </p:txBody>
      </p:sp>
    </p:spTree>
    <p:custDataLst>
      <p:tags r:id="rId1"/>
    </p:custDataLst>
    <p:extLst>
      <p:ext uri="{BB962C8B-B14F-4D97-AF65-F5344CB8AC3E}">
        <p14:creationId xmlns:p14="http://schemas.microsoft.com/office/powerpoint/2010/main" val="404634734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5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6B30729-0F0A-D0E2-45DC-AD5DBFA8F3AF}"/>
              </a:ext>
            </a:extLst>
          </p:cNvPr>
          <p:cNvSpPr>
            <a:spLocks noGrp="1"/>
          </p:cNvSpPr>
          <p:nvPr>
            <p:ph type="pic" idx="1"/>
          </p:nvPr>
        </p:nvSpPr>
        <p:spPr>
          <a:xfrm>
            <a:off x="0" y="0"/>
            <a:ext cx="1219200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Flowchart: Data 7">
            <a:extLst>
              <a:ext uri="{FF2B5EF4-FFF2-40B4-BE49-F238E27FC236}">
                <a16:creationId xmlns:a16="http://schemas.microsoft.com/office/drawing/2014/main" id="{B4D97D66-1856-0794-857E-186120110734}"/>
              </a:ext>
            </a:extLst>
          </p:cNvPr>
          <p:cNvSpPr/>
          <p:nvPr userDrawn="1"/>
        </p:nvSpPr>
        <p:spPr>
          <a:xfrm flipH="1" flipV="1">
            <a:off x="5975316" y="0"/>
            <a:ext cx="6214299" cy="6858000"/>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18 w 10018"/>
              <a:gd name="connsiteY0" fmla="*/ 10000 h 10000"/>
              <a:gd name="connsiteX1" fmla="*/ 0 w 10018"/>
              <a:gd name="connsiteY1" fmla="*/ 0 h 10000"/>
              <a:gd name="connsiteX2" fmla="*/ 10018 w 10018"/>
              <a:gd name="connsiteY2" fmla="*/ 0 h 10000"/>
              <a:gd name="connsiteX3" fmla="*/ 8018 w 10018"/>
              <a:gd name="connsiteY3" fmla="*/ 10000 h 10000"/>
              <a:gd name="connsiteX4" fmla="*/ 18 w 10018"/>
              <a:gd name="connsiteY4" fmla="*/ 10000 h 10000"/>
              <a:gd name="connsiteX0" fmla="*/ 18 w 10018"/>
              <a:gd name="connsiteY0" fmla="*/ 10000 h 10000"/>
              <a:gd name="connsiteX1" fmla="*/ 0 w 10018"/>
              <a:gd name="connsiteY1" fmla="*/ 0 h 10000"/>
              <a:gd name="connsiteX2" fmla="*/ 10018 w 10018"/>
              <a:gd name="connsiteY2" fmla="*/ 0 h 10000"/>
              <a:gd name="connsiteX3" fmla="*/ 7490 w 10018"/>
              <a:gd name="connsiteY3" fmla="*/ 9980 h 10000"/>
              <a:gd name="connsiteX4" fmla="*/ 18 w 10018"/>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8" h="10000">
                <a:moveTo>
                  <a:pt x="18" y="10000"/>
                </a:moveTo>
                <a:cubicBezTo>
                  <a:pt x="12" y="6667"/>
                  <a:pt x="6" y="3333"/>
                  <a:pt x="0" y="0"/>
                </a:cubicBezTo>
                <a:lnTo>
                  <a:pt x="10018" y="0"/>
                </a:lnTo>
                <a:lnTo>
                  <a:pt x="7490" y="9980"/>
                </a:lnTo>
                <a:lnTo>
                  <a:pt x="18" y="10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F72A7A89-6206-FED4-5861-B982D897D7A2}"/>
              </a:ext>
            </a:extLst>
          </p:cNvPr>
          <p:cNvSpPr>
            <a:spLocks noGrp="1"/>
          </p:cNvSpPr>
          <p:nvPr>
            <p:ph type="dt" sz="half" idx="10"/>
          </p:nvPr>
        </p:nvSpPr>
        <p:spPr/>
        <p:txBody>
          <a:bodyPr/>
          <a:lstStyle/>
          <a:p>
            <a:fld id="{A4D97057-DBCB-493B-869D-2D42A893D73B}" type="datetimeFigureOut">
              <a:rPr lang="en-US" smtClean="0"/>
              <a:t>5/14/2026</a:t>
            </a:fld>
            <a:endParaRPr lang="en-US"/>
          </a:p>
        </p:txBody>
      </p:sp>
      <p:sp>
        <p:nvSpPr>
          <p:cNvPr id="6" name="Footer Placeholder 5">
            <a:extLst>
              <a:ext uri="{FF2B5EF4-FFF2-40B4-BE49-F238E27FC236}">
                <a16:creationId xmlns:a16="http://schemas.microsoft.com/office/drawing/2014/main" id="{832F2F35-DB4A-7BF5-44D7-0EB8D00ED3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BB8120-0BE8-CEBE-C775-550FEA9FD6DF}"/>
              </a:ext>
            </a:extLst>
          </p:cNvPr>
          <p:cNvSpPr>
            <a:spLocks noGrp="1"/>
          </p:cNvSpPr>
          <p:nvPr>
            <p:ph type="sldNum" sz="quarter" idx="12"/>
          </p:nvPr>
        </p:nvSpPr>
        <p:spPr/>
        <p:txBody>
          <a:bodyPr/>
          <a:lstStyle/>
          <a:p>
            <a:fld id="{91286947-4569-4C16-8179-52394E009F22}" type="slidenum">
              <a:rPr lang="en-US" smtClean="0"/>
              <a:t>‹#›</a:t>
            </a:fld>
            <a:endParaRPr lang="en-US"/>
          </a:p>
        </p:txBody>
      </p:sp>
      <p:cxnSp>
        <p:nvCxnSpPr>
          <p:cNvPr id="12" name="Straight Connector 11">
            <a:extLst>
              <a:ext uri="{FF2B5EF4-FFF2-40B4-BE49-F238E27FC236}">
                <a16:creationId xmlns:a16="http://schemas.microsoft.com/office/drawing/2014/main" id="{D13EE9C8-AB96-5E60-D972-663042760294}"/>
              </a:ext>
            </a:extLst>
          </p:cNvPr>
          <p:cNvCxnSpPr>
            <a:cxnSpLocks/>
          </p:cNvCxnSpPr>
          <p:nvPr userDrawn="1"/>
        </p:nvCxnSpPr>
        <p:spPr>
          <a:xfrm flipH="1">
            <a:off x="5923119" y="0"/>
            <a:ext cx="1645920" cy="6858000"/>
          </a:xfrm>
          <a:prstGeom prst="line">
            <a:avLst/>
          </a:prstGeom>
          <a:ln w="120650"/>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8962AA77-59FC-4E4B-424F-D2281EA84CB9}"/>
              </a:ext>
            </a:extLst>
          </p:cNvPr>
          <p:cNvSpPr>
            <a:spLocks noGrp="1"/>
          </p:cNvSpPr>
          <p:nvPr>
            <p:ph type="body" sz="half" idx="2"/>
          </p:nvPr>
        </p:nvSpPr>
        <p:spPr>
          <a:xfrm>
            <a:off x="7165087" y="1828801"/>
            <a:ext cx="4417324" cy="4328808"/>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 name="Title 1">
            <a:extLst>
              <a:ext uri="{FF2B5EF4-FFF2-40B4-BE49-F238E27FC236}">
                <a16:creationId xmlns:a16="http://schemas.microsoft.com/office/drawing/2014/main" id="{F565C43B-2821-8BDC-DA73-848E0D7CFEE1}"/>
              </a:ext>
            </a:extLst>
          </p:cNvPr>
          <p:cNvSpPr>
            <a:spLocks noGrp="1"/>
          </p:cNvSpPr>
          <p:nvPr>
            <p:ph type="title"/>
          </p:nvPr>
        </p:nvSpPr>
        <p:spPr>
          <a:xfrm>
            <a:off x="7492621" y="691098"/>
            <a:ext cx="4089790" cy="982494"/>
          </a:xfrm>
        </p:spPr>
        <p:txBody>
          <a:bodyPr anchor="b"/>
          <a:lstStyle>
            <a:lvl1pPr>
              <a:defRPr sz="3200"/>
            </a:lvl1pPr>
          </a:lstStyle>
          <a:p>
            <a:r>
              <a:rPr lang="en-US" dirty="0"/>
              <a:t>Click to edit Master title style</a:t>
            </a:r>
          </a:p>
        </p:txBody>
      </p:sp>
    </p:spTree>
    <p:custDataLst>
      <p:tags r:id="rId1"/>
    </p:custDataLst>
    <p:extLst>
      <p:ext uri="{BB962C8B-B14F-4D97-AF65-F5344CB8AC3E}">
        <p14:creationId xmlns:p14="http://schemas.microsoft.com/office/powerpoint/2010/main" val="247106240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slideLayout" Target="../slideLayouts/slideLayout114.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theme" Target="../theme/theme1.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tags" Target="../tags/tag2.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A4950F-9761-45C7-AEEE-50CD876758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915796-96D2-4A38-91E5-7A5B751B9B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CA6F294-3836-474A-8DF1-5EA51B6CF3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cs typeface="Arial" panose="020B0604020202020204" pitchFamily="34" charset="0"/>
              </a:defRPr>
            </a:lvl1pPr>
          </a:lstStyle>
          <a:p>
            <a:fld id="{70526139-D7C6-48BE-867E-8AF586D96DF3}" type="datetimeFigureOut">
              <a:rPr lang="en-US" smtClean="0"/>
              <a:pPr/>
              <a:t>5/14/2026</a:t>
            </a:fld>
            <a:endParaRPr lang="en-US"/>
          </a:p>
        </p:txBody>
      </p:sp>
      <p:sp>
        <p:nvSpPr>
          <p:cNvPr id="5" name="Footer Placeholder 4">
            <a:extLst>
              <a:ext uri="{FF2B5EF4-FFF2-40B4-BE49-F238E27FC236}">
                <a16:creationId xmlns:a16="http://schemas.microsoft.com/office/drawing/2014/main" id="{95C789B8-1360-4DE0-8C3F-76DBCCA134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D18FDB2-7D8B-4380-AD1D-FE38A56AE3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cs typeface="Arial" panose="020B0604020202020204" pitchFamily="34" charset="0"/>
              </a:defRPr>
            </a:lvl1pPr>
          </a:lstStyle>
          <a:p>
            <a:fld id="{46775AB8-1768-4EE4-83A3-FB3FA6402523}" type="slidenum">
              <a:rPr lang="en-US" smtClean="0"/>
              <a:pPr/>
              <a:t>‹#›</a:t>
            </a:fld>
            <a:endParaRPr lang="en-US"/>
          </a:p>
        </p:txBody>
      </p:sp>
    </p:spTree>
    <p:custDataLst>
      <p:tags r:id="rId116"/>
    </p:custDataLst>
    <p:extLst>
      <p:ext uri="{BB962C8B-B14F-4D97-AF65-F5344CB8AC3E}">
        <p14:creationId xmlns:p14="http://schemas.microsoft.com/office/powerpoint/2010/main" val="3723722406"/>
      </p:ext>
    </p:extLst>
  </p:cSld>
  <p:clrMap bg1="lt1" tx1="dk1" bg2="lt2" tx2="dk2" accent1="accent1" accent2="accent2" accent3="accent3" accent4="accent4" accent5="accent5" accent6="accent6" hlink="hlink" folHlink="folHlink"/>
  <p:sldLayoutIdLst>
    <p:sldLayoutId id="2147483675" r:id="rId1"/>
    <p:sldLayoutId id="2147483921" r:id="rId2"/>
    <p:sldLayoutId id="2147483896" r:id="rId3"/>
    <p:sldLayoutId id="2147483847" r:id="rId4"/>
    <p:sldLayoutId id="2147483848" r:id="rId5"/>
    <p:sldLayoutId id="2147483676" r:id="rId6"/>
    <p:sldLayoutId id="2147483915" r:id="rId7"/>
    <p:sldLayoutId id="2147483932" r:id="rId8"/>
    <p:sldLayoutId id="2147483935" r:id="rId9"/>
    <p:sldLayoutId id="2147483936" r:id="rId10"/>
    <p:sldLayoutId id="2147483938" r:id="rId11"/>
    <p:sldLayoutId id="2147483940" r:id="rId12"/>
    <p:sldLayoutId id="2147483934" r:id="rId13"/>
    <p:sldLayoutId id="2147483939" r:id="rId14"/>
    <p:sldLayoutId id="2147483933" r:id="rId15"/>
    <p:sldLayoutId id="2147483941" r:id="rId16"/>
    <p:sldLayoutId id="2147483918" r:id="rId17"/>
    <p:sldLayoutId id="2147483931" r:id="rId18"/>
    <p:sldLayoutId id="2147483919" r:id="rId19"/>
    <p:sldLayoutId id="2147483942" r:id="rId20"/>
    <p:sldLayoutId id="2147483916" r:id="rId21"/>
    <p:sldLayoutId id="2147483917" r:id="rId22"/>
    <p:sldLayoutId id="2147483853" r:id="rId23"/>
    <p:sldLayoutId id="2147483677" r:id="rId24"/>
    <p:sldLayoutId id="2147483678" r:id="rId25"/>
    <p:sldLayoutId id="2147483924" r:id="rId26"/>
    <p:sldLayoutId id="2147483898" r:id="rId27"/>
    <p:sldLayoutId id="2147483897" r:id="rId28"/>
    <p:sldLayoutId id="2147483927" r:id="rId29"/>
    <p:sldLayoutId id="2147483900" r:id="rId30"/>
    <p:sldLayoutId id="2147483899" r:id="rId31"/>
    <p:sldLayoutId id="2147483891" r:id="rId32"/>
    <p:sldLayoutId id="2147483849" r:id="rId33"/>
    <p:sldLayoutId id="2147483901" r:id="rId34"/>
    <p:sldLayoutId id="2147483928" r:id="rId35"/>
    <p:sldLayoutId id="2147483925" r:id="rId36"/>
    <p:sldLayoutId id="2147483884" r:id="rId37"/>
    <p:sldLayoutId id="2147483929" r:id="rId38"/>
    <p:sldLayoutId id="2147483930" r:id="rId39"/>
    <p:sldLayoutId id="2147483679" r:id="rId40"/>
    <p:sldLayoutId id="2147483680" r:id="rId41"/>
    <p:sldLayoutId id="2147483681" r:id="rId42"/>
    <p:sldLayoutId id="2147483682" r:id="rId43"/>
    <p:sldLayoutId id="2147483888" r:id="rId44"/>
    <p:sldLayoutId id="2147483889" r:id="rId45"/>
    <p:sldLayoutId id="2147483890" r:id="rId46"/>
    <p:sldLayoutId id="2147483683" r:id="rId47"/>
    <p:sldLayoutId id="2147483684" r:id="rId48"/>
    <p:sldLayoutId id="2147483922" r:id="rId49"/>
    <p:sldLayoutId id="2147483685" r:id="rId50"/>
    <p:sldLayoutId id="2147483686" r:id="rId51"/>
    <p:sldLayoutId id="2147483687" r:id="rId52"/>
    <p:sldLayoutId id="2147483688" r:id="rId53"/>
    <p:sldLayoutId id="2147483689" r:id="rId54"/>
    <p:sldLayoutId id="2147483690" r:id="rId55"/>
    <p:sldLayoutId id="2147483691" r:id="rId56"/>
    <p:sldLayoutId id="2147483692" r:id="rId57"/>
    <p:sldLayoutId id="2147483693" r:id="rId58"/>
    <p:sldLayoutId id="2147483694" r:id="rId59"/>
    <p:sldLayoutId id="2147483696" r:id="rId60"/>
    <p:sldLayoutId id="2147483843" r:id="rId61"/>
    <p:sldLayoutId id="2147483697" r:id="rId62"/>
    <p:sldLayoutId id="2147483698" r:id="rId63"/>
    <p:sldLayoutId id="2147483809" r:id="rId64"/>
    <p:sldLayoutId id="2147483810" r:id="rId65"/>
    <p:sldLayoutId id="2147483811" r:id="rId66"/>
    <p:sldLayoutId id="2147483699" r:id="rId67"/>
    <p:sldLayoutId id="2147483700" r:id="rId68"/>
    <p:sldLayoutId id="2147483701" r:id="rId69"/>
    <p:sldLayoutId id="2147483702" r:id="rId70"/>
    <p:sldLayoutId id="2147483703" r:id="rId71"/>
    <p:sldLayoutId id="2147483704" r:id="rId72"/>
    <p:sldLayoutId id="2147483705" r:id="rId73"/>
    <p:sldLayoutId id="2147483706" r:id="rId74"/>
    <p:sldLayoutId id="2147483707" r:id="rId75"/>
    <p:sldLayoutId id="2147483708" r:id="rId76"/>
    <p:sldLayoutId id="2147483850" r:id="rId77"/>
    <p:sldLayoutId id="2147483851" r:id="rId78"/>
    <p:sldLayoutId id="2147483852" r:id="rId79"/>
    <p:sldLayoutId id="2147483906" r:id="rId80"/>
    <p:sldLayoutId id="2147483907" r:id="rId81"/>
    <p:sldLayoutId id="2147483872" r:id="rId82"/>
    <p:sldLayoutId id="2147483873" r:id="rId83"/>
    <p:sldLayoutId id="2147483874" r:id="rId84"/>
    <p:sldLayoutId id="2147483875" r:id="rId85"/>
    <p:sldLayoutId id="2147483814" r:id="rId86"/>
    <p:sldLayoutId id="2147483908" r:id="rId87"/>
    <p:sldLayoutId id="2147483909" r:id="rId88"/>
    <p:sldLayoutId id="2147483877" r:id="rId89"/>
    <p:sldLayoutId id="2147483878" r:id="rId90"/>
    <p:sldLayoutId id="2147483879" r:id="rId91"/>
    <p:sldLayoutId id="2147483880" r:id="rId92"/>
    <p:sldLayoutId id="2147483881" r:id="rId93"/>
    <p:sldLayoutId id="2147483911" r:id="rId94"/>
    <p:sldLayoutId id="2147483912" r:id="rId95"/>
    <p:sldLayoutId id="2147483913" r:id="rId96"/>
    <p:sldLayoutId id="2147483914" r:id="rId97"/>
    <p:sldLayoutId id="2147483854" r:id="rId98"/>
    <p:sldLayoutId id="2147483855" r:id="rId99"/>
    <p:sldLayoutId id="2147483856" r:id="rId100"/>
    <p:sldLayoutId id="2147483857" r:id="rId101"/>
    <p:sldLayoutId id="2147483858" r:id="rId102"/>
    <p:sldLayoutId id="2147483859" r:id="rId103"/>
    <p:sldLayoutId id="2147483860" r:id="rId104"/>
    <p:sldLayoutId id="2147483861" r:id="rId105"/>
    <p:sldLayoutId id="2147483862" r:id="rId106"/>
    <p:sldLayoutId id="2147483863" r:id="rId107"/>
    <p:sldLayoutId id="2147483864" r:id="rId108"/>
    <p:sldLayoutId id="2147483865" r:id="rId109"/>
    <p:sldLayoutId id="2147483866" r:id="rId110"/>
    <p:sldLayoutId id="2147483867" r:id="rId111"/>
    <p:sldLayoutId id="2147483868" r:id="rId112"/>
    <p:sldLayoutId id="2147483869" r:id="rId113"/>
    <p:sldLayoutId id="2147483821" r:id="rId114"/>
  </p:sldLayoutIdLst>
  <mc:AlternateContent xmlns:mc="http://schemas.openxmlformats.org/markup-compatibility/2006" xmlns:p14="http://schemas.microsoft.com/office/powerpoint/2010/main">
    <mc:Choice Requires="p14">
      <p:transition p14:dur="0" advTm="1000"/>
    </mc:Choice>
    <mc:Fallback xmlns="">
      <p:transition advTm="1000"/>
    </mc:Fallback>
  </mc:AlternateContent>
  <p:txStyles>
    <p:titleStyle>
      <a:lvl1pPr algn="ctr" defTabSz="914400" rtl="0" eaLnBrk="1" latinLnBrk="0" hangingPunct="1">
        <a:lnSpc>
          <a:spcPct val="90000"/>
        </a:lnSpc>
        <a:spcBef>
          <a:spcPct val="0"/>
        </a:spcBef>
        <a:buNone/>
        <a:defRPr sz="4800" b="1" kern="1200">
          <a:solidFill>
            <a:schemeClr val="tx1"/>
          </a:solidFill>
          <a:latin typeface="Verdana" panose="020B0604030504040204" pitchFamily="34" charset="0"/>
          <a:ea typeface="Verdana" panose="020B0604030504040204" pitchFamily="34" charset="0"/>
          <a:cs typeface="Arial" panose="020B0604020202020204" pitchFamily="34" charset="0"/>
        </a:defRPr>
      </a:lvl1pPr>
    </p:titleStyle>
    <p:bodyStyle>
      <a:lvl1pPr marL="228600" indent="-228600" algn="l" defTabSz="914400" rtl="0" eaLnBrk="1" latinLnBrk="0" hangingPunct="1">
        <a:lnSpc>
          <a:spcPct val="110000"/>
        </a:lnSpc>
        <a:spcBef>
          <a:spcPts val="0"/>
        </a:spcBef>
        <a:spcAft>
          <a:spcPts val="600"/>
        </a:spcAft>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110000"/>
        </a:lnSpc>
        <a:spcBef>
          <a:spcPts val="0"/>
        </a:spcBef>
        <a:spcAft>
          <a:spcPts val="60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110000"/>
        </a:lnSpc>
        <a:spcBef>
          <a:spcPts val="0"/>
        </a:spcBef>
        <a:spcAft>
          <a:spcPts val="60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tags" Target="../tags/tag108.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ags" Target="../tags/tag10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8.xml"/><Relationship Id="rId4" Type="http://schemas.openxmlformats.org/officeDocument/2006/relationships/image" Target="../media/image22.sv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6.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55.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90.xml"/><Relationship Id="rId1" Type="http://schemas.openxmlformats.org/officeDocument/2006/relationships/tags" Target="../tags/tag11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6.xml"/><Relationship Id="rId1" Type="http://schemas.openxmlformats.org/officeDocument/2006/relationships/tags" Target="../tags/tag11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6.xml"/><Relationship Id="rId1" Type="http://schemas.openxmlformats.org/officeDocument/2006/relationships/tags" Target="../tags/tag112.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07.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8984C-8F0C-696B-B08D-DA94CBD49E34}"/>
              </a:ext>
            </a:extLst>
          </p:cNvPr>
          <p:cNvSpPr>
            <a:spLocks noGrp="1"/>
          </p:cNvSpPr>
          <p:nvPr>
            <p:ph type="ctrTitle"/>
          </p:nvPr>
        </p:nvSpPr>
        <p:spPr>
          <a:xfrm>
            <a:off x="3988537" y="1095246"/>
            <a:ext cx="7315200" cy="3255264"/>
          </a:xfrm>
        </p:spPr>
        <p:txBody>
          <a:bodyPr anchor="b">
            <a:normAutofit/>
          </a:bodyPr>
          <a:lstStyle/>
          <a:p>
            <a:pPr>
              <a:lnSpc>
                <a:spcPct val="110000"/>
              </a:lnSpc>
            </a:pPr>
            <a:r>
              <a:rPr lang="en-US" dirty="0"/>
              <a:t>The Incident Command System</a:t>
            </a:r>
          </a:p>
        </p:txBody>
      </p:sp>
      <p:sp>
        <p:nvSpPr>
          <p:cNvPr id="3" name="Subtitle 2">
            <a:extLst>
              <a:ext uri="{FF2B5EF4-FFF2-40B4-BE49-F238E27FC236}">
                <a16:creationId xmlns:a16="http://schemas.microsoft.com/office/drawing/2014/main" id="{5D973CF9-0D77-E7E7-5310-7CDBAE13B8BC}"/>
              </a:ext>
            </a:extLst>
          </p:cNvPr>
          <p:cNvSpPr>
            <a:spLocks noGrp="1"/>
          </p:cNvSpPr>
          <p:nvPr>
            <p:ph type="subTitle" idx="1"/>
          </p:nvPr>
        </p:nvSpPr>
        <p:spPr>
          <a:xfrm>
            <a:off x="4018704" y="4670246"/>
            <a:ext cx="7315200" cy="914400"/>
          </a:xfrm>
        </p:spPr>
        <p:txBody>
          <a:bodyPr/>
          <a:lstStyle/>
          <a:p>
            <a:r>
              <a:rPr lang="en-US" sz="4000" dirty="0"/>
              <a:t>An Overview</a:t>
            </a:r>
          </a:p>
          <a:p>
            <a:endParaRPr lang="en-US" dirty="0"/>
          </a:p>
        </p:txBody>
      </p:sp>
      <p:pic>
        <p:nvPicPr>
          <p:cNvPr id="15" name="Picture 14" descr="The Just In Time training logo.">
            <a:extLst>
              <a:ext uri="{FF2B5EF4-FFF2-40B4-BE49-F238E27FC236}">
                <a16:creationId xmlns:a16="http://schemas.microsoft.com/office/drawing/2014/main" id="{EFBD9EC3-402D-6F2E-FCAF-1FBFE329FC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89" y="475265"/>
            <a:ext cx="2827183" cy="2834640"/>
          </a:xfrm>
          <a:prstGeom prst="rect">
            <a:avLst/>
          </a:prstGeom>
        </p:spPr>
      </p:pic>
      <p:pic>
        <p:nvPicPr>
          <p:cNvPr id="5" name="Picture 4" descr="The Center for Food Security and Public Health logo.">
            <a:extLst>
              <a:ext uri="{FF2B5EF4-FFF2-40B4-BE49-F238E27FC236}">
                <a16:creationId xmlns:a16="http://schemas.microsoft.com/office/drawing/2014/main" id="{99A10532-F81D-6C4B-44DE-28ACE10391E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0290" y="4638042"/>
            <a:ext cx="2265781" cy="1280160"/>
          </a:xfrm>
          <a:prstGeom prst="rect">
            <a:avLst/>
          </a:prstGeom>
        </p:spPr>
      </p:pic>
      <p:cxnSp>
        <p:nvCxnSpPr>
          <p:cNvPr id="16" name="Straight Connector 15">
            <a:extLst>
              <a:ext uri="{FF2B5EF4-FFF2-40B4-BE49-F238E27FC236}">
                <a16:creationId xmlns:a16="http://schemas.microsoft.com/office/drawing/2014/main" id="{00B74295-F204-DC07-5A60-9F504117ACB8}"/>
              </a:ext>
              <a:ext uri="{C183D7F6-B498-43B3-948B-1728B52AA6E4}">
                <adec:decorative xmlns:adec="http://schemas.microsoft.com/office/drawing/2017/decorative" val="1"/>
              </a:ext>
            </a:extLst>
          </p:cNvPr>
          <p:cNvCxnSpPr/>
          <p:nvPr/>
        </p:nvCxnSpPr>
        <p:spPr>
          <a:xfrm>
            <a:off x="3933531" y="4471730"/>
            <a:ext cx="6824785"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756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28ACCB20-C3DB-6B11-EDBD-86813E01CC0E}"/>
              </a:ext>
            </a:extLst>
          </p:cNvPr>
          <p:cNvSpPr>
            <a:spLocks noGrp="1"/>
          </p:cNvSpPr>
          <p:nvPr>
            <p:ph type="title"/>
          </p:nvPr>
        </p:nvSpPr>
        <p:spPr>
          <a:xfrm>
            <a:off x="101600" y="637064"/>
            <a:ext cx="4063999" cy="5675313"/>
          </a:xfrm>
          <a:noFill/>
        </p:spPr>
        <p:txBody>
          <a:bodyPr anchor="t">
            <a:normAutofit/>
          </a:bodyPr>
          <a:lstStyle/>
          <a:p>
            <a:r>
              <a:rPr lang="en-US" sz="4400" dirty="0">
                <a:solidFill>
                  <a:srgbClr val="FFFFFF"/>
                </a:solidFill>
              </a:rPr>
              <a:t>Incident Commander</a:t>
            </a:r>
          </a:p>
        </p:txBody>
      </p:sp>
      <p:pic>
        <p:nvPicPr>
          <p:cNvPr id="4" name="Picture 3" descr="An icon of a shield with a star in the center to represent the incident commander.">
            <a:extLst>
              <a:ext uri="{FF2B5EF4-FFF2-40B4-BE49-F238E27FC236}">
                <a16:creationId xmlns:a16="http://schemas.microsoft.com/office/drawing/2014/main" id="{DB772ED5-4863-9ADE-800E-0BC629FDC0E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0095" y="2501900"/>
            <a:ext cx="3147009" cy="3670300"/>
          </a:xfrm>
          <a:prstGeom prst="rect">
            <a:avLst/>
          </a:prstGeom>
        </p:spPr>
      </p:pic>
      <p:sp>
        <p:nvSpPr>
          <p:cNvPr id="9" name="Content Placeholder 8">
            <a:extLst>
              <a:ext uri="{FF2B5EF4-FFF2-40B4-BE49-F238E27FC236}">
                <a16:creationId xmlns:a16="http://schemas.microsoft.com/office/drawing/2014/main" id="{A10CA5AA-2AAE-A319-AE4C-D7330CC228B8}"/>
              </a:ext>
            </a:extLst>
          </p:cNvPr>
          <p:cNvSpPr>
            <a:spLocks noGrp="1"/>
          </p:cNvSpPr>
          <p:nvPr>
            <p:ph idx="1"/>
          </p:nvPr>
        </p:nvSpPr>
        <p:spPr>
          <a:noFill/>
        </p:spPr>
        <p:txBody>
          <a:bodyPr anchor="t">
            <a:noAutofit/>
          </a:bodyPr>
          <a:lstStyle/>
          <a:p>
            <a:pPr lvl="0">
              <a:spcAft>
                <a:spcPts val="2400"/>
              </a:spcAft>
            </a:pPr>
            <a:r>
              <a:rPr lang="en-US" b="1" noProof="0" dirty="0"/>
              <a:t>Overall responsibility for managing an incident</a:t>
            </a:r>
          </a:p>
          <a:p>
            <a:pPr lvl="0">
              <a:spcAft>
                <a:spcPts val="2400"/>
              </a:spcAft>
            </a:pPr>
            <a:r>
              <a:rPr lang="en-US" dirty="0"/>
              <a:t>Sets incident objectives</a:t>
            </a:r>
          </a:p>
          <a:p>
            <a:pPr lvl="0">
              <a:spcAft>
                <a:spcPts val="2400"/>
              </a:spcAft>
            </a:pPr>
            <a:r>
              <a:rPr lang="en-US" noProof="0" dirty="0"/>
              <a:t>Establishes response strategies and priorities</a:t>
            </a:r>
          </a:p>
          <a:p>
            <a:pPr lvl="0">
              <a:spcAft>
                <a:spcPts val="2400"/>
              </a:spcAft>
            </a:pPr>
            <a:r>
              <a:rPr lang="en-US" noProof="0" dirty="0"/>
              <a:t>Only position always staffed</a:t>
            </a:r>
          </a:p>
          <a:p>
            <a:pPr lvl="0">
              <a:spcAft>
                <a:spcPts val="2400"/>
              </a:spcAft>
            </a:pPr>
            <a:r>
              <a:rPr lang="en-US" dirty="0"/>
              <a:t>Responsible for incident objectives until delegated</a:t>
            </a:r>
            <a:endParaRPr lang="en-US" noProof="0" dirty="0"/>
          </a:p>
        </p:txBody>
      </p:sp>
    </p:spTree>
    <p:custDataLst>
      <p:tags r:id="rId1"/>
    </p:custDataLst>
    <p:extLst>
      <p:ext uri="{BB962C8B-B14F-4D97-AF65-F5344CB8AC3E}">
        <p14:creationId xmlns:p14="http://schemas.microsoft.com/office/powerpoint/2010/main" val="3436389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28ACCB20-C3DB-6B11-EDBD-86813E01CC0E}"/>
              </a:ext>
            </a:extLst>
          </p:cNvPr>
          <p:cNvSpPr>
            <a:spLocks noGrp="1"/>
          </p:cNvSpPr>
          <p:nvPr>
            <p:ph type="title"/>
          </p:nvPr>
        </p:nvSpPr>
        <p:spPr>
          <a:xfrm>
            <a:off x="58417" y="637064"/>
            <a:ext cx="3522983" cy="5675313"/>
          </a:xfrm>
          <a:noFill/>
        </p:spPr>
        <p:txBody>
          <a:bodyPr anchor="t">
            <a:normAutofit/>
          </a:bodyPr>
          <a:lstStyle/>
          <a:p>
            <a:r>
              <a:rPr lang="en-US" sz="4400" dirty="0"/>
              <a:t>The Command Staff</a:t>
            </a:r>
          </a:p>
        </p:txBody>
      </p:sp>
      <p:sp>
        <p:nvSpPr>
          <p:cNvPr id="2" name="TextBox 1">
            <a:extLst>
              <a:ext uri="{FF2B5EF4-FFF2-40B4-BE49-F238E27FC236}">
                <a16:creationId xmlns:a16="http://schemas.microsoft.com/office/drawing/2014/main" id="{6C2DEEEF-5D68-62B0-D24A-12DA75226A5D}"/>
              </a:ext>
            </a:extLst>
          </p:cNvPr>
          <p:cNvSpPr txBox="1"/>
          <p:nvPr/>
        </p:nvSpPr>
        <p:spPr>
          <a:xfrm>
            <a:off x="239713" y="4237102"/>
            <a:ext cx="3035300" cy="1273362"/>
          </a:xfrm>
          <a:prstGeom prst="rect">
            <a:avLst/>
          </a:prstGeom>
          <a:noFill/>
        </p:spPr>
        <p:txBody>
          <a:bodyPr wrap="square" rtlCol="0">
            <a:spAutoFit/>
          </a:bodyPr>
          <a:lstStyle/>
          <a:p>
            <a:pPr algn="ctr">
              <a:lnSpc>
                <a:spcPct val="110000"/>
              </a:lnSpc>
            </a:pPr>
            <a:r>
              <a:rPr lang="en-US" sz="2400" b="1" dirty="0">
                <a:latin typeface="Verdana" panose="020B0604030504040204" pitchFamily="34" charset="0"/>
                <a:ea typeface="Verdana" panose="020B0604030504040204" pitchFamily="34" charset="0"/>
              </a:rPr>
              <a:t>Reports to </a:t>
            </a:r>
            <a:br>
              <a:rPr lang="en-US" sz="2400" b="1" dirty="0">
                <a:latin typeface="Verdana" panose="020B0604030504040204" pitchFamily="34" charset="0"/>
                <a:ea typeface="Verdana" panose="020B0604030504040204" pitchFamily="34" charset="0"/>
              </a:rPr>
            </a:br>
            <a:r>
              <a:rPr lang="en-US" sz="2400" b="1" dirty="0">
                <a:latin typeface="Verdana" panose="020B0604030504040204" pitchFamily="34" charset="0"/>
                <a:ea typeface="Verdana" panose="020B0604030504040204" pitchFamily="34" charset="0"/>
              </a:rPr>
              <a:t>the Incident Commander</a:t>
            </a:r>
          </a:p>
        </p:txBody>
      </p:sp>
      <p:pic>
        <p:nvPicPr>
          <p:cNvPr id="6" name="Content Placeholder 9" descr="An icon of a triangle with a medical cross in the center to represent the safety officer.">
            <a:extLst>
              <a:ext uri="{FF2B5EF4-FFF2-40B4-BE49-F238E27FC236}">
                <a16:creationId xmlns:a16="http://schemas.microsoft.com/office/drawing/2014/main" id="{932F8F52-D48C-22CD-97C8-AE73BD907C7E}"/>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4087813" y="470788"/>
            <a:ext cx="1645920" cy="1645920"/>
          </a:xfrm>
          <a:noFill/>
        </p:spPr>
      </p:pic>
      <p:sp>
        <p:nvSpPr>
          <p:cNvPr id="16" name="Content Placeholder 5">
            <a:extLst>
              <a:ext uri="{FF2B5EF4-FFF2-40B4-BE49-F238E27FC236}">
                <a16:creationId xmlns:a16="http://schemas.microsoft.com/office/drawing/2014/main" id="{94C08DAF-84F3-B969-75D6-8D34C0696F67}"/>
              </a:ext>
            </a:extLst>
          </p:cNvPr>
          <p:cNvSpPr txBox="1">
            <a:spLocks/>
          </p:cNvSpPr>
          <p:nvPr/>
        </p:nvSpPr>
        <p:spPr>
          <a:xfrm>
            <a:off x="5903916" y="423659"/>
            <a:ext cx="5995984" cy="174017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solidFill>
                  <a:schemeClr val="tx1"/>
                </a:solidFill>
              </a:rPr>
              <a:t>Safety Officer</a:t>
            </a:r>
          </a:p>
          <a:p>
            <a:pPr marL="457200" indent="-285750">
              <a:spcAft>
                <a:spcPts val="1200"/>
              </a:spcAft>
              <a:buFont typeface="Arial" panose="020B0604020202020204" pitchFamily="34" charset="0"/>
              <a:buChar char="•"/>
            </a:pPr>
            <a:r>
              <a:rPr lang="en-US" sz="2200" dirty="0">
                <a:solidFill>
                  <a:schemeClr val="tx1"/>
                </a:solidFill>
              </a:rPr>
              <a:t>Monitors/oversees working conditions  </a:t>
            </a:r>
          </a:p>
          <a:p>
            <a:pPr marL="457200" indent="-285750">
              <a:spcAft>
                <a:spcPts val="1200"/>
              </a:spcAft>
              <a:buFont typeface="Arial" panose="020B0604020202020204" pitchFamily="34" charset="0"/>
              <a:buChar char="•"/>
            </a:pPr>
            <a:r>
              <a:rPr lang="en-US" sz="2200" dirty="0">
                <a:solidFill>
                  <a:schemeClr val="tx1"/>
                </a:solidFill>
              </a:rPr>
              <a:t>Develops procedures to keep personnel safe</a:t>
            </a:r>
          </a:p>
        </p:txBody>
      </p:sp>
      <p:pic>
        <p:nvPicPr>
          <p:cNvPr id="9" name="Picture 8" descr="An icon of two hands shaking, representing the liaison officer.">
            <a:extLst>
              <a:ext uri="{FF2B5EF4-FFF2-40B4-BE49-F238E27FC236}">
                <a16:creationId xmlns:a16="http://schemas.microsoft.com/office/drawing/2014/main" id="{FD4E4A5B-BAB6-1C6F-32E2-DBF7CD64824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87813" y="2567940"/>
            <a:ext cx="1645920" cy="1645920"/>
          </a:xfrm>
          <a:prstGeom prst="rect">
            <a:avLst/>
          </a:prstGeom>
        </p:spPr>
      </p:pic>
      <p:sp>
        <p:nvSpPr>
          <p:cNvPr id="13" name="Content Placeholder 7">
            <a:extLst>
              <a:ext uri="{FF2B5EF4-FFF2-40B4-BE49-F238E27FC236}">
                <a16:creationId xmlns:a16="http://schemas.microsoft.com/office/drawing/2014/main" id="{56DEE3EB-E932-3BD1-601D-90F5AD273D01}"/>
              </a:ext>
            </a:extLst>
          </p:cNvPr>
          <p:cNvSpPr txBox="1">
            <a:spLocks/>
          </p:cNvSpPr>
          <p:nvPr/>
        </p:nvSpPr>
        <p:spPr>
          <a:xfrm>
            <a:off x="5903916" y="2702221"/>
            <a:ext cx="5473700" cy="137735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3000" b="1" dirty="0">
                <a:solidFill>
                  <a:schemeClr val="tx1"/>
                </a:solidFill>
              </a:rPr>
              <a:t>Liaison Officer</a:t>
            </a:r>
          </a:p>
          <a:p>
            <a:pPr marL="457200" indent="-285750" algn="l">
              <a:buFont typeface="Arial" panose="020B0604020202020204" pitchFamily="34" charset="0"/>
              <a:buChar char="•"/>
            </a:pPr>
            <a:r>
              <a:rPr lang="en-US" sz="2200" dirty="0">
                <a:solidFill>
                  <a:schemeClr val="tx1"/>
                </a:solidFill>
              </a:rPr>
              <a:t>Primary point of contact for supporting agencies and organizations</a:t>
            </a:r>
          </a:p>
        </p:txBody>
      </p:sp>
      <p:pic>
        <p:nvPicPr>
          <p:cNvPr id="8" name="Picture 7" descr="An icon of a bullhorn to represent the public information officer.">
            <a:extLst>
              <a:ext uri="{FF2B5EF4-FFF2-40B4-BE49-F238E27FC236}">
                <a16:creationId xmlns:a16="http://schemas.microsoft.com/office/drawing/2014/main" id="{61694276-D3FB-7D82-1DA4-E2B706BFD01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087813" y="4601592"/>
            <a:ext cx="1645920" cy="1645920"/>
          </a:xfrm>
          <a:prstGeom prst="rect">
            <a:avLst/>
          </a:prstGeom>
        </p:spPr>
      </p:pic>
      <p:sp>
        <p:nvSpPr>
          <p:cNvPr id="15" name="Content Placeholder 9">
            <a:extLst>
              <a:ext uri="{FF2B5EF4-FFF2-40B4-BE49-F238E27FC236}">
                <a16:creationId xmlns:a16="http://schemas.microsoft.com/office/drawing/2014/main" id="{B57A592B-E3DA-92B5-0E18-DD875F272C9C}"/>
              </a:ext>
            </a:extLst>
          </p:cNvPr>
          <p:cNvSpPr txBox="1">
            <a:spLocks/>
          </p:cNvSpPr>
          <p:nvPr/>
        </p:nvSpPr>
        <p:spPr>
          <a:xfrm>
            <a:off x="5903916" y="4500274"/>
            <a:ext cx="5856284" cy="1848556"/>
          </a:xfrm>
          <a:prstGeom prst="rect">
            <a:avLst/>
          </a:prstGeom>
        </p:spPr>
        <p:txBody>
          <a:bodyPr/>
          <a:lstStyle>
            <a:lvl1pPr marL="228600" indent="-228600" algn="l" defTabSz="914400" rtl="0" eaLnBrk="1" latinLnBrk="0" hangingPunct="1">
              <a:lnSpc>
                <a:spcPct val="110000"/>
              </a:lnSpc>
              <a:spcBef>
                <a:spcPts val="0"/>
              </a:spcBef>
              <a:spcAft>
                <a:spcPts val="600"/>
              </a:spcAft>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110000"/>
              </a:lnSpc>
              <a:spcBef>
                <a:spcPts val="0"/>
              </a:spcBef>
              <a:spcAft>
                <a:spcPts val="60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110000"/>
              </a:lnSpc>
              <a:spcBef>
                <a:spcPts val="0"/>
              </a:spcBef>
              <a:spcAft>
                <a:spcPts val="60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0"/>
              </a:spcAft>
              <a:buNone/>
            </a:pPr>
            <a:r>
              <a:rPr lang="en-US" sz="3000" b="1" dirty="0"/>
              <a:t>Public Information Officer</a:t>
            </a:r>
          </a:p>
          <a:p>
            <a:pPr marL="457200" indent="-285750"/>
            <a:r>
              <a:rPr lang="en-US" sz="2200" dirty="0"/>
              <a:t>Interfaces and provides information to various stakeholders regarding response activities</a:t>
            </a:r>
          </a:p>
        </p:txBody>
      </p:sp>
    </p:spTree>
    <p:custDataLst>
      <p:tags r:id="rId1"/>
    </p:custDataLst>
    <p:extLst>
      <p:ext uri="{BB962C8B-B14F-4D97-AF65-F5344CB8AC3E}">
        <p14:creationId xmlns:p14="http://schemas.microsoft.com/office/powerpoint/2010/main" val="26691703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293876-5080-A284-CBA0-F06A6B4B0157}"/>
              </a:ext>
            </a:extLst>
          </p:cNvPr>
          <p:cNvSpPr>
            <a:spLocks noGrp="1"/>
          </p:cNvSpPr>
          <p:nvPr>
            <p:ph type="title"/>
          </p:nvPr>
        </p:nvSpPr>
        <p:spPr>
          <a:xfrm>
            <a:off x="-76200" y="0"/>
            <a:ext cx="12344400" cy="1825625"/>
          </a:xfrm>
        </p:spPr>
        <p:txBody>
          <a:bodyPr/>
          <a:lstStyle/>
          <a:p>
            <a:r>
              <a:rPr lang="en-US" dirty="0"/>
              <a:t>Unified Command</a:t>
            </a:r>
          </a:p>
        </p:txBody>
      </p:sp>
      <p:sp>
        <p:nvSpPr>
          <p:cNvPr id="7" name="Content Placeholder 6">
            <a:extLst>
              <a:ext uri="{FF2B5EF4-FFF2-40B4-BE49-F238E27FC236}">
                <a16:creationId xmlns:a16="http://schemas.microsoft.com/office/drawing/2014/main" id="{6FD80213-840A-337E-5A39-AF141D47666F}"/>
              </a:ext>
            </a:extLst>
          </p:cNvPr>
          <p:cNvSpPr>
            <a:spLocks noGrp="1"/>
          </p:cNvSpPr>
          <p:nvPr>
            <p:ph idx="1"/>
          </p:nvPr>
        </p:nvSpPr>
        <p:spPr>
          <a:xfrm>
            <a:off x="400050" y="2019299"/>
            <a:ext cx="11391900" cy="1435101"/>
          </a:xfrm>
        </p:spPr>
        <p:txBody>
          <a:bodyPr>
            <a:normAutofit/>
          </a:bodyPr>
          <a:lstStyle/>
          <a:p>
            <a:pPr marL="457200" lvl="1" indent="0" algn="ctr">
              <a:buNone/>
            </a:pPr>
            <a:r>
              <a:rPr lang="en-US" sz="4000" dirty="0"/>
              <a:t>For incidents involving </a:t>
            </a:r>
            <a:br>
              <a:rPr lang="en-US" sz="4000" dirty="0"/>
            </a:br>
            <a:r>
              <a:rPr lang="en-US" sz="4000" dirty="0"/>
              <a:t>multiple agencies or jurisdictions</a:t>
            </a:r>
          </a:p>
        </p:txBody>
      </p:sp>
      <p:pic>
        <p:nvPicPr>
          <p:cNvPr id="11" name="Picture 10" descr="An illustration with three boxes. The Incident Command Post is in the center with dashed lines connecting to two boxes on each side, one with text for the SAHO and the other the AVIC.">
            <a:extLst>
              <a:ext uri="{FF2B5EF4-FFF2-40B4-BE49-F238E27FC236}">
                <a16:creationId xmlns:a16="http://schemas.microsoft.com/office/drawing/2014/main" id="{3DA123E1-69DC-5FCA-06AC-8455BABFA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350" y="4056360"/>
            <a:ext cx="10401300" cy="2168671"/>
          </a:xfrm>
          <a:prstGeom prst="rect">
            <a:avLst/>
          </a:prstGeom>
        </p:spPr>
      </p:pic>
    </p:spTree>
    <p:extLst>
      <p:ext uri="{BB962C8B-B14F-4D97-AF65-F5344CB8AC3E}">
        <p14:creationId xmlns:p14="http://schemas.microsoft.com/office/powerpoint/2010/main" val="230712146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293876-5080-A284-CBA0-F06A6B4B0157}"/>
              </a:ext>
            </a:extLst>
          </p:cNvPr>
          <p:cNvSpPr>
            <a:spLocks noGrp="1"/>
          </p:cNvSpPr>
          <p:nvPr>
            <p:ph type="title"/>
          </p:nvPr>
        </p:nvSpPr>
        <p:spPr>
          <a:xfrm>
            <a:off x="-76200" y="0"/>
            <a:ext cx="12344400" cy="1825625"/>
          </a:xfrm>
        </p:spPr>
        <p:txBody>
          <a:bodyPr/>
          <a:lstStyle/>
          <a:p>
            <a:r>
              <a:rPr lang="en-US" dirty="0"/>
              <a:t>Area Command</a:t>
            </a:r>
          </a:p>
        </p:txBody>
      </p:sp>
      <p:sp>
        <p:nvSpPr>
          <p:cNvPr id="7" name="Content Placeholder 6">
            <a:extLst>
              <a:ext uri="{FF2B5EF4-FFF2-40B4-BE49-F238E27FC236}">
                <a16:creationId xmlns:a16="http://schemas.microsoft.com/office/drawing/2014/main" id="{6FD80213-840A-337E-5A39-AF141D47666F}"/>
              </a:ext>
            </a:extLst>
          </p:cNvPr>
          <p:cNvSpPr>
            <a:spLocks noGrp="1"/>
          </p:cNvSpPr>
          <p:nvPr>
            <p:ph idx="1"/>
          </p:nvPr>
        </p:nvSpPr>
        <p:spPr>
          <a:xfrm>
            <a:off x="681306" y="2255799"/>
            <a:ext cx="3846089" cy="3743558"/>
          </a:xfrm>
        </p:spPr>
        <p:txBody>
          <a:bodyPr>
            <a:noAutofit/>
          </a:bodyPr>
          <a:lstStyle/>
          <a:p>
            <a:pPr marL="0" indent="0">
              <a:buNone/>
            </a:pPr>
            <a:r>
              <a:rPr lang="en-US" sz="3600" dirty="0"/>
              <a:t>For large, complex responses or multiple sites needing shared resources</a:t>
            </a:r>
          </a:p>
        </p:txBody>
      </p:sp>
      <p:pic>
        <p:nvPicPr>
          <p:cNvPr id="3" name="Picture 2" descr="An illustration of the area command hierarchy, with an area commander in the top-tier box, connected to three boxes labeled &quot;incident commander,&quot; and three circles under that labeled &quot;site 1, site 2, and site 3.&quot;">
            <a:extLst>
              <a:ext uri="{FF2B5EF4-FFF2-40B4-BE49-F238E27FC236}">
                <a16:creationId xmlns:a16="http://schemas.microsoft.com/office/drawing/2014/main" id="{49D4E207-3EC5-6717-1E1C-5DB07596082C}"/>
              </a:ext>
            </a:extLst>
          </p:cNvPr>
          <p:cNvPicPr>
            <a:picLocks noChangeAspect="1"/>
          </p:cNvPicPr>
          <p:nvPr/>
        </p:nvPicPr>
        <p:blipFill>
          <a:blip r:embed="rId3">
            <a:extLst>
              <a:ext uri="{28A0092B-C50C-407E-A947-70E740481C1C}">
                <a14:useLocalDpi xmlns:a14="http://schemas.microsoft.com/office/drawing/2010/main" val="0"/>
              </a:ext>
            </a:extLst>
          </a:blip>
          <a:srcRect l="12500" r="10313"/>
          <a:stretch/>
        </p:blipFill>
        <p:spPr>
          <a:xfrm>
            <a:off x="4527395" y="2690334"/>
            <a:ext cx="7463422" cy="3091053"/>
          </a:xfrm>
          <a:prstGeom prst="rect">
            <a:avLst/>
          </a:prstGeom>
        </p:spPr>
      </p:pic>
    </p:spTree>
    <p:extLst>
      <p:ext uri="{BB962C8B-B14F-4D97-AF65-F5344CB8AC3E}">
        <p14:creationId xmlns:p14="http://schemas.microsoft.com/office/powerpoint/2010/main" val="138627696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BABA01-2E7A-D838-48DD-48760FD60034}"/>
              </a:ext>
            </a:extLst>
          </p:cNvPr>
          <p:cNvSpPr>
            <a:spLocks noGrp="1"/>
          </p:cNvSpPr>
          <p:nvPr>
            <p:ph type="title"/>
          </p:nvPr>
        </p:nvSpPr>
        <p:spPr>
          <a:solidFill>
            <a:schemeClr val="bg1"/>
          </a:solidFill>
          <a:ln w="76200"/>
        </p:spPr>
        <p:txBody>
          <a:bodyPr/>
          <a:lstStyle/>
          <a:p>
            <a:r>
              <a:rPr lang="en-US" dirty="0">
                <a:latin typeface="Verdana" panose="020B0604030504040204" pitchFamily="34" charset="0"/>
              </a:rPr>
              <a:t>General Staff</a:t>
            </a:r>
          </a:p>
        </p:txBody>
      </p:sp>
      <p:sp>
        <p:nvSpPr>
          <p:cNvPr id="3" name="Text Placeholder 2">
            <a:extLst>
              <a:ext uri="{FF2B5EF4-FFF2-40B4-BE49-F238E27FC236}">
                <a16:creationId xmlns:a16="http://schemas.microsoft.com/office/drawing/2014/main" id="{3D05C0FC-D069-7848-4A04-20D3E17F366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0065945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FE48A-28BE-B456-C1B7-B5D08FB28D2B}"/>
              </a:ext>
            </a:extLst>
          </p:cNvPr>
          <p:cNvSpPr>
            <a:spLocks noGrp="1"/>
          </p:cNvSpPr>
          <p:nvPr>
            <p:ph type="title" idx="4294967295"/>
          </p:nvPr>
        </p:nvSpPr>
        <p:spPr/>
        <p:txBody>
          <a:bodyPr/>
          <a:lstStyle/>
          <a:p>
            <a:r>
              <a:rPr lang="en-US" dirty="0">
                <a:solidFill>
                  <a:schemeClr val="accent2"/>
                </a:solidFill>
              </a:rPr>
              <a:t>General Staff Sections</a:t>
            </a:r>
          </a:p>
        </p:txBody>
      </p:sp>
      <p:sp>
        <p:nvSpPr>
          <p:cNvPr id="9" name="Content Placeholder 8" descr="A diagram showing the hierarchy of the general staff with the incident commander at the top and the operations section, the planning section, the logistics section and the finance and administration section under the incident commander.">
            <a:extLst>
              <a:ext uri="{FF2B5EF4-FFF2-40B4-BE49-F238E27FC236}">
                <a16:creationId xmlns:a16="http://schemas.microsoft.com/office/drawing/2014/main" id="{BDC608FD-A824-98CF-57A1-4BAB67912E11}"/>
              </a:ext>
            </a:extLst>
          </p:cNvPr>
          <p:cNvSpPr>
            <a:spLocks noGrp="1"/>
          </p:cNvSpPr>
          <p:nvPr>
            <p:ph idx="13"/>
          </p:nvPr>
        </p:nvSpPr>
        <p:spPr/>
        <p:txBody>
          <a:bodyPr/>
          <a:lstStyle/>
          <a:p>
            <a:r>
              <a:rPr lang="en-US" dirty="0">
                <a:solidFill>
                  <a:srgbClr val="FFFFFF"/>
                </a:solidFill>
              </a:rPr>
              <a:t>x</a:t>
            </a:r>
          </a:p>
        </p:txBody>
      </p:sp>
      <p:pic>
        <p:nvPicPr>
          <p:cNvPr id="13" name="Graphic 12" descr="A diagram showing the hierarchy of the incident command system with the incident commander at the top, and the general staff sections below.">
            <a:extLst>
              <a:ext uri="{FF2B5EF4-FFF2-40B4-BE49-F238E27FC236}">
                <a16:creationId xmlns:a16="http://schemas.microsoft.com/office/drawing/2014/main" id="{04FFFA5B-15FA-E399-7218-E3FFCA11691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11508" y="767443"/>
            <a:ext cx="10768983" cy="5323114"/>
          </a:xfrm>
          <a:prstGeom prst="rect">
            <a:avLst/>
          </a:prstGeom>
        </p:spPr>
      </p:pic>
    </p:spTree>
    <p:extLst>
      <p:ext uri="{BB962C8B-B14F-4D97-AF65-F5344CB8AC3E}">
        <p14:creationId xmlns:p14="http://schemas.microsoft.com/office/powerpoint/2010/main" val="242303622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78538C-33CB-16A2-F583-4269D7A19114}"/>
              </a:ext>
            </a:extLst>
          </p:cNvPr>
          <p:cNvSpPr>
            <a:spLocks noGrp="1"/>
          </p:cNvSpPr>
          <p:nvPr>
            <p:ph type="title"/>
          </p:nvPr>
        </p:nvSpPr>
        <p:spPr>
          <a:xfrm>
            <a:off x="304852" y="637064"/>
            <a:ext cx="3054096" cy="5675313"/>
          </a:xfrm>
        </p:spPr>
        <p:txBody>
          <a:bodyPr anchor="t"/>
          <a:lstStyle/>
          <a:p>
            <a:r>
              <a:rPr lang="en-US" dirty="0"/>
              <a:t>General Staff</a:t>
            </a:r>
          </a:p>
        </p:txBody>
      </p:sp>
      <p:sp>
        <p:nvSpPr>
          <p:cNvPr id="6" name="TextBox 5">
            <a:extLst>
              <a:ext uri="{FF2B5EF4-FFF2-40B4-BE49-F238E27FC236}">
                <a16:creationId xmlns:a16="http://schemas.microsoft.com/office/drawing/2014/main" id="{48D6DFD3-C6A8-723C-5563-D27860DF2894}"/>
              </a:ext>
            </a:extLst>
          </p:cNvPr>
          <p:cNvSpPr txBox="1"/>
          <p:nvPr/>
        </p:nvSpPr>
        <p:spPr>
          <a:xfrm>
            <a:off x="314250" y="4237102"/>
            <a:ext cx="3035300" cy="1273362"/>
          </a:xfrm>
          <a:prstGeom prst="rect">
            <a:avLst/>
          </a:prstGeom>
          <a:noFill/>
        </p:spPr>
        <p:txBody>
          <a:bodyPr wrap="square" rtlCol="0">
            <a:spAutoFit/>
          </a:bodyPr>
          <a:lstStyle/>
          <a:p>
            <a:pPr algn="ctr">
              <a:lnSpc>
                <a:spcPct val="110000"/>
              </a:lnSpc>
            </a:pPr>
            <a:r>
              <a:rPr lang="en-US" sz="2400" b="1" dirty="0">
                <a:latin typeface="Verdana" panose="020B0604030504040204" pitchFamily="34" charset="0"/>
                <a:ea typeface="Verdana" panose="020B0604030504040204" pitchFamily="34" charset="0"/>
              </a:rPr>
              <a:t>Reports to </a:t>
            </a:r>
            <a:br>
              <a:rPr lang="en-US" sz="2400" b="1" dirty="0">
                <a:latin typeface="Verdana" panose="020B0604030504040204" pitchFamily="34" charset="0"/>
                <a:ea typeface="Verdana" panose="020B0604030504040204" pitchFamily="34" charset="0"/>
              </a:rPr>
            </a:br>
            <a:r>
              <a:rPr lang="en-US" sz="2400" b="1" dirty="0">
                <a:latin typeface="Verdana" panose="020B0604030504040204" pitchFamily="34" charset="0"/>
                <a:ea typeface="Verdana" panose="020B0604030504040204" pitchFamily="34" charset="0"/>
              </a:rPr>
              <a:t>the Incident Commander</a:t>
            </a:r>
          </a:p>
        </p:txBody>
      </p:sp>
      <p:pic>
        <p:nvPicPr>
          <p:cNvPr id="4" name="Picture 3" descr="An icon of two gears representing the operations section of ICS.">
            <a:extLst>
              <a:ext uri="{FF2B5EF4-FFF2-40B4-BE49-F238E27FC236}">
                <a16:creationId xmlns:a16="http://schemas.microsoft.com/office/drawing/2014/main" id="{346905AA-E933-2CB3-805E-38BC9C6A04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6617" y="469900"/>
            <a:ext cx="1828800" cy="1828800"/>
          </a:xfrm>
          <a:prstGeom prst="rect">
            <a:avLst/>
          </a:prstGeom>
        </p:spPr>
      </p:pic>
      <p:sp>
        <p:nvSpPr>
          <p:cNvPr id="12" name="Content Placeholder 5">
            <a:extLst>
              <a:ext uri="{FF2B5EF4-FFF2-40B4-BE49-F238E27FC236}">
                <a16:creationId xmlns:a16="http://schemas.microsoft.com/office/drawing/2014/main" id="{1DA1E317-08BA-EF59-2778-57C958EB24BD}"/>
              </a:ext>
            </a:extLst>
          </p:cNvPr>
          <p:cNvSpPr txBox="1">
            <a:spLocks/>
          </p:cNvSpPr>
          <p:nvPr/>
        </p:nvSpPr>
        <p:spPr>
          <a:xfrm>
            <a:off x="5865816" y="347459"/>
            <a:ext cx="6135684" cy="2730501"/>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pPr>
            <a:r>
              <a:rPr lang="en-US" sz="3000" b="1" dirty="0">
                <a:solidFill>
                  <a:schemeClr val="tx1"/>
                </a:solidFill>
              </a:rPr>
              <a:t>Operations Section</a:t>
            </a:r>
          </a:p>
          <a:p>
            <a:pPr marL="457200" indent="-285750">
              <a:lnSpc>
                <a:spcPct val="110000"/>
              </a:lnSpc>
              <a:spcAft>
                <a:spcPts val="600"/>
              </a:spcAft>
              <a:buFont typeface="Arial" panose="020B0604020202020204" pitchFamily="34" charset="0"/>
              <a:buChar char="•"/>
            </a:pPr>
            <a:r>
              <a:rPr lang="en-US" sz="2200" dirty="0">
                <a:solidFill>
                  <a:schemeClr val="tx1"/>
                </a:solidFill>
              </a:rPr>
              <a:t>Performs tasks to meet response goals</a:t>
            </a:r>
          </a:p>
          <a:p>
            <a:pPr marL="457200" indent="-285750">
              <a:lnSpc>
                <a:spcPct val="110000"/>
              </a:lnSpc>
              <a:buFont typeface="Arial" panose="020B0604020202020204" pitchFamily="34" charset="0"/>
              <a:buChar char="•"/>
            </a:pPr>
            <a:r>
              <a:rPr lang="en-US" sz="2200" dirty="0">
                <a:solidFill>
                  <a:schemeClr val="tx1"/>
                </a:solidFill>
              </a:rPr>
              <a:t>Led by Operations Section Chief (OSC)</a:t>
            </a:r>
          </a:p>
          <a:p>
            <a:pPr marL="914400" lvl="1" indent="-285750">
              <a:lnSpc>
                <a:spcPct val="110000"/>
              </a:lnSpc>
              <a:buFont typeface="Arial" panose="020B0604020202020204" pitchFamily="34" charset="0"/>
              <a:buChar char="•"/>
            </a:pPr>
            <a:r>
              <a:rPr lang="en-US" sz="2200" dirty="0"/>
              <a:t>Develops and organizes tactical assignments</a:t>
            </a:r>
          </a:p>
          <a:p>
            <a:pPr marL="914400" lvl="1" indent="-285750">
              <a:lnSpc>
                <a:spcPct val="110000"/>
              </a:lnSpc>
              <a:buFont typeface="Arial" panose="020B0604020202020204" pitchFamily="34" charset="0"/>
              <a:buChar char="•"/>
            </a:pPr>
            <a:r>
              <a:rPr lang="en-US" sz="2200" dirty="0">
                <a:solidFill>
                  <a:schemeClr val="tx1"/>
                </a:solidFill>
              </a:rPr>
              <a:t>Manages field personnel</a:t>
            </a:r>
          </a:p>
          <a:p>
            <a:pPr marL="914400" lvl="1" indent="-285750">
              <a:lnSpc>
                <a:spcPct val="110000"/>
              </a:lnSpc>
              <a:buFont typeface="Arial" panose="020B0604020202020204" pitchFamily="34" charset="0"/>
              <a:buChar char="•"/>
            </a:pPr>
            <a:r>
              <a:rPr lang="en-US" sz="2200" dirty="0"/>
              <a:t>Directs all tactical resources</a:t>
            </a:r>
            <a:endParaRPr lang="en-US" sz="2200" dirty="0">
              <a:solidFill>
                <a:schemeClr val="tx1"/>
              </a:solidFill>
            </a:endParaRPr>
          </a:p>
        </p:txBody>
      </p:sp>
      <p:pic>
        <p:nvPicPr>
          <p:cNvPr id="5" name="Picture 4" descr="An icon of a clipboard with a gear in the lower right corner, representing the planning section of ICS.">
            <a:extLst>
              <a:ext uri="{FF2B5EF4-FFF2-40B4-BE49-F238E27FC236}">
                <a16:creationId xmlns:a16="http://schemas.microsoft.com/office/drawing/2014/main" id="{2636831D-EFF5-B9A2-DB16-A099332B77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76700" y="3695700"/>
            <a:ext cx="1828800" cy="1828800"/>
          </a:xfrm>
          <a:prstGeom prst="rect">
            <a:avLst/>
          </a:prstGeom>
        </p:spPr>
      </p:pic>
      <p:sp>
        <p:nvSpPr>
          <p:cNvPr id="10" name="Content Placeholder 7">
            <a:extLst>
              <a:ext uri="{FF2B5EF4-FFF2-40B4-BE49-F238E27FC236}">
                <a16:creationId xmlns:a16="http://schemas.microsoft.com/office/drawing/2014/main" id="{4C7CB020-8835-06E1-4F49-606E33CEC4E1}"/>
              </a:ext>
            </a:extLst>
          </p:cNvPr>
          <p:cNvSpPr txBox="1">
            <a:spLocks/>
          </p:cNvSpPr>
          <p:nvPr/>
        </p:nvSpPr>
        <p:spPr>
          <a:xfrm>
            <a:off x="5865816" y="3441700"/>
            <a:ext cx="5829300" cy="273050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10000"/>
              </a:lnSpc>
            </a:pPr>
            <a:r>
              <a:rPr lang="en-US" sz="3000" b="1" dirty="0">
                <a:solidFill>
                  <a:schemeClr val="tx1"/>
                </a:solidFill>
              </a:rPr>
              <a:t>Planning Section</a:t>
            </a:r>
          </a:p>
          <a:p>
            <a:pPr marL="457200" indent="-285750" algn="l">
              <a:spcAft>
                <a:spcPts val="600"/>
              </a:spcAft>
              <a:buFont typeface="Arial" panose="020B0604020202020204" pitchFamily="34" charset="0"/>
              <a:buChar char="•"/>
            </a:pPr>
            <a:r>
              <a:rPr lang="en-US" sz="2200" dirty="0">
                <a:solidFill>
                  <a:schemeClr val="tx1"/>
                </a:solidFill>
              </a:rPr>
              <a:t>Supports planning process</a:t>
            </a:r>
          </a:p>
          <a:p>
            <a:pPr marL="457200" indent="-285750" algn="l">
              <a:spcAft>
                <a:spcPts val="600"/>
              </a:spcAft>
              <a:buFont typeface="Arial" panose="020B0604020202020204" pitchFamily="34" charset="0"/>
              <a:buChar char="•"/>
            </a:pPr>
            <a:r>
              <a:rPr lang="en-US" sz="2200" dirty="0">
                <a:solidFill>
                  <a:schemeClr val="tx1"/>
                </a:solidFill>
              </a:rPr>
              <a:t>Tracks resources</a:t>
            </a:r>
          </a:p>
          <a:p>
            <a:pPr marL="457200" indent="-285750" algn="l">
              <a:spcAft>
                <a:spcPts val="600"/>
              </a:spcAft>
              <a:buFont typeface="Arial" panose="020B0604020202020204" pitchFamily="34" charset="0"/>
              <a:buChar char="•"/>
            </a:pPr>
            <a:r>
              <a:rPr lang="en-US" sz="2200" dirty="0">
                <a:solidFill>
                  <a:schemeClr val="tx1"/>
                </a:solidFill>
              </a:rPr>
              <a:t>Collects and analyses information</a:t>
            </a:r>
          </a:p>
          <a:p>
            <a:pPr marL="457200" indent="-285750" algn="l">
              <a:spcAft>
                <a:spcPts val="600"/>
              </a:spcAft>
              <a:buFont typeface="Arial" panose="020B0604020202020204" pitchFamily="34" charset="0"/>
              <a:buChar char="•"/>
            </a:pPr>
            <a:r>
              <a:rPr lang="en-US" sz="2200" dirty="0">
                <a:solidFill>
                  <a:schemeClr val="tx1"/>
                </a:solidFill>
              </a:rPr>
              <a:t>Maintains documentation</a:t>
            </a:r>
          </a:p>
          <a:p>
            <a:pPr marL="457200" indent="-285750" algn="l">
              <a:buFont typeface="Arial" panose="020B0604020202020204" pitchFamily="34" charset="0"/>
              <a:buChar char="•"/>
            </a:pPr>
            <a:r>
              <a:rPr lang="en-US" sz="2200" dirty="0">
                <a:solidFill>
                  <a:schemeClr val="tx1"/>
                </a:solidFill>
              </a:rPr>
              <a:t>Led by Planning Section Chief (PSC)</a:t>
            </a:r>
          </a:p>
          <a:p>
            <a:pPr marL="914400" lvl="1" indent="-285750">
              <a:buFont typeface="Arial" panose="020B0604020202020204" pitchFamily="34" charset="0"/>
              <a:buChar char="•"/>
            </a:pPr>
            <a:r>
              <a:rPr lang="en-US" sz="2200" dirty="0"/>
              <a:t>Directs and develops the IAP</a:t>
            </a:r>
            <a:endParaRPr lang="en-US" sz="2200" dirty="0">
              <a:solidFill>
                <a:schemeClr val="tx1"/>
              </a:solidFill>
            </a:endParaRPr>
          </a:p>
        </p:txBody>
      </p:sp>
    </p:spTree>
    <p:extLst>
      <p:ext uri="{BB962C8B-B14F-4D97-AF65-F5344CB8AC3E}">
        <p14:creationId xmlns:p14="http://schemas.microsoft.com/office/powerpoint/2010/main" val="351545396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78538C-33CB-16A2-F583-4269D7A19114}"/>
              </a:ext>
            </a:extLst>
          </p:cNvPr>
          <p:cNvSpPr>
            <a:spLocks noGrp="1"/>
          </p:cNvSpPr>
          <p:nvPr>
            <p:ph type="title"/>
          </p:nvPr>
        </p:nvSpPr>
        <p:spPr>
          <a:xfrm>
            <a:off x="304852" y="637064"/>
            <a:ext cx="3054096" cy="5675313"/>
          </a:xfrm>
        </p:spPr>
        <p:txBody>
          <a:bodyPr anchor="t"/>
          <a:lstStyle/>
          <a:p>
            <a:r>
              <a:rPr lang="en-US" dirty="0"/>
              <a:t>General Staff</a:t>
            </a:r>
          </a:p>
        </p:txBody>
      </p:sp>
      <p:sp>
        <p:nvSpPr>
          <p:cNvPr id="2" name="TextBox 1">
            <a:extLst>
              <a:ext uri="{FF2B5EF4-FFF2-40B4-BE49-F238E27FC236}">
                <a16:creationId xmlns:a16="http://schemas.microsoft.com/office/drawing/2014/main" id="{64B4D157-E885-E86A-6A28-A768FA1B1627}"/>
              </a:ext>
            </a:extLst>
          </p:cNvPr>
          <p:cNvSpPr txBox="1"/>
          <p:nvPr/>
        </p:nvSpPr>
        <p:spPr>
          <a:xfrm>
            <a:off x="314250" y="4237102"/>
            <a:ext cx="3035300" cy="1273362"/>
          </a:xfrm>
          <a:prstGeom prst="rect">
            <a:avLst/>
          </a:prstGeom>
          <a:noFill/>
        </p:spPr>
        <p:txBody>
          <a:bodyPr wrap="square" rtlCol="0">
            <a:spAutoFit/>
          </a:bodyPr>
          <a:lstStyle/>
          <a:p>
            <a:pPr algn="ctr">
              <a:lnSpc>
                <a:spcPct val="110000"/>
              </a:lnSpc>
            </a:pPr>
            <a:r>
              <a:rPr lang="en-US" sz="2400" b="1" dirty="0">
                <a:latin typeface="Verdana" panose="020B0604030504040204" pitchFamily="34" charset="0"/>
                <a:ea typeface="Verdana" panose="020B0604030504040204" pitchFamily="34" charset="0"/>
              </a:rPr>
              <a:t>Reports to </a:t>
            </a:r>
            <a:br>
              <a:rPr lang="en-US" sz="2400" b="1" dirty="0">
                <a:latin typeface="Verdana" panose="020B0604030504040204" pitchFamily="34" charset="0"/>
                <a:ea typeface="Verdana" panose="020B0604030504040204" pitchFamily="34" charset="0"/>
              </a:rPr>
            </a:br>
            <a:r>
              <a:rPr lang="en-US" sz="2400" b="1" dirty="0">
                <a:latin typeface="Verdana" panose="020B0604030504040204" pitchFamily="34" charset="0"/>
                <a:ea typeface="Verdana" panose="020B0604030504040204" pitchFamily="34" charset="0"/>
              </a:rPr>
              <a:t>the Incident Commander</a:t>
            </a:r>
          </a:p>
        </p:txBody>
      </p:sp>
      <p:pic>
        <p:nvPicPr>
          <p:cNvPr id="6" name="Picture 5" descr="An icon of a transport truck with a gear on the side representing the logistics section of ICS.">
            <a:extLst>
              <a:ext uri="{FF2B5EF4-FFF2-40B4-BE49-F238E27FC236}">
                <a16:creationId xmlns:a16="http://schemas.microsoft.com/office/drawing/2014/main" id="{9D351381-3E59-2419-C4E7-3326873BEE7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48843" y="660517"/>
            <a:ext cx="1828800" cy="1828800"/>
          </a:xfrm>
          <a:prstGeom prst="rect">
            <a:avLst/>
          </a:prstGeom>
        </p:spPr>
      </p:pic>
      <p:sp>
        <p:nvSpPr>
          <p:cNvPr id="12" name="Content Placeholder 5">
            <a:extLst>
              <a:ext uri="{FF2B5EF4-FFF2-40B4-BE49-F238E27FC236}">
                <a16:creationId xmlns:a16="http://schemas.microsoft.com/office/drawing/2014/main" id="{1DA1E317-08BA-EF59-2778-57C958EB24BD}"/>
              </a:ext>
            </a:extLst>
          </p:cNvPr>
          <p:cNvSpPr txBox="1">
            <a:spLocks/>
          </p:cNvSpPr>
          <p:nvPr/>
        </p:nvSpPr>
        <p:spPr>
          <a:xfrm>
            <a:off x="5903916" y="703059"/>
            <a:ext cx="5995984" cy="174017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pPr>
            <a:r>
              <a:rPr lang="en-US" sz="3000" b="1" dirty="0">
                <a:solidFill>
                  <a:schemeClr val="tx1"/>
                </a:solidFill>
              </a:rPr>
              <a:t>Logistics Section</a:t>
            </a:r>
          </a:p>
          <a:p>
            <a:pPr marL="457200" indent="-285750">
              <a:spcAft>
                <a:spcPts val="600"/>
              </a:spcAft>
              <a:buFont typeface="Arial" panose="020B0604020202020204" pitchFamily="34" charset="0"/>
              <a:buChar char="•"/>
            </a:pPr>
            <a:r>
              <a:rPr lang="en-US" sz="2200" dirty="0">
                <a:solidFill>
                  <a:schemeClr val="tx1"/>
                </a:solidFill>
              </a:rPr>
              <a:t>Provides support, resources, and services to meet incident objectives</a:t>
            </a:r>
          </a:p>
          <a:p>
            <a:pPr marL="457200" indent="-285750">
              <a:spcAft>
                <a:spcPts val="1200"/>
              </a:spcAft>
              <a:buFont typeface="Arial" panose="020B0604020202020204" pitchFamily="34" charset="0"/>
              <a:buChar char="•"/>
            </a:pPr>
            <a:r>
              <a:rPr lang="en-US" sz="2200" dirty="0">
                <a:solidFill>
                  <a:schemeClr val="tx1"/>
                </a:solidFill>
              </a:rPr>
              <a:t>Led by a Logistics Section Chief (LSC)</a:t>
            </a:r>
          </a:p>
        </p:txBody>
      </p:sp>
      <p:pic>
        <p:nvPicPr>
          <p:cNvPr id="7" name="Picture 6" descr="An icon of a bag with a dollar money symbol, a stack of coins, and a gear. All represent the finance and administration section of ICS.">
            <a:extLst>
              <a:ext uri="{FF2B5EF4-FFF2-40B4-BE49-F238E27FC236}">
                <a16:creationId xmlns:a16="http://schemas.microsoft.com/office/drawing/2014/main" id="{164213E2-BEA5-CAD5-9E79-7916F2648A1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48843" y="3619384"/>
            <a:ext cx="1828800" cy="1828800"/>
          </a:xfrm>
          <a:prstGeom prst="rect">
            <a:avLst/>
          </a:prstGeom>
        </p:spPr>
      </p:pic>
      <p:sp>
        <p:nvSpPr>
          <p:cNvPr id="10" name="Content Placeholder 7">
            <a:extLst>
              <a:ext uri="{FF2B5EF4-FFF2-40B4-BE49-F238E27FC236}">
                <a16:creationId xmlns:a16="http://schemas.microsoft.com/office/drawing/2014/main" id="{4C7CB020-8835-06E1-4F49-606E33CEC4E1}"/>
              </a:ext>
            </a:extLst>
          </p:cNvPr>
          <p:cNvSpPr txBox="1">
            <a:spLocks/>
          </p:cNvSpPr>
          <p:nvPr/>
        </p:nvSpPr>
        <p:spPr>
          <a:xfrm>
            <a:off x="5903916" y="3210221"/>
            <a:ext cx="6186484" cy="291117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10000"/>
              </a:lnSpc>
            </a:pPr>
            <a:r>
              <a:rPr lang="en-US" sz="3000" b="1" dirty="0">
                <a:solidFill>
                  <a:schemeClr val="tx1"/>
                </a:solidFill>
              </a:rPr>
              <a:t>Finance/Administration Section</a:t>
            </a:r>
          </a:p>
          <a:p>
            <a:pPr marL="457200" indent="-285750" algn="l">
              <a:spcAft>
                <a:spcPts val="600"/>
              </a:spcAft>
              <a:buFont typeface="Arial" panose="020B0604020202020204" pitchFamily="34" charset="0"/>
              <a:buChar char="•"/>
            </a:pPr>
            <a:r>
              <a:rPr lang="en-US" sz="2200" dirty="0">
                <a:solidFill>
                  <a:schemeClr val="tx1"/>
                </a:solidFill>
              </a:rPr>
              <a:t>Manages all financial aspects</a:t>
            </a:r>
          </a:p>
          <a:p>
            <a:pPr marL="457200" indent="-285750" algn="l">
              <a:spcAft>
                <a:spcPts val="600"/>
              </a:spcAft>
              <a:buFont typeface="Arial" panose="020B0604020202020204" pitchFamily="34" charset="0"/>
              <a:buChar char="•"/>
            </a:pPr>
            <a:r>
              <a:rPr lang="en-US" sz="2200" dirty="0">
                <a:solidFill>
                  <a:schemeClr val="tx1"/>
                </a:solidFill>
              </a:rPr>
              <a:t>Provides accounting, contracting, procurement, time recording and cost analysis services</a:t>
            </a:r>
          </a:p>
          <a:p>
            <a:pPr marL="457200" indent="-285750" algn="l">
              <a:buFont typeface="Arial" panose="020B0604020202020204" pitchFamily="34" charset="0"/>
              <a:buChar char="•"/>
            </a:pPr>
            <a:r>
              <a:rPr lang="en-US" sz="2200" dirty="0">
                <a:solidFill>
                  <a:schemeClr val="tx1"/>
                </a:solidFill>
              </a:rPr>
              <a:t>Led by Finance and Administration Section Chief (FASC)</a:t>
            </a:r>
          </a:p>
        </p:txBody>
      </p:sp>
    </p:spTree>
    <p:extLst>
      <p:ext uri="{BB962C8B-B14F-4D97-AF65-F5344CB8AC3E}">
        <p14:creationId xmlns:p14="http://schemas.microsoft.com/office/powerpoint/2010/main" val="410211535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BABA01-2E7A-D838-48DD-48760FD60034}"/>
              </a:ext>
            </a:extLst>
          </p:cNvPr>
          <p:cNvSpPr>
            <a:spLocks noGrp="1"/>
          </p:cNvSpPr>
          <p:nvPr>
            <p:ph type="title"/>
          </p:nvPr>
        </p:nvSpPr>
        <p:spPr>
          <a:solidFill>
            <a:schemeClr val="bg1"/>
          </a:solidFill>
          <a:ln w="76200"/>
        </p:spPr>
        <p:txBody>
          <a:bodyPr/>
          <a:lstStyle/>
          <a:p>
            <a:r>
              <a:rPr lang="en-US" dirty="0">
                <a:latin typeface="Verdana" panose="020B0604030504040204" pitchFamily="34" charset="0"/>
              </a:rPr>
              <a:t>Operational Planning</a:t>
            </a:r>
          </a:p>
        </p:txBody>
      </p:sp>
      <p:sp>
        <p:nvSpPr>
          <p:cNvPr id="3" name="Text Placeholder 2">
            <a:extLst>
              <a:ext uri="{FF2B5EF4-FFF2-40B4-BE49-F238E27FC236}">
                <a16:creationId xmlns:a16="http://schemas.microsoft.com/office/drawing/2014/main" id="{3D05C0FC-D069-7848-4A04-20D3E17F366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6876742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11B205-C38A-AB7B-EBCB-5CBCB77D7AAE}"/>
              </a:ext>
            </a:extLst>
          </p:cNvPr>
          <p:cNvSpPr>
            <a:spLocks noGrp="1"/>
          </p:cNvSpPr>
          <p:nvPr>
            <p:ph type="title"/>
          </p:nvPr>
        </p:nvSpPr>
        <p:spPr>
          <a:solidFill>
            <a:schemeClr val="accent3"/>
          </a:solidFill>
        </p:spPr>
        <p:txBody>
          <a:bodyPr/>
          <a:lstStyle/>
          <a:p>
            <a:r>
              <a:rPr lang="en-US" dirty="0"/>
              <a:t>Incident Action Plan</a:t>
            </a:r>
          </a:p>
        </p:txBody>
      </p:sp>
      <p:sp>
        <p:nvSpPr>
          <p:cNvPr id="5" name="Content Placeholder 4">
            <a:extLst>
              <a:ext uri="{FF2B5EF4-FFF2-40B4-BE49-F238E27FC236}">
                <a16:creationId xmlns:a16="http://schemas.microsoft.com/office/drawing/2014/main" id="{FAAD6D1A-4557-F3A0-374B-37DECB75B7D4}"/>
              </a:ext>
            </a:extLst>
          </p:cNvPr>
          <p:cNvSpPr>
            <a:spLocks noGrp="1"/>
          </p:cNvSpPr>
          <p:nvPr>
            <p:ph idx="1"/>
          </p:nvPr>
        </p:nvSpPr>
        <p:spPr>
          <a:xfrm>
            <a:off x="625923" y="1685925"/>
            <a:ext cx="7480300" cy="4351338"/>
          </a:xfrm>
        </p:spPr>
        <p:txBody>
          <a:bodyPr/>
          <a:lstStyle/>
          <a:p>
            <a:pPr>
              <a:spcAft>
                <a:spcPts val="1800"/>
              </a:spcAft>
            </a:pPr>
            <a:r>
              <a:rPr lang="en-US" b="1" dirty="0"/>
              <a:t>All animal disease emergency responses will have an Incident Action Plan (IAP) </a:t>
            </a:r>
          </a:p>
          <a:p>
            <a:pPr>
              <a:spcAft>
                <a:spcPts val="1800"/>
              </a:spcAft>
            </a:pPr>
            <a:r>
              <a:rPr lang="en-US" dirty="0"/>
              <a:t>Should be in written form</a:t>
            </a:r>
          </a:p>
          <a:p>
            <a:pPr>
              <a:spcAft>
                <a:spcPts val="1800"/>
              </a:spcAft>
            </a:pPr>
            <a:r>
              <a:rPr lang="en-US" dirty="0"/>
              <a:t>Command and General Staff will determine and outline the actions needed for the response	</a:t>
            </a:r>
          </a:p>
          <a:p>
            <a:endParaRPr lang="en-US" dirty="0"/>
          </a:p>
        </p:txBody>
      </p:sp>
      <p:pic>
        <p:nvPicPr>
          <p:cNvPr id="9" name="Picture 8" descr="An icon of a spiral notebook and pencil. The notebook cover has a triangle with an exclamation point representing an incident, and the letters IAP">
            <a:extLst>
              <a:ext uri="{FF2B5EF4-FFF2-40B4-BE49-F238E27FC236}">
                <a16:creationId xmlns:a16="http://schemas.microsoft.com/office/drawing/2014/main" id="{F74E41D3-9D35-D7CB-BD50-DE1F39097C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9658" y="1554480"/>
            <a:ext cx="4132342" cy="4134064"/>
          </a:xfrm>
          <a:prstGeom prst="rect">
            <a:avLst/>
          </a:prstGeom>
        </p:spPr>
      </p:pic>
    </p:spTree>
    <p:extLst>
      <p:ext uri="{BB962C8B-B14F-4D97-AF65-F5344CB8AC3E}">
        <p14:creationId xmlns:p14="http://schemas.microsoft.com/office/powerpoint/2010/main" val="68239009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ED25B-8178-1F67-03D0-401C0A4A079C}"/>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95BF0ECB-7DE8-046B-9F6B-8259F94D7456}"/>
              </a:ext>
            </a:extLst>
          </p:cNvPr>
          <p:cNvSpPr>
            <a:spLocks noGrp="1"/>
          </p:cNvSpPr>
          <p:nvPr>
            <p:ph type="ctrTitle"/>
          </p:nvPr>
        </p:nvSpPr>
        <p:spPr/>
        <p:txBody>
          <a:bodyPr/>
          <a:lstStyle/>
          <a:p>
            <a:r>
              <a:rPr lang="en-US" dirty="0"/>
              <a:t>Just in Time Training</a:t>
            </a:r>
          </a:p>
        </p:txBody>
      </p:sp>
      <p:sp>
        <p:nvSpPr>
          <p:cNvPr id="3" name="Subtitle 2">
            <a:extLst>
              <a:ext uri="{FF2B5EF4-FFF2-40B4-BE49-F238E27FC236}">
                <a16:creationId xmlns:a16="http://schemas.microsoft.com/office/drawing/2014/main" id="{C386E497-A35C-EC0E-0E70-34B6F44E9643}"/>
              </a:ext>
            </a:extLst>
          </p:cNvPr>
          <p:cNvSpPr>
            <a:spLocks noGrp="1"/>
          </p:cNvSpPr>
          <p:nvPr>
            <p:ph type="subTitle" idx="1"/>
          </p:nvPr>
        </p:nvSpPr>
        <p:spPr/>
        <p:txBody>
          <a:bodyPr/>
          <a:lstStyle/>
          <a:p>
            <a:endParaRPr lang="en-US"/>
          </a:p>
        </p:txBody>
      </p:sp>
      <p:sp>
        <p:nvSpPr>
          <p:cNvPr id="22" name="Rectangle 21">
            <a:extLst>
              <a:ext uri="{FF2B5EF4-FFF2-40B4-BE49-F238E27FC236}">
                <a16:creationId xmlns:a16="http://schemas.microsoft.com/office/drawing/2014/main" id="{AC5B1CDD-158F-2020-14E2-6A95A8740B6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6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9E605C7-F8FA-09A8-C73C-7531C8D2D39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280" y="-45720"/>
            <a:ext cx="12354560" cy="6949440"/>
          </a:xfrm>
          <a:prstGeom prst="rect">
            <a:avLst/>
          </a:prstGeom>
        </p:spPr>
      </p:pic>
      <p:pic>
        <p:nvPicPr>
          <p:cNvPr id="13" name="Picture 12" descr="Text that says Just in Time Training">
            <a:extLst>
              <a:ext uri="{FF2B5EF4-FFF2-40B4-BE49-F238E27FC236}">
                <a16:creationId xmlns:a16="http://schemas.microsoft.com/office/drawing/2014/main" id="{DC091CD8-15DE-38E5-6D38-C6FE81F8553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034174" y="1552244"/>
            <a:ext cx="5873902" cy="4023360"/>
          </a:xfrm>
          <a:prstGeom prst="rect">
            <a:avLst/>
          </a:prstGeom>
        </p:spPr>
      </p:pic>
    </p:spTree>
    <p:custDataLst>
      <p:tags r:id="rId1"/>
    </p:custDataLst>
    <p:extLst>
      <p:ext uri="{BB962C8B-B14F-4D97-AF65-F5344CB8AC3E}">
        <p14:creationId xmlns:p14="http://schemas.microsoft.com/office/powerpoint/2010/main" val="10024932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11B205-C38A-AB7B-EBCB-5CBCB77D7AAE}"/>
              </a:ext>
            </a:extLst>
          </p:cNvPr>
          <p:cNvSpPr>
            <a:spLocks noGrp="1"/>
          </p:cNvSpPr>
          <p:nvPr>
            <p:ph type="title"/>
          </p:nvPr>
        </p:nvSpPr>
        <p:spPr>
          <a:solidFill>
            <a:schemeClr val="accent3"/>
          </a:solidFill>
        </p:spPr>
        <p:txBody>
          <a:bodyPr/>
          <a:lstStyle/>
          <a:p>
            <a:r>
              <a:rPr lang="en-US" dirty="0"/>
              <a:t>Incident Action Plan Goals</a:t>
            </a:r>
          </a:p>
        </p:txBody>
      </p:sp>
      <p:sp>
        <p:nvSpPr>
          <p:cNvPr id="5" name="Content Placeholder 4">
            <a:extLst>
              <a:ext uri="{FF2B5EF4-FFF2-40B4-BE49-F238E27FC236}">
                <a16:creationId xmlns:a16="http://schemas.microsoft.com/office/drawing/2014/main" id="{FAAD6D1A-4557-F3A0-374B-37DECB75B7D4}"/>
              </a:ext>
            </a:extLst>
          </p:cNvPr>
          <p:cNvSpPr>
            <a:spLocks noGrp="1"/>
          </p:cNvSpPr>
          <p:nvPr>
            <p:ph idx="1"/>
          </p:nvPr>
        </p:nvSpPr>
        <p:spPr>
          <a:xfrm>
            <a:off x="838200" y="1825625"/>
            <a:ext cx="10363200" cy="4351338"/>
          </a:xfrm>
        </p:spPr>
        <p:txBody>
          <a:bodyPr/>
          <a:lstStyle/>
          <a:p>
            <a:pPr>
              <a:spcAft>
                <a:spcPts val="1800"/>
              </a:spcAft>
            </a:pPr>
            <a:r>
              <a:rPr lang="en-US" sz="3600" dirty="0"/>
              <a:t>Outlines goals and procedures</a:t>
            </a:r>
          </a:p>
          <a:p>
            <a:pPr>
              <a:spcAft>
                <a:spcPts val="1800"/>
              </a:spcAft>
            </a:pPr>
            <a:r>
              <a:rPr lang="en-US" sz="3600" dirty="0"/>
              <a:t>Who is responsible for tasks</a:t>
            </a:r>
          </a:p>
          <a:p>
            <a:pPr>
              <a:spcAft>
                <a:spcPts val="1800"/>
              </a:spcAft>
            </a:pPr>
            <a:r>
              <a:rPr lang="en-US" sz="3600" dirty="0"/>
              <a:t>How communication will occur</a:t>
            </a:r>
          </a:p>
          <a:p>
            <a:pPr>
              <a:spcAft>
                <a:spcPts val="1800"/>
              </a:spcAft>
            </a:pPr>
            <a:r>
              <a:rPr lang="en-US" sz="3600" dirty="0"/>
              <a:t>Responder health and safety</a:t>
            </a:r>
          </a:p>
          <a:p>
            <a:pPr>
              <a:spcAft>
                <a:spcPts val="1800"/>
              </a:spcAft>
            </a:pPr>
            <a:r>
              <a:rPr lang="en-US" sz="3600" dirty="0"/>
              <a:t>IAP used to inform all response personne</a:t>
            </a:r>
            <a:r>
              <a:rPr lang="en-US" dirty="0"/>
              <a:t>l</a:t>
            </a:r>
          </a:p>
        </p:txBody>
      </p:sp>
      <p:pic>
        <p:nvPicPr>
          <p:cNvPr id="9" name="Picture 8" descr="An icon of a spiral notebook and pencil. The notebook cover has a triangle with an exclamation point representing an incident, and the letters IAP">
            <a:extLst>
              <a:ext uri="{FF2B5EF4-FFF2-40B4-BE49-F238E27FC236}">
                <a16:creationId xmlns:a16="http://schemas.microsoft.com/office/drawing/2014/main" id="{F74E41D3-9D35-D7CB-BD50-DE1F39097C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9658" y="1553262"/>
            <a:ext cx="4132342" cy="4134064"/>
          </a:xfrm>
          <a:prstGeom prst="rect">
            <a:avLst/>
          </a:prstGeom>
        </p:spPr>
      </p:pic>
    </p:spTree>
    <p:extLst>
      <p:ext uri="{BB962C8B-B14F-4D97-AF65-F5344CB8AC3E}">
        <p14:creationId xmlns:p14="http://schemas.microsoft.com/office/powerpoint/2010/main" val="113541071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BABA01-2E7A-D838-48DD-48760FD60034}"/>
              </a:ext>
            </a:extLst>
          </p:cNvPr>
          <p:cNvSpPr>
            <a:spLocks noGrp="1"/>
          </p:cNvSpPr>
          <p:nvPr>
            <p:ph type="title"/>
          </p:nvPr>
        </p:nvSpPr>
        <p:spPr>
          <a:solidFill>
            <a:schemeClr val="bg1"/>
          </a:solidFill>
          <a:ln w="76200"/>
        </p:spPr>
        <p:txBody>
          <a:bodyPr/>
          <a:lstStyle/>
          <a:p>
            <a:r>
              <a:rPr lang="en-US" dirty="0">
                <a:latin typeface="Verdana" panose="020B0604030504040204" pitchFamily="34" charset="0"/>
              </a:rPr>
              <a:t>Other ICS Terminology</a:t>
            </a:r>
          </a:p>
        </p:txBody>
      </p:sp>
    </p:spTree>
    <p:extLst>
      <p:ext uri="{BB962C8B-B14F-4D97-AF65-F5344CB8AC3E}">
        <p14:creationId xmlns:p14="http://schemas.microsoft.com/office/powerpoint/2010/main" val="131919093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B49507-710F-FC87-45C2-726E9BD2C24E}"/>
              </a:ext>
            </a:extLst>
          </p:cNvPr>
          <p:cNvSpPr>
            <a:spLocks noGrp="1"/>
          </p:cNvSpPr>
          <p:nvPr>
            <p:ph type="title"/>
          </p:nvPr>
        </p:nvSpPr>
        <p:spPr>
          <a:xfrm>
            <a:off x="838200" y="1"/>
            <a:ext cx="10515600" cy="800100"/>
          </a:xfrm>
        </p:spPr>
        <p:txBody>
          <a:bodyPr/>
          <a:lstStyle/>
          <a:p>
            <a:r>
              <a:rPr lang="en-US" dirty="0">
                <a:solidFill>
                  <a:srgbClr val="FFFFFF"/>
                </a:solidFill>
              </a:rPr>
              <a:t>More ICS Terminology</a:t>
            </a:r>
          </a:p>
        </p:txBody>
      </p:sp>
      <p:pic>
        <p:nvPicPr>
          <p:cNvPr id="7" name="Picture 6" descr="An icon of a tent like structure with the incident commander shield representing the incident command post.">
            <a:extLst>
              <a:ext uri="{FF2B5EF4-FFF2-40B4-BE49-F238E27FC236}">
                <a16:creationId xmlns:a16="http://schemas.microsoft.com/office/drawing/2014/main" id="{18E9F7A0-512F-0450-F2AA-87E6947F34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623" y="763411"/>
            <a:ext cx="2834640" cy="2835822"/>
          </a:xfrm>
          <a:prstGeom prst="rect">
            <a:avLst/>
          </a:prstGeom>
        </p:spPr>
      </p:pic>
      <p:sp>
        <p:nvSpPr>
          <p:cNvPr id="12" name="Content Placeholder 11" descr="A box with text that says common terminology.">
            <a:extLst>
              <a:ext uri="{FF2B5EF4-FFF2-40B4-BE49-F238E27FC236}">
                <a16:creationId xmlns:a16="http://schemas.microsoft.com/office/drawing/2014/main" id="{FA71DB84-4FF4-AA46-CCF5-3C8ED9835DB2}"/>
              </a:ext>
            </a:extLst>
          </p:cNvPr>
          <p:cNvSpPr>
            <a:spLocks noGrp="1"/>
          </p:cNvSpPr>
          <p:nvPr>
            <p:ph sz="half" idx="18"/>
          </p:nvPr>
        </p:nvSpPr>
        <p:spPr>
          <a:xfrm>
            <a:off x="230623" y="3679659"/>
            <a:ext cx="2834640" cy="1828800"/>
          </a:xfrm>
          <a:prstGeom prst="roundRect">
            <a:avLst/>
          </a:prstGeom>
          <a:solidFill>
            <a:schemeClr val="accent4"/>
          </a:solidFill>
          <a:ln w="38100">
            <a:solidFill>
              <a:schemeClr val="accent2"/>
            </a:solidFill>
          </a:ln>
        </p:spPr>
        <p:txBody>
          <a:bodyPr lIns="0" tIns="0" rIns="0" bIns="0" anchor="ctr">
            <a:noAutofit/>
          </a:bodyPr>
          <a:lstStyle/>
          <a:p>
            <a:pPr marL="0" indent="0" algn="ctr">
              <a:lnSpc>
                <a:spcPct val="100000"/>
              </a:lnSpc>
              <a:spcAft>
                <a:spcPts val="0"/>
              </a:spcAft>
              <a:buNone/>
            </a:pPr>
            <a:r>
              <a:rPr lang="en-US" sz="3600" b="1" dirty="0"/>
              <a:t>Incident Command Post</a:t>
            </a:r>
          </a:p>
        </p:txBody>
      </p:sp>
      <p:pic>
        <p:nvPicPr>
          <p:cNvPr id="14" name="Picture 13" descr="An icon of a building with a garage-like opening and a gear above the door, representing the staging area.">
            <a:extLst>
              <a:ext uri="{FF2B5EF4-FFF2-40B4-BE49-F238E27FC236}">
                <a16:creationId xmlns:a16="http://schemas.microsoft.com/office/drawing/2014/main" id="{D798A8FF-CB16-ED8F-52EB-A622FC6D1D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8789" y="712608"/>
            <a:ext cx="2834640" cy="2835825"/>
          </a:xfrm>
          <a:prstGeom prst="rect">
            <a:avLst/>
          </a:prstGeom>
        </p:spPr>
      </p:pic>
      <p:sp>
        <p:nvSpPr>
          <p:cNvPr id="8" name="Content Placeholder 7">
            <a:extLst>
              <a:ext uri="{FF2B5EF4-FFF2-40B4-BE49-F238E27FC236}">
                <a16:creationId xmlns:a16="http://schemas.microsoft.com/office/drawing/2014/main" id="{5265A61A-B885-7D5E-AD21-878227CA051B}"/>
              </a:ext>
            </a:extLst>
          </p:cNvPr>
          <p:cNvSpPr>
            <a:spLocks noGrp="1"/>
          </p:cNvSpPr>
          <p:nvPr>
            <p:ph sz="half" idx="14"/>
          </p:nvPr>
        </p:nvSpPr>
        <p:spPr>
          <a:xfrm>
            <a:off x="3208789" y="3679659"/>
            <a:ext cx="2834640" cy="1828800"/>
          </a:xfrm>
          <a:prstGeom prst="roundRect">
            <a:avLst/>
          </a:prstGeom>
          <a:solidFill>
            <a:schemeClr val="accent4"/>
          </a:solidFill>
          <a:ln w="38100">
            <a:solidFill>
              <a:schemeClr val="accent2"/>
            </a:solidFill>
          </a:ln>
        </p:spPr>
        <p:txBody>
          <a:bodyPr lIns="0" tIns="0" rIns="0" bIns="0" anchor="ctr">
            <a:noAutofit/>
          </a:bodyPr>
          <a:lstStyle/>
          <a:p>
            <a:pPr marL="0" indent="0" algn="ctr">
              <a:lnSpc>
                <a:spcPct val="100000"/>
              </a:lnSpc>
              <a:spcAft>
                <a:spcPts val="0"/>
              </a:spcAft>
              <a:buNone/>
            </a:pPr>
            <a:r>
              <a:rPr lang="en-US" sz="4000" b="1" dirty="0"/>
              <a:t>Staging Area</a:t>
            </a:r>
          </a:p>
        </p:txBody>
      </p:sp>
      <p:pic>
        <p:nvPicPr>
          <p:cNvPr id="18" name="Picture 17" descr="An icon of a bag with a dollar money symbol, a stack of coins, and a gear. All represent the finance and administration section of ICS located at the base.">
            <a:extLst>
              <a:ext uri="{FF2B5EF4-FFF2-40B4-BE49-F238E27FC236}">
                <a16:creationId xmlns:a16="http://schemas.microsoft.com/office/drawing/2014/main" id="{1FF7A596-4993-53B0-BEED-7390F53B07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72755" y="780371"/>
            <a:ext cx="1463040" cy="1463040"/>
          </a:xfrm>
          <a:prstGeom prst="rect">
            <a:avLst/>
          </a:prstGeom>
        </p:spPr>
      </p:pic>
      <p:pic>
        <p:nvPicPr>
          <p:cNvPr id="16" name="Picture 15" descr="An icon of a transport truck with a gear on the side representing the logistics section of ICS located at the base.">
            <a:extLst>
              <a:ext uri="{FF2B5EF4-FFF2-40B4-BE49-F238E27FC236}">
                <a16:creationId xmlns:a16="http://schemas.microsoft.com/office/drawing/2014/main" id="{695362CF-4F55-C848-54CE-16D36AF3BDB2}"/>
              </a:ext>
            </a:extLst>
          </p:cNvPr>
          <p:cNvPicPr>
            <a:picLocks noChangeAspect="1"/>
          </p:cNvPicPr>
          <p:nvPr/>
        </p:nvPicPr>
        <p:blipFill>
          <a:blip r:embed="rId6">
            <a:extLst>
              <a:ext uri="{28A0092B-C50C-407E-A947-70E740481C1C}">
                <a14:useLocalDpi xmlns:a14="http://schemas.microsoft.com/office/drawing/2010/main" val="0"/>
              </a:ext>
            </a:extLst>
          </a:blip>
          <a:srcRect b="13706"/>
          <a:stretch/>
        </p:blipFill>
        <p:spPr>
          <a:xfrm flipH="1">
            <a:off x="6598435" y="1736558"/>
            <a:ext cx="2011680" cy="1735955"/>
          </a:xfrm>
          <a:prstGeom prst="rect">
            <a:avLst/>
          </a:prstGeom>
        </p:spPr>
      </p:pic>
      <p:sp>
        <p:nvSpPr>
          <p:cNvPr id="10" name="Content Placeholder 9">
            <a:extLst>
              <a:ext uri="{FF2B5EF4-FFF2-40B4-BE49-F238E27FC236}">
                <a16:creationId xmlns:a16="http://schemas.microsoft.com/office/drawing/2014/main" id="{088F2B2D-3378-74CF-EAB2-7B0BBB83B4F4}"/>
              </a:ext>
            </a:extLst>
          </p:cNvPr>
          <p:cNvSpPr>
            <a:spLocks noGrp="1"/>
          </p:cNvSpPr>
          <p:nvPr>
            <p:ph sz="quarter" idx="16"/>
          </p:nvPr>
        </p:nvSpPr>
        <p:spPr>
          <a:xfrm>
            <a:off x="6186955" y="3683668"/>
            <a:ext cx="2834640" cy="1828800"/>
          </a:xfrm>
          <a:prstGeom prst="roundRect">
            <a:avLst/>
          </a:prstGeom>
          <a:solidFill>
            <a:schemeClr val="accent4"/>
          </a:solidFill>
          <a:ln w="38100">
            <a:solidFill>
              <a:schemeClr val="accent2"/>
            </a:solidFill>
          </a:ln>
        </p:spPr>
        <p:txBody>
          <a:bodyPr lIns="0" tIns="0" rIns="0" bIns="0" anchor="ctr">
            <a:noAutofit/>
          </a:bodyPr>
          <a:lstStyle/>
          <a:p>
            <a:pPr marL="0" indent="0" algn="ctr">
              <a:lnSpc>
                <a:spcPct val="100000"/>
              </a:lnSpc>
              <a:spcAft>
                <a:spcPts val="0"/>
              </a:spcAft>
              <a:buNone/>
            </a:pPr>
            <a:r>
              <a:rPr lang="en-US" sz="4000" b="1" dirty="0"/>
              <a:t>Base</a:t>
            </a:r>
          </a:p>
        </p:txBody>
      </p:sp>
      <p:pic>
        <p:nvPicPr>
          <p:cNvPr id="11" name="Picture 10" descr="An icon of a bed with a clock above it, representing a camp.">
            <a:extLst>
              <a:ext uri="{FF2B5EF4-FFF2-40B4-BE49-F238E27FC236}">
                <a16:creationId xmlns:a16="http://schemas.microsoft.com/office/drawing/2014/main" id="{57D2A764-6CE9-27E8-8179-A6398A0E67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5120" y="826908"/>
            <a:ext cx="2834640" cy="2835825"/>
          </a:xfrm>
          <a:prstGeom prst="rect">
            <a:avLst/>
          </a:prstGeom>
        </p:spPr>
      </p:pic>
      <p:sp>
        <p:nvSpPr>
          <p:cNvPr id="6" name="Content Placeholder 5">
            <a:extLst>
              <a:ext uri="{FF2B5EF4-FFF2-40B4-BE49-F238E27FC236}">
                <a16:creationId xmlns:a16="http://schemas.microsoft.com/office/drawing/2014/main" id="{EF9717ED-6C92-176D-57EA-8853839D0DA9}"/>
              </a:ext>
            </a:extLst>
          </p:cNvPr>
          <p:cNvSpPr>
            <a:spLocks noGrp="1"/>
          </p:cNvSpPr>
          <p:nvPr>
            <p:ph sz="quarter" idx="4"/>
          </p:nvPr>
        </p:nvSpPr>
        <p:spPr>
          <a:xfrm>
            <a:off x="9165120" y="3679659"/>
            <a:ext cx="2834640" cy="1828800"/>
          </a:xfrm>
          <a:prstGeom prst="roundRect">
            <a:avLst/>
          </a:prstGeom>
          <a:solidFill>
            <a:schemeClr val="accent4"/>
          </a:solidFill>
          <a:ln w="38100">
            <a:solidFill>
              <a:schemeClr val="accent2"/>
            </a:solidFill>
          </a:ln>
        </p:spPr>
        <p:txBody>
          <a:bodyPr lIns="0" tIns="0" rIns="0" bIns="0" anchor="ctr">
            <a:noAutofit/>
          </a:bodyPr>
          <a:lstStyle/>
          <a:p>
            <a:pPr marL="0" indent="0" algn="ctr">
              <a:lnSpc>
                <a:spcPct val="100000"/>
              </a:lnSpc>
              <a:spcAft>
                <a:spcPts val="0"/>
              </a:spcAft>
              <a:buNone/>
            </a:pPr>
            <a:r>
              <a:rPr lang="en-US" sz="4000" b="1" dirty="0"/>
              <a:t>Camp</a:t>
            </a:r>
          </a:p>
        </p:txBody>
      </p:sp>
    </p:spTree>
    <p:extLst>
      <p:ext uri="{BB962C8B-B14F-4D97-AF65-F5344CB8AC3E}">
        <p14:creationId xmlns:p14="http://schemas.microsoft.com/office/powerpoint/2010/main" val="173687232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80E9E-8EFB-C224-1989-72FBC0AE0F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E2B29A-2DC9-DD54-0F0F-7751756F9B4A}"/>
              </a:ext>
            </a:extLst>
          </p:cNvPr>
          <p:cNvSpPr>
            <a:spLocks noGrp="1"/>
          </p:cNvSpPr>
          <p:nvPr>
            <p:ph type="title"/>
          </p:nvPr>
        </p:nvSpPr>
        <p:spPr>
          <a:xfrm>
            <a:off x="838200" y="365125"/>
            <a:ext cx="10515600" cy="876653"/>
          </a:xfrm>
        </p:spPr>
        <p:txBody>
          <a:bodyPr/>
          <a:lstStyle/>
          <a:p>
            <a:pPr algn="l"/>
            <a:r>
              <a:rPr lang="en-US" dirty="0"/>
              <a:t>Key Points</a:t>
            </a:r>
          </a:p>
        </p:txBody>
      </p:sp>
      <p:sp>
        <p:nvSpPr>
          <p:cNvPr id="3" name="Content Placeholder 2">
            <a:extLst>
              <a:ext uri="{FF2B5EF4-FFF2-40B4-BE49-F238E27FC236}">
                <a16:creationId xmlns:a16="http://schemas.microsoft.com/office/drawing/2014/main" id="{8D6CA049-9B37-D46E-F15B-4D8641DFC0AE}"/>
              </a:ext>
            </a:extLst>
          </p:cNvPr>
          <p:cNvSpPr>
            <a:spLocks noGrp="1"/>
          </p:cNvSpPr>
          <p:nvPr>
            <p:ph idx="4294967295"/>
          </p:nvPr>
        </p:nvSpPr>
        <p:spPr>
          <a:xfrm>
            <a:off x="838200" y="1587501"/>
            <a:ext cx="10325100" cy="4589462"/>
          </a:xfrm>
        </p:spPr>
        <p:txBody>
          <a:bodyPr>
            <a:normAutofit/>
          </a:bodyPr>
          <a:lstStyle/>
          <a:p>
            <a:pPr marL="291179" indent="-291179">
              <a:spcAft>
                <a:spcPts val="2400"/>
              </a:spcAft>
              <a:buClr>
                <a:srgbClr val="E97243"/>
              </a:buClr>
              <a:buFont typeface="Arial" panose="020B0604020202020204" pitchFamily="34" charset="0"/>
              <a:buChar char="•"/>
            </a:pPr>
            <a:r>
              <a:rPr lang="en-US" sz="3600" kern="100" dirty="0">
                <a:ea typeface="Aptos" panose="020B0004020202020204" pitchFamily="34" charset="0"/>
              </a:rPr>
              <a:t>ICS is used to organize, manage, </a:t>
            </a:r>
            <a:br>
              <a:rPr lang="en-US" sz="3600" kern="100" dirty="0">
                <a:ea typeface="Aptos" panose="020B0004020202020204" pitchFamily="34" charset="0"/>
              </a:rPr>
            </a:br>
            <a:r>
              <a:rPr lang="en-US" sz="3600" kern="100" dirty="0">
                <a:ea typeface="Aptos" panose="020B0004020202020204" pitchFamily="34" charset="0"/>
              </a:rPr>
              <a:t>and coordinate emergency responses</a:t>
            </a:r>
          </a:p>
          <a:p>
            <a:pPr marL="291179" indent="-291179">
              <a:spcAft>
                <a:spcPts val="0"/>
              </a:spcAft>
              <a:buClr>
                <a:srgbClr val="E97243"/>
              </a:buClr>
              <a:buFont typeface="Arial" panose="020B0604020202020204" pitchFamily="34" charset="0"/>
              <a:buChar char="•"/>
            </a:pPr>
            <a:r>
              <a:rPr lang="en-US" sz="3600" kern="100" dirty="0">
                <a:ea typeface="Aptos" panose="020B0004020202020204" pitchFamily="34" charset="0"/>
              </a:rPr>
              <a:t>Full ICS training available </a:t>
            </a:r>
            <a:br>
              <a:rPr lang="en-US" sz="3600" kern="100" dirty="0">
                <a:ea typeface="Aptos" panose="020B0004020202020204" pitchFamily="34" charset="0"/>
              </a:rPr>
            </a:br>
            <a:r>
              <a:rPr lang="en-US" sz="3600" kern="100" dirty="0">
                <a:ea typeface="Aptos" panose="020B0004020202020204" pitchFamily="34" charset="0"/>
              </a:rPr>
              <a:t>on the FEMA website</a:t>
            </a:r>
          </a:p>
          <a:p>
            <a:pPr marL="748379" lvl="1" indent="-291179">
              <a:spcAft>
                <a:spcPts val="2400"/>
              </a:spcAft>
              <a:buClr>
                <a:srgbClr val="E97243"/>
              </a:buClr>
            </a:pPr>
            <a:r>
              <a:rPr lang="en-US" sz="3200" kern="100" dirty="0"/>
              <a:t>At minimum, complete ICS-100 and ICS-200</a:t>
            </a:r>
            <a:endParaRPr lang="en-US" sz="3200" kern="100" dirty="0">
              <a:ea typeface="Aptos" panose="020B0004020202020204" pitchFamily="34" charset="0"/>
            </a:endParaRPr>
          </a:p>
          <a:p>
            <a:pPr marL="291179" indent="-291179">
              <a:spcAft>
                <a:spcPts val="1200"/>
              </a:spcAft>
              <a:buClr>
                <a:srgbClr val="E97243"/>
              </a:buClr>
            </a:pPr>
            <a:r>
              <a:rPr lang="en-US" sz="3600" kern="100" dirty="0"/>
              <a:t>Know who your supervisor is</a:t>
            </a:r>
          </a:p>
        </p:txBody>
      </p:sp>
      <p:cxnSp>
        <p:nvCxnSpPr>
          <p:cNvPr id="5" name="Straight Connector 4">
            <a:extLst>
              <a:ext uri="{FF2B5EF4-FFF2-40B4-BE49-F238E27FC236}">
                <a16:creationId xmlns:a16="http://schemas.microsoft.com/office/drawing/2014/main" id="{7E29604A-B65C-9013-ABD5-D0F5F5F605B2}"/>
              </a:ext>
              <a:ext uri="{C183D7F6-B498-43B3-948B-1728B52AA6E4}">
                <adec:decorative xmlns:adec="http://schemas.microsoft.com/office/drawing/2017/decorative" val="1"/>
              </a:ext>
            </a:extLst>
          </p:cNvPr>
          <p:cNvCxnSpPr/>
          <p:nvPr/>
        </p:nvCxnSpPr>
        <p:spPr>
          <a:xfrm>
            <a:off x="838200" y="1414463"/>
            <a:ext cx="3557337"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48820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AB8E2DD-7042-D8C0-B993-502C7AAF5996}"/>
              </a:ext>
            </a:extLst>
          </p:cNvPr>
          <p:cNvSpPr>
            <a:spLocks noGrp="1"/>
          </p:cNvSpPr>
          <p:nvPr>
            <p:ph type="title"/>
          </p:nvPr>
        </p:nvSpPr>
        <p:spPr>
          <a:xfrm>
            <a:off x="7234989" y="485493"/>
            <a:ext cx="4066540" cy="1179532"/>
          </a:xfrm>
        </p:spPr>
        <p:txBody>
          <a:bodyPr anchor="ctr">
            <a:normAutofit fontScale="90000"/>
          </a:bodyPr>
          <a:lstStyle/>
          <a:p>
            <a:pPr algn="ctr">
              <a:lnSpc>
                <a:spcPct val="110000"/>
              </a:lnSpc>
            </a:pPr>
            <a:r>
              <a:rPr lang="en-US" sz="4000" b="1" dirty="0">
                <a:latin typeface="Verdana" panose="020B0604030504040204" pitchFamily="34" charset="0"/>
                <a:ea typeface="Verdana" panose="020B0604030504040204" pitchFamily="34" charset="0"/>
              </a:rPr>
              <a:t>Additional </a:t>
            </a:r>
            <a:br>
              <a:rPr lang="en-US" sz="4000" b="1" dirty="0">
                <a:latin typeface="Verdana" panose="020B0604030504040204" pitchFamily="34" charset="0"/>
                <a:ea typeface="Verdana" panose="020B0604030504040204" pitchFamily="34" charset="0"/>
              </a:rPr>
            </a:br>
            <a:r>
              <a:rPr lang="en-US" sz="4000" dirty="0"/>
              <a:t>JIT </a:t>
            </a:r>
            <a:r>
              <a:rPr lang="en-US" sz="4000" b="1" dirty="0">
                <a:latin typeface="Verdana" panose="020B0604030504040204" pitchFamily="34" charset="0"/>
                <a:ea typeface="Verdana" panose="020B0604030504040204" pitchFamily="34" charset="0"/>
              </a:rPr>
              <a:t>Videos</a:t>
            </a:r>
          </a:p>
        </p:txBody>
      </p:sp>
      <p:pic>
        <p:nvPicPr>
          <p:cNvPr id="4" name="Picture 3" descr="A QR code to the Just-in-Time training site.">
            <a:extLst>
              <a:ext uri="{FF2B5EF4-FFF2-40B4-BE49-F238E27FC236}">
                <a16:creationId xmlns:a16="http://schemas.microsoft.com/office/drawing/2014/main" id="{B5F448BA-D134-E7C1-37DE-27CAAEE43DB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232449" y="2150518"/>
            <a:ext cx="4069080" cy="4069080"/>
          </a:xfrm>
          <a:prstGeom prst="rect">
            <a:avLst/>
          </a:prstGeom>
        </p:spPr>
      </p:pic>
      <p:pic>
        <p:nvPicPr>
          <p:cNvPr id="18" name="Picture Placeholder 17">
            <a:extLst>
              <a:ext uri="{FF2B5EF4-FFF2-40B4-BE49-F238E27FC236}">
                <a16:creationId xmlns:a16="http://schemas.microsoft.com/office/drawing/2014/main" id="{4E5E2812-B4D7-FE36-75DC-CD181C21ED2D}"/>
              </a:ext>
              <a:ext uri="{C183D7F6-B498-43B3-948B-1728B52AA6E4}">
                <adec:decorative xmlns:adec="http://schemas.microsoft.com/office/drawing/2017/decorative" val="1"/>
              </a:ext>
            </a:extLst>
          </p:cNvPr>
          <p:cNvPicPr>
            <a:picLocks noGrp="1" noChangeAspect="1"/>
          </p:cNvPicPr>
          <p:nvPr>
            <p:ph type="pic" idx="1"/>
          </p:nvPr>
        </p:nvPicPr>
        <p:blipFill>
          <a:blip r:embed="rId5" cstate="screen">
            <a:extLst>
              <a:ext uri="{28A0092B-C50C-407E-A947-70E740481C1C}">
                <a14:useLocalDpi xmlns:a14="http://schemas.microsoft.com/office/drawing/2010/main"/>
              </a:ext>
            </a:extLst>
          </a:blip>
          <a:srcRect/>
          <a:stretch>
            <a:fillRect/>
          </a:stretch>
        </p:blipFill>
        <p:spPr>
          <a:xfrm>
            <a:off x="-1" y="0"/>
            <a:ext cx="8685311" cy="6858000"/>
          </a:xfrm>
        </p:spPr>
      </p:pic>
      <p:pic>
        <p:nvPicPr>
          <p:cNvPr id="3" name="Picture 2" descr="Text that says Just In Time Training.">
            <a:extLst>
              <a:ext uri="{FF2B5EF4-FFF2-40B4-BE49-F238E27FC236}">
                <a16:creationId xmlns:a16="http://schemas.microsoft.com/office/drawing/2014/main" id="{83C7699C-8137-A6F6-2D1D-19D64812CF1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71857" y="2113173"/>
            <a:ext cx="3644488" cy="2496312"/>
          </a:xfrm>
          <a:prstGeom prst="rect">
            <a:avLst/>
          </a:prstGeom>
        </p:spPr>
      </p:pic>
    </p:spTree>
    <p:custDataLst>
      <p:tags r:id="rId1"/>
    </p:custDataLst>
    <p:extLst>
      <p:ext uri="{BB962C8B-B14F-4D97-AF65-F5344CB8AC3E}">
        <p14:creationId xmlns:p14="http://schemas.microsoft.com/office/powerpoint/2010/main" val="27253235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AB8E2DD-7042-D8C0-B993-502C7AAF5996}"/>
              </a:ext>
            </a:extLst>
          </p:cNvPr>
          <p:cNvSpPr>
            <a:spLocks noGrp="1"/>
          </p:cNvSpPr>
          <p:nvPr>
            <p:ph type="title"/>
          </p:nvPr>
        </p:nvSpPr>
        <p:spPr>
          <a:xfrm>
            <a:off x="6737684" y="390191"/>
            <a:ext cx="4995626" cy="547740"/>
          </a:xfrm>
        </p:spPr>
        <p:txBody>
          <a:bodyPr anchor="ctr">
            <a:normAutofit/>
          </a:bodyPr>
          <a:lstStyle/>
          <a:p>
            <a:pPr algn="ctr"/>
            <a:r>
              <a:rPr lang="en-US" b="1" dirty="0">
                <a:solidFill>
                  <a:srgbClr val="000000"/>
                </a:solidFill>
                <a:latin typeface="Verdana" panose="020B0604030504040204" pitchFamily="34" charset="0"/>
              </a:rPr>
              <a:t>Acknowledgements</a:t>
            </a:r>
            <a:endParaRPr lang="en-US" b="1" dirty="0">
              <a:solidFill>
                <a:prstClr val="black"/>
              </a:solidFill>
              <a:latin typeface="Microsoft Sans Serif" panose="020B0604020202020204" pitchFamily="34" charset="0"/>
            </a:endParaRPr>
          </a:p>
        </p:txBody>
      </p:sp>
      <p:sp>
        <p:nvSpPr>
          <p:cNvPr id="3" name="TextBox 2">
            <a:extLst>
              <a:ext uri="{FF2B5EF4-FFF2-40B4-BE49-F238E27FC236}">
                <a16:creationId xmlns:a16="http://schemas.microsoft.com/office/drawing/2014/main" id="{9F75E4EC-0802-AF02-8330-FE91FD313436}"/>
              </a:ext>
            </a:extLst>
          </p:cNvPr>
          <p:cNvSpPr txBox="1"/>
          <p:nvPr/>
        </p:nvSpPr>
        <p:spPr>
          <a:xfrm>
            <a:off x="6845299" y="1165651"/>
            <a:ext cx="5149443" cy="4857676"/>
          </a:xfrm>
          <a:prstGeom prst="rect">
            <a:avLst/>
          </a:prstGeom>
          <a:noFill/>
        </p:spPr>
        <p:txBody>
          <a:bodyPr wrap="square">
            <a:spAutoFit/>
          </a:bodyPr>
          <a:lstStyle/>
          <a:p>
            <a:pPr>
              <a:lnSpc>
                <a:spcPct val="120000"/>
              </a:lnSpc>
            </a:pPr>
            <a:r>
              <a:rPr lang="en-US" sz="2000" dirty="0">
                <a:solidFill>
                  <a:srgbClr val="000000"/>
                </a:solidFill>
                <a:latin typeface="Verdana" panose="020B0604030504040204" pitchFamily="34" charset="0"/>
              </a:rPr>
              <a:t>Development of this material was made possible through grants provided to the Center for Food Security and Public Health at Iowa State University, College of Veterinary Medicine, from</a:t>
            </a:r>
          </a:p>
          <a:p>
            <a:pPr marL="342900" indent="-342900">
              <a:lnSpc>
                <a:spcPct val="120000"/>
              </a:lnSpc>
              <a:buFont typeface="Arial" panose="020B0604020202020204" pitchFamily="34" charset="0"/>
              <a:buChar char="•"/>
            </a:pPr>
            <a:r>
              <a:rPr lang="en-US" sz="2000" dirty="0">
                <a:solidFill>
                  <a:srgbClr val="000000"/>
                </a:solidFill>
                <a:latin typeface="Verdana" panose="020B0604030504040204" pitchFamily="34" charset="0"/>
              </a:rPr>
              <a:t>the U.S. Department of Agriculture (USDA) Animal and Plant Health Inspection Service (APHIS) National Animal Disease Preparedness and Response Program (NADPRP), and  </a:t>
            </a:r>
          </a:p>
          <a:p>
            <a:pPr marL="342900" indent="-342900">
              <a:lnSpc>
                <a:spcPct val="120000"/>
              </a:lnSpc>
              <a:buFont typeface="Arial" panose="020B0604020202020204" pitchFamily="34" charset="0"/>
              <a:buChar char="•"/>
            </a:pPr>
            <a:r>
              <a:rPr lang="en-US" sz="2000" dirty="0">
                <a:solidFill>
                  <a:srgbClr val="000000"/>
                </a:solidFill>
                <a:latin typeface="Verdana" panose="020B0604030504040204" pitchFamily="34" charset="0"/>
              </a:rPr>
              <a:t>the Michigan Department of Agriculture and Rural Development.</a:t>
            </a:r>
            <a:endParaRPr lang="en-US" sz="2000" dirty="0">
              <a:solidFill>
                <a:prstClr val="black"/>
              </a:solidFill>
              <a:latin typeface="Microsoft Sans Serif" panose="020B0604020202020204" pitchFamily="34" charset="0"/>
            </a:endParaRPr>
          </a:p>
        </p:txBody>
      </p:sp>
      <p:pic>
        <p:nvPicPr>
          <p:cNvPr id="18" name="Picture Placeholder 17">
            <a:extLst>
              <a:ext uri="{FF2B5EF4-FFF2-40B4-BE49-F238E27FC236}">
                <a16:creationId xmlns:a16="http://schemas.microsoft.com/office/drawing/2014/main" id="{4E5E2812-B4D7-FE36-75DC-CD181C21ED2D}"/>
              </a:ext>
              <a:ext uri="{C183D7F6-B498-43B3-948B-1728B52AA6E4}">
                <adec:decorative xmlns:adec="http://schemas.microsoft.com/office/drawing/2017/decorative" val="1"/>
              </a:ext>
            </a:extLst>
          </p:cNvPr>
          <p:cNvPicPr>
            <a:picLocks noGrp="1" noChangeAspect="1"/>
          </p:cNvPicPr>
          <p:nvPr>
            <p:ph type="pic" idx="1"/>
          </p:nvPr>
        </p:nvPicPr>
        <p:blipFill>
          <a:blip r:embed="rId4" cstate="screen">
            <a:extLst>
              <a:ext uri="{28A0092B-C50C-407E-A947-70E740481C1C}">
                <a14:useLocalDpi xmlns:a14="http://schemas.microsoft.com/office/drawing/2010/main"/>
              </a:ext>
            </a:extLst>
          </a:blip>
          <a:srcRect/>
          <a:stretch>
            <a:fillRect/>
          </a:stretch>
        </p:blipFill>
        <p:spPr>
          <a:xfrm>
            <a:off x="-1" y="0"/>
            <a:ext cx="8685311" cy="6858000"/>
          </a:xfrm>
        </p:spPr>
      </p:pic>
      <p:pic>
        <p:nvPicPr>
          <p:cNvPr id="2" name="Picture 1" descr="Text that says Just In Time Training.">
            <a:extLst>
              <a:ext uri="{FF2B5EF4-FFF2-40B4-BE49-F238E27FC236}">
                <a16:creationId xmlns:a16="http://schemas.microsoft.com/office/drawing/2014/main" id="{49580BAA-C675-B497-D387-44FDB5D8609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71857" y="2113173"/>
            <a:ext cx="3644488" cy="2496312"/>
          </a:xfrm>
          <a:prstGeom prst="rect">
            <a:avLst/>
          </a:prstGeom>
        </p:spPr>
      </p:pic>
    </p:spTree>
    <p:custDataLst>
      <p:tags r:id="rId1"/>
    </p:custDataLst>
    <p:extLst>
      <p:ext uri="{BB962C8B-B14F-4D97-AF65-F5344CB8AC3E}">
        <p14:creationId xmlns:p14="http://schemas.microsoft.com/office/powerpoint/2010/main" val="14369649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37F190-E793-9A55-7A1F-20A1BCC84E92}"/>
              </a:ext>
            </a:extLst>
          </p:cNvPr>
          <p:cNvSpPr>
            <a:spLocks noGrp="1"/>
          </p:cNvSpPr>
          <p:nvPr>
            <p:ph type="title"/>
          </p:nvPr>
        </p:nvSpPr>
        <p:spPr/>
        <p:txBody>
          <a:bodyPr/>
          <a:lstStyle/>
          <a:p>
            <a:r>
              <a:rPr lang="en-US" dirty="0"/>
              <a:t>What is ICS?</a:t>
            </a:r>
          </a:p>
        </p:txBody>
      </p:sp>
      <p:sp>
        <p:nvSpPr>
          <p:cNvPr id="9" name="Text Placeholder 8">
            <a:extLst>
              <a:ext uri="{FF2B5EF4-FFF2-40B4-BE49-F238E27FC236}">
                <a16:creationId xmlns:a16="http://schemas.microsoft.com/office/drawing/2014/main" id="{A2D79BF1-BA8E-65BC-08BC-9017A94B04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1821042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28ACCB20-C3DB-6B11-EDBD-86813E01CC0E}"/>
              </a:ext>
            </a:extLst>
          </p:cNvPr>
          <p:cNvSpPr>
            <a:spLocks noGrp="1"/>
          </p:cNvSpPr>
          <p:nvPr>
            <p:ph type="title"/>
          </p:nvPr>
        </p:nvSpPr>
        <p:spPr>
          <a:xfrm>
            <a:off x="-76200" y="0"/>
            <a:ext cx="12344400" cy="1600200"/>
          </a:xfrm>
          <a:solidFill>
            <a:schemeClr val="accent3"/>
          </a:solidFill>
        </p:spPr>
        <p:txBody>
          <a:bodyPr>
            <a:normAutofit/>
          </a:bodyPr>
          <a:lstStyle/>
          <a:p>
            <a:r>
              <a:rPr lang="en-US" sz="5400" dirty="0"/>
              <a:t>Incident Command System</a:t>
            </a:r>
          </a:p>
        </p:txBody>
      </p:sp>
      <p:pic>
        <p:nvPicPr>
          <p:cNvPr id="10" name="Picture 9" descr="A diagram showing the hierarchy of the incident command system with the incident commander at the top, the command staff in the next tier, and the general staff below the command staff.">
            <a:extLst>
              <a:ext uri="{FF2B5EF4-FFF2-40B4-BE49-F238E27FC236}">
                <a16:creationId xmlns:a16="http://schemas.microsoft.com/office/drawing/2014/main" id="{7F827621-58FC-8BCE-D3A4-D8750DF78BF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0749" y="1763174"/>
            <a:ext cx="6811551" cy="4911149"/>
          </a:xfrm>
          <a:prstGeom prst="rect">
            <a:avLst/>
          </a:prstGeom>
        </p:spPr>
      </p:pic>
      <p:sp>
        <p:nvSpPr>
          <p:cNvPr id="9" name="Content Placeholder 8">
            <a:extLst>
              <a:ext uri="{FF2B5EF4-FFF2-40B4-BE49-F238E27FC236}">
                <a16:creationId xmlns:a16="http://schemas.microsoft.com/office/drawing/2014/main" id="{A10CA5AA-2AAE-A319-AE4C-D7330CC228B8}"/>
              </a:ext>
            </a:extLst>
          </p:cNvPr>
          <p:cNvSpPr>
            <a:spLocks noGrp="1"/>
          </p:cNvSpPr>
          <p:nvPr>
            <p:ph idx="1"/>
          </p:nvPr>
        </p:nvSpPr>
        <p:spPr>
          <a:xfrm>
            <a:off x="7188200" y="1953961"/>
            <a:ext cx="4394200" cy="4351338"/>
          </a:xfrm>
          <a:noFill/>
        </p:spPr>
        <p:txBody>
          <a:bodyPr anchor="ctr">
            <a:noAutofit/>
          </a:bodyPr>
          <a:lstStyle/>
          <a:p>
            <a:pPr marL="0" lvl="0" indent="0">
              <a:lnSpc>
                <a:spcPct val="120000"/>
              </a:lnSpc>
              <a:spcAft>
                <a:spcPts val="1200"/>
              </a:spcAft>
              <a:buNone/>
            </a:pPr>
            <a:r>
              <a:rPr lang="en-US" sz="3600" b="1" noProof="0" dirty="0"/>
              <a:t>Organization framework used</a:t>
            </a:r>
            <a:br>
              <a:rPr lang="en-US" sz="3600" b="1" noProof="0" dirty="0"/>
            </a:br>
            <a:r>
              <a:rPr lang="en-US" sz="3600" b="1" noProof="0" dirty="0"/>
              <a:t>to manage and coordinate </a:t>
            </a:r>
            <a:br>
              <a:rPr lang="en-US" sz="3600" b="1" noProof="0" dirty="0"/>
            </a:br>
            <a:r>
              <a:rPr lang="en-US" sz="3600" b="1" noProof="0" dirty="0"/>
              <a:t>emergency responses</a:t>
            </a:r>
          </a:p>
        </p:txBody>
      </p:sp>
    </p:spTree>
    <p:custDataLst>
      <p:tags r:id="rId1"/>
    </p:custDataLst>
    <p:extLst>
      <p:ext uri="{BB962C8B-B14F-4D97-AF65-F5344CB8AC3E}">
        <p14:creationId xmlns:p14="http://schemas.microsoft.com/office/powerpoint/2010/main" val="25627560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1EC837-3364-E81C-9F13-04C6341AAB41}"/>
              </a:ext>
            </a:extLst>
          </p:cNvPr>
          <p:cNvSpPr>
            <a:spLocks noGrp="1"/>
          </p:cNvSpPr>
          <p:nvPr>
            <p:ph type="title"/>
          </p:nvPr>
        </p:nvSpPr>
        <p:spPr>
          <a:xfrm>
            <a:off x="0" y="-3841"/>
            <a:ext cx="12192000" cy="1604041"/>
          </a:xfrm>
          <a:solidFill>
            <a:schemeClr val="accent3"/>
          </a:solidFill>
          <a:ln>
            <a:solidFill>
              <a:schemeClr val="bg1"/>
            </a:solidFill>
          </a:ln>
        </p:spPr>
        <p:txBody>
          <a:bodyPr>
            <a:noAutofit/>
          </a:bodyPr>
          <a:lstStyle/>
          <a:p>
            <a:r>
              <a:rPr lang="en-US" dirty="0"/>
              <a:t>Key aspects of ICS </a:t>
            </a:r>
          </a:p>
        </p:txBody>
      </p:sp>
      <p:sp>
        <p:nvSpPr>
          <p:cNvPr id="12" name="Content Placeholder 11" descr="A box with text that says common terminology.">
            <a:extLst>
              <a:ext uri="{FF2B5EF4-FFF2-40B4-BE49-F238E27FC236}">
                <a16:creationId xmlns:a16="http://schemas.microsoft.com/office/drawing/2014/main" id="{FA71DB84-4FF4-AA46-CCF5-3C8ED9835DB2}"/>
              </a:ext>
            </a:extLst>
          </p:cNvPr>
          <p:cNvSpPr>
            <a:spLocks noGrp="1"/>
          </p:cNvSpPr>
          <p:nvPr>
            <p:ph sz="half" idx="18"/>
          </p:nvPr>
        </p:nvSpPr>
        <p:spPr>
          <a:xfrm>
            <a:off x="675123" y="2117559"/>
            <a:ext cx="5120640" cy="1828800"/>
          </a:xfrm>
          <a:prstGeom prst="roundRect">
            <a:avLst/>
          </a:prstGeom>
          <a:solidFill>
            <a:schemeClr val="accent4"/>
          </a:solidFill>
          <a:ln w="38100">
            <a:solidFill>
              <a:schemeClr val="accent2"/>
            </a:solidFill>
          </a:ln>
        </p:spPr>
        <p:txBody>
          <a:bodyPr tIns="91440" bIns="91440" anchor="ctr" anchorCtr="0">
            <a:noAutofit/>
          </a:bodyPr>
          <a:lstStyle/>
          <a:p>
            <a:pPr marL="0" indent="0" algn="ctr">
              <a:lnSpc>
                <a:spcPct val="100000"/>
              </a:lnSpc>
              <a:spcAft>
                <a:spcPts val="0"/>
              </a:spcAft>
              <a:buNone/>
            </a:pPr>
            <a:r>
              <a:rPr lang="en-US" sz="4000" b="1" dirty="0"/>
              <a:t>Common Terminology</a:t>
            </a:r>
          </a:p>
        </p:txBody>
      </p:sp>
      <p:sp>
        <p:nvSpPr>
          <p:cNvPr id="10" name="Content Placeholder 9">
            <a:extLst>
              <a:ext uri="{FF2B5EF4-FFF2-40B4-BE49-F238E27FC236}">
                <a16:creationId xmlns:a16="http://schemas.microsoft.com/office/drawing/2014/main" id="{088F2B2D-3378-74CF-EAB2-7B0BBB83B4F4}"/>
              </a:ext>
            </a:extLst>
          </p:cNvPr>
          <p:cNvSpPr>
            <a:spLocks noGrp="1"/>
          </p:cNvSpPr>
          <p:nvPr>
            <p:ph sz="quarter" idx="16"/>
          </p:nvPr>
        </p:nvSpPr>
        <p:spPr>
          <a:xfrm>
            <a:off x="675123" y="4347409"/>
            <a:ext cx="5120640" cy="1828800"/>
          </a:xfrm>
          <a:prstGeom prst="roundRect">
            <a:avLst/>
          </a:prstGeom>
          <a:solidFill>
            <a:schemeClr val="accent4"/>
          </a:solidFill>
          <a:ln w="38100">
            <a:solidFill>
              <a:schemeClr val="accent2"/>
            </a:solidFill>
          </a:ln>
        </p:spPr>
        <p:txBody>
          <a:bodyPr tIns="91440" bIns="91440" anchor="ctr" anchorCtr="0">
            <a:noAutofit/>
          </a:bodyPr>
          <a:lstStyle/>
          <a:p>
            <a:pPr marL="0" indent="0" algn="ctr">
              <a:lnSpc>
                <a:spcPct val="100000"/>
              </a:lnSpc>
              <a:spcAft>
                <a:spcPts val="0"/>
              </a:spcAft>
              <a:buNone/>
            </a:pPr>
            <a:r>
              <a:rPr lang="en-US" sz="4000" b="1" dirty="0"/>
              <a:t>Chain of </a:t>
            </a:r>
            <a:br>
              <a:rPr lang="en-US" sz="4000" b="1" dirty="0"/>
            </a:br>
            <a:r>
              <a:rPr lang="en-US" sz="4000" b="1" dirty="0"/>
              <a:t>Command</a:t>
            </a:r>
          </a:p>
        </p:txBody>
      </p:sp>
      <p:sp>
        <p:nvSpPr>
          <p:cNvPr id="8" name="Content Placeholder 7">
            <a:extLst>
              <a:ext uri="{FF2B5EF4-FFF2-40B4-BE49-F238E27FC236}">
                <a16:creationId xmlns:a16="http://schemas.microsoft.com/office/drawing/2014/main" id="{5265A61A-B885-7D5E-AD21-878227CA051B}"/>
              </a:ext>
            </a:extLst>
          </p:cNvPr>
          <p:cNvSpPr>
            <a:spLocks noGrp="1"/>
          </p:cNvSpPr>
          <p:nvPr>
            <p:ph sz="half" idx="14"/>
          </p:nvPr>
        </p:nvSpPr>
        <p:spPr>
          <a:xfrm>
            <a:off x="6416840" y="2117559"/>
            <a:ext cx="5120640" cy="1828800"/>
          </a:xfrm>
          <a:prstGeom prst="roundRect">
            <a:avLst/>
          </a:prstGeom>
          <a:solidFill>
            <a:schemeClr val="accent4"/>
          </a:solidFill>
          <a:ln w="38100">
            <a:solidFill>
              <a:schemeClr val="accent2"/>
            </a:solidFill>
          </a:ln>
        </p:spPr>
        <p:txBody>
          <a:bodyPr lIns="0" tIns="0" rIns="0" bIns="0" anchor="ctr" anchorCtr="0">
            <a:noAutofit/>
          </a:bodyPr>
          <a:lstStyle/>
          <a:p>
            <a:pPr marL="0" indent="0" algn="ctr">
              <a:lnSpc>
                <a:spcPct val="100000"/>
              </a:lnSpc>
              <a:spcAft>
                <a:spcPts val="0"/>
              </a:spcAft>
              <a:buNone/>
            </a:pPr>
            <a:r>
              <a:rPr lang="en-US" sz="4000" b="1" dirty="0"/>
              <a:t>Incident Action Planning</a:t>
            </a:r>
          </a:p>
        </p:txBody>
      </p:sp>
      <p:sp>
        <p:nvSpPr>
          <p:cNvPr id="6" name="Content Placeholder 5">
            <a:extLst>
              <a:ext uri="{FF2B5EF4-FFF2-40B4-BE49-F238E27FC236}">
                <a16:creationId xmlns:a16="http://schemas.microsoft.com/office/drawing/2014/main" id="{EF9717ED-6C92-176D-57EA-8853839D0DA9}"/>
              </a:ext>
            </a:extLst>
          </p:cNvPr>
          <p:cNvSpPr>
            <a:spLocks noGrp="1"/>
          </p:cNvSpPr>
          <p:nvPr>
            <p:ph sz="quarter" idx="4"/>
          </p:nvPr>
        </p:nvSpPr>
        <p:spPr>
          <a:xfrm>
            <a:off x="6416840" y="4347409"/>
            <a:ext cx="5120640" cy="1828800"/>
          </a:xfrm>
          <a:prstGeom prst="roundRect">
            <a:avLst/>
          </a:prstGeom>
          <a:solidFill>
            <a:schemeClr val="accent4"/>
          </a:solidFill>
          <a:ln w="38100">
            <a:solidFill>
              <a:schemeClr val="accent2"/>
            </a:solidFill>
          </a:ln>
        </p:spPr>
        <p:txBody>
          <a:bodyPr tIns="91440" bIns="91440" anchor="ctr" anchorCtr="0">
            <a:noAutofit/>
          </a:bodyPr>
          <a:lstStyle/>
          <a:p>
            <a:pPr marL="0" indent="0" algn="ctr">
              <a:lnSpc>
                <a:spcPct val="100000"/>
              </a:lnSpc>
              <a:spcAft>
                <a:spcPts val="0"/>
              </a:spcAft>
              <a:buNone/>
            </a:pPr>
            <a:r>
              <a:rPr lang="en-US" sz="4000" b="1" dirty="0"/>
              <a:t>Flexibility and adaptability</a:t>
            </a:r>
          </a:p>
        </p:txBody>
      </p:sp>
    </p:spTree>
    <p:extLst>
      <p:ext uri="{BB962C8B-B14F-4D97-AF65-F5344CB8AC3E}">
        <p14:creationId xmlns:p14="http://schemas.microsoft.com/office/powerpoint/2010/main" val="16077911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BABA01-2E7A-D838-48DD-48760FD60034}"/>
              </a:ext>
            </a:extLst>
          </p:cNvPr>
          <p:cNvSpPr>
            <a:spLocks noGrp="1"/>
          </p:cNvSpPr>
          <p:nvPr>
            <p:ph type="title"/>
          </p:nvPr>
        </p:nvSpPr>
        <p:spPr>
          <a:solidFill>
            <a:schemeClr val="bg1"/>
          </a:solidFill>
          <a:ln w="76200"/>
        </p:spPr>
        <p:txBody>
          <a:bodyPr/>
          <a:lstStyle/>
          <a:p>
            <a:r>
              <a:rPr lang="en-US" dirty="0">
                <a:latin typeface="Verdana" panose="020B0604030504040204" pitchFamily="34" charset="0"/>
              </a:rPr>
              <a:t>Basic ICS Structure</a:t>
            </a:r>
          </a:p>
        </p:txBody>
      </p:sp>
      <p:sp>
        <p:nvSpPr>
          <p:cNvPr id="2" name="Text Placeholder 1">
            <a:extLst>
              <a:ext uri="{FF2B5EF4-FFF2-40B4-BE49-F238E27FC236}">
                <a16:creationId xmlns:a16="http://schemas.microsoft.com/office/drawing/2014/main" id="{D32D4AC6-429C-7C78-A5A0-695548F000C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364391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0F6ED-0FE0-D7FE-48F4-5225FA3E1281}"/>
              </a:ext>
            </a:extLst>
          </p:cNvPr>
          <p:cNvSpPr>
            <a:spLocks noGrp="1"/>
          </p:cNvSpPr>
          <p:nvPr>
            <p:ph type="title" idx="4294967295"/>
          </p:nvPr>
        </p:nvSpPr>
        <p:spPr/>
        <p:txBody>
          <a:bodyPr/>
          <a:lstStyle/>
          <a:p>
            <a:r>
              <a:rPr lang="en-US" dirty="0">
                <a:solidFill>
                  <a:schemeClr val="accent3"/>
                </a:solidFill>
              </a:rPr>
              <a:t>ICS Hierarchy</a:t>
            </a:r>
          </a:p>
        </p:txBody>
      </p:sp>
      <p:pic>
        <p:nvPicPr>
          <p:cNvPr id="26" name="Content Placeholder 25" descr="A diagram showing the hierarchy of the incident command system with the incident commander at the top, the command staff in the next tier, and the general staff below the command staff.">
            <a:extLst>
              <a:ext uri="{FF2B5EF4-FFF2-40B4-BE49-F238E27FC236}">
                <a16:creationId xmlns:a16="http://schemas.microsoft.com/office/drawing/2014/main" id="{5FB427CD-57B7-505F-D3F6-C1201F0AD35A}"/>
              </a:ext>
            </a:extLst>
          </p:cNvPr>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1853279" y="514350"/>
            <a:ext cx="8485443" cy="5829300"/>
          </a:xfrm>
        </p:spPr>
      </p:pic>
    </p:spTree>
    <p:extLst>
      <p:ext uri="{BB962C8B-B14F-4D97-AF65-F5344CB8AC3E}">
        <p14:creationId xmlns:p14="http://schemas.microsoft.com/office/powerpoint/2010/main" val="20783431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BABA01-2E7A-D838-48DD-48760FD60034}"/>
              </a:ext>
            </a:extLst>
          </p:cNvPr>
          <p:cNvSpPr>
            <a:spLocks noGrp="1"/>
          </p:cNvSpPr>
          <p:nvPr>
            <p:ph type="title"/>
          </p:nvPr>
        </p:nvSpPr>
        <p:spPr>
          <a:solidFill>
            <a:schemeClr val="bg1"/>
          </a:solidFill>
          <a:ln w="76200"/>
        </p:spPr>
        <p:txBody>
          <a:bodyPr/>
          <a:lstStyle/>
          <a:p>
            <a:r>
              <a:rPr lang="en-US" dirty="0">
                <a:latin typeface="Verdana" panose="020B0604030504040204" pitchFamily="34" charset="0"/>
              </a:rPr>
              <a:t>Incident Command</a:t>
            </a:r>
          </a:p>
        </p:txBody>
      </p:sp>
    </p:spTree>
    <p:extLst>
      <p:ext uri="{BB962C8B-B14F-4D97-AF65-F5344CB8AC3E}">
        <p14:creationId xmlns:p14="http://schemas.microsoft.com/office/powerpoint/2010/main" val="57177118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FE48A-28BE-B456-C1B7-B5D08FB28D2B}"/>
              </a:ext>
            </a:extLst>
          </p:cNvPr>
          <p:cNvSpPr>
            <a:spLocks noGrp="1"/>
          </p:cNvSpPr>
          <p:nvPr>
            <p:ph type="title" idx="4294967295"/>
          </p:nvPr>
        </p:nvSpPr>
        <p:spPr/>
        <p:txBody>
          <a:bodyPr/>
          <a:lstStyle/>
          <a:p>
            <a:r>
              <a:rPr lang="en-US" dirty="0">
                <a:solidFill>
                  <a:schemeClr val="accent2"/>
                </a:solidFill>
              </a:rPr>
              <a:t>Command Staff</a:t>
            </a:r>
          </a:p>
        </p:txBody>
      </p:sp>
      <p:sp>
        <p:nvSpPr>
          <p:cNvPr id="9" name="Content Placeholder 8" descr="A diagram showing the hierarchy of the incident command staff with the incident commander at the top and the liaison officer, the safety officer, and the public information officer in positions under the incident commander.">
            <a:extLst>
              <a:ext uri="{FF2B5EF4-FFF2-40B4-BE49-F238E27FC236}">
                <a16:creationId xmlns:a16="http://schemas.microsoft.com/office/drawing/2014/main" id="{BDC608FD-A824-98CF-57A1-4BAB67912E11}"/>
              </a:ext>
            </a:extLst>
          </p:cNvPr>
          <p:cNvSpPr>
            <a:spLocks noGrp="1"/>
          </p:cNvSpPr>
          <p:nvPr>
            <p:ph idx="13"/>
          </p:nvPr>
        </p:nvSpPr>
        <p:spPr/>
        <p:txBody>
          <a:bodyPr/>
          <a:lstStyle/>
          <a:p>
            <a:r>
              <a:rPr lang="en-US" dirty="0">
                <a:solidFill>
                  <a:srgbClr val="FFFFFF"/>
                </a:solidFill>
              </a:rPr>
              <a:t>x</a:t>
            </a:r>
          </a:p>
        </p:txBody>
      </p:sp>
      <p:pic>
        <p:nvPicPr>
          <p:cNvPr id="13" name="Graphic 12" descr="A diagram showing the hierarchy of the incident command staff with the incident commander at the top and the liaison officer, the safety officer, and the public information officer in positions under the incident commander.">
            <a:extLst>
              <a:ext uri="{FF2B5EF4-FFF2-40B4-BE49-F238E27FC236}">
                <a16:creationId xmlns:a16="http://schemas.microsoft.com/office/drawing/2014/main" id="{04FFFA5B-15FA-E399-7218-E3FFCA1169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8236" y="767443"/>
            <a:ext cx="10935528" cy="5323114"/>
          </a:xfrm>
          <a:prstGeom prst="rect">
            <a:avLst/>
          </a:prstGeom>
        </p:spPr>
      </p:pic>
    </p:spTree>
    <p:extLst>
      <p:ext uri="{BB962C8B-B14F-4D97-AF65-F5344CB8AC3E}">
        <p14:creationId xmlns:p14="http://schemas.microsoft.com/office/powerpoint/2010/main" val="391325013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i14UIYt2"/>
  <p:tag name="ARTICULATE_DESIGN_ID_1_OFFICE THEME" val="XYzi2Xru"/>
  <p:tag name="ARTICULATE_DESIGN_ID_JIT 2024" val="k787l00L"/>
  <p:tag name="ARTICULATE_DESIGN_ID_2_OFFICE THEME" val="CPKSCRN3"/>
  <p:tag name="ARTICULATE_DESIGN_ID_COLORPOP" val="ehaJcD1K"/>
  <p:tag name="ARTICULATE_DESIGN_ID_WIDE VERDANA WHITE" val="jxJbL8wV"/>
  <p:tag name="ARTICULATE_DESIGN_ID_JIT CORNERS" val="mhxZIMXL"/>
  <p:tag name="ARTICULATE_DESIGN_ID_JIT BLOCKS" val="REIDqgB5"/>
  <p:tag name="ARTICULATE_SLIDE_COUNT" val="2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IT 2026-0210">
  <a:themeElements>
    <a:clrScheme name="JIT-2026-0210">
      <a:dk1>
        <a:sysClr val="windowText" lastClr="000000"/>
      </a:dk1>
      <a:lt1>
        <a:srgbClr val="F6EACF"/>
      </a:lt1>
      <a:dk2>
        <a:srgbClr val="3D3836"/>
      </a:dk2>
      <a:lt2>
        <a:srgbClr val="727072"/>
      </a:lt2>
      <a:accent1>
        <a:srgbClr val="AA5026"/>
      </a:accent1>
      <a:accent2>
        <a:srgbClr val="D37043"/>
      </a:accent2>
      <a:accent3>
        <a:srgbClr val="E99359"/>
      </a:accent3>
      <a:accent4>
        <a:srgbClr val="FFD998"/>
      </a:accent4>
      <a:accent5>
        <a:srgbClr val="44747C"/>
      </a:accent5>
      <a:accent6>
        <a:srgbClr val="4F6651"/>
      </a:accent6>
      <a:hlink>
        <a:srgbClr val="8C6C4B"/>
      </a:hlink>
      <a:folHlink>
        <a:srgbClr val="96607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ide Verdana White" id="{525FB2E0-EAB0-4778-BE71-03C6D953DF7E}" vid="{E6A18245-1C84-4108-A925-6B1234BEB2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6728</TotalTime>
  <Words>1750</Words>
  <Application>Microsoft Office PowerPoint</Application>
  <PresentationFormat>Widescreen</PresentationFormat>
  <Paragraphs>154</Paragraphs>
  <Slides>25</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Arial</vt:lpstr>
      <vt:lpstr>Calibri</vt:lpstr>
      <vt:lpstr>Microsoft Sans Serif</vt:lpstr>
      <vt:lpstr>Roboto</vt:lpstr>
      <vt:lpstr>Verdana</vt:lpstr>
      <vt:lpstr>Verdana Pro</vt:lpstr>
      <vt:lpstr>JIT 2026-0210</vt:lpstr>
      <vt:lpstr>The Incident Command System</vt:lpstr>
      <vt:lpstr>Just in Time Training</vt:lpstr>
      <vt:lpstr>What is ICS?</vt:lpstr>
      <vt:lpstr>Incident Command System</vt:lpstr>
      <vt:lpstr>Key aspects of ICS </vt:lpstr>
      <vt:lpstr>Basic ICS Structure</vt:lpstr>
      <vt:lpstr>ICS Hierarchy</vt:lpstr>
      <vt:lpstr>Incident Command</vt:lpstr>
      <vt:lpstr>Command Staff</vt:lpstr>
      <vt:lpstr>Incident Commander</vt:lpstr>
      <vt:lpstr>The Command Staff</vt:lpstr>
      <vt:lpstr>Unified Command</vt:lpstr>
      <vt:lpstr>Area Command</vt:lpstr>
      <vt:lpstr>General Staff</vt:lpstr>
      <vt:lpstr>General Staff Sections</vt:lpstr>
      <vt:lpstr>General Staff</vt:lpstr>
      <vt:lpstr>General Staff</vt:lpstr>
      <vt:lpstr>Operational Planning</vt:lpstr>
      <vt:lpstr>Incident Action Plan</vt:lpstr>
      <vt:lpstr>Incident Action Plan Goals</vt:lpstr>
      <vt:lpstr>Other ICS Terminology</vt:lpstr>
      <vt:lpstr>More ICS Terminology</vt:lpstr>
      <vt:lpstr>Key Points</vt:lpstr>
      <vt:lpstr>Additional  JIT Videos</vt:lpstr>
      <vt:lpstr>Acknowledgements</vt:lpstr>
    </vt:vector>
  </TitlesOfParts>
  <Company>Center for Food Security and Public Health, Iowa State University, College of Veterinary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ICS: Overview</dc:title>
  <dc:subject>Just-In-Time Training for Animal Health Emergency Responders</dc:subject>
  <dc:creator>Center for Food Security and Public Health, Iowa State University, College of Veterinary Medicine</dc:creator>
  <cp:lastModifiedBy>Dvorak, Glenda D [CFSPH]</cp:lastModifiedBy>
  <cp:revision>96</cp:revision>
  <cp:lastPrinted>2026-05-13T20:03:35Z</cp:lastPrinted>
  <dcterms:created xsi:type="dcterms:W3CDTF">2024-10-22T16:15:18Z</dcterms:created>
  <dcterms:modified xsi:type="dcterms:W3CDTF">2026-05-14T22:00:36Z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6751DACA-9629-4166-B73E-79A15E3EE589</vt:lpwstr>
  </property>
  <property fmtid="{D5CDD505-2E9C-101B-9397-08002B2CF9AE}" pid="3" name="ArticulatePath">
    <vt:lpwstr>Presentation1</vt:lpwstr>
  </property>
</Properties>
</file>