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heme/theme7.xml" ContentType="application/vnd.openxmlformats-officedocument.theme+xml"/>
  <Override PartName="/ppt/tags/tag129.xml" ContentType="application/vnd.openxmlformats-officedocument.presentationml.tags+xml"/>
  <Override PartName="/ppt/notesSlides/notesSlide1.xml" ContentType="application/vnd.openxmlformats-officedocument.presentationml.notesSlide+xml"/>
  <Override PartName="/ppt/tags/tag130.xml" ContentType="application/vnd.openxmlformats-officedocument.presentationml.tags+xml"/>
  <Override PartName="/ppt/notesSlides/notesSlide2.xml" ContentType="application/vnd.openxmlformats-officedocument.presentationml.notesSlide+xml"/>
  <Override PartName="/ppt/tags/tag131.xml" ContentType="application/vnd.openxmlformats-officedocument.presentationml.tags+xml"/>
  <Override PartName="/ppt/notesSlides/notesSlide3.xml" ContentType="application/vnd.openxmlformats-officedocument.presentationml.notesSlide+xml"/>
  <Override PartName="/ppt/tags/tag132.xml" ContentType="application/vnd.openxmlformats-officedocument.presentationml.tags+xml"/>
  <Override PartName="/ppt/notesSlides/notesSlide4.xml" ContentType="application/vnd.openxmlformats-officedocument.presentationml.notesSlide+xml"/>
  <Override PartName="/ppt/tags/tag133.xml" ContentType="application/vnd.openxmlformats-officedocument.presentationml.tags+xml"/>
  <Override PartName="/ppt/notesSlides/notesSlide5.xml" ContentType="application/vnd.openxmlformats-officedocument.presentationml.notesSlide+xml"/>
  <Override PartName="/ppt/tags/tag134.xml" ContentType="application/vnd.openxmlformats-officedocument.presentationml.tags+xml"/>
  <Override PartName="/ppt/notesSlides/notesSlide6.xml" ContentType="application/vnd.openxmlformats-officedocument.presentationml.notesSlide+xml"/>
  <Override PartName="/ppt/tags/tag135.xml" ContentType="application/vnd.openxmlformats-officedocument.presentationml.tags+xml"/>
  <Override PartName="/ppt/notesSlides/notesSlide7.xml" ContentType="application/vnd.openxmlformats-officedocument.presentationml.notesSlide+xml"/>
  <Override PartName="/ppt/tags/tag136.xml" ContentType="application/vnd.openxmlformats-officedocument.presentationml.tags+xml"/>
  <Override PartName="/ppt/notesSlides/notesSlide8.xml" ContentType="application/vnd.openxmlformats-officedocument.presentationml.notesSlide+xml"/>
  <Override PartName="/ppt/tags/tag137.xml" ContentType="application/vnd.openxmlformats-officedocument.presentationml.tags+xml"/>
  <Override PartName="/ppt/notesSlides/notesSlide9.xml" ContentType="application/vnd.openxmlformats-officedocument.presentationml.notesSlide+xml"/>
  <Override PartName="/ppt/tags/tag138.xml" ContentType="application/vnd.openxmlformats-officedocument.presentationml.tags+xml"/>
  <Override PartName="/ppt/notesSlides/notesSlide10.xml" ContentType="application/vnd.openxmlformats-officedocument.presentationml.notesSlide+xml"/>
  <Override PartName="/ppt/tags/tag139.xml" ContentType="application/vnd.openxmlformats-officedocument.presentationml.tags+xml"/>
  <Override PartName="/ppt/notesSlides/notesSlide11.xml" ContentType="application/vnd.openxmlformats-officedocument.presentationml.notesSlide+xml"/>
  <Override PartName="/ppt/tags/tag140.xml" ContentType="application/vnd.openxmlformats-officedocument.presentationml.tags+xml"/>
  <Override PartName="/ppt/notesSlides/notesSlide12.xml" ContentType="application/vnd.openxmlformats-officedocument.presentationml.notesSlide+xml"/>
  <Override PartName="/ppt/tags/tag141.xml" ContentType="application/vnd.openxmlformats-officedocument.presentationml.tags+xml"/>
  <Override PartName="/ppt/notesSlides/notesSlide13.xml" ContentType="application/vnd.openxmlformats-officedocument.presentationml.notesSlide+xml"/>
  <Override PartName="/ppt/tags/tag142.xml" ContentType="application/vnd.openxmlformats-officedocument.presentationml.tags+xml"/>
  <Override PartName="/ppt/notesSlides/notesSlide14.xml" ContentType="application/vnd.openxmlformats-officedocument.presentationml.notesSlide+xml"/>
  <Override PartName="/ppt/tags/tag143.xml" ContentType="application/vnd.openxmlformats-officedocument.presentationml.tags+xml"/>
  <Override PartName="/ppt/notesSlides/notesSlide15.xml" ContentType="application/vnd.openxmlformats-officedocument.presentationml.notesSlide+xml"/>
  <Override PartName="/ppt/tags/tag144.xml" ContentType="application/vnd.openxmlformats-officedocument.presentationml.tags+xml"/>
  <Override PartName="/ppt/notesSlides/notesSlide16.xml" ContentType="application/vnd.openxmlformats-officedocument.presentationml.notesSlide+xml"/>
  <Override PartName="/ppt/tags/tag145.xml" ContentType="application/vnd.openxmlformats-officedocument.presentationml.tags+xml"/>
  <Override PartName="/ppt/notesSlides/notesSlide17.xml" ContentType="application/vnd.openxmlformats-officedocument.presentationml.notesSlide+xml"/>
  <Override PartName="/ppt/tags/tag146.xml" ContentType="application/vnd.openxmlformats-officedocument.presentationml.tags+xml"/>
  <Override PartName="/ppt/notesSlides/notesSlide18.xml" ContentType="application/vnd.openxmlformats-officedocument.presentationml.notesSlide+xml"/>
  <Override PartName="/ppt/tags/tag147.xml" ContentType="application/vnd.openxmlformats-officedocument.presentationml.tags+xml"/>
  <Override PartName="/ppt/notesSlides/notesSlide19.xml" ContentType="application/vnd.openxmlformats-officedocument.presentationml.notesSlide+xml"/>
  <Override PartName="/ppt/tags/tag148.xml" ContentType="application/vnd.openxmlformats-officedocument.presentationml.tags+xml"/>
  <Override PartName="/ppt/notesSlides/notesSlide20.xml" ContentType="application/vnd.openxmlformats-officedocument.presentationml.notesSlide+xml"/>
  <Override PartName="/ppt/tags/tag149.xml" ContentType="application/vnd.openxmlformats-officedocument.presentationml.tags+xml"/>
  <Override PartName="/ppt/notesSlides/notesSlide21.xml" ContentType="application/vnd.openxmlformats-officedocument.presentationml.notesSlide+xml"/>
  <Override PartName="/ppt/tags/tag150.xml" ContentType="application/vnd.openxmlformats-officedocument.presentationml.tags+xml"/>
  <Override PartName="/ppt/notesSlides/notesSlide22.xml" ContentType="application/vnd.openxmlformats-officedocument.presentationml.notesSlide+xml"/>
  <Override PartName="/ppt/tags/tag151.xml" ContentType="application/vnd.openxmlformats-officedocument.presentationml.tags+xml"/>
  <Override PartName="/ppt/notesSlides/notesSlide23.xml" ContentType="application/vnd.openxmlformats-officedocument.presentationml.notesSlide+xml"/>
  <Override PartName="/ppt/tags/tag152.xml" ContentType="application/vnd.openxmlformats-officedocument.presentationml.tags+xml"/>
  <Override PartName="/ppt/notesSlides/notesSlide24.xml" ContentType="application/vnd.openxmlformats-officedocument.presentationml.notesSlide+xml"/>
  <Override PartName="/ppt/tags/tag153.xml" ContentType="application/vnd.openxmlformats-officedocument.presentationml.tags+xml"/>
  <Override PartName="/ppt/notesSlides/notesSlide25.xml" ContentType="application/vnd.openxmlformats-officedocument.presentationml.notesSlide+xml"/>
  <Override PartName="/ppt/tags/tag154.xml" ContentType="application/vnd.openxmlformats-officedocument.presentationml.tags+xml"/>
  <Override PartName="/ppt/notesSlides/notesSlide26.xml" ContentType="application/vnd.openxmlformats-officedocument.presentationml.notesSlide+xml"/>
  <Override PartName="/ppt/tags/tag155.xml" ContentType="application/vnd.openxmlformats-officedocument.presentationml.tags+xml"/>
  <Override PartName="/ppt/notesSlides/notesSlide27.xml" ContentType="application/vnd.openxmlformats-officedocument.presentationml.notesSlide+xml"/>
  <Override PartName="/ppt/tags/tag156.xml" ContentType="application/vnd.openxmlformats-officedocument.presentationml.tags+xml"/>
  <Override PartName="/ppt/notesSlides/notesSlide28.xml" ContentType="application/vnd.openxmlformats-officedocument.presentationml.notesSlide+xml"/>
  <Override PartName="/ppt/tags/tag157.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 id="2147483793" r:id="rId6"/>
  </p:sldMasterIdLst>
  <p:notesMasterIdLst>
    <p:notesMasterId r:id="rId36"/>
  </p:notesMasterIdLst>
  <p:sldIdLst>
    <p:sldId id="259" r:id="rId7"/>
    <p:sldId id="311" r:id="rId8"/>
    <p:sldId id="2624" r:id="rId9"/>
    <p:sldId id="264" r:id="rId10"/>
    <p:sldId id="312" r:id="rId11"/>
    <p:sldId id="313" r:id="rId12"/>
    <p:sldId id="335" r:id="rId13"/>
    <p:sldId id="319" r:id="rId14"/>
    <p:sldId id="322" r:id="rId15"/>
    <p:sldId id="314" r:id="rId16"/>
    <p:sldId id="2611" r:id="rId17"/>
    <p:sldId id="320" r:id="rId18"/>
    <p:sldId id="315" r:id="rId19"/>
    <p:sldId id="336" r:id="rId20"/>
    <p:sldId id="323" r:id="rId21"/>
    <p:sldId id="2612" r:id="rId22"/>
    <p:sldId id="2625" r:id="rId23"/>
    <p:sldId id="2613" r:id="rId24"/>
    <p:sldId id="2616" r:id="rId25"/>
    <p:sldId id="2617" r:id="rId26"/>
    <p:sldId id="2614" r:id="rId27"/>
    <p:sldId id="2618" r:id="rId28"/>
    <p:sldId id="2615" r:id="rId29"/>
    <p:sldId id="2620" r:id="rId30"/>
    <p:sldId id="2621" r:id="rId31"/>
    <p:sldId id="2622" r:id="rId32"/>
    <p:sldId id="310" r:id="rId33"/>
    <p:sldId id="271" r:id="rId34"/>
    <p:sldId id="272" r:id="rId35"/>
  </p:sldIdLst>
  <p:sldSz cx="12192000" cy="6858000"/>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D4B"/>
    <a:srgbClr val="FAAA6C"/>
    <a:srgbClr val="FAB17A"/>
    <a:srgbClr val="F0F0F0"/>
    <a:srgbClr val="F19B61"/>
    <a:srgbClr val="FFD07D"/>
    <a:srgbClr val="E97243"/>
    <a:srgbClr val="FFDEA3"/>
    <a:srgbClr val="F5B68B"/>
    <a:srgbClr val="EE9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6" autoAdjust="0"/>
    <p:restoredTop sz="62445" autoAdjust="0"/>
  </p:normalViewPr>
  <p:slideViewPr>
    <p:cSldViewPr snapToGrid="0">
      <p:cViewPr varScale="1">
        <p:scale>
          <a:sx n="72" d="100"/>
          <a:sy n="72" d="100"/>
        </p:scale>
        <p:origin x="138" y="66"/>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78" d="100"/>
          <a:sy n="78" d="100"/>
        </p:scale>
        <p:origin x="274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da Dvorak" userId="200155727_tp_box_2" providerId="OAuth2" clId="{32118719-72FE-4919-A401-8AC739BD8AA7}"/>
    <pc:docChg chg="undo custSel addSld delSld modSld sldOrd modMainMaster">
      <pc:chgData name="Glenda Dvorak" userId="200155727_tp_box_2" providerId="OAuth2" clId="{32118719-72FE-4919-A401-8AC739BD8AA7}" dt="2025-07-07T00:59:34.089" v="4169" actId="1076"/>
      <pc:docMkLst>
        <pc:docMk/>
      </pc:docMkLst>
      <pc:sldChg chg="del">
        <pc:chgData name="Glenda Dvorak" userId="200155727_tp_box_2" providerId="OAuth2" clId="{32118719-72FE-4919-A401-8AC739BD8AA7}" dt="2025-07-05T13:03:28.047" v="13" actId="2696"/>
        <pc:sldMkLst>
          <pc:docMk/>
          <pc:sldMk cId="2272226589" sldId="257"/>
        </pc:sldMkLst>
      </pc:sldChg>
      <pc:sldChg chg="modSp mod">
        <pc:chgData name="Glenda Dvorak" userId="200155727_tp_box_2" providerId="OAuth2" clId="{32118719-72FE-4919-A401-8AC739BD8AA7}" dt="2025-07-06T17:54:53.522" v="3854" actId="962"/>
        <pc:sldMkLst>
          <pc:docMk/>
          <pc:sldMk cId="3073876056" sldId="259"/>
        </pc:sldMkLst>
        <pc:picChg chg="mod">
          <ac:chgData name="Glenda Dvorak" userId="200155727_tp_box_2" providerId="OAuth2" clId="{32118719-72FE-4919-A401-8AC739BD8AA7}" dt="2025-07-06T17:54:36.169" v="3852" actId="962"/>
          <ac:picMkLst>
            <pc:docMk/>
            <pc:sldMk cId="3073876056" sldId="259"/>
            <ac:picMk id="9" creationId="{4FB0DD72-96CA-3397-1574-2CEE7787C651}"/>
          </ac:picMkLst>
        </pc:picChg>
        <pc:picChg chg="mod">
          <ac:chgData name="Glenda Dvorak" userId="200155727_tp_box_2" providerId="OAuth2" clId="{32118719-72FE-4919-A401-8AC739BD8AA7}" dt="2025-07-06T17:54:53.522" v="3854" actId="962"/>
          <ac:picMkLst>
            <pc:docMk/>
            <pc:sldMk cId="3073876056" sldId="259"/>
            <ac:picMk id="10" creationId="{7F1C3D71-BF98-26C2-E453-76185110632E}"/>
          </ac:picMkLst>
        </pc:picChg>
      </pc:sldChg>
      <pc:sldChg chg="modSp mod modNotesTx">
        <pc:chgData name="Glenda Dvorak" userId="200155727_tp_box_2" providerId="OAuth2" clId="{32118719-72FE-4919-A401-8AC739BD8AA7}" dt="2025-07-06T17:55:59.844" v="3877" actId="1036"/>
        <pc:sldMkLst>
          <pc:docMk/>
          <pc:sldMk cId="2562756019" sldId="264"/>
        </pc:sldMkLst>
        <pc:spChg chg="mod">
          <ac:chgData name="Glenda Dvorak" userId="200155727_tp_box_2" providerId="OAuth2" clId="{32118719-72FE-4919-A401-8AC739BD8AA7}" dt="2025-07-06T17:55:36.699" v="3860" actId="20577"/>
          <ac:spMkLst>
            <pc:docMk/>
            <pc:sldMk cId="2562756019" sldId="264"/>
            <ac:spMk id="4" creationId="{9F3AC200-06FA-5092-8473-53FB8BD407ED}"/>
          </ac:spMkLst>
        </pc:spChg>
        <pc:spChg chg="mod">
          <ac:chgData name="Glenda Dvorak" userId="200155727_tp_box_2" providerId="OAuth2" clId="{32118719-72FE-4919-A401-8AC739BD8AA7}" dt="2025-07-06T17:55:59.844" v="3877" actId="1036"/>
          <ac:spMkLst>
            <pc:docMk/>
            <pc:sldMk cId="2562756019" sldId="264"/>
            <ac:spMk id="9" creationId="{A10CA5AA-2AAE-A319-AE4C-D7330CC228B8}"/>
          </ac:spMkLst>
        </pc:spChg>
        <pc:cxnChg chg="mod">
          <ac:chgData name="Glenda Dvorak" userId="200155727_tp_box_2" providerId="OAuth2" clId="{32118719-72FE-4919-A401-8AC739BD8AA7}" dt="2025-07-06T17:55:43.250" v="3870" actId="1036"/>
          <ac:cxnSpMkLst>
            <pc:docMk/>
            <pc:sldMk cId="2562756019" sldId="264"/>
            <ac:cxnSpMk id="10" creationId="{AEF93774-CE2E-B51D-67A0-F058C5A769A7}"/>
          </ac:cxnSpMkLst>
        </pc:cxnChg>
      </pc:sldChg>
      <pc:sldChg chg="modSp mod">
        <pc:chgData name="Glenda Dvorak" userId="200155727_tp_box_2" providerId="OAuth2" clId="{32118719-72FE-4919-A401-8AC739BD8AA7}" dt="2025-07-06T18:43:48.323" v="4123" actId="962"/>
        <pc:sldMkLst>
          <pc:docMk/>
          <pc:sldMk cId="2725323524" sldId="271"/>
        </pc:sldMkLst>
        <pc:picChg chg="mod">
          <ac:chgData name="Glenda Dvorak" userId="200155727_tp_box_2" providerId="OAuth2" clId="{32118719-72FE-4919-A401-8AC739BD8AA7}" dt="2025-07-06T18:43:48.323" v="4123" actId="962"/>
          <ac:picMkLst>
            <pc:docMk/>
            <pc:sldMk cId="2725323524" sldId="271"/>
            <ac:picMk id="3" creationId="{83C7699C-8137-A6F6-2D1D-19D64812CF16}"/>
          </ac:picMkLst>
        </pc:picChg>
        <pc:picChg chg="mod">
          <ac:chgData name="Glenda Dvorak" userId="200155727_tp_box_2" providerId="OAuth2" clId="{32118719-72FE-4919-A401-8AC739BD8AA7}" dt="2025-07-06T18:43:36.017" v="4121" actId="962"/>
          <ac:picMkLst>
            <pc:docMk/>
            <pc:sldMk cId="2725323524" sldId="271"/>
            <ac:picMk id="4" creationId="{B5F448BA-D134-E7C1-37DE-27CAAEE43DBF}"/>
          </ac:picMkLst>
        </pc:picChg>
      </pc:sldChg>
      <pc:sldChg chg="modSp mod">
        <pc:chgData name="Glenda Dvorak" userId="200155727_tp_box_2" providerId="OAuth2" clId="{32118719-72FE-4919-A401-8AC739BD8AA7}" dt="2025-07-06T18:44:18.932" v="4125" actId="962"/>
        <pc:sldMkLst>
          <pc:docMk/>
          <pc:sldMk cId="1436964975" sldId="272"/>
        </pc:sldMkLst>
        <pc:picChg chg="mod">
          <ac:chgData name="Glenda Dvorak" userId="200155727_tp_box_2" providerId="OAuth2" clId="{32118719-72FE-4919-A401-8AC739BD8AA7}" dt="2025-07-06T18:44:18.932" v="4125" actId="962"/>
          <ac:picMkLst>
            <pc:docMk/>
            <pc:sldMk cId="1436964975" sldId="272"/>
            <ac:picMk id="2" creationId="{49580BAA-C675-B497-D387-44FDB5D86099}"/>
          </ac:picMkLst>
        </pc:picChg>
      </pc:sldChg>
      <pc:sldChg chg="modSp mod ord modNotesTx">
        <pc:chgData name="Glenda Dvorak" userId="200155727_tp_box_2" providerId="OAuth2" clId="{32118719-72FE-4919-A401-8AC739BD8AA7}" dt="2025-07-06T17:45:00.504" v="3626" actId="6549"/>
        <pc:sldMkLst>
          <pc:docMk/>
          <pc:sldMk cId="1248820940" sldId="310"/>
        </pc:sldMkLst>
        <pc:spChg chg="mod">
          <ac:chgData name="Glenda Dvorak" userId="200155727_tp_box_2" providerId="OAuth2" clId="{32118719-72FE-4919-A401-8AC739BD8AA7}" dt="2025-07-06T17:41:29.721" v="3482" actId="20577"/>
          <ac:spMkLst>
            <pc:docMk/>
            <pc:sldMk cId="1248820940" sldId="310"/>
            <ac:spMk id="3" creationId="{8D6CA049-9B37-D46E-F15B-4D8641DFC0AE}"/>
          </ac:spMkLst>
        </pc:spChg>
      </pc:sldChg>
      <pc:sldChg chg="modSp mod">
        <pc:chgData name="Glenda Dvorak" userId="200155727_tp_box_2" providerId="OAuth2" clId="{32118719-72FE-4919-A401-8AC739BD8AA7}" dt="2025-07-05T13:19:31.774" v="126" actId="171"/>
        <pc:sldMkLst>
          <pc:docMk/>
          <pc:sldMk cId="3565454457" sldId="311"/>
        </pc:sldMkLst>
        <pc:picChg chg="mod ord modCrop">
          <ac:chgData name="Glenda Dvorak" userId="200155727_tp_box_2" providerId="OAuth2" clId="{32118719-72FE-4919-A401-8AC739BD8AA7}" dt="2025-07-05T13:19:31.774" v="126" actId="171"/>
          <ac:picMkLst>
            <pc:docMk/>
            <pc:sldMk cId="3565454457" sldId="311"/>
            <ac:picMk id="2" creationId="{89E605C7-F8FA-09A8-C73C-7531C8D2D39C}"/>
          </ac:picMkLst>
        </pc:picChg>
      </pc:sldChg>
      <pc:sldChg chg="modSp mod modNotesTx">
        <pc:chgData name="Glenda Dvorak" userId="200155727_tp_box_2" providerId="OAuth2" clId="{32118719-72FE-4919-A401-8AC739BD8AA7}" dt="2025-07-06T17:56:08.509" v="3878" actId="962"/>
        <pc:sldMkLst>
          <pc:docMk/>
          <pc:sldMk cId="1401885623" sldId="312"/>
        </pc:sldMkLst>
        <pc:spChg chg="mod">
          <ac:chgData name="Glenda Dvorak" userId="200155727_tp_box_2" providerId="OAuth2" clId="{32118719-72FE-4919-A401-8AC739BD8AA7}" dt="2025-07-06T17:56:08.509" v="3878" actId="962"/>
          <ac:spMkLst>
            <pc:docMk/>
            <pc:sldMk cId="1401885623" sldId="312"/>
            <ac:spMk id="9" creationId="{71E5AD53-A59F-58CA-09EA-440F52844104}"/>
          </ac:spMkLst>
        </pc:spChg>
      </pc:sldChg>
      <pc:sldChg chg="modSp mod">
        <pc:chgData name="Glenda Dvorak" userId="200155727_tp_box_2" providerId="OAuth2" clId="{32118719-72FE-4919-A401-8AC739BD8AA7}" dt="2025-07-06T20:03:05.469" v="4127" actId="962"/>
        <pc:sldMkLst>
          <pc:docMk/>
          <pc:sldMk cId="1118986894" sldId="313"/>
        </pc:sldMkLst>
        <pc:spChg chg="mod">
          <ac:chgData name="Glenda Dvorak" userId="200155727_tp_box_2" providerId="OAuth2" clId="{32118719-72FE-4919-A401-8AC739BD8AA7}" dt="2025-07-05T13:19:55.500" v="128" actId="403"/>
          <ac:spMkLst>
            <pc:docMk/>
            <pc:sldMk cId="1118986894" sldId="313"/>
            <ac:spMk id="3" creationId="{64E6459C-CEC3-19E8-4B84-93B721EB2C3D}"/>
          </ac:spMkLst>
        </pc:spChg>
        <pc:picChg chg="mod">
          <ac:chgData name="Glenda Dvorak" userId="200155727_tp_box_2" providerId="OAuth2" clId="{32118719-72FE-4919-A401-8AC739BD8AA7}" dt="2025-07-06T20:03:05.469" v="4127" actId="962"/>
          <ac:picMkLst>
            <pc:docMk/>
            <pc:sldMk cId="1118986894" sldId="313"/>
            <ac:picMk id="9" creationId="{5D986F65-3C39-EB79-1934-4A52E7C619B9}"/>
          </ac:picMkLst>
        </pc:picChg>
      </pc:sldChg>
      <pc:sldChg chg="addSp modSp mod">
        <pc:chgData name="Glenda Dvorak" userId="200155727_tp_box_2" providerId="OAuth2" clId="{32118719-72FE-4919-A401-8AC739BD8AA7}" dt="2025-07-07T00:27:28.892" v="4150" actId="962"/>
        <pc:sldMkLst>
          <pc:docMk/>
          <pc:sldMk cId="2408774301" sldId="314"/>
        </pc:sldMkLst>
        <pc:spChg chg="ord">
          <ac:chgData name="Glenda Dvorak" userId="200155727_tp_box_2" providerId="OAuth2" clId="{32118719-72FE-4919-A401-8AC739BD8AA7}" dt="2025-07-06T18:00:52.574" v="3894"/>
          <ac:spMkLst>
            <pc:docMk/>
            <pc:sldMk cId="2408774301" sldId="314"/>
            <ac:spMk id="7" creationId="{05A73364-F2A5-4AD9-D8D0-806462B332E0}"/>
          </ac:spMkLst>
        </pc:spChg>
        <pc:spChg chg="ord">
          <ac:chgData name="Glenda Dvorak" userId="200155727_tp_box_2" providerId="OAuth2" clId="{32118719-72FE-4919-A401-8AC739BD8AA7}" dt="2025-07-06T18:01:00.347" v="3896"/>
          <ac:spMkLst>
            <pc:docMk/>
            <pc:sldMk cId="2408774301" sldId="314"/>
            <ac:spMk id="8" creationId="{48AD6BD6-6269-36E8-4D06-388F07D358A9}"/>
          </ac:spMkLst>
        </pc:spChg>
        <pc:grpChg chg="add mod">
          <ac:chgData name="Glenda Dvorak" userId="200155727_tp_box_2" providerId="OAuth2" clId="{32118719-72FE-4919-A401-8AC739BD8AA7}" dt="2025-07-07T00:27:28.892" v="4150" actId="962"/>
          <ac:grpSpMkLst>
            <pc:docMk/>
            <pc:sldMk cId="2408774301" sldId="314"/>
            <ac:grpSpMk id="9" creationId="{8805A668-A76F-8CE5-8685-DF79F82FF44E}"/>
          </ac:grpSpMkLst>
        </pc:grpChg>
        <pc:picChg chg="add mod">
          <ac:chgData name="Glenda Dvorak" userId="200155727_tp_box_2" providerId="OAuth2" clId="{32118719-72FE-4919-A401-8AC739BD8AA7}" dt="2025-07-07T00:27:26.843" v="4148" actId="164"/>
          <ac:picMkLst>
            <pc:docMk/>
            <pc:sldMk cId="2408774301" sldId="314"/>
            <ac:picMk id="4" creationId="{878F9DF6-873E-0358-F625-F4E24CDBC7CA}"/>
          </ac:picMkLst>
        </pc:picChg>
        <pc:picChg chg="mod ord">
          <ac:chgData name="Glenda Dvorak" userId="200155727_tp_box_2" providerId="OAuth2" clId="{32118719-72FE-4919-A401-8AC739BD8AA7}" dt="2025-07-06T18:04:21.505" v="3915" actId="962"/>
          <ac:picMkLst>
            <pc:docMk/>
            <pc:sldMk cId="2408774301" sldId="314"/>
            <ac:picMk id="5" creationId="{7F8376B3-1D70-2525-99CA-F307EAF28FD9}"/>
          </ac:picMkLst>
        </pc:picChg>
        <pc:picChg chg="mod">
          <ac:chgData name="Glenda Dvorak" userId="200155727_tp_box_2" providerId="OAuth2" clId="{32118719-72FE-4919-A401-8AC739BD8AA7}" dt="2025-07-07T00:27:26.843" v="4148" actId="164"/>
          <ac:picMkLst>
            <pc:docMk/>
            <pc:sldMk cId="2408774301" sldId="314"/>
            <ac:picMk id="6" creationId="{1E0877D6-CF21-1AEB-365B-2B360827F109}"/>
          </ac:picMkLst>
        </pc:picChg>
      </pc:sldChg>
      <pc:sldChg chg="addSp modSp mod">
        <pc:chgData name="Glenda Dvorak" userId="200155727_tp_box_2" providerId="OAuth2" clId="{32118719-72FE-4919-A401-8AC739BD8AA7}" dt="2025-07-06T18:04:29.988" v="3917" actId="962"/>
        <pc:sldMkLst>
          <pc:docMk/>
          <pc:sldMk cId="532824268" sldId="315"/>
        </pc:sldMkLst>
        <pc:spChg chg="mod">
          <ac:chgData name="Glenda Dvorak" userId="200155727_tp_box_2" providerId="OAuth2" clId="{32118719-72FE-4919-A401-8AC739BD8AA7}" dt="2025-07-06T11:44:49.088" v="1688" actId="1076"/>
          <ac:spMkLst>
            <pc:docMk/>
            <pc:sldMk cId="532824268" sldId="315"/>
            <ac:spMk id="2" creationId="{1ADB0C06-AD6A-3CB2-96F0-0FDA5A17430C}"/>
          </ac:spMkLst>
        </pc:spChg>
        <pc:spChg chg="mod">
          <ac:chgData name="Glenda Dvorak" userId="200155727_tp_box_2" providerId="OAuth2" clId="{32118719-72FE-4919-A401-8AC739BD8AA7}" dt="2025-07-06T11:45:06.305" v="1690" actId="1076"/>
          <ac:spMkLst>
            <pc:docMk/>
            <pc:sldMk cId="532824268" sldId="315"/>
            <ac:spMk id="10" creationId="{B1633307-53AF-5FAC-9783-A00D9AA5121D}"/>
          </ac:spMkLst>
        </pc:spChg>
        <pc:picChg chg="mod">
          <ac:chgData name="Glenda Dvorak" userId="200155727_tp_box_2" providerId="OAuth2" clId="{32118719-72FE-4919-A401-8AC739BD8AA7}" dt="2025-07-06T18:04:29.988" v="3917" actId="962"/>
          <ac:picMkLst>
            <pc:docMk/>
            <pc:sldMk cId="532824268" sldId="315"/>
            <ac:picMk id="14" creationId="{E564DAD1-0967-807B-2BC2-DDD48CF022F2}"/>
          </ac:picMkLst>
        </pc:picChg>
        <pc:cxnChg chg="add mod">
          <ac:chgData name="Glenda Dvorak" userId="200155727_tp_box_2" providerId="OAuth2" clId="{32118719-72FE-4919-A401-8AC739BD8AA7}" dt="2025-07-06T11:45:24.740" v="1708" actId="14100"/>
          <ac:cxnSpMkLst>
            <pc:docMk/>
            <pc:sldMk cId="532824268" sldId="315"/>
            <ac:cxnSpMk id="3" creationId="{9018D7B6-706D-54D6-9521-1F121A0D597F}"/>
          </ac:cxnSpMkLst>
        </pc:cxnChg>
      </pc:sldChg>
      <pc:sldChg chg="del">
        <pc:chgData name="Glenda Dvorak" userId="200155727_tp_box_2" providerId="OAuth2" clId="{32118719-72FE-4919-A401-8AC739BD8AA7}" dt="2025-07-06T17:41:37.038" v="3483" actId="47"/>
        <pc:sldMkLst>
          <pc:docMk/>
          <pc:sldMk cId="644991890" sldId="316"/>
        </pc:sldMkLst>
      </pc:sldChg>
      <pc:sldChg chg="addSp delSp modSp mod modNotesTx">
        <pc:chgData name="Glenda Dvorak" userId="200155727_tp_box_2" providerId="OAuth2" clId="{32118719-72FE-4919-A401-8AC739BD8AA7}" dt="2025-07-06T17:58:29.354" v="3888"/>
        <pc:sldMkLst>
          <pc:docMk/>
          <pc:sldMk cId="4269112366" sldId="319"/>
        </pc:sldMkLst>
        <pc:spChg chg="mod">
          <ac:chgData name="Glenda Dvorak" userId="200155727_tp_box_2" providerId="OAuth2" clId="{32118719-72FE-4919-A401-8AC739BD8AA7}" dt="2025-07-06T11:23:10.099" v="1204" actId="1076"/>
          <ac:spMkLst>
            <pc:docMk/>
            <pc:sldMk cId="4269112366" sldId="319"/>
            <ac:spMk id="3" creationId="{8C35B3E2-398A-BE74-2766-285FCF7CD567}"/>
          </ac:spMkLst>
        </pc:spChg>
        <pc:spChg chg="mod ord">
          <ac:chgData name="Glenda Dvorak" userId="200155727_tp_box_2" providerId="OAuth2" clId="{32118719-72FE-4919-A401-8AC739BD8AA7}" dt="2025-07-06T17:58:29.354" v="3888"/>
          <ac:spMkLst>
            <pc:docMk/>
            <pc:sldMk cId="4269112366" sldId="319"/>
            <ac:spMk id="4" creationId="{03E29D36-4810-E9CC-4A41-57E38E619A15}"/>
          </ac:spMkLst>
        </pc:spChg>
        <pc:spChg chg="mod ord">
          <ac:chgData name="Glenda Dvorak" userId="200155727_tp_box_2" providerId="OAuth2" clId="{32118719-72FE-4919-A401-8AC739BD8AA7}" dt="2025-07-06T17:58:26.292" v="3887"/>
          <ac:spMkLst>
            <pc:docMk/>
            <pc:sldMk cId="4269112366" sldId="319"/>
            <ac:spMk id="5" creationId="{124EB047-D88C-BBF4-368B-F0A998DF043D}"/>
          </ac:spMkLst>
        </pc:spChg>
        <pc:spChg chg="add mod ord">
          <ac:chgData name="Glenda Dvorak" userId="200155727_tp_box_2" providerId="OAuth2" clId="{32118719-72FE-4919-A401-8AC739BD8AA7}" dt="2025-07-06T11:25:14.119" v="1224" actId="14100"/>
          <ac:spMkLst>
            <pc:docMk/>
            <pc:sldMk cId="4269112366" sldId="319"/>
            <ac:spMk id="19" creationId="{89115328-8BD1-F6EB-CAA0-87CD6950AC77}"/>
          </ac:spMkLst>
        </pc:spChg>
        <pc:grpChg chg="add mod ord">
          <ac:chgData name="Glenda Dvorak" userId="200155727_tp_box_2" providerId="OAuth2" clId="{32118719-72FE-4919-A401-8AC739BD8AA7}" dt="2025-07-06T17:58:23.077" v="3885"/>
          <ac:grpSpMkLst>
            <pc:docMk/>
            <pc:sldMk cId="4269112366" sldId="319"/>
            <ac:grpSpMk id="20" creationId="{BA108911-AD89-86F6-AD4F-56128BE8C166}"/>
          </ac:grpSpMkLst>
        </pc:grpChg>
        <pc:picChg chg="add mod">
          <ac:chgData name="Glenda Dvorak" userId="200155727_tp_box_2" providerId="OAuth2" clId="{32118719-72FE-4919-A401-8AC739BD8AA7}" dt="2025-07-06T11:24:30.330" v="1216" actId="14100"/>
          <ac:picMkLst>
            <pc:docMk/>
            <pc:sldMk cId="4269112366" sldId="319"/>
            <ac:picMk id="7" creationId="{186F297E-A146-D5C1-1FEF-F1324120D542}"/>
          </ac:picMkLst>
        </pc:picChg>
        <pc:picChg chg="add mod">
          <ac:chgData name="Glenda Dvorak" userId="200155727_tp_box_2" providerId="OAuth2" clId="{32118719-72FE-4919-A401-8AC739BD8AA7}" dt="2025-07-06T11:25:03.970" v="1223" actId="408"/>
          <ac:picMkLst>
            <pc:docMk/>
            <pc:sldMk cId="4269112366" sldId="319"/>
            <ac:picMk id="9" creationId="{DC2541CE-A844-B867-8C05-C5B3613C8E4D}"/>
          </ac:picMkLst>
        </pc:picChg>
        <pc:picChg chg="del">
          <ac:chgData name="Glenda Dvorak" userId="200155727_tp_box_2" providerId="OAuth2" clId="{32118719-72FE-4919-A401-8AC739BD8AA7}" dt="2025-07-06T11:22:54.190" v="1202" actId="478"/>
          <ac:picMkLst>
            <pc:docMk/>
            <pc:sldMk cId="4269112366" sldId="319"/>
            <ac:picMk id="10" creationId="{44D981DE-9ED3-AC92-D566-4DD32FD1B2C2}"/>
          </ac:picMkLst>
        </pc:picChg>
        <pc:picChg chg="add mod">
          <ac:chgData name="Glenda Dvorak" userId="200155727_tp_box_2" providerId="OAuth2" clId="{32118719-72FE-4919-A401-8AC739BD8AA7}" dt="2025-07-06T11:25:03.970" v="1223" actId="408"/>
          <ac:picMkLst>
            <pc:docMk/>
            <pc:sldMk cId="4269112366" sldId="319"/>
            <ac:picMk id="12" creationId="{23B45B49-EFDA-4866-6138-624491DC567F}"/>
          </ac:picMkLst>
        </pc:picChg>
        <pc:picChg chg="add mod modCrop">
          <ac:chgData name="Glenda Dvorak" userId="200155727_tp_box_2" providerId="OAuth2" clId="{32118719-72FE-4919-A401-8AC739BD8AA7}" dt="2025-07-06T11:25:03.970" v="1223" actId="408"/>
          <ac:picMkLst>
            <pc:docMk/>
            <pc:sldMk cId="4269112366" sldId="319"/>
            <ac:picMk id="14" creationId="{E086F344-D520-5CE7-3314-A767F087A0CB}"/>
          </ac:picMkLst>
        </pc:picChg>
        <pc:picChg chg="add mod">
          <ac:chgData name="Glenda Dvorak" userId="200155727_tp_box_2" providerId="OAuth2" clId="{32118719-72FE-4919-A401-8AC739BD8AA7}" dt="2025-07-06T11:25:03.970" v="1223" actId="408"/>
          <ac:picMkLst>
            <pc:docMk/>
            <pc:sldMk cId="4269112366" sldId="319"/>
            <ac:picMk id="16" creationId="{2C609E68-466F-439D-4C21-F64347D021A1}"/>
          </ac:picMkLst>
        </pc:picChg>
        <pc:picChg chg="add mod">
          <ac:chgData name="Glenda Dvorak" userId="200155727_tp_box_2" providerId="OAuth2" clId="{32118719-72FE-4919-A401-8AC739BD8AA7}" dt="2025-07-06T11:24:58.450" v="1222" actId="1076"/>
          <ac:picMkLst>
            <pc:docMk/>
            <pc:sldMk cId="4269112366" sldId="319"/>
            <ac:picMk id="18" creationId="{130CFF72-D7E0-9CE1-B424-0DCF00FA4E89}"/>
          </ac:picMkLst>
        </pc:picChg>
      </pc:sldChg>
      <pc:sldChg chg="modSp mod">
        <pc:chgData name="Glenda Dvorak" userId="200155727_tp_box_2" providerId="OAuth2" clId="{32118719-72FE-4919-A401-8AC739BD8AA7}" dt="2025-07-06T11:38:05.445" v="1687" actId="20577"/>
        <pc:sldMkLst>
          <pc:docMk/>
          <pc:sldMk cId="1159532095" sldId="320"/>
        </pc:sldMkLst>
        <pc:spChg chg="mod">
          <ac:chgData name="Glenda Dvorak" userId="200155727_tp_box_2" providerId="OAuth2" clId="{32118719-72FE-4919-A401-8AC739BD8AA7}" dt="2025-07-06T11:38:05.445" v="1687" actId="20577"/>
          <ac:spMkLst>
            <pc:docMk/>
            <pc:sldMk cId="1159532095" sldId="320"/>
            <ac:spMk id="9" creationId="{92A58A0C-6839-B52E-551A-C99C8F579202}"/>
          </ac:spMkLst>
        </pc:spChg>
      </pc:sldChg>
      <pc:sldChg chg="modNotesTx">
        <pc:chgData name="Glenda Dvorak" userId="200155727_tp_box_2" providerId="OAuth2" clId="{32118719-72FE-4919-A401-8AC739BD8AA7}" dt="2025-07-06T11:37:46.967" v="1682" actId="113"/>
        <pc:sldMkLst>
          <pc:docMk/>
          <pc:sldMk cId="624050066" sldId="322"/>
        </pc:sldMkLst>
      </pc:sldChg>
      <pc:sldChg chg="modSp mod modNotesTx">
        <pc:chgData name="Glenda Dvorak" userId="200155727_tp_box_2" providerId="OAuth2" clId="{32118719-72FE-4919-A401-8AC739BD8AA7}" dt="2025-07-06T11:46:41.968" v="1759" actId="20577"/>
        <pc:sldMkLst>
          <pc:docMk/>
          <pc:sldMk cId="1659668208" sldId="323"/>
        </pc:sldMkLst>
        <pc:spChg chg="mod">
          <ac:chgData name="Glenda Dvorak" userId="200155727_tp_box_2" providerId="OAuth2" clId="{32118719-72FE-4919-A401-8AC739BD8AA7}" dt="2025-07-06T11:46:30.100" v="1747" actId="12789"/>
          <ac:spMkLst>
            <pc:docMk/>
            <pc:sldMk cId="1659668208" sldId="323"/>
            <ac:spMk id="9" creationId="{44B40B78-7502-ACF2-D10E-D6A01B9FD30F}"/>
          </ac:spMkLst>
        </pc:spChg>
      </pc:sldChg>
      <pc:sldChg chg="addSp delSp modSp del mod">
        <pc:chgData name="Glenda Dvorak" userId="200155727_tp_box_2" providerId="OAuth2" clId="{32118719-72FE-4919-A401-8AC739BD8AA7}" dt="2025-07-06T13:18:08.308" v="1908" actId="47"/>
        <pc:sldMkLst>
          <pc:docMk/>
          <pc:sldMk cId="3026055803" sldId="324"/>
        </pc:sldMkLst>
        <pc:picChg chg="add del mod">
          <ac:chgData name="Glenda Dvorak" userId="200155727_tp_box_2" providerId="OAuth2" clId="{32118719-72FE-4919-A401-8AC739BD8AA7}" dt="2025-07-06T13:02:54.705" v="1763" actId="478"/>
          <ac:picMkLst>
            <pc:docMk/>
            <pc:sldMk cId="3026055803" sldId="324"/>
            <ac:picMk id="5" creationId="{73663937-9359-B520-524E-4158D0B8FD7D}"/>
          </ac:picMkLst>
        </pc:picChg>
        <pc:picChg chg="add mod modCrop">
          <ac:chgData name="Glenda Dvorak" userId="200155727_tp_box_2" providerId="OAuth2" clId="{32118719-72FE-4919-A401-8AC739BD8AA7}" dt="2025-07-06T13:03:54.033" v="1797" actId="732"/>
          <ac:picMkLst>
            <pc:docMk/>
            <pc:sldMk cId="3026055803" sldId="324"/>
            <ac:picMk id="8" creationId="{06D85878-EAC9-9592-E49F-854683F27DD6}"/>
          </ac:picMkLst>
        </pc:picChg>
        <pc:picChg chg="add mod">
          <ac:chgData name="Glenda Dvorak" userId="200155727_tp_box_2" providerId="OAuth2" clId="{32118719-72FE-4919-A401-8AC739BD8AA7}" dt="2025-07-06T13:08:11.526" v="1803" actId="1076"/>
          <ac:picMkLst>
            <pc:docMk/>
            <pc:sldMk cId="3026055803" sldId="324"/>
            <ac:picMk id="10" creationId="{1CA9BF71-F851-3114-6624-E8BB2B7953B4}"/>
          </ac:picMkLst>
        </pc:picChg>
        <pc:picChg chg="add mod modCrop">
          <ac:chgData name="Glenda Dvorak" userId="200155727_tp_box_2" providerId="OAuth2" clId="{32118719-72FE-4919-A401-8AC739BD8AA7}" dt="2025-07-06T13:08:57.513" v="1812" actId="1076"/>
          <ac:picMkLst>
            <pc:docMk/>
            <pc:sldMk cId="3026055803" sldId="324"/>
            <ac:picMk id="12" creationId="{1E7C926E-A21B-0C13-BD43-D6A9BAB5E8E6}"/>
          </ac:picMkLst>
        </pc:picChg>
      </pc:sldChg>
      <pc:sldChg chg="del">
        <pc:chgData name="Glenda Dvorak" userId="200155727_tp_box_2" providerId="OAuth2" clId="{32118719-72FE-4919-A401-8AC739BD8AA7}" dt="2025-07-05T13:05:51.722" v="77" actId="47"/>
        <pc:sldMkLst>
          <pc:docMk/>
          <pc:sldMk cId="1206736130" sldId="325"/>
        </pc:sldMkLst>
      </pc:sldChg>
      <pc:sldChg chg="del ord">
        <pc:chgData name="Glenda Dvorak" userId="200155727_tp_box_2" providerId="OAuth2" clId="{32118719-72FE-4919-A401-8AC739BD8AA7}" dt="2025-07-05T13:07:21.730" v="89" actId="47"/>
        <pc:sldMkLst>
          <pc:docMk/>
          <pc:sldMk cId="2912975499" sldId="326"/>
        </pc:sldMkLst>
      </pc:sldChg>
      <pc:sldChg chg="del ord">
        <pc:chgData name="Glenda Dvorak" userId="200155727_tp_box_2" providerId="OAuth2" clId="{32118719-72FE-4919-A401-8AC739BD8AA7}" dt="2025-07-05T14:06:12.164" v="625" actId="47"/>
        <pc:sldMkLst>
          <pc:docMk/>
          <pc:sldMk cId="3706960865" sldId="327"/>
        </pc:sldMkLst>
      </pc:sldChg>
      <pc:sldChg chg="delSp del mod ord">
        <pc:chgData name="Glenda Dvorak" userId="200155727_tp_box_2" providerId="OAuth2" clId="{32118719-72FE-4919-A401-8AC739BD8AA7}" dt="2025-07-05T14:11:01.779" v="648" actId="47"/>
        <pc:sldMkLst>
          <pc:docMk/>
          <pc:sldMk cId="2240000015" sldId="328"/>
        </pc:sldMkLst>
      </pc:sldChg>
      <pc:sldChg chg="delSp modSp del mod ord">
        <pc:chgData name="Glenda Dvorak" userId="200155727_tp_box_2" providerId="OAuth2" clId="{32118719-72FE-4919-A401-8AC739BD8AA7}" dt="2025-07-05T14:05:35.456" v="620" actId="47"/>
        <pc:sldMkLst>
          <pc:docMk/>
          <pc:sldMk cId="3948508713" sldId="329"/>
        </pc:sldMkLst>
      </pc:sldChg>
      <pc:sldChg chg="delSp modSp del mod ord">
        <pc:chgData name="Glenda Dvorak" userId="200155727_tp_box_2" providerId="OAuth2" clId="{32118719-72FE-4919-A401-8AC739BD8AA7}" dt="2025-07-05T14:06:05.473" v="624" actId="47"/>
        <pc:sldMkLst>
          <pc:docMk/>
          <pc:sldMk cId="2602336048" sldId="330"/>
        </pc:sldMkLst>
      </pc:sldChg>
      <pc:sldChg chg="modSp mod modNotesTx">
        <pc:chgData name="Glenda Dvorak" userId="200155727_tp_box_2" providerId="OAuth2" clId="{32118719-72FE-4919-A401-8AC739BD8AA7}" dt="2025-07-06T20:05:21.609" v="4128" actId="20577"/>
        <pc:sldMkLst>
          <pc:docMk/>
          <pc:sldMk cId="2106656045" sldId="335"/>
        </pc:sldMkLst>
        <pc:spChg chg="mod">
          <ac:chgData name="Glenda Dvorak" userId="200155727_tp_box_2" providerId="OAuth2" clId="{32118719-72FE-4919-A401-8AC739BD8AA7}" dt="2025-07-06T20:05:21.609" v="4128" actId="20577"/>
          <ac:spMkLst>
            <pc:docMk/>
            <pc:sldMk cId="2106656045" sldId="335"/>
            <ac:spMk id="5" creationId="{EFC37812-6CDE-6CC5-E0A1-4EBFA490D8E1}"/>
          </ac:spMkLst>
        </pc:spChg>
        <pc:picChg chg="mod">
          <ac:chgData name="Glenda Dvorak" userId="200155727_tp_box_2" providerId="OAuth2" clId="{32118719-72FE-4919-A401-8AC739BD8AA7}" dt="2025-07-06T17:57:17.039" v="3880" actId="962"/>
          <ac:picMkLst>
            <pc:docMk/>
            <pc:sldMk cId="2106656045" sldId="335"/>
            <ac:picMk id="19" creationId="{12342564-F795-C48B-B024-3DCADAE77E80}"/>
          </ac:picMkLst>
        </pc:picChg>
      </pc:sldChg>
      <pc:sldChg chg="addSp delSp modSp mod modNotesTx">
        <pc:chgData name="Glenda Dvorak" userId="200155727_tp_box_2" providerId="OAuth2" clId="{32118719-72FE-4919-A401-8AC739BD8AA7}" dt="2025-07-07T00:27:45.020" v="4154" actId="14100"/>
        <pc:sldMkLst>
          <pc:docMk/>
          <pc:sldMk cId="1990370208" sldId="336"/>
        </pc:sldMkLst>
        <pc:grpChg chg="add mod">
          <ac:chgData name="Glenda Dvorak" userId="200155727_tp_box_2" providerId="OAuth2" clId="{32118719-72FE-4919-A401-8AC739BD8AA7}" dt="2025-07-07T00:27:45.020" v="4154" actId="14100"/>
          <ac:grpSpMkLst>
            <pc:docMk/>
            <pc:sldMk cId="1990370208" sldId="336"/>
            <ac:grpSpMk id="4" creationId="{7A9ED0AB-6A3D-9A3E-57E3-A23303FEDB32}"/>
          </ac:grpSpMkLst>
        </pc:grpChg>
        <pc:picChg chg="del mod">
          <ac:chgData name="Glenda Dvorak" userId="200155727_tp_box_2" providerId="OAuth2" clId="{32118719-72FE-4919-A401-8AC739BD8AA7}" dt="2025-07-07T00:27:38.628" v="4151" actId="478"/>
          <ac:picMkLst>
            <pc:docMk/>
            <pc:sldMk cId="1990370208" sldId="336"/>
            <ac:picMk id="3" creationId="{D4FBA0F4-A9C2-B36A-FAEA-85A08176FBC8}"/>
          </ac:picMkLst>
        </pc:picChg>
        <pc:picChg chg="mod">
          <ac:chgData name="Glenda Dvorak" userId="200155727_tp_box_2" providerId="OAuth2" clId="{32118719-72FE-4919-A401-8AC739BD8AA7}" dt="2025-07-07T00:27:39.478" v="4152"/>
          <ac:picMkLst>
            <pc:docMk/>
            <pc:sldMk cId="1990370208" sldId="336"/>
            <ac:picMk id="5" creationId="{B5EDD131-5236-F3B5-D7ED-84D4E11CD9C6}"/>
          </ac:picMkLst>
        </pc:picChg>
        <pc:picChg chg="mod">
          <ac:chgData name="Glenda Dvorak" userId="200155727_tp_box_2" providerId="OAuth2" clId="{32118719-72FE-4919-A401-8AC739BD8AA7}" dt="2025-07-07T00:27:39.478" v="4152"/>
          <ac:picMkLst>
            <pc:docMk/>
            <pc:sldMk cId="1990370208" sldId="336"/>
            <ac:picMk id="6" creationId="{FCA97A2D-FBB8-5283-2EDE-466DFA591AF1}"/>
          </ac:picMkLst>
        </pc:picChg>
        <pc:picChg chg="mod">
          <ac:chgData name="Glenda Dvorak" userId="200155727_tp_box_2" providerId="OAuth2" clId="{32118719-72FE-4919-A401-8AC739BD8AA7}" dt="2025-07-06T18:05:20.165" v="3921" actId="962"/>
          <ac:picMkLst>
            <pc:docMk/>
            <pc:sldMk cId="1990370208" sldId="336"/>
            <ac:picMk id="7" creationId="{4BF78637-DFD0-055B-CC8E-772976E2BD47}"/>
          </ac:picMkLst>
        </pc:picChg>
      </pc:sldChg>
      <pc:sldChg chg="del">
        <pc:chgData name="Glenda Dvorak" userId="200155727_tp_box_2" providerId="OAuth2" clId="{32118719-72FE-4919-A401-8AC739BD8AA7}" dt="2025-07-05T13:03:37.802" v="14" actId="2696"/>
        <pc:sldMkLst>
          <pc:docMk/>
          <pc:sldMk cId="2433261614" sldId="338"/>
        </pc:sldMkLst>
      </pc:sldChg>
      <pc:sldChg chg="delSp del mod">
        <pc:chgData name="Glenda Dvorak" userId="200155727_tp_box_2" providerId="OAuth2" clId="{32118719-72FE-4919-A401-8AC739BD8AA7}" dt="2025-07-05T14:19:18.868" v="837" actId="47"/>
        <pc:sldMkLst>
          <pc:docMk/>
          <pc:sldMk cId="1707588112" sldId="339"/>
        </pc:sldMkLst>
      </pc:sldChg>
      <pc:sldChg chg="del">
        <pc:chgData name="Glenda Dvorak" userId="200155727_tp_box_2" providerId="OAuth2" clId="{32118719-72FE-4919-A401-8AC739BD8AA7}" dt="2025-07-05T14:19:21.050" v="838" actId="47"/>
        <pc:sldMkLst>
          <pc:docMk/>
          <pc:sldMk cId="2508151646" sldId="340"/>
        </pc:sldMkLst>
      </pc:sldChg>
      <pc:sldChg chg="add del">
        <pc:chgData name="Glenda Dvorak" userId="200155727_tp_box_2" providerId="OAuth2" clId="{32118719-72FE-4919-A401-8AC739BD8AA7}" dt="2025-07-06T17:41:39.276" v="3484" actId="47"/>
        <pc:sldMkLst>
          <pc:docMk/>
          <pc:sldMk cId="4067951430" sldId="341"/>
        </pc:sldMkLst>
      </pc:sldChg>
      <pc:sldChg chg="delSp modSp del mod ord modNotesTx">
        <pc:chgData name="Glenda Dvorak" userId="200155727_tp_box_2" providerId="OAuth2" clId="{32118719-72FE-4919-A401-8AC739BD8AA7}" dt="2025-07-05T14:16:02.458" v="785" actId="47"/>
        <pc:sldMkLst>
          <pc:docMk/>
          <pc:sldMk cId="939379841" sldId="342"/>
        </pc:sldMkLst>
      </pc:sldChg>
      <pc:sldChg chg="del">
        <pc:chgData name="Glenda Dvorak" userId="200155727_tp_box_2" providerId="OAuth2" clId="{32118719-72FE-4919-A401-8AC739BD8AA7}" dt="2025-07-05T14:12:58.686" v="690" actId="47"/>
        <pc:sldMkLst>
          <pc:docMk/>
          <pc:sldMk cId="3908510648" sldId="343"/>
        </pc:sldMkLst>
      </pc:sldChg>
      <pc:sldChg chg="del">
        <pc:chgData name="Glenda Dvorak" userId="200155727_tp_box_2" providerId="OAuth2" clId="{32118719-72FE-4919-A401-8AC739BD8AA7}" dt="2025-07-05T13:07:26.471" v="90" actId="47"/>
        <pc:sldMkLst>
          <pc:docMk/>
          <pc:sldMk cId="4189948098" sldId="344"/>
        </pc:sldMkLst>
      </pc:sldChg>
      <pc:sldChg chg="modSp mod modNotesTx">
        <pc:chgData name="Glenda Dvorak" userId="200155727_tp_box_2" providerId="OAuth2" clId="{32118719-72FE-4919-A401-8AC739BD8AA7}" dt="2025-07-06T23:14:38.640" v="4130" actId="6549"/>
        <pc:sldMkLst>
          <pc:docMk/>
          <pc:sldMk cId="3678253062" sldId="2611"/>
        </pc:sldMkLst>
        <pc:spChg chg="mod">
          <ac:chgData name="Glenda Dvorak" userId="200155727_tp_box_2" providerId="OAuth2" clId="{32118719-72FE-4919-A401-8AC739BD8AA7}" dt="2025-07-06T18:01:12.206" v="3897" actId="962"/>
          <ac:spMkLst>
            <pc:docMk/>
            <pc:sldMk cId="3678253062" sldId="2611"/>
            <ac:spMk id="2" creationId="{FA9058A7-BB00-64EE-F75E-94AC07DBAA08}"/>
          </ac:spMkLst>
        </pc:spChg>
        <pc:spChg chg="mod">
          <ac:chgData name="Glenda Dvorak" userId="200155727_tp_box_2" providerId="OAuth2" clId="{32118719-72FE-4919-A401-8AC739BD8AA7}" dt="2025-07-05T13:26:52.917" v="319" actId="6549"/>
          <ac:spMkLst>
            <pc:docMk/>
            <pc:sldMk cId="3678253062" sldId="2611"/>
            <ac:spMk id="11" creationId="{77022E2F-C292-BF22-2B88-F40F76E960EF}"/>
          </ac:spMkLst>
        </pc:spChg>
        <pc:spChg chg="mod ord">
          <ac:chgData name="Glenda Dvorak" userId="200155727_tp_box_2" providerId="OAuth2" clId="{32118719-72FE-4919-A401-8AC739BD8AA7}" dt="2025-07-06T18:03:37.724" v="3906"/>
          <ac:spMkLst>
            <pc:docMk/>
            <pc:sldMk cId="3678253062" sldId="2611"/>
            <ac:spMk id="18" creationId="{249E4202-AEFC-CD9F-7BFF-4A0E41DEC7BC}"/>
          </ac:spMkLst>
        </pc:spChg>
        <pc:spChg chg="ord">
          <ac:chgData name="Glenda Dvorak" userId="200155727_tp_box_2" providerId="OAuth2" clId="{32118719-72FE-4919-A401-8AC739BD8AA7}" dt="2025-07-06T18:03:55.088" v="3913"/>
          <ac:spMkLst>
            <pc:docMk/>
            <pc:sldMk cId="3678253062" sldId="2611"/>
            <ac:spMk id="21" creationId="{017D1882-2934-24D1-E8A7-BA2C21FDC98E}"/>
          </ac:spMkLst>
        </pc:spChg>
        <pc:grpChg chg="mod">
          <ac:chgData name="Glenda Dvorak" userId="200155727_tp_box_2" providerId="OAuth2" clId="{32118719-72FE-4919-A401-8AC739BD8AA7}" dt="2025-07-06T18:02:40.895" v="3899" actId="962"/>
          <ac:grpSpMkLst>
            <pc:docMk/>
            <pc:sldMk cId="3678253062" sldId="2611"/>
            <ac:grpSpMk id="20" creationId="{AC90B476-6A00-ACC2-9B5D-5C07E3EC4D26}"/>
          </ac:grpSpMkLst>
        </pc:grpChg>
      </pc:sldChg>
      <pc:sldChg chg="addSp delSp modSp mod">
        <pc:chgData name="Glenda Dvorak" userId="200155727_tp_box_2" providerId="OAuth2" clId="{32118719-72FE-4919-A401-8AC739BD8AA7}" dt="2025-07-07T00:58:46.925" v="4159" actId="1076"/>
        <pc:sldMkLst>
          <pc:docMk/>
          <pc:sldMk cId="2335830254" sldId="2613"/>
        </pc:sldMkLst>
        <pc:spChg chg="mod">
          <ac:chgData name="Glenda Dvorak" userId="200155727_tp_box_2" providerId="OAuth2" clId="{32118719-72FE-4919-A401-8AC739BD8AA7}" dt="2025-07-06T13:53:31.321" v="2017" actId="20577"/>
          <ac:spMkLst>
            <pc:docMk/>
            <pc:sldMk cId="2335830254" sldId="2613"/>
            <ac:spMk id="4" creationId="{0F59BF93-DA0D-BB2E-9C55-0A8BA46A3194}"/>
          </ac:spMkLst>
        </pc:spChg>
        <pc:grpChg chg="add mod">
          <ac:chgData name="Glenda Dvorak" userId="200155727_tp_box_2" providerId="OAuth2" clId="{32118719-72FE-4919-A401-8AC739BD8AA7}" dt="2025-07-07T00:58:41.672" v="4157" actId="1076"/>
          <ac:grpSpMkLst>
            <pc:docMk/>
            <pc:sldMk cId="2335830254" sldId="2613"/>
            <ac:grpSpMk id="3" creationId="{B6244A99-AD08-159C-B629-B6BC1039A8D1}"/>
          </ac:grpSpMkLst>
        </pc:grpChg>
        <pc:picChg chg="add del mod ord">
          <ac:chgData name="Glenda Dvorak" userId="200155727_tp_box_2" providerId="OAuth2" clId="{32118719-72FE-4919-A401-8AC739BD8AA7}" dt="2025-07-07T00:58:38.404" v="4155" actId="478"/>
          <ac:picMkLst>
            <pc:docMk/>
            <pc:sldMk cId="2335830254" sldId="2613"/>
            <ac:picMk id="2" creationId="{3E836FAB-9669-4678-31F6-540ADAF5841C}"/>
          </ac:picMkLst>
        </pc:picChg>
        <pc:picChg chg="add mod">
          <ac:chgData name="Glenda Dvorak" userId="200155727_tp_box_2" providerId="OAuth2" clId="{32118719-72FE-4919-A401-8AC739BD8AA7}" dt="2025-07-07T00:58:46.925" v="4159" actId="1076"/>
          <ac:picMkLst>
            <pc:docMk/>
            <pc:sldMk cId="2335830254" sldId="2613"/>
            <ac:picMk id="5" creationId="{46819A14-75B8-16BE-29BE-3DB2EEAB7099}"/>
          </ac:picMkLst>
        </pc:picChg>
        <pc:picChg chg="mod">
          <ac:chgData name="Glenda Dvorak" userId="200155727_tp_box_2" providerId="OAuth2" clId="{32118719-72FE-4919-A401-8AC739BD8AA7}" dt="2025-07-07T00:58:38.829" v="4156"/>
          <ac:picMkLst>
            <pc:docMk/>
            <pc:sldMk cId="2335830254" sldId="2613"/>
            <ac:picMk id="6" creationId="{CADB9659-BD8B-D2B4-4EA9-50EEB8AE6716}"/>
          </ac:picMkLst>
        </pc:picChg>
        <pc:picChg chg="mod">
          <ac:chgData name="Glenda Dvorak" userId="200155727_tp_box_2" providerId="OAuth2" clId="{32118719-72FE-4919-A401-8AC739BD8AA7}" dt="2025-07-07T00:58:38.829" v="4156"/>
          <ac:picMkLst>
            <pc:docMk/>
            <pc:sldMk cId="2335830254" sldId="2613"/>
            <ac:picMk id="7" creationId="{F217DCFB-2040-AA87-C7A0-F3F4C14A32F3}"/>
          </ac:picMkLst>
        </pc:picChg>
      </pc:sldChg>
      <pc:sldChg chg="addSp delSp modSp mod ord modClrScheme chgLayout modNotesTx">
        <pc:chgData name="Glenda Dvorak" userId="200155727_tp_box_2" providerId="OAuth2" clId="{32118719-72FE-4919-A401-8AC739BD8AA7}" dt="2025-07-06T23:39:48.863" v="4138" actId="20577"/>
        <pc:sldMkLst>
          <pc:docMk/>
          <pc:sldMk cId="2897675420" sldId="2614"/>
        </pc:sldMkLst>
        <pc:spChg chg="mod ord">
          <ac:chgData name="Glenda Dvorak" userId="200155727_tp_box_2" providerId="OAuth2" clId="{32118719-72FE-4919-A401-8AC739BD8AA7}" dt="2025-07-06T18:08:50.540" v="4035" actId="14100"/>
          <ac:spMkLst>
            <pc:docMk/>
            <pc:sldMk cId="2897675420" sldId="2614"/>
            <ac:spMk id="2" creationId="{05BF5551-E393-9C07-4605-4D5EFB210415}"/>
          </ac:spMkLst>
        </pc:spChg>
        <pc:spChg chg="mod ord">
          <ac:chgData name="Glenda Dvorak" userId="200155727_tp_box_2" providerId="OAuth2" clId="{32118719-72FE-4919-A401-8AC739BD8AA7}" dt="2025-07-05T14:00:09.045" v="438" actId="700"/>
          <ac:spMkLst>
            <pc:docMk/>
            <pc:sldMk cId="2897675420" sldId="2614"/>
            <ac:spMk id="4" creationId="{FCF49315-4D98-BBF4-FB6F-13DD7ADE2026}"/>
          </ac:spMkLst>
        </pc:spChg>
        <pc:spChg chg="add mod">
          <ac:chgData name="Glenda Dvorak" userId="200155727_tp_box_2" providerId="OAuth2" clId="{32118719-72FE-4919-A401-8AC739BD8AA7}" dt="2025-07-06T15:26:36.655" v="2261" actId="207"/>
          <ac:spMkLst>
            <pc:docMk/>
            <pc:sldMk cId="2897675420" sldId="2614"/>
            <ac:spMk id="28" creationId="{5EB1B68E-6130-C618-CCC2-62FA9084CED7}"/>
          </ac:spMkLst>
        </pc:spChg>
        <pc:grpChg chg="add mod">
          <ac:chgData name="Glenda Dvorak" userId="200155727_tp_box_2" providerId="OAuth2" clId="{32118719-72FE-4919-A401-8AC739BD8AA7}" dt="2025-07-06T18:09:40.805" v="4039" actId="962"/>
          <ac:grpSpMkLst>
            <pc:docMk/>
            <pc:sldMk cId="2897675420" sldId="2614"/>
            <ac:grpSpMk id="29" creationId="{6AC69086-6F40-04BC-BD71-16D8487FF502}"/>
          </ac:grpSpMkLst>
        </pc:grpChg>
        <pc:picChg chg="add del mod">
          <ac:chgData name="Glenda Dvorak" userId="200155727_tp_box_2" providerId="OAuth2" clId="{32118719-72FE-4919-A401-8AC739BD8AA7}" dt="2025-07-06T15:14:40.648" v="2154" actId="478"/>
          <ac:picMkLst>
            <pc:docMk/>
            <pc:sldMk cId="2897675420" sldId="2614"/>
            <ac:picMk id="12" creationId="{A04DF561-C4B3-2102-9B26-6F2017FFA299}"/>
          </ac:picMkLst>
        </pc:picChg>
        <pc:picChg chg="add del mod modCrop">
          <ac:chgData name="Glenda Dvorak" userId="200155727_tp_box_2" providerId="OAuth2" clId="{32118719-72FE-4919-A401-8AC739BD8AA7}" dt="2025-07-06T15:21:34.328" v="2168" actId="478"/>
          <ac:picMkLst>
            <pc:docMk/>
            <pc:sldMk cId="2897675420" sldId="2614"/>
            <ac:picMk id="15" creationId="{3B56CD25-7FA5-9B33-4B8A-DD84E53CB0CB}"/>
          </ac:picMkLst>
        </pc:picChg>
        <pc:picChg chg="add del mod">
          <ac:chgData name="Glenda Dvorak" userId="200155727_tp_box_2" providerId="OAuth2" clId="{32118719-72FE-4919-A401-8AC739BD8AA7}" dt="2025-07-06T15:14:39.651" v="2153" actId="478"/>
          <ac:picMkLst>
            <pc:docMk/>
            <pc:sldMk cId="2897675420" sldId="2614"/>
            <ac:picMk id="19" creationId="{CE7177DF-9CD4-C953-5654-C1A5458D8BBB}"/>
          </ac:picMkLst>
        </pc:picChg>
        <pc:picChg chg="add mod modCrop">
          <ac:chgData name="Glenda Dvorak" userId="200155727_tp_box_2" providerId="OAuth2" clId="{32118719-72FE-4919-A401-8AC739BD8AA7}" dt="2025-07-06T18:09:11.457" v="4037" actId="962"/>
          <ac:picMkLst>
            <pc:docMk/>
            <pc:sldMk cId="2897675420" sldId="2614"/>
            <ac:picMk id="21" creationId="{F6B9F049-8B53-2C5D-2E73-87FADE829E51}"/>
          </ac:picMkLst>
        </pc:picChg>
        <pc:picChg chg="add del mod">
          <ac:chgData name="Glenda Dvorak" userId="200155727_tp_box_2" providerId="OAuth2" clId="{32118719-72FE-4919-A401-8AC739BD8AA7}" dt="2025-07-06T15:21:30.146" v="2167" actId="478"/>
          <ac:picMkLst>
            <pc:docMk/>
            <pc:sldMk cId="2897675420" sldId="2614"/>
            <ac:picMk id="23" creationId="{D616FBE5-35FC-6000-AC27-7D5897BBC860}"/>
          </ac:picMkLst>
        </pc:picChg>
        <pc:picChg chg="add del mod">
          <ac:chgData name="Glenda Dvorak" userId="200155727_tp_box_2" providerId="OAuth2" clId="{32118719-72FE-4919-A401-8AC739BD8AA7}" dt="2025-07-06T15:18:45.510" v="2162" actId="478"/>
          <ac:picMkLst>
            <pc:docMk/>
            <pc:sldMk cId="2897675420" sldId="2614"/>
            <ac:picMk id="25" creationId="{4483C482-DC40-D6B4-5E96-5C43008E4938}"/>
          </ac:picMkLst>
        </pc:picChg>
        <pc:picChg chg="add mod modCrop">
          <ac:chgData name="Glenda Dvorak" userId="200155727_tp_box_2" providerId="OAuth2" clId="{32118719-72FE-4919-A401-8AC739BD8AA7}" dt="2025-07-06T15:26:27.241" v="2260" actId="164"/>
          <ac:picMkLst>
            <pc:docMk/>
            <pc:sldMk cId="2897675420" sldId="2614"/>
            <ac:picMk id="27" creationId="{80C5038D-221D-029B-E879-4F77175A02A6}"/>
          </ac:picMkLst>
        </pc:picChg>
      </pc:sldChg>
      <pc:sldChg chg="addSp delSp modSp mod ord modNotesTx">
        <pc:chgData name="Glenda Dvorak" userId="200155727_tp_box_2" providerId="OAuth2" clId="{32118719-72FE-4919-A401-8AC739BD8AA7}" dt="2025-07-06T18:36:48.688" v="4083" actId="962"/>
        <pc:sldMkLst>
          <pc:docMk/>
          <pc:sldMk cId="33700255" sldId="2615"/>
        </pc:sldMkLst>
        <pc:spChg chg="add mod ord">
          <ac:chgData name="Glenda Dvorak" userId="200155727_tp_box_2" providerId="OAuth2" clId="{32118719-72FE-4919-A401-8AC739BD8AA7}" dt="2025-07-06T18:28:55.615" v="4076" actId="962"/>
          <ac:spMkLst>
            <pc:docMk/>
            <pc:sldMk cId="33700255" sldId="2615"/>
            <ac:spMk id="3" creationId="{AE3B5B07-1790-4EA1-4BEA-802A63283717}"/>
          </ac:spMkLst>
        </pc:spChg>
        <pc:grpChg chg="add del mod">
          <ac:chgData name="Glenda Dvorak" userId="200155727_tp_box_2" providerId="OAuth2" clId="{32118719-72FE-4919-A401-8AC739BD8AA7}" dt="2025-07-06T16:00:00.212" v="2441" actId="165"/>
          <ac:grpSpMkLst>
            <pc:docMk/>
            <pc:sldMk cId="33700255" sldId="2615"/>
            <ac:grpSpMk id="19" creationId="{71ED3EAC-6670-A554-49A7-22E5FC04B43F}"/>
          </ac:grpSpMkLst>
        </pc:grpChg>
        <pc:picChg chg="add del mod">
          <ac:chgData name="Glenda Dvorak" userId="200155727_tp_box_2" providerId="OAuth2" clId="{32118719-72FE-4919-A401-8AC739BD8AA7}" dt="2025-07-06T15:51:17.579" v="2406" actId="478"/>
          <ac:picMkLst>
            <pc:docMk/>
            <pc:sldMk cId="33700255" sldId="2615"/>
            <ac:picMk id="2" creationId="{9D2B82B8-2C8A-9E3D-B027-3EA26BCDE7CA}"/>
          </ac:picMkLst>
        </pc:picChg>
        <pc:picChg chg="add del mod">
          <ac:chgData name="Glenda Dvorak" userId="200155727_tp_box_2" providerId="OAuth2" clId="{32118719-72FE-4919-A401-8AC739BD8AA7}" dt="2025-07-06T15:57:03.265" v="2430" actId="478"/>
          <ac:picMkLst>
            <pc:docMk/>
            <pc:sldMk cId="33700255" sldId="2615"/>
            <ac:picMk id="6" creationId="{3DB4B417-7C69-97CA-E4BC-7FD90DF90956}"/>
          </ac:picMkLst>
        </pc:picChg>
        <pc:picChg chg="add mod topLvl">
          <ac:chgData name="Glenda Dvorak" userId="200155727_tp_box_2" providerId="OAuth2" clId="{32118719-72FE-4919-A401-8AC739BD8AA7}" dt="2025-07-06T18:35:56.983" v="4079" actId="962"/>
          <ac:picMkLst>
            <pc:docMk/>
            <pc:sldMk cId="33700255" sldId="2615"/>
            <ac:picMk id="7" creationId="{38C5BC14-8A35-E619-578D-66FB3D2652FE}"/>
          </ac:picMkLst>
        </pc:picChg>
        <pc:picChg chg="add del mod">
          <ac:chgData name="Glenda Dvorak" userId="200155727_tp_box_2" providerId="OAuth2" clId="{32118719-72FE-4919-A401-8AC739BD8AA7}" dt="2025-07-06T15:53:15.794" v="2422" actId="478"/>
          <ac:picMkLst>
            <pc:docMk/>
            <pc:sldMk cId="33700255" sldId="2615"/>
            <ac:picMk id="9" creationId="{DC4C62D0-0E54-A4BC-6D7E-5BDC7C77969C}"/>
          </ac:picMkLst>
        </pc:picChg>
        <pc:picChg chg="add del mod">
          <ac:chgData name="Glenda Dvorak" userId="200155727_tp_box_2" providerId="OAuth2" clId="{32118719-72FE-4919-A401-8AC739BD8AA7}" dt="2025-07-06T15:53:17.368" v="2423" actId="478"/>
          <ac:picMkLst>
            <pc:docMk/>
            <pc:sldMk cId="33700255" sldId="2615"/>
            <ac:picMk id="10" creationId="{F2C006A7-38DA-1A0A-2096-4545B8122623}"/>
          </ac:picMkLst>
        </pc:picChg>
        <pc:picChg chg="add del mod">
          <ac:chgData name="Glenda Dvorak" userId="200155727_tp_box_2" providerId="OAuth2" clId="{32118719-72FE-4919-A401-8AC739BD8AA7}" dt="2025-07-06T15:53:13.710" v="2420" actId="478"/>
          <ac:picMkLst>
            <pc:docMk/>
            <pc:sldMk cId="33700255" sldId="2615"/>
            <ac:picMk id="12" creationId="{6B5B5DF1-4564-6440-1944-A09692B24168}"/>
          </ac:picMkLst>
        </pc:picChg>
        <pc:picChg chg="add del mod">
          <ac:chgData name="Glenda Dvorak" userId="200155727_tp_box_2" providerId="OAuth2" clId="{32118719-72FE-4919-A401-8AC739BD8AA7}" dt="2025-07-06T18:29:03.072" v="4077" actId="478"/>
          <ac:picMkLst>
            <pc:docMk/>
            <pc:sldMk cId="33700255" sldId="2615"/>
            <ac:picMk id="14" creationId="{0F70E91B-8ED7-7064-FB8E-0E80014B629D}"/>
          </ac:picMkLst>
        </pc:picChg>
        <pc:picChg chg="add mod topLvl">
          <ac:chgData name="Glenda Dvorak" userId="200155727_tp_box_2" providerId="OAuth2" clId="{32118719-72FE-4919-A401-8AC739BD8AA7}" dt="2025-07-06T18:36:29.544" v="4081" actId="962"/>
          <ac:picMkLst>
            <pc:docMk/>
            <pc:sldMk cId="33700255" sldId="2615"/>
            <ac:picMk id="16" creationId="{111E7B0E-312D-A95F-A69D-4BE11DAD819B}"/>
          </ac:picMkLst>
        </pc:picChg>
        <pc:picChg chg="add mod topLvl">
          <ac:chgData name="Glenda Dvorak" userId="200155727_tp_box_2" providerId="OAuth2" clId="{32118719-72FE-4919-A401-8AC739BD8AA7}" dt="2025-07-06T18:36:48.688" v="4083" actId="962"/>
          <ac:picMkLst>
            <pc:docMk/>
            <pc:sldMk cId="33700255" sldId="2615"/>
            <ac:picMk id="18" creationId="{2BB2D6A8-B242-5F29-C0DE-EE11481A7601}"/>
          </ac:picMkLst>
        </pc:picChg>
      </pc:sldChg>
      <pc:sldChg chg="addSp delSp modSp mod modClrScheme chgLayout modNotesTx">
        <pc:chgData name="Glenda Dvorak" userId="200155727_tp_box_2" providerId="OAuth2" clId="{32118719-72FE-4919-A401-8AC739BD8AA7}" dt="2025-07-07T00:59:34.089" v="4169" actId="1076"/>
        <pc:sldMkLst>
          <pc:docMk/>
          <pc:sldMk cId="3938647956" sldId="2616"/>
        </pc:sldMkLst>
        <pc:spChg chg="add del mod ord">
          <ac:chgData name="Glenda Dvorak" userId="200155727_tp_box_2" providerId="OAuth2" clId="{32118719-72FE-4919-A401-8AC739BD8AA7}" dt="2025-07-06T18:07:39.150" v="4029" actId="478"/>
          <ac:spMkLst>
            <pc:docMk/>
            <pc:sldMk cId="3938647956" sldId="2616"/>
            <ac:spMk id="2" creationId="{B250A588-E8D4-B700-302B-C00203482D93}"/>
          </ac:spMkLst>
        </pc:spChg>
        <pc:spChg chg="mod ord">
          <ac:chgData name="Glenda Dvorak" userId="200155727_tp_box_2" providerId="OAuth2" clId="{32118719-72FE-4919-A401-8AC739BD8AA7}" dt="2025-07-07T00:59:30.432" v="4168" actId="14100"/>
          <ac:spMkLst>
            <pc:docMk/>
            <pc:sldMk cId="3938647956" sldId="2616"/>
            <ac:spMk id="4" creationId="{53B2BB5C-7EA0-DAAA-4D39-89C09ED612D5}"/>
          </ac:spMkLst>
        </pc:spChg>
        <pc:spChg chg="add mod ord">
          <ac:chgData name="Glenda Dvorak" userId="200155727_tp_box_2" providerId="OAuth2" clId="{32118719-72FE-4919-A401-8AC739BD8AA7}" dt="2025-07-07T00:59:34.089" v="4169" actId="1076"/>
          <ac:spMkLst>
            <pc:docMk/>
            <pc:sldMk cId="3938647956" sldId="2616"/>
            <ac:spMk id="5" creationId="{F6B05B5B-FE69-2532-81C1-DF0DAE9878EF}"/>
          </ac:spMkLst>
        </pc:spChg>
        <pc:spChg chg="add del mod">
          <ac:chgData name="Glenda Dvorak" userId="200155727_tp_box_2" providerId="OAuth2" clId="{32118719-72FE-4919-A401-8AC739BD8AA7}" dt="2025-07-06T18:07:42.394" v="4030" actId="478"/>
          <ac:spMkLst>
            <pc:docMk/>
            <pc:sldMk cId="3938647956" sldId="2616"/>
            <ac:spMk id="10" creationId="{F5423639-5575-4723-ADF4-05340379BFBA}"/>
          </ac:spMkLst>
        </pc:spChg>
        <pc:spChg chg="add del mod">
          <ac:chgData name="Glenda Dvorak" userId="200155727_tp_box_2" providerId="OAuth2" clId="{32118719-72FE-4919-A401-8AC739BD8AA7}" dt="2025-07-06T15:05:31.548" v="2110" actId="26606"/>
          <ac:spMkLst>
            <pc:docMk/>
            <pc:sldMk cId="3938647956" sldId="2616"/>
            <ac:spMk id="13" creationId="{A76C7532-AC09-4C2B-02AD-38B5186C6E71}"/>
          </ac:spMkLst>
        </pc:spChg>
        <pc:picChg chg="add mod modCrop">
          <ac:chgData name="Glenda Dvorak" userId="200155727_tp_box_2" providerId="OAuth2" clId="{32118719-72FE-4919-A401-8AC739BD8AA7}" dt="2025-07-06T18:07:57.684" v="4032" actId="962"/>
          <ac:picMkLst>
            <pc:docMk/>
            <pc:sldMk cId="3938647956" sldId="2616"/>
            <ac:picMk id="8" creationId="{FC5DE8A0-ACF3-492D-FF2A-5A346836C6E7}"/>
          </ac:picMkLst>
        </pc:picChg>
      </pc:sldChg>
      <pc:sldChg chg="addSp modSp mod ord modNotesTx">
        <pc:chgData name="Glenda Dvorak" userId="200155727_tp_box_2" providerId="OAuth2" clId="{32118719-72FE-4919-A401-8AC739BD8AA7}" dt="2025-07-06T18:08:33.852" v="4034" actId="962"/>
        <pc:sldMkLst>
          <pc:docMk/>
          <pc:sldMk cId="3116994896" sldId="2617"/>
        </pc:sldMkLst>
        <pc:picChg chg="add mod">
          <ac:chgData name="Glenda Dvorak" userId="200155727_tp_box_2" providerId="OAuth2" clId="{32118719-72FE-4919-A401-8AC739BD8AA7}" dt="2025-07-06T18:08:33.852" v="4034" actId="962"/>
          <ac:picMkLst>
            <pc:docMk/>
            <pc:sldMk cId="3116994896" sldId="2617"/>
            <ac:picMk id="3" creationId="{EA62CE3B-9A7F-ED3A-C2C4-AA33608788B2}"/>
          </ac:picMkLst>
        </pc:picChg>
      </pc:sldChg>
      <pc:sldChg chg="addSp delSp modSp new mod modClrScheme chgLayout modNotesTx">
        <pc:chgData name="Glenda Dvorak" userId="200155727_tp_box_2" providerId="OAuth2" clId="{32118719-72FE-4919-A401-8AC739BD8AA7}" dt="2025-07-06T18:13:17.161" v="4072" actId="1076"/>
        <pc:sldMkLst>
          <pc:docMk/>
          <pc:sldMk cId="544534490" sldId="2618"/>
        </pc:sldMkLst>
        <pc:spChg chg="add del mod">
          <ac:chgData name="Glenda Dvorak" userId="200155727_tp_box_2" providerId="OAuth2" clId="{32118719-72FE-4919-A401-8AC739BD8AA7}" dt="2025-07-06T18:12:08.084" v="4056" actId="478"/>
          <ac:spMkLst>
            <pc:docMk/>
            <pc:sldMk cId="544534490" sldId="2618"/>
            <ac:spMk id="9" creationId="{183FC7D7-F38C-EFA2-C598-3CB7FEF0D9D3}"/>
          </ac:spMkLst>
        </pc:spChg>
        <pc:spChg chg="add mod">
          <ac:chgData name="Glenda Dvorak" userId="200155727_tp_box_2" providerId="OAuth2" clId="{32118719-72FE-4919-A401-8AC739BD8AA7}" dt="2025-07-06T18:12:05.633" v="4055" actId="2085"/>
          <ac:spMkLst>
            <pc:docMk/>
            <pc:sldMk cId="544534490" sldId="2618"/>
            <ac:spMk id="12" creationId="{56127ADB-DB24-7FCB-B63D-FEE48D4C9A02}"/>
          </ac:spMkLst>
        </pc:spChg>
        <pc:picChg chg="add del mod">
          <ac:chgData name="Glenda Dvorak" userId="200155727_tp_box_2" providerId="OAuth2" clId="{32118719-72FE-4919-A401-8AC739BD8AA7}" dt="2025-07-06T15:36:05.546" v="2281" actId="478"/>
          <ac:picMkLst>
            <pc:docMk/>
            <pc:sldMk cId="544534490" sldId="2618"/>
            <ac:picMk id="8" creationId="{7476E394-4663-CAD0-03DC-F55944AE2781}"/>
          </ac:picMkLst>
        </pc:picChg>
        <pc:picChg chg="add del mod modCrop">
          <ac:chgData name="Glenda Dvorak" userId="200155727_tp_box_2" providerId="OAuth2" clId="{32118719-72FE-4919-A401-8AC739BD8AA7}" dt="2025-07-06T15:37:11.662" v="2294" actId="478"/>
          <ac:picMkLst>
            <pc:docMk/>
            <pc:sldMk cId="544534490" sldId="2618"/>
            <ac:picMk id="13" creationId="{01691FB6-83F9-1E9D-5F8F-CF0EBFEEBA4E}"/>
          </ac:picMkLst>
        </pc:picChg>
        <pc:picChg chg="add mod modCrop">
          <ac:chgData name="Glenda Dvorak" userId="200155727_tp_box_2" providerId="OAuth2" clId="{32118719-72FE-4919-A401-8AC739BD8AA7}" dt="2025-07-06T18:13:07.118" v="4070" actId="14100"/>
          <ac:picMkLst>
            <pc:docMk/>
            <pc:sldMk cId="544534490" sldId="2618"/>
            <ac:picMk id="15" creationId="{CE4BFF1C-BD0C-C3F6-EEB9-F95A82F5E27C}"/>
          </ac:picMkLst>
        </pc:picChg>
        <pc:picChg chg="add del mod">
          <ac:chgData name="Glenda Dvorak" userId="200155727_tp_box_2" providerId="OAuth2" clId="{32118719-72FE-4919-A401-8AC739BD8AA7}" dt="2025-07-06T15:40:43.550" v="2300" actId="478"/>
          <ac:picMkLst>
            <pc:docMk/>
            <pc:sldMk cId="544534490" sldId="2618"/>
            <ac:picMk id="17" creationId="{1C7302B2-550C-6057-5D24-F53E8765C7A1}"/>
          </ac:picMkLst>
        </pc:picChg>
        <pc:picChg chg="add mod modCrop">
          <ac:chgData name="Glenda Dvorak" userId="200155727_tp_box_2" providerId="OAuth2" clId="{32118719-72FE-4919-A401-8AC739BD8AA7}" dt="2025-07-06T18:13:17.161" v="4072" actId="1076"/>
          <ac:picMkLst>
            <pc:docMk/>
            <pc:sldMk cId="544534490" sldId="2618"/>
            <ac:picMk id="19" creationId="{8CF16BA3-BF76-2A59-6A15-BB8FA6760B9C}"/>
          </ac:picMkLst>
        </pc:picChg>
      </pc:sldChg>
      <pc:sldChg chg="delSp modSp add del mod">
        <pc:chgData name="Glenda Dvorak" userId="200155727_tp_box_2" providerId="OAuth2" clId="{32118719-72FE-4919-A401-8AC739BD8AA7}" dt="2025-07-05T14:16:14.600" v="787" actId="47"/>
        <pc:sldMkLst>
          <pc:docMk/>
          <pc:sldMk cId="1285115667" sldId="2619"/>
        </pc:sldMkLst>
      </pc:sldChg>
      <pc:sldChg chg="addSp delSp modSp add mod modNotesTx">
        <pc:chgData name="Glenda Dvorak" userId="200155727_tp_box_2" providerId="OAuth2" clId="{32118719-72FE-4919-A401-8AC739BD8AA7}" dt="2025-07-06T18:38:37.124" v="4097"/>
        <pc:sldMkLst>
          <pc:docMk/>
          <pc:sldMk cId="1375277610" sldId="2620"/>
        </pc:sldMkLst>
        <pc:spChg chg="mod">
          <ac:chgData name="Glenda Dvorak" userId="200155727_tp_box_2" providerId="OAuth2" clId="{32118719-72FE-4919-A401-8AC739BD8AA7}" dt="2025-07-06T18:37:12.911" v="4084" actId="962"/>
          <ac:spMkLst>
            <pc:docMk/>
            <pc:sldMk cId="1375277610" sldId="2620"/>
            <ac:spMk id="3" creationId="{1816754F-4F7F-08FC-1CAB-F038446AACAE}"/>
          </ac:spMkLst>
        </pc:spChg>
        <pc:spChg chg="mod ord">
          <ac:chgData name="Glenda Dvorak" userId="200155727_tp_box_2" providerId="OAuth2" clId="{32118719-72FE-4919-A401-8AC739BD8AA7}" dt="2025-07-06T16:53:29.588" v="2812" actId="14100"/>
          <ac:spMkLst>
            <pc:docMk/>
            <pc:sldMk cId="1375277610" sldId="2620"/>
            <ac:spMk id="4" creationId="{76160E74-EBB3-44EF-2FC9-B406DBE885C3}"/>
          </ac:spMkLst>
        </pc:spChg>
        <pc:picChg chg="add del mod">
          <ac:chgData name="Glenda Dvorak" userId="200155727_tp_box_2" providerId="OAuth2" clId="{32118719-72FE-4919-A401-8AC739BD8AA7}" dt="2025-07-06T16:09:58.736" v="2544" actId="478"/>
          <ac:picMkLst>
            <pc:docMk/>
            <pc:sldMk cId="1375277610" sldId="2620"/>
            <ac:picMk id="5" creationId="{30E6D89C-ED3A-5A89-492E-B5A4672F516B}"/>
          </ac:picMkLst>
        </pc:picChg>
        <pc:picChg chg="add del mod">
          <ac:chgData name="Glenda Dvorak" userId="200155727_tp_box_2" providerId="OAuth2" clId="{32118719-72FE-4919-A401-8AC739BD8AA7}" dt="2025-07-06T16:03:56.761" v="2539" actId="478"/>
          <ac:picMkLst>
            <pc:docMk/>
            <pc:sldMk cId="1375277610" sldId="2620"/>
            <ac:picMk id="7" creationId="{C4FFE975-D144-C096-6034-8AF25ECDB934}"/>
          </ac:picMkLst>
        </pc:picChg>
        <pc:picChg chg="add del mod">
          <ac:chgData name="Glenda Dvorak" userId="200155727_tp_box_2" providerId="OAuth2" clId="{32118719-72FE-4919-A401-8AC739BD8AA7}" dt="2025-07-06T16:09:57.731" v="2543" actId="478"/>
          <ac:picMkLst>
            <pc:docMk/>
            <pc:sldMk cId="1375277610" sldId="2620"/>
            <ac:picMk id="9" creationId="{9F4AC6A0-DC09-B780-453E-2D7C2C7EB2A4}"/>
          </ac:picMkLst>
        </pc:picChg>
        <pc:picChg chg="add del mod">
          <ac:chgData name="Glenda Dvorak" userId="200155727_tp_box_2" providerId="OAuth2" clId="{32118719-72FE-4919-A401-8AC739BD8AA7}" dt="2025-07-06T16:58:56.484" v="3104" actId="478"/>
          <ac:picMkLst>
            <pc:docMk/>
            <pc:sldMk cId="1375277610" sldId="2620"/>
            <ac:picMk id="11" creationId="{0E5BDB60-FCE3-BF47-EA48-DF0B259F5BE9}"/>
          </ac:picMkLst>
        </pc:picChg>
        <pc:picChg chg="add del mod">
          <ac:chgData name="Glenda Dvorak" userId="200155727_tp_box_2" providerId="OAuth2" clId="{32118719-72FE-4919-A401-8AC739BD8AA7}" dt="2025-07-06T16:58:57.083" v="3105" actId="478"/>
          <ac:picMkLst>
            <pc:docMk/>
            <pc:sldMk cId="1375277610" sldId="2620"/>
            <ac:picMk id="13" creationId="{116712B5-AA1E-53EE-7A3B-70E50FA455A1}"/>
          </ac:picMkLst>
        </pc:picChg>
        <pc:picChg chg="add mod ord modCrop">
          <ac:chgData name="Glenda Dvorak" userId="200155727_tp_box_2" providerId="OAuth2" clId="{32118719-72FE-4919-A401-8AC739BD8AA7}" dt="2025-07-06T18:38:37.124" v="4097"/>
          <ac:picMkLst>
            <pc:docMk/>
            <pc:sldMk cId="1375277610" sldId="2620"/>
            <ac:picMk id="15" creationId="{0A0EC925-000E-51F1-4154-D21E71A7B59D}"/>
          </ac:picMkLst>
        </pc:picChg>
        <pc:picChg chg="add mod modCrop">
          <ac:chgData name="Glenda Dvorak" userId="200155727_tp_box_2" providerId="OAuth2" clId="{32118719-72FE-4919-A401-8AC739BD8AA7}" dt="2025-07-06T18:37:47.698" v="4088" actId="962"/>
          <ac:picMkLst>
            <pc:docMk/>
            <pc:sldMk cId="1375277610" sldId="2620"/>
            <ac:picMk id="17" creationId="{1BB79B18-6B89-5852-EB36-42193269B180}"/>
          </ac:picMkLst>
        </pc:picChg>
        <pc:picChg chg="add mod modCrop">
          <ac:chgData name="Glenda Dvorak" userId="200155727_tp_box_2" providerId="OAuth2" clId="{32118719-72FE-4919-A401-8AC739BD8AA7}" dt="2025-07-06T18:38:10.185" v="4092" actId="962"/>
          <ac:picMkLst>
            <pc:docMk/>
            <pc:sldMk cId="1375277610" sldId="2620"/>
            <ac:picMk id="19" creationId="{728727BB-C26D-B334-744D-5E8FE1AF89FE}"/>
          </ac:picMkLst>
        </pc:picChg>
        <pc:picChg chg="add del mod modCrop">
          <ac:chgData name="Glenda Dvorak" userId="200155727_tp_box_2" providerId="OAuth2" clId="{32118719-72FE-4919-A401-8AC739BD8AA7}" dt="2025-07-06T16:45:25.945" v="2664" actId="478"/>
          <ac:picMkLst>
            <pc:docMk/>
            <pc:sldMk cId="1375277610" sldId="2620"/>
            <ac:picMk id="21" creationId="{DD58DD23-DBB5-0088-D229-7F5117971CBA}"/>
          </ac:picMkLst>
        </pc:picChg>
        <pc:picChg chg="add del mod">
          <ac:chgData name="Glenda Dvorak" userId="200155727_tp_box_2" providerId="OAuth2" clId="{32118719-72FE-4919-A401-8AC739BD8AA7}" dt="2025-07-06T16:45:28.216" v="2665" actId="478"/>
          <ac:picMkLst>
            <pc:docMk/>
            <pc:sldMk cId="1375277610" sldId="2620"/>
            <ac:picMk id="23" creationId="{8A9BEE03-D0E5-8656-DAF0-EDAEC77C4882}"/>
          </ac:picMkLst>
        </pc:picChg>
        <pc:picChg chg="add del mod">
          <ac:chgData name="Glenda Dvorak" userId="200155727_tp_box_2" providerId="OAuth2" clId="{32118719-72FE-4919-A401-8AC739BD8AA7}" dt="2025-07-06T16:18:34.147" v="2658" actId="478"/>
          <ac:picMkLst>
            <pc:docMk/>
            <pc:sldMk cId="1375277610" sldId="2620"/>
            <ac:picMk id="25" creationId="{79FB23A7-DF80-35A2-F696-63DDE9523D95}"/>
          </ac:picMkLst>
        </pc:picChg>
        <pc:picChg chg="add del mod">
          <ac:chgData name="Glenda Dvorak" userId="200155727_tp_box_2" providerId="OAuth2" clId="{32118719-72FE-4919-A401-8AC739BD8AA7}" dt="2025-07-06T16:45:23.596" v="2663" actId="478"/>
          <ac:picMkLst>
            <pc:docMk/>
            <pc:sldMk cId="1375277610" sldId="2620"/>
            <ac:picMk id="27" creationId="{5F87CF73-92B3-BDC3-7C37-F73D09ED20BA}"/>
          </ac:picMkLst>
        </pc:picChg>
        <pc:picChg chg="add mod ord modCrop">
          <ac:chgData name="Glenda Dvorak" userId="200155727_tp_box_2" providerId="OAuth2" clId="{32118719-72FE-4919-A401-8AC739BD8AA7}" dt="2025-07-06T18:38:04.014" v="4090" actId="962"/>
          <ac:picMkLst>
            <pc:docMk/>
            <pc:sldMk cId="1375277610" sldId="2620"/>
            <ac:picMk id="29" creationId="{6E281C78-5F6F-B2AB-0A48-3A4E979DEA7F}"/>
          </ac:picMkLst>
        </pc:picChg>
        <pc:picChg chg="add del mod">
          <ac:chgData name="Glenda Dvorak" userId="200155727_tp_box_2" providerId="OAuth2" clId="{32118719-72FE-4919-A401-8AC739BD8AA7}" dt="2025-07-06T16:48:47.416" v="2745" actId="478"/>
          <ac:picMkLst>
            <pc:docMk/>
            <pc:sldMk cId="1375277610" sldId="2620"/>
            <ac:picMk id="31" creationId="{A53EBF06-2F50-2BC2-9668-5CB057C617D2}"/>
          </ac:picMkLst>
        </pc:picChg>
        <pc:picChg chg="add mod modCrop">
          <ac:chgData name="Glenda Dvorak" userId="200155727_tp_box_2" providerId="OAuth2" clId="{32118719-72FE-4919-A401-8AC739BD8AA7}" dt="2025-07-06T18:38:17.566" v="4094" actId="962"/>
          <ac:picMkLst>
            <pc:docMk/>
            <pc:sldMk cId="1375277610" sldId="2620"/>
            <ac:picMk id="33" creationId="{F9817B9E-9460-C4A3-43FB-6125A96C8220}"/>
          </ac:picMkLst>
        </pc:picChg>
        <pc:picChg chg="add del mod">
          <ac:chgData name="Glenda Dvorak" userId="200155727_tp_box_2" providerId="OAuth2" clId="{32118719-72FE-4919-A401-8AC739BD8AA7}" dt="2025-07-06T16:58:55.472" v="3103" actId="478"/>
          <ac:picMkLst>
            <pc:docMk/>
            <pc:sldMk cId="1375277610" sldId="2620"/>
            <ac:picMk id="35" creationId="{CFCC700A-E7C9-7A86-52C1-3B37C02F4E5E}"/>
          </ac:picMkLst>
        </pc:picChg>
        <pc:picChg chg="add del mod">
          <ac:chgData name="Glenda Dvorak" userId="200155727_tp_box_2" providerId="OAuth2" clId="{32118719-72FE-4919-A401-8AC739BD8AA7}" dt="2025-07-06T16:58:54.866" v="3102" actId="478"/>
          <ac:picMkLst>
            <pc:docMk/>
            <pc:sldMk cId="1375277610" sldId="2620"/>
            <ac:picMk id="37" creationId="{CB750670-CB3B-88F7-44C8-BE1DFFD657BF}"/>
          </ac:picMkLst>
        </pc:picChg>
        <pc:picChg chg="add mod modCrop">
          <ac:chgData name="Glenda Dvorak" userId="200155727_tp_box_2" providerId="OAuth2" clId="{32118719-72FE-4919-A401-8AC739BD8AA7}" dt="2025-07-06T18:38:29.980" v="4096" actId="962"/>
          <ac:picMkLst>
            <pc:docMk/>
            <pc:sldMk cId="1375277610" sldId="2620"/>
            <ac:picMk id="39" creationId="{FFAE07EE-C9FE-763B-B8AF-E2E8CE1909AE}"/>
          </ac:picMkLst>
        </pc:picChg>
      </pc:sldChg>
      <pc:sldChg chg="addSp delSp modSp add mod modNotesTx">
        <pc:chgData name="Glenda Dvorak" userId="200155727_tp_box_2" providerId="OAuth2" clId="{32118719-72FE-4919-A401-8AC739BD8AA7}" dt="2025-07-06T18:41:31.625" v="4113" actId="732"/>
        <pc:sldMkLst>
          <pc:docMk/>
          <pc:sldMk cId="3089409096" sldId="2621"/>
        </pc:sldMkLst>
        <pc:spChg chg="mod">
          <ac:chgData name="Glenda Dvorak" userId="200155727_tp_box_2" providerId="OAuth2" clId="{32118719-72FE-4919-A401-8AC739BD8AA7}" dt="2025-07-06T18:38:59.510" v="4098" actId="962"/>
          <ac:spMkLst>
            <pc:docMk/>
            <pc:sldMk cId="3089409096" sldId="2621"/>
            <ac:spMk id="3" creationId="{8E96DEA3-FA9A-6130-F093-C85B6594C113}"/>
          </ac:spMkLst>
        </pc:spChg>
        <pc:spChg chg="add mod">
          <ac:chgData name="Glenda Dvorak" userId="200155727_tp_box_2" providerId="OAuth2" clId="{32118719-72FE-4919-A401-8AC739BD8AA7}" dt="2025-07-06T18:40:35.255" v="4107" actId="33553"/>
          <ac:spMkLst>
            <pc:docMk/>
            <pc:sldMk cId="3089409096" sldId="2621"/>
            <ac:spMk id="5" creationId="{378EFF22-87F1-7675-6F8B-E26F8FE23D88}"/>
          </ac:spMkLst>
        </pc:spChg>
        <pc:picChg chg="add del mod">
          <ac:chgData name="Glenda Dvorak" userId="200155727_tp_box_2" providerId="OAuth2" clId="{32118719-72FE-4919-A401-8AC739BD8AA7}" dt="2025-07-06T17:07:14.489" v="3170" actId="478"/>
          <ac:picMkLst>
            <pc:docMk/>
            <pc:sldMk cId="3089409096" sldId="2621"/>
            <ac:picMk id="9" creationId="{20CC6D5E-8BC8-2152-0779-95F9EA7BA813}"/>
          </ac:picMkLst>
        </pc:picChg>
        <pc:picChg chg="add del mod">
          <ac:chgData name="Glenda Dvorak" userId="200155727_tp_box_2" providerId="OAuth2" clId="{32118719-72FE-4919-A401-8AC739BD8AA7}" dt="2025-07-06T17:06:01.349" v="3164" actId="478"/>
          <ac:picMkLst>
            <pc:docMk/>
            <pc:sldMk cId="3089409096" sldId="2621"/>
            <ac:picMk id="11" creationId="{57940676-2947-88F6-5BCE-37D7710299D1}"/>
          </ac:picMkLst>
        </pc:picChg>
        <pc:picChg chg="add del mod">
          <ac:chgData name="Glenda Dvorak" userId="200155727_tp_box_2" providerId="OAuth2" clId="{32118719-72FE-4919-A401-8AC739BD8AA7}" dt="2025-07-06T17:07:12.081" v="3169" actId="478"/>
          <ac:picMkLst>
            <pc:docMk/>
            <pc:sldMk cId="3089409096" sldId="2621"/>
            <ac:picMk id="13" creationId="{B2044AC6-0EEA-909A-F2BF-B57BC587842B}"/>
          </ac:picMkLst>
        </pc:picChg>
        <pc:picChg chg="add del mod">
          <ac:chgData name="Glenda Dvorak" userId="200155727_tp_box_2" providerId="OAuth2" clId="{32118719-72FE-4919-A401-8AC739BD8AA7}" dt="2025-07-06T17:02:04.548" v="3119" actId="478"/>
          <ac:picMkLst>
            <pc:docMk/>
            <pc:sldMk cId="3089409096" sldId="2621"/>
            <ac:picMk id="15" creationId="{E9415202-C22F-CADE-1988-82FB2DCB2BBF}"/>
          </ac:picMkLst>
        </pc:picChg>
        <pc:picChg chg="add del mod">
          <ac:chgData name="Glenda Dvorak" userId="200155727_tp_box_2" providerId="OAuth2" clId="{32118719-72FE-4919-A401-8AC739BD8AA7}" dt="2025-07-06T17:02:39.085" v="3123" actId="478"/>
          <ac:picMkLst>
            <pc:docMk/>
            <pc:sldMk cId="3089409096" sldId="2621"/>
            <ac:picMk id="17" creationId="{44DD4D5B-E934-B3A7-C8D3-BEBE172047C4}"/>
          </ac:picMkLst>
        </pc:picChg>
        <pc:picChg chg="add del mod">
          <ac:chgData name="Glenda Dvorak" userId="200155727_tp_box_2" providerId="OAuth2" clId="{32118719-72FE-4919-A401-8AC739BD8AA7}" dt="2025-07-06T17:03:10.886" v="3125" actId="478"/>
          <ac:picMkLst>
            <pc:docMk/>
            <pc:sldMk cId="3089409096" sldId="2621"/>
            <ac:picMk id="19" creationId="{F9F01E26-100E-2E74-E51A-A07B6FD21025}"/>
          </ac:picMkLst>
        </pc:picChg>
        <pc:picChg chg="add del mod">
          <ac:chgData name="Glenda Dvorak" userId="200155727_tp_box_2" providerId="OAuth2" clId="{32118719-72FE-4919-A401-8AC739BD8AA7}" dt="2025-07-06T17:03:39.929" v="3132" actId="478"/>
          <ac:picMkLst>
            <pc:docMk/>
            <pc:sldMk cId="3089409096" sldId="2621"/>
            <ac:picMk id="21" creationId="{743C86CD-F134-727C-3D3D-330D2F60BA9C}"/>
          </ac:picMkLst>
        </pc:picChg>
        <pc:picChg chg="add mod ord">
          <ac:chgData name="Glenda Dvorak" userId="200155727_tp_box_2" providerId="OAuth2" clId="{32118719-72FE-4919-A401-8AC739BD8AA7}" dt="2025-07-06T18:41:09.655" v="4112"/>
          <ac:picMkLst>
            <pc:docMk/>
            <pc:sldMk cId="3089409096" sldId="2621"/>
            <ac:picMk id="23" creationId="{7B3DBB06-7A99-C690-C9EB-D2D912A76133}"/>
          </ac:picMkLst>
        </pc:picChg>
        <pc:picChg chg="add mod ord modCrop">
          <ac:chgData name="Glenda Dvorak" userId="200155727_tp_box_2" providerId="OAuth2" clId="{32118719-72FE-4919-A401-8AC739BD8AA7}" dt="2025-07-06T18:41:31.625" v="4113" actId="732"/>
          <ac:picMkLst>
            <pc:docMk/>
            <pc:sldMk cId="3089409096" sldId="2621"/>
            <ac:picMk id="25" creationId="{26DF993D-2688-2241-2AF3-F83DC41E518C}"/>
          </ac:picMkLst>
        </pc:picChg>
        <pc:picChg chg="add mod modCrop">
          <ac:chgData name="Glenda Dvorak" userId="200155727_tp_box_2" providerId="OAuth2" clId="{32118719-72FE-4919-A401-8AC739BD8AA7}" dt="2025-07-06T18:40:07.839" v="4104" actId="962"/>
          <ac:picMkLst>
            <pc:docMk/>
            <pc:sldMk cId="3089409096" sldId="2621"/>
            <ac:picMk id="27" creationId="{CF39084C-F53F-6685-A3F0-A268014227A9}"/>
          </ac:picMkLst>
        </pc:picChg>
        <pc:picChg chg="add mod ord modCrop">
          <ac:chgData name="Glenda Dvorak" userId="200155727_tp_box_2" providerId="OAuth2" clId="{32118719-72FE-4919-A401-8AC739BD8AA7}" dt="2025-07-06T18:41:03.126" v="4111"/>
          <ac:picMkLst>
            <pc:docMk/>
            <pc:sldMk cId="3089409096" sldId="2621"/>
            <ac:picMk id="29" creationId="{0C4EE48D-A43F-C984-43B0-29CD5A4761BD}"/>
          </ac:picMkLst>
        </pc:picChg>
      </pc:sldChg>
      <pc:sldChg chg="addSp delSp modSp add mod modNotesTx">
        <pc:chgData name="Glenda Dvorak" userId="200155727_tp_box_2" providerId="OAuth2" clId="{32118719-72FE-4919-A401-8AC739BD8AA7}" dt="2025-07-06T18:42:50.743" v="4119" actId="33553"/>
        <pc:sldMkLst>
          <pc:docMk/>
          <pc:sldMk cId="1339876587" sldId="2622"/>
        </pc:sldMkLst>
        <pc:spChg chg="mod">
          <ac:chgData name="Glenda Dvorak" userId="200155727_tp_box_2" providerId="OAuth2" clId="{32118719-72FE-4919-A401-8AC739BD8AA7}" dt="2025-07-06T18:42:10.255" v="4114" actId="962"/>
          <ac:spMkLst>
            <pc:docMk/>
            <pc:sldMk cId="1339876587" sldId="2622"/>
            <ac:spMk id="3" creationId="{20FCC6AA-8340-0508-845E-EAAB257BC4FD}"/>
          </ac:spMkLst>
        </pc:spChg>
        <pc:spChg chg="mod">
          <ac:chgData name="Glenda Dvorak" userId="200155727_tp_box_2" providerId="OAuth2" clId="{32118719-72FE-4919-A401-8AC739BD8AA7}" dt="2025-07-06T18:42:50.743" v="4119" actId="33553"/>
          <ac:spMkLst>
            <pc:docMk/>
            <pc:sldMk cId="1339876587" sldId="2622"/>
            <ac:spMk id="5" creationId="{2204F24C-0617-AD01-57CD-AE08DA645DC8}"/>
          </ac:spMkLst>
        </pc:spChg>
        <pc:picChg chg="add del mod">
          <ac:chgData name="Glenda Dvorak" userId="200155727_tp_box_2" providerId="OAuth2" clId="{32118719-72FE-4919-A401-8AC739BD8AA7}" dt="2025-07-06T17:36:45.458" v="3245" actId="478"/>
          <ac:picMkLst>
            <pc:docMk/>
            <pc:sldMk cId="1339876587" sldId="2622"/>
            <ac:picMk id="4" creationId="{92782458-9E62-A455-66B6-7E94A5A68B7A}"/>
          </ac:picMkLst>
        </pc:picChg>
        <pc:picChg chg="add del mod">
          <ac:chgData name="Glenda Dvorak" userId="200155727_tp_box_2" providerId="OAuth2" clId="{32118719-72FE-4919-A401-8AC739BD8AA7}" dt="2025-07-06T17:36:43.686" v="3244" actId="478"/>
          <ac:picMkLst>
            <pc:docMk/>
            <pc:sldMk cId="1339876587" sldId="2622"/>
            <ac:picMk id="7" creationId="{D00C3C15-5BD7-122F-9DDA-BA4C471E4210}"/>
          </ac:picMkLst>
        </pc:picChg>
        <pc:picChg chg="add mod modCrop">
          <ac:chgData name="Glenda Dvorak" userId="200155727_tp_box_2" providerId="OAuth2" clId="{32118719-72FE-4919-A401-8AC739BD8AA7}" dt="2025-07-06T18:42:35.979" v="4116" actId="962"/>
          <ac:picMkLst>
            <pc:docMk/>
            <pc:sldMk cId="1339876587" sldId="2622"/>
            <ac:picMk id="9" creationId="{EE7AEBFB-E770-2BFF-EE90-637C68608964}"/>
          </ac:picMkLst>
        </pc:picChg>
        <pc:picChg chg="add mod modCrop">
          <ac:chgData name="Glenda Dvorak" userId="200155727_tp_box_2" providerId="OAuth2" clId="{32118719-72FE-4919-A401-8AC739BD8AA7}" dt="2025-07-06T18:42:48.054" v="4118" actId="962"/>
          <ac:picMkLst>
            <pc:docMk/>
            <pc:sldMk cId="1339876587" sldId="2622"/>
            <ac:picMk id="12" creationId="{196BC3C9-043A-E85D-8913-6E857A8890B7}"/>
          </ac:picMkLst>
        </pc:picChg>
      </pc:sldChg>
      <pc:sldChg chg="new del">
        <pc:chgData name="Glenda Dvorak" userId="200155727_tp_box_2" providerId="OAuth2" clId="{32118719-72FE-4919-A401-8AC739BD8AA7}" dt="2025-07-06T11:28:35.230" v="1315" actId="47"/>
        <pc:sldMkLst>
          <pc:docMk/>
          <pc:sldMk cId="4213375851" sldId="2623"/>
        </pc:sldMkLst>
      </pc:sldChg>
      <pc:sldChg chg="modSp add mod modNotesTx">
        <pc:chgData name="Glenda Dvorak" userId="200155727_tp_box_2" providerId="OAuth2" clId="{32118719-72FE-4919-A401-8AC739BD8AA7}" dt="2025-07-06T11:37:50.555" v="1683" actId="113"/>
        <pc:sldMkLst>
          <pc:docMk/>
          <pc:sldMk cId="956146598" sldId="2624"/>
        </pc:sldMkLst>
        <pc:spChg chg="mod">
          <ac:chgData name="Glenda Dvorak" userId="200155727_tp_box_2" providerId="OAuth2" clId="{32118719-72FE-4919-A401-8AC739BD8AA7}" dt="2025-07-06T11:28:06.004" v="1303" actId="313"/>
          <ac:spMkLst>
            <pc:docMk/>
            <pc:sldMk cId="956146598" sldId="2624"/>
            <ac:spMk id="9" creationId="{BE1E4821-5E7C-D67C-C086-4D4CACE2451D}"/>
          </ac:spMkLst>
        </pc:spChg>
      </pc:sldChg>
      <pc:sldChg chg="addSp delSp modSp add mod modClrScheme chgLayout modNotesTx">
        <pc:chgData name="Glenda Dvorak" userId="200155727_tp_box_2" providerId="OAuth2" clId="{32118719-72FE-4919-A401-8AC739BD8AA7}" dt="2025-07-06T18:06:42.970" v="3931"/>
        <pc:sldMkLst>
          <pc:docMk/>
          <pc:sldMk cId="2173284226" sldId="2625"/>
        </pc:sldMkLst>
        <pc:spChg chg="add del mod ord">
          <ac:chgData name="Glenda Dvorak" userId="200155727_tp_box_2" providerId="OAuth2" clId="{32118719-72FE-4919-A401-8AC739BD8AA7}" dt="2025-07-06T13:09:41.570" v="1818" actId="478"/>
          <ac:spMkLst>
            <pc:docMk/>
            <pc:sldMk cId="2173284226" sldId="2625"/>
            <ac:spMk id="2" creationId="{30797852-0A8A-AE3F-D178-4A2FB165DC6C}"/>
          </ac:spMkLst>
        </pc:spChg>
        <pc:spChg chg="add del mod ord">
          <ac:chgData name="Glenda Dvorak" userId="200155727_tp_box_2" providerId="OAuth2" clId="{32118719-72FE-4919-A401-8AC739BD8AA7}" dt="2025-07-06T13:11:09.440" v="1834" actId="700"/>
          <ac:spMkLst>
            <pc:docMk/>
            <pc:sldMk cId="2173284226" sldId="2625"/>
            <ac:spMk id="3" creationId="{578CB549-6A6C-ECF6-A393-21EB1F050BFF}"/>
          </ac:spMkLst>
        </pc:spChg>
        <pc:spChg chg="del mod ord">
          <ac:chgData name="Glenda Dvorak" userId="200155727_tp_box_2" providerId="OAuth2" clId="{32118719-72FE-4919-A401-8AC739BD8AA7}" dt="2025-07-06T13:19:07.115" v="1920" actId="478"/>
          <ac:spMkLst>
            <pc:docMk/>
            <pc:sldMk cId="2173284226" sldId="2625"/>
            <ac:spMk id="4" creationId="{711AA5A5-F5BE-DD9E-6A29-40F703B65A9B}"/>
          </ac:spMkLst>
        </pc:spChg>
        <pc:spChg chg="add del mod ord">
          <ac:chgData name="Glenda Dvorak" userId="200155727_tp_box_2" providerId="OAuth2" clId="{32118719-72FE-4919-A401-8AC739BD8AA7}" dt="2025-07-06T13:11:09.440" v="1834" actId="700"/>
          <ac:spMkLst>
            <pc:docMk/>
            <pc:sldMk cId="2173284226" sldId="2625"/>
            <ac:spMk id="5" creationId="{5507A1D9-8919-E19A-F45D-C00F8C4387A4}"/>
          </ac:spMkLst>
        </pc:spChg>
        <pc:spChg chg="add del mod ord">
          <ac:chgData name="Glenda Dvorak" userId="200155727_tp_box_2" providerId="OAuth2" clId="{32118719-72FE-4919-A401-8AC739BD8AA7}" dt="2025-07-06T13:11:51.715" v="1838" actId="931"/>
          <ac:spMkLst>
            <pc:docMk/>
            <pc:sldMk cId="2173284226" sldId="2625"/>
            <ac:spMk id="6" creationId="{EC9FD06E-FA35-EA61-3A11-F241E6E0D16E}"/>
          </ac:spMkLst>
        </pc:spChg>
        <pc:spChg chg="add del mod ord">
          <ac:chgData name="Glenda Dvorak" userId="200155727_tp_box_2" providerId="OAuth2" clId="{32118719-72FE-4919-A401-8AC739BD8AA7}" dt="2025-07-06T13:16:22.954" v="1889" actId="700"/>
          <ac:spMkLst>
            <pc:docMk/>
            <pc:sldMk cId="2173284226" sldId="2625"/>
            <ac:spMk id="7" creationId="{25787695-E70F-6F6B-63F6-C6D80006343B}"/>
          </ac:spMkLst>
        </pc:spChg>
        <pc:spChg chg="add del mod ord">
          <ac:chgData name="Glenda Dvorak" userId="200155727_tp_box_2" providerId="OAuth2" clId="{32118719-72FE-4919-A401-8AC739BD8AA7}" dt="2025-07-06T13:11:40.663" v="1835" actId="931"/>
          <ac:spMkLst>
            <pc:docMk/>
            <pc:sldMk cId="2173284226" sldId="2625"/>
            <ac:spMk id="9" creationId="{90475E91-F322-E9FD-0F7A-DA330923EC82}"/>
          </ac:spMkLst>
        </pc:spChg>
        <pc:spChg chg="add del mod ord">
          <ac:chgData name="Glenda Dvorak" userId="200155727_tp_box_2" providerId="OAuth2" clId="{32118719-72FE-4919-A401-8AC739BD8AA7}" dt="2025-07-06T13:16:22.954" v="1889" actId="700"/>
          <ac:spMkLst>
            <pc:docMk/>
            <pc:sldMk cId="2173284226" sldId="2625"/>
            <ac:spMk id="19" creationId="{3513433C-9732-15AE-942F-2DC815F8905C}"/>
          </ac:spMkLst>
        </pc:spChg>
        <pc:spChg chg="add del mod ord">
          <ac:chgData name="Glenda Dvorak" userId="200155727_tp_box_2" providerId="OAuth2" clId="{32118719-72FE-4919-A401-8AC739BD8AA7}" dt="2025-07-06T13:17:30.811" v="1898" actId="931"/>
          <ac:spMkLst>
            <pc:docMk/>
            <pc:sldMk cId="2173284226" sldId="2625"/>
            <ac:spMk id="30" creationId="{694466DE-5316-5379-7143-2AE9615E77B0}"/>
          </ac:spMkLst>
        </pc:spChg>
        <pc:spChg chg="add del mod ord">
          <ac:chgData name="Glenda Dvorak" userId="200155727_tp_box_2" providerId="OAuth2" clId="{32118719-72FE-4919-A401-8AC739BD8AA7}" dt="2025-07-06T13:17:20.251" v="1895" actId="931"/>
          <ac:spMkLst>
            <pc:docMk/>
            <pc:sldMk cId="2173284226" sldId="2625"/>
            <ac:spMk id="31" creationId="{ABD28CB5-49B1-ABBB-F8D2-51BE9B31ACFC}"/>
          </ac:spMkLst>
        </pc:spChg>
        <pc:spChg chg="add mod ord">
          <ac:chgData name="Glenda Dvorak" userId="200155727_tp_box_2" providerId="OAuth2" clId="{32118719-72FE-4919-A401-8AC739BD8AA7}" dt="2025-07-06T18:06:42.970" v="3931"/>
          <ac:spMkLst>
            <pc:docMk/>
            <pc:sldMk cId="2173284226" sldId="2625"/>
            <ac:spMk id="38" creationId="{E867FE03-D186-EF92-4E57-AECCC779A4E7}"/>
          </ac:spMkLst>
        </pc:spChg>
        <pc:spChg chg="add del mod">
          <ac:chgData name="Glenda Dvorak" userId="200155727_tp_box_2" providerId="OAuth2" clId="{32118719-72FE-4919-A401-8AC739BD8AA7}" dt="2025-07-06T13:19:15.251" v="1921" actId="478"/>
          <ac:spMkLst>
            <pc:docMk/>
            <pc:sldMk cId="2173284226" sldId="2625"/>
            <ac:spMk id="40" creationId="{47C0CD2C-CC25-056F-C3DB-345685FFC001}"/>
          </ac:spMkLst>
        </pc:spChg>
        <pc:spChg chg="add del mod ord">
          <ac:chgData name="Glenda Dvorak" userId="200155727_tp_box_2" providerId="OAuth2" clId="{32118719-72FE-4919-A401-8AC739BD8AA7}" dt="2025-07-06T15:28:32.187" v="2277" actId="700"/>
          <ac:spMkLst>
            <pc:docMk/>
            <pc:sldMk cId="2173284226" sldId="2625"/>
            <ac:spMk id="41" creationId="{7C9DEEFC-F0C8-2371-ACCF-F1D5195036E7}"/>
          </ac:spMkLst>
        </pc:spChg>
        <pc:picChg chg="del mod modCrop">
          <ac:chgData name="Glenda Dvorak" userId="200155727_tp_box_2" providerId="OAuth2" clId="{32118719-72FE-4919-A401-8AC739BD8AA7}" dt="2025-07-06T13:14:01.975" v="1864" actId="478"/>
          <ac:picMkLst>
            <pc:docMk/>
            <pc:sldMk cId="2173284226" sldId="2625"/>
            <ac:picMk id="8" creationId="{A608707D-BF23-B91D-D643-C1A2E84D5E41}"/>
          </ac:picMkLst>
        </pc:picChg>
        <pc:picChg chg="del mod">
          <ac:chgData name="Glenda Dvorak" userId="200155727_tp_box_2" providerId="OAuth2" clId="{32118719-72FE-4919-A401-8AC739BD8AA7}" dt="2025-07-06T13:11:56.940" v="1842" actId="478"/>
          <ac:picMkLst>
            <pc:docMk/>
            <pc:sldMk cId="2173284226" sldId="2625"/>
            <ac:picMk id="10" creationId="{5571FCC5-135B-8E0C-2127-264C820F2290}"/>
          </ac:picMkLst>
        </pc:picChg>
        <pc:picChg chg="del mod">
          <ac:chgData name="Glenda Dvorak" userId="200155727_tp_box_2" providerId="OAuth2" clId="{32118719-72FE-4919-A401-8AC739BD8AA7}" dt="2025-07-06T13:17:37.032" v="1901" actId="478"/>
          <ac:picMkLst>
            <pc:docMk/>
            <pc:sldMk cId="2173284226" sldId="2625"/>
            <ac:picMk id="12" creationId="{2439D88F-4DAB-A69F-50E3-991C9A9A0EFF}"/>
          </ac:picMkLst>
        </pc:picChg>
        <pc:picChg chg="add mod ord">
          <ac:chgData name="Glenda Dvorak" userId="200155727_tp_box_2" providerId="OAuth2" clId="{32118719-72FE-4919-A401-8AC739BD8AA7}" dt="2025-07-06T18:06:25.022" v="3927" actId="962"/>
          <ac:picMkLst>
            <pc:docMk/>
            <pc:sldMk cId="2173284226" sldId="2625"/>
            <ac:picMk id="15" creationId="{B6270EB0-A64D-13F0-FC78-044369CF12FC}"/>
          </ac:picMkLst>
        </pc:picChg>
        <pc:picChg chg="add del mod">
          <ac:chgData name="Glenda Dvorak" userId="200155727_tp_box_2" providerId="OAuth2" clId="{32118719-72FE-4919-A401-8AC739BD8AA7}" dt="2025-07-06T13:11:52.943" v="1841" actId="21"/>
          <ac:picMkLst>
            <pc:docMk/>
            <pc:sldMk cId="2173284226" sldId="2625"/>
            <ac:picMk id="17" creationId="{75CC883A-9F02-CC2E-FCF1-DF6DA09B5CF8}"/>
          </ac:picMkLst>
        </pc:picChg>
        <pc:picChg chg="add mod">
          <ac:chgData name="Glenda Dvorak" userId="200155727_tp_box_2" providerId="OAuth2" clId="{32118719-72FE-4919-A401-8AC739BD8AA7}" dt="2025-07-06T13:13:42.861" v="1853" actId="931"/>
          <ac:picMkLst>
            <pc:docMk/>
            <pc:sldMk cId="2173284226" sldId="2625"/>
            <ac:picMk id="21" creationId="{37F12C74-D198-A3BF-9374-9975578B537B}"/>
          </ac:picMkLst>
        </pc:picChg>
        <pc:picChg chg="add mod">
          <ac:chgData name="Glenda Dvorak" userId="200155727_tp_box_2" providerId="OAuth2" clId="{32118719-72FE-4919-A401-8AC739BD8AA7}" dt="2025-07-06T13:13:53.717" v="1858"/>
          <ac:picMkLst>
            <pc:docMk/>
            <pc:sldMk cId="2173284226" sldId="2625"/>
            <ac:picMk id="23" creationId="{FAC0DE51-2F62-436A-343A-A0F6DE25CCA3}"/>
          </ac:picMkLst>
        </pc:picChg>
        <pc:picChg chg="add mod">
          <ac:chgData name="Glenda Dvorak" userId="200155727_tp_box_2" providerId="OAuth2" clId="{32118719-72FE-4919-A401-8AC739BD8AA7}" dt="2025-07-06T13:13:59.125" v="1863"/>
          <ac:picMkLst>
            <pc:docMk/>
            <pc:sldMk cId="2173284226" sldId="2625"/>
            <ac:picMk id="25" creationId="{E4C74B74-A599-4FCF-D29E-7E3232E476F1}"/>
          </ac:picMkLst>
        </pc:picChg>
        <pc:picChg chg="add mod">
          <ac:chgData name="Glenda Dvorak" userId="200155727_tp_box_2" providerId="OAuth2" clId="{32118719-72FE-4919-A401-8AC739BD8AA7}" dt="2025-07-06T13:14:17.525" v="1869" actId="931"/>
          <ac:picMkLst>
            <pc:docMk/>
            <pc:sldMk cId="2173284226" sldId="2625"/>
            <ac:picMk id="27" creationId="{C665AB2C-735B-9773-737F-7E97D37B97E4}"/>
          </ac:picMkLst>
        </pc:picChg>
        <pc:picChg chg="add mod">
          <ac:chgData name="Glenda Dvorak" userId="200155727_tp_box_2" providerId="OAuth2" clId="{32118719-72FE-4919-A401-8AC739BD8AA7}" dt="2025-07-06T13:14:47.923" v="1875" actId="931"/>
          <ac:picMkLst>
            <pc:docMk/>
            <pc:sldMk cId="2173284226" sldId="2625"/>
            <ac:picMk id="29" creationId="{1E4C9C59-CB0F-D5C9-5A12-35EBBA2B4CFF}"/>
          </ac:picMkLst>
        </pc:picChg>
        <pc:picChg chg="add mod">
          <ac:chgData name="Glenda Dvorak" userId="200155727_tp_box_2" providerId="OAuth2" clId="{32118719-72FE-4919-A401-8AC739BD8AA7}" dt="2025-07-06T13:17:13.700" v="1894" actId="931"/>
          <ac:picMkLst>
            <pc:docMk/>
            <pc:sldMk cId="2173284226" sldId="2625"/>
            <ac:picMk id="33" creationId="{FA8AD534-A962-3A0C-4207-3EA518BCB3D2}"/>
          </ac:picMkLst>
        </pc:picChg>
        <pc:picChg chg="add mod ord">
          <ac:chgData name="Glenda Dvorak" userId="200155727_tp_box_2" providerId="OAuth2" clId="{32118719-72FE-4919-A401-8AC739BD8AA7}" dt="2025-07-06T18:05:58.113" v="3925" actId="962"/>
          <ac:picMkLst>
            <pc:docMk/>
            <pc:sldMk cId="2173284226" sldId="2625"/>
            <ac:picMk id="35" creationId="{62883AD9-8379-6593-85F3-B79B7F63D28D}"/>
          </ac:picMkLst>
        </pc:picChg>
        <pc:picChg chg="add mod ord">
          <ac:chgData name="Glenda Dvorak" userId="200155727_tp_box_2" providerId="OAuth2" clId="{32118719-72FE-4919-A401-8AC739BD8AA7}" dt="2025-07-06T18:05:37.456" v="3923" actId="962"/>
          <ac:picMkLst>
            <pc:docMk/>
            <pc:sldMk cId="2173284226" sldId="2625"/>
            <ac:picMk id="37" creationId="{39CF9FA3-6746-B322-E080-D736E54A9906}"/>
          </ac:picMkLst>
        </pc:picChg>
      </pc:sldChg>
      <pc:sldMasterChg chg="modSldLayout">
        <pc:chgData name="Glenda Dvorak" userId="200155727_tp_box_2" providerId="OAuth2" clId="{32118719-72FE-4919-A401-8AC739BD8AA7}" dt="2025-07-06T15:28:50.820" v="2278" actId="207"/>
        <pc:sldMasterMkLst>
          <pc:docMk/>
          <pc:sldMasterMk cId="3723722406" sldId="2147483674"/>
        </pc:sldMasterMkLst>
        <pc:sldLayoutChg chg="addSp delSp modSp mod">
          <pc:chgData name="Glenda Dvorak" userId="200155727_tp_box_2" providerId="OAuth2" clId="{32118719-72FE-4919-A401-8AC739BD8AA7}" dt="2025-07-06T13:10:53.945" v="1833" actId="408"/>
          <pc:sldLayoutMkLst>
            <pc:docMk/>
            <pc:sldMasterMk cId="3723722406" sldId="2147483674"/>
            <pc:sldLayoutMk cId="933923491" sldId="2147483809"/>
          </pc:sldLayoutMkLst>
          <pc:spChg chg="del">
            <ac:chgData name="Glenda Dvorak" userId="200155727_tp_box_2" providerId="OAuth2" clId="{32118719-72FE-4919-A401-8AC739BD8AA7}" dt="2025-07-06T13:10:02.335" v="1820" actId="478"/>
            <ac:spMkLst>
              <pc:docMk/>
              <pc:sldMasterMk cId="3723722406" sldId="2147483674"/>
              <pc:sldLayoutMk cId="933923491" sldId="2147483809"/>
              <ac:spMk id="3" creationId="{00000000-0000-0000-0000-000000000000}"/>
            </ac:spMkLst>
          </pc:spChg>
          <pc:spChg chg="mod">
            <ac:chgData name="Glenda Dvorak" userId="200155727_tp_box_2" providerId="OAuth2" clId="{32118719-72FE-4919-A401-8AC739BD8AA7}" dt="2025-07-06T13:10:53.945" v="1833" actId="408"/>
            <ac:spMkLst>
              <pc:docMk/>
              <pc:sldMasterMk cId="3723722406" sldId="2147483674"/>
              <pc:sldLayoutMk cId="933923491" sldId="2147483809"/>
              <ac:spMk id="4" creationId="{00000000-0000-0000-0000-000000000000}"/>
            </ac:spMkLst>
          </pc:spChg>
          <pc:spChg chg="mod">
            <ac:chgData name="Glenda Dvorak" userId="200155727_tp_box_2" providerId="OAuth2" clId="{32118719-72FE-4919-A401-8AC739BD8AA7}" dt="2025-07-06T13:10:51.844" v="1832" actId="554"/>
            <ac:spMkLst>
              <pc:docMk/>
              <pc:sldMasterMk cId="3723722406" sldId="2147483674"/>
              <pc:sldLayoutMk cId="933923491" sldId="2147483809"/>
              <ac:spMk id="5" creationId="{00000000-0000-0000-0000-000000000000}"/>
            </ac:spMkLst>
          </pc:spChg>
          <pc:spChg chg="add mod">
            <ac:chgData name="Glenda Dvorak" userId="200155727_tp_box_2" providerId="OAuth2" clId="{32118719-72FE-4919-A401-8AC739BD8AA7}" dt="2025-07-06T13:10:51.844" v="1832" actId="554"/>
            <ac:spMkLst>
              <pc:docMk/>
              <pc:sldMasterMk cId="3723722406" sldId="2147483674"/>
              <pc:sldLayoutMk cId="933923491" sldId="2147483809"/>
              <ac:spMk id="6" creationId="{26EA98D3-AAC5-5CBD-8AC6-82E54F553061}"/>
            </ac:spMkLst>
          </pc:spChg>
        </pc:sldLayoutChg>
        <pc:sldLayoutChg chg="addSp delSp modSp mod">
          <pc:chgData name="Glenda Dvorak" userId="200155727_tp_box_2" providerId="OAuth2" clId="{32118719-72FE-4919-A401-8AC739BD8AA7}" dt="2025-07-06T15:28:50.820" v="2278" actId="207"/>
          <pc:sldLayoutMkLst>
            <pc:docMk/>
            <pc:sldMasterMk cId="3723722406" sldId="2147483674"/>
            <pc:sldLayoutMk cId="1421593903" sldId="2147483810"/>
          </pc:sldLayoutMkLst>
          <pc:spChg chg="add mod">
            <ac:chgData name="Glenda Dvorak" userId="200155727_tp_box_2" providerId="OAuth2" clId="{32118719-72FE-4919-A401-8AC739BD8AA7}" dt="2025-07-06T13:16:02.426" v="1887" actId="554"/>
            <ac:spMkLst>
              <pc:docMk/>
              <pc:sldMasterMk cId="3723722406" sldId="2147483674"/>
              <pc:sldLayoutMk cId="1421593903" sldId="2147483810"/>
              <ac:spMk id="3" creationId="{6C175365-B998-4161-9999-1C1A1B12B5D9}"/>
            </ac:spMkLst>
          </pc:spChg>
          <pc:spChg chg="del">
            <ac:chgData name="Glenda Dvorak" userId="200155727_tp_box_2" providerId="OAuth2" clId="{32118719-72FE-4919-A401-8AC739BD8AA7}" dt="2025-07-06T13:15:37.135" v="1880" actId="478"/>
            <ac:spMkLst>
              <pc:docMk/>
              <pc:sldMasterMk cId="3723722406" sldId="2147483674"/>
              <pc:sldLayoutMk cId="1421593903" sldId="2147483810"/>
              <ac:spMk id="4" creationId="{00000000-0000-0000-0000-000000000000}"/>
            </ac:spMkLst>
          </pc:spChg>
          <pc:spChg chg="del">
            <ac:chgData name="Glenda Dvorak" userId="200155727_tp_box_2" providerId="OAuth2" clId="{32118719-72FE-4919-A401-8AC739BD8AA7}" dt="2025-07-06T13:15:39.741" v="1881" actId="478"/>
            <ac:spMkLst>
              <pc:docMk/>
              <pc:sldMasterMk cId="3723722406" sldId="2147483674"/>
              <pc:sldLayoutMk cId="1421593903" sldId="2147483810"/>
              <ac:spMk id="5" creationId="{00000000-0000-0000-0000-000000000000}"/>
            </ac:spMkLst>
          </pc:spChg>
          <pc:spChg chg="del">
            <ac:chgData name="Glenda Dvorak" userId="200155727_tp_box_2" providerId="OAuth2" clId="{32118719-72FE-4919-A401-8AC739BD8AA7}" dt="2025-07-06T13:15:26.860" v="1876" actId="478"/>
            <ac:spMkLst>
              <pc:docMk/>
              <pc:sldMasterMk cId="3723722406" sldId="2147483674"/>
              <pc:sldLayoutMk cId="1421593903" sldId="2147483810"/>
              <ac:spMk id="6" creationId="{26EA98D3-AAC5-5CBD-8AC6-82E54F553061}"/>
            </ac:spMkLst>
          </pc:spChg>
          <pc:spChg chg="add mod">
            <ac:chgData name="Glenda Dvorak" userId="200155727_tp_box_2" providerId="OAuth2" clId="{32118719-72FE-4919-A401-8AC739BD8AA7}" dt="2025-07-06T13:16:06.846" v="1888" actId="408"/>
            <ac:spMkLst>
              <pc:docMk/>
              <pc:sldMasterMk cId="3723722406" sldId="2147483674"/>
              <pc:sldLayoutMk cId="1421593903" sldId="2147483810"/>
              <ac:spMk id="7" creationId="{8677A80D-258E-7058-25BB-D2413F573A70}"/>
            </ac:spMkLst>
          </pc:spChg>
          <pc:spChg chg="mod">
            <ac:chgData name="Glenda Dvorak" userId="200155727_tp_box_2" providerId="OAuth2" clId="{32118719-72FE-4919-A401-8AC739BD8AA7}" dt="2025-07-06T15:28:50.820" v="2278" actId="207"/>
            <ac:spMkLst>
              <pc:docMk/>
              <pc:sldMasterMk cId="3723722406" sldId="2147483674"/>
              <pc:sldLayoutMk cId="1421593903" sldId="2147483810"/>
              <ac:spMk id="9" creationId="{AC53A243-5712-4F39-8685-90A1134831FC}"/>
            </ac:spMkLst>
          </pc:spChg>
          <pc:spChg chg="add mod">
            <ac:chgData name="Glenda Dvorak" userId="200155727_tp_box_2" providerId="OAuth2" clId="{32118719-72FE-4919-A401-8AC739BD8AA7}" dt="2025-07-06T13:16:02.426" v="1887" actId="554"/>
            <ac:spMkLst>
              <pc:docMk/>
              <pc:sldMasterMk cId="3723722406" sldId="2147483674"/>
              <pc:sldLayoutMk cId="1421593903" sldId="2147483810"/>
              <ac:spMk id="11" creationId="{9C46D24D-360A-3F93-1841-39B2645FB1FE}"/>
            </ac:spMkLst>
          </pc:spChg>
        </pc:sldLayoutChg>
        <pc:sldLayoutChg chg="modSp mod">
          <pc:chgData name="Glenda Dvorak" userId="200155727_tp_box_2" providerId="OAuth2" clId="{32118719-72FE-4919-A401-8AC739BD8AA7}" dt="2025-07-06T15:28:06.760" v="2275" actId="207"/>
          <pc:sldLayoutMkLst>
            <pc:docMk/>
            <pc:sldMasterMk cId="3723722406" sldId="2147483674"/>
            <pc:sldLayoutMk cId="1794930941" sldId="2147483811"/>
          </pc:sldLayoutMkLst>
          <pc:spChg chg="mod">
            <ac:chgData name="Glenda Dvorak" userId="200155727_tp_box_2" providerId="OAuth2" clId="{32118719-72FE-4919-A401-8AC739BD8AA7}" dt="2025-07-06T15:28:06.760" v="2275" actId="207"/>
            <ac:spMkLst>
              <pc:docMk/>
              <pc:sldMasterMk cId="3723722406" sldId="2147483674"/>
              <pc:sldLayoutMk cId="1794930941" sldId="2147483811"/>
              <ac:spMk id="9" creationId="{AC53A243-5712-4F39-8685-90A1134831F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83811D-C1BE-4AA7-A1CD-16CA8379B884}" type="datetimeFigureOut">
              <a:rPr lang="en-US" smtClean="0"/>
              <a:t>7/6/2025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Aptos" panose="020B0004020202020204" pitchFamily="34" charset="0"/>
                <a:cs typeface="Calibri" panose="020F0502020204030204" pitchFamily="34" charset="0"/>
              </a:rPr>
              <a:t>A rapid response to an animal disease emergency is critical to protect animal health, the economics of producers and industry, food safety and public health. </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to animal disease emergencies in the U.S. involve the State Animal Health Official and their staff and the U.S. Department of Agriculture Animal and Plant Health Inspection Service (USDA-APHIS). Both have legal authority for their involvement. </a:t>
            </a:r>
          </a:p>
          <a:p>
            <a:endParaRPr lang="en-US" dirty="0"/>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27099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responses are large or occur at multiple locations within a state, responses will require collaborative efforts from other federal, state, and local agencies and responders, animal industry groups and non-governmental organizations.</a:t>
            </a:r>
          </a:p>
          <a:p>
            <a:endParaRPr lang="en-US" dirty="0"/>
          </a:p>
          <a:p>
            <a:r>
              <a:rPr lang="en-US" dirty="0"/>
              <a:t>Responders may also include a wide variety of other disciplines, including emergency management, environmental health, wildlife management, public safety (e.g., law enforcement), public works, and public health professionals. </a:t>
            </a: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73893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Are There Response Plans for Animal Disease Emergencies?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712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State’s Emergency Operations Plan outlines state agency roles and responsibilities, and actions needed for a variety of emergencies or disaster events, including animal disease emergencies. </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1509916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USDA-APHIS has developed the Foreign Animal Disease Preparedness and Response Plan (FAD </a:t>
            </a:r>
            <a:r>
              <a:rPr lang="en-US" dirty="0" err="1"/>
              <a:t>PReP</a:t>
            </a:r>
            <a:r>
              <a:rPr lang="en-US" dirty="0"/>
              <a:t>) – an extensive collection of documents outlining goals, guidelines, and strategies for animal disease emergencies. These resources serve as a foundation for a coordinated national, regional, and local response. Response plans covering response tasks and standard operating procedures (SOPs) for several high-consequence diseases (e.g., avian influenza, foot and mouth disease) have been developed.</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393488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8BABE-10AE-A5D0-1F62-6A978950D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772D2-F002-5C5A-D738-806103723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22894-CA53-9281-1F5B-D49FB7E416C5}"/>
              </a:ext>
            </a:extLst>
          </p:cNvPr>
          <p:cNvSpPr>
            <a:spLocks noGrp="1"/>
          </p:cNvSpPr>
          <p:nvPr>
            <p:ph type="body" idx="1"/>
          </p:nvPr>
        </p:nvSpPr>
        <p:spPr/>
        <p:txBody>
          <a:bodyPr/>
          <a:lstStyle/>
          <a:p>
            <a:r>
              <a:rPr lang="en-US" dirty="0"/>
              <a:t>What steps are taken during an animal disease emergency?</a:t>
            </a:r>
          </a:p>
          <a:p>
            <a:endParaRPr lang="en-US" dirty="0"/>
          </a:p>
        </p:txBody>
      </p:sp>
      <p:sp>
        <p:nvSpPr>
          <p:cNvPr id="4" name="Slide Number Placeholder 3">
            <a:extLst>
              <a:ext uri="{FF2B5EF4-FFF2-40B4-BE49-F238E27FC236}">
                <a16:creationId xmlns:a16="http://schemas.microsoft.com/office/drawing/2014/main" id="{9260498E-A4AD-DCB3-3FAF-9E4E53C94E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4084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a high consequence animal disease outbreak, the goal is to detect, contain, and control the disease as quickly as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series of steps are followed to ensure an efficient and effective response to return the area and the nation to a disease-free state as soon as possible. This will allow trade to resume and help the animal industry recover. </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203725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C9DD8-13FD-02B3-6A33-121504AF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676AA-818D-DF8F-6D25-F7F67ADBA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7AF9D-FE1A-B097-1B86-A41296CBF6D6}"/>
              </a:ext>
            </a:extLst>
          </p:cNvPr>
          <p:cNvSpPr>
            <a:spLocks noGrp="1"/>
          </p:cNvSpPr>
          <p:nvPr>
            <p:ph type="body" idx="1"/>
          </p:nvPr>
        </p:nvSpPr>
        <p:spPr/>
        <p:txBody>
          <a:bodyPr/>
          <a:lstStyle/>
          <a:p>
            <a:pPr lvl="0"/>
            <a:r>
              <a:rPr lang="en-US" sz="1400" kern="1200" dirty="0">
                <a:solidFill>
                  <a:schemeClr val="tx1"/>
                </a:solidFill>
                <a:effectLst/>
                <a:latin typeface="Calibri" panose="020F0502020204030204" pitchFamily="34" charset="0"/>
                <a:ea typeface="+mn-ea"/>
                <a:cs typeface="Calibri" panose="020F0502020204030204" pitchFamily="34" charset="0"/>
              </a:rPr>
              <a:t>The detection of the disease often occurs on a farm when unusual or suspicious clinical signs in animals are noticed by the producer or the local veterinarian. Detection may also occur at a diagnostic lab or processing plant. </a:t>
            </a:r>
          </a:p>
          <a:p>
            <a:pPr lvl="0"/>
            <a:endParaRPr lang="en-US" sz="1400" kern="1200" dirty="0">
              <a:solidFill>
                <a:schemeClr val="tx1"/>
              </a:solidFill>
              <a:effectLst/>
              <a:latin typeface="Calibri" panose="020F0502020204030204" pitchFamily="34" charset="0"/>
              <a:ea typeface="+mn-ea"/>
              <a:cs typeface="Calibri" panose="020F0502020204030204" pitchFamily="34" charset="0"/>
            </a:endParaRPr>
          </a:p>
          <a:p>
            <a:pPr lvl="0"/>
            <a:r>
              <a:rPr lang="en-US" sz="1000" kern="1200" dirty="0">
                <a:solidFill>
                  <a:schemeClr val="tx1"/>
                </a:solidFill>
                <a:effectLst/>
                <a:latin typeface="Calibri" panose="020F0502020204030204" pitchFamily="34" charset="0"/>
                <a:ea typeface="+mn-ea"/>
                <a:cs typeface="Calibri" panose="020F0502020204030204" pitchFamily="34" charset="0"/>
              </a:rPr>
              <a:t>Photos by Renee Dewell/CFSPH, Shutterstock</a:t>
            </a:r>
          </a:p>
        </p:txBody>
      </p:sp>
      <p:sp>
        <p:nvSpPr>
          <p:cNvPr id="4" name="Slide Number Placeholder 3">
            <a:extLst>
              <a:ext uri="{FF2B5EF4-FFF2-40B4-BE49-F238E27FC236}">
                <a16:creationId xmlns:a16="http://schemas.microsoft.com/office/drawing/2014/main" id="{BD7E681D-FB5D-9134-7043-34C735EA0B72}"/>
              </a:ext>
            </a:extLst>
          </p:cNvPr>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2336074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073D2-E9AE-0BA6-6701-BF322BB3B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7FA07-960D-3033-F4FE-8DC1500B8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8B3AF-B402-ABB9-6387-DABCADEAE9CE}"/>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Disease suspicion is reported to the State or Federal Animal Health Officials.</a:t>
            </a:r>
          </a:p>
          <a:p>
            <a:endParaRPr lang="en-US" dirty="0"/>
          </a:p>
          <a:p>
            <a:r>
              <a:rPr lang="en-US" sz="1000" dirty="0"/>
              <a:t>Illustrations from CFSPH</a:t>
            </a:r>
          </a:p>
        </p:txBody>
      </p:sp>
      <p:sp>
        <p:nvSpPr>
          <p:cNvPr id="4" name="Slide Number Placeholder 3">
            <a:extLst>
              <a:ext uri="{FF2B5EF4-FFF2-40B4-BE49-F238E27FC236}">
                <a16:creationId xmlns:a16="http://schemas.microsoft.com/office/drawing/2014/main" id="{52B86B54-2E24-613C-6151-AB9A9728D242}"/>
              </a:ext>
            </a:extLst>
          </p:cNvPr>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3915516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1DD6-91FA-B7B3-2238-DE097BF01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8B46B-FF31-FAE6-E239-AE00D1E6C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0BA1B-4694-BDE2-F63C-05CCF3D7E72A}"/>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They will send out a specially trained veterinarian, called a Foreign Animal Disease Diagnostician, or FADD, to investigate and collect samples for testing. </a:t>
            </a:r>
          </a:p>
          <a:p>
            <a:endParaRPr lang="en-US" dirty="0"/>
          </a:p>
          <a:p>
            <a:r>
              <a:rPr lang="en-US" sz="1000" dirty="0"/>
              <a:t>Illustrations from CFSPH</a:t>
            </a:r>
          </a:p>
        </p:txBody>
      </p:sp>
      <p:sp>
        <p:nvSpPr>
          <p:cNvPr id="4" name="Slide Number Placeholder 3">
            <a:extLst>
              <a:ext uri="{FF2B5EF4-FFF2-40B4-BE49-F238E27FC236}">
                <a16:creationId xmlns:a16="http://schemas.microsoft.com/office/drawing/2014/main" id="{78257B6C-4553-BCD3-72AA-2E8691F21E30}"/>
              </a:ext>
            </a:extLst>
          </p:cNvPr>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352502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FB041-A83D-0619-834B-0E3C046A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17AE-9483-011F-E037-76CB7089B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77682-B56E-6641-53F0-2BE85C20D1A8}"/>
              </a:ext>
            </a:extLst>
          </p:cNvPr>
          <p:cNvSpPr>
            <a:spLocks noGrp="1"/>
          </p:cNvSpPr>
          <p:nvPr>
            <p:ph type="body" idx="1"/>
          </p:nvPr>
        </p:nvSpPr>
        <p:spPr/>
        <p:txBody>
          <a:bodyPr/>
          <a:lstStyle/>
          <a:p>
            <a:pPr marL="0" marR="0">
              <a:lnSpc>
                <a:spcPct val="110000"/>
              </a:lnSpc>
              <a:spcAft>
                <a:spcPts val="6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This Just-in-Time training answers common questions on why responses to animal disease emergencies are necessary and briefly overviews steps in the process of a response. </a:t>
            </a:r>
          </a:p>
        </p:txBody>
      </p:sp>
      <p:sp>
        <p:nvSpPr>
          <p:cNvPr id="4" name="Slide Number Placeholder 3">
            <a:extLst>
              <a:ext uri="{FF2B5EF4-FFF2-40B4-BE49-F238E27FC236}">
                <a16:creationId xmlns:a16="http://schemas.microsoft.com/office/drawing/2014/main" id="{8121AA40-473F-BBEC-C344-89D548931A9F}"/>
              </a:ext>
            </a:extLst>
          </p:cNvPr>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277585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FF8F-7C73-0F6E-CBD9-7DC95C024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A56BC-744A-9BBF-C9D4-D85FEFD89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8D7AD-36C4-0D29-3458-3BD9A20D4C51}"/>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These samples are sent to the USDA National Veterinary Diagnostic Laboratories (NVSL) for analysis.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000" dirty="0"/>
              <a:t>Illustrations from CFSPH</a:t>
            </a:r>
          </a:p>
        </p:txBody>
      </p:sp>
      <p:sp>
        <p:nvSpPr>
          <p:cNvPr id="4" name="Slide Number Placeholder 3">
            <a:extLst>
              <a:ext uri="{FF2B5EF4-FFF2-40B4-BE49-F238E27FC236}">
                <a16:creationId xmlns:a16="http://schemas.microsoft.com/office/drawing/2014/main" id="{24F6C372-ECE8-DB7C-8A97-A702FDB7BED9}"/>
              </a:ext>
            </a:extLst>
          </p:cNvPr>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3299704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A6F45-B701-04C9-6F3D-DACC4E1AD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AF133-69A4-9551-D32D-DFFC42BB9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EC322-B8C6-CF05-638D-25D02696C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Calibri" panose="020F0502020204030204" pitchFamily="34" charset="0"/>
                <a:ea typeface="+mn-ea"/>
                <a:cs typeface="Calibri" panose="020F0502020204030204" pitchFamily="34" charset="0"/>
              </a:rPr>
              <a:t>While waiting for laboratory results, specific steps will be taken so that the disease (should it be confirmed) does not spread further.  Usually, the farm is quarantined and the movement of animals (or products) onto or off of the farm is restricted until test results are received. </a:t>
            </a:r>
          </a:p>
          <a:p>
            <a:pPr lvl="0"/>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000" dirty="0"/>
              <a:t>Photos from CFSPH and ISU-VDPAM</a:t>
            </a:r>
            <a:endParaRPr lang="en-US" sz="10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BAB4DD84-C1B1-55AC-C9FD-D3EB9CB0AFB5}"/>
              </a:ext>
            </a:extLst>
          </p:cNvPr>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3804941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Surveillance activities are initiated to determine any movements that may have occurred onto or off of the farm and identify any additional cases on neighboring or related farms. Gathering this information helps to determine the extent of the situation.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Photos from Jane Galyon/CFSPH; illustration by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1934323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38E3F-2006-992E-6377-8DFFCB61F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323BA-7E0B-761C-30B0-D2B1D7D83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D6E5A-0963-C147-5E42-C7126CF5D4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Calibri" panose="020F0502020204030204" pitchFamily="34" charset="0"/>
                <a:ea typeface="+mn-ea"/>
                <a:cs typeface="Calibri" panose="020F0502020204030204" pitchFamily="34" charset="0"/>
              </a:rPr>
              <a:t>Once diagnostic test results confirm </a:t>
            </a:r>
            <a:r>
              <a:rPr lang="en-US" sz="1400" kern="1200" dirty="0">
                <a:solidFill>
                  <a:schemeClr val="tx1"/>
                </a:solidFill>
                <a:effectLst/>
                <a:latin typeface="Calibri" panose="020F0502020204030204" pitchFamily="34" charset="0"/>
                <a:ea typeface="+mn-ea"/>
                <a:cs typeface="Calibri" panose="020F0502020204030204" pitchFamily="34" charset="0"/>
              </a:rPr>
              <a:t>a high-consequence or foreign animal disease, activation of the State response plan or USDA plans will occur. Control actions needed will be determined depending on the disease identified. These steps may include enhanced biosecurity procedures, stop-movement orders, the depopulation of animals (for humane or control purposes), or vaccination (when available or allowed).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Calibri" panose="020F0502020204030204" pitchFamily="34" charset="0"/>
                <a:ea typeface="+mn-ea"/>
                <a:cs typeface="Calibri" panose="020F0502020204030204" pitchFamily="34" charset="0"/>
              </a:rPr>
              <a:t>Photos from Jane Galyon/CFSPH; Quinn; Alex Ramirez/CFSPH</a:t>
            </a:r>
          </a:p>
          <a:p>
            <a:endParaRPr lang="en-US" dirty="0"/>
          </a:p>
        </p:txBody>
      </p:sp>
      <p:sp>
        <p:nvSpPr>
          <p:cNvPr id="4" name="Slide Number Placeholder 3">
            <a:extLst>
              <a:ext uri="{FF2B5EF4-FFF2-40B4-BE49-F238E27FC236}">
                <a16:creationId xmlns:a16="http://schemas.microsoft.com/office/drawing/2014/main" id="{5B74720D-53AD-0AA7-F224-F1D3EE4A1BAC}"/>
              </a:ext>
            </a:extLst>
          </p:cNvPr>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3936488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CDAA-BB3B-1FDF-2DC1-00786870B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C9333-475D-A85A-1F1A-37791B6D4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B404D-E505-334F-E608-03184C93492B}"/>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Some high-consequence diseases are spread by various non-production animal species; in these cases, arthropod or wildlife vector control measures may be needed. </a:t>
            </a:r>
            <a:endParaRPr lang="en-US" dirty="0"/>
          </a:p>
          <a:p>
            <a:endParaRPr lang="en-US" dirty="0"/>
          </a:p>
          <a:p>
            <a:r>
              <a:rPr lang="en-US" sz="1000" dirty="0"/>
              <a:t>Photos: White tailed deer/Bob Nichols USDA; White footed mouse/Jim McCormac, Ohio DNR; feral swine/Shutterstock; Ducks/public domain image.com; Aedes mosquito/James </a:t>
            </a:r>
            <a:r>
              <a:rPr lang="en-US" sz="1000" dirty="0" err="1"/>
              <a:t>Gathany</a:t>
            </a:r>
            <a:r>
              <a:rPr lang="en-US" sz="1000" dirty="0"/>
              <a:t> CDC PHIL; Rhipicephalus sanguineus/James </a:t>
            </a:r>
            <a:r>
              <a:rPr lang="en-US" sz="1000" dirty="0" err="1"/>
              <a:t>Gathany</a:t>
            </a:r>
            <a:r>
              <a:rPr lang="en-US" sz="1000" dirty="0"/>
              <a:t> CDC PHIL </a:t>
            </a:r>
          </a:p>
        </p:txBody>
      </p:sp>
      <p:sp>
        <p:nvSpPr>
          <p:cNvPr id="4" name="Slide Number Placeholder 3">
            <a:extLst>
              <a:ext uri="{FF2B5EF4-FFF2-40B4-BE49-F238E27FC236}">
                <a16:creationId xmlns:a16="http://schemas.microsoft.com/office/drawing/2014/main" id="{ED8D2810-BE71-B35D-2163-B781F540154B}"/>
              </a:ext>
            </a:extLst>
          </p:cNvPr>
          <p:cNvSpPr>
            <a:spLocks noGrp="1"/>
          </p:cNvSpPr>
          <p:nvPr>
            <p:ph type="sldNum" sz="quarter" idx="5"/>
          </p:nvPr>
        </p:nvSpPr>
        <p:spPr/>
        <p:txBody>
          <a:bodyPr/>
          <a:lstStyle/>
          <a:p>
            <a:fld id="{68A4114D-3529-4EEF-8458-4B289B3BB6AF}" type="slidenum">
              <a:rPr lang="en-US" smtClean="0"/>
              <a:t>24</a:t>
            </a:fld>
            <a:endParaRPr lang="en-US"/>
          </a:p>
        </p:txBody>
      </p:sp>
    </p:spTree>
    <p:extLst>
      <p:ext uri="{BB962C8B-B14F-4D97-AF65-F5344CB8AC3E}">
        <p14:creationId xmlns:p14="http://schemas.microsoft.com/office/powerpoint/2010/main" val="229340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07ED-DDBD-08FD-3F51-85839BCDD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E5D96-F2BB-2842-79E1-53CB2F0C1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B1470-E5B5-E55B-0885-D523049F49C2}"/>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Extensive cleaning and disinfection measures will be required for the site, as well as any vehicles, equipment, and responders participating in the response and entering the site.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000" kern="1200" dirty="0">
                <a:solidFill>
                  <a:schemeClr val="tx1"/>
                </a:solidFill>
                <a:effectLst/>
                <a:latin typeface="Calibri" panose="020F0502020204030204" pitchFamily="34" charset="0"/>
                <a:ea typeface="+mn-ea"/>
                <a:cs typeface="Calibri" panose="020F0502020204030204" pitchFamily="34" charset="0"/>
              </a:rPr>
              <a:t>Photos: barn cleaning, National Pork Board, Des Moines; truck cleaning, Dani Ausen/CFSPH, tractor cleaning, Buddy Gaither North Carolina Biosecurity Committee; PPE cleaning, Gordon Harman USDA APHIS</a:t>
            </a:r>
            <a:endParaRPr lang="en-US" sz="1000" dirty="0"/>
          </a:p>
        </p:txBody>
      </p:sp>
      <p:sp>
        <p:nvSpPr>
          <p:cNvPr id="4" name="Slide Number Placeholder 3">
            <a:extLst>
              <a:ext uri="{FF2B5EF4-FFF2-40B4-BE49-F238E27FC236}">
                <a16:creationId xmlns:a16="http://schemas.microsoft.com/office/drawing/2014/main" id="{19ECBF5B-BFBC-1DA7-84F6-2E80B4552B99}"/>
              </a:ext>
            </a:extLst>
          </p:cNvPr>
          <p:cNvSpPr>
            <a:spLocks noGrp="1"/>
          </p:cNvSpPr>
          <p:nvPr>
            <p:ph type="sldNum" sz="quarter" idx="5"/>
          </p:nvPr>
        </p:nvSpPr>
        <p:spPr/>
        <p:txBody>
          <a:bodyPr/>
          <a:lstStyle/>
          <a:p>
            <a:fld id="{68A4114D-3529-4EEF-8458-4B289B3BB6AF}" type="slidenum">
              <a:rPr lang="en-US" smtClean="0"/>
              <a:t>25</a:t>
            </a:fld>
            <a:endParaRPr lang="en-US"/>
          </a:p>
        </p:txBody>
      </p:sp>
    </p:spTree>
    <p:extLst>
      <p:ext uri="{BB962C8B-B14F-4D97-AF65-F5344CB8AC3E}">
        <p14:creationId xmlns:p14="http://schemas.microsoft.com/office/powerpoint/2010/main" val="119976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249C-8E81-3DEC-C855-CB62437B4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68B55-66B1-B1AF-211A-A02B7A71B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5A2D4-729E-5CF8-1224-7901ABDDE682}"/>
              </a:ext>
            </a:extLst>
          </p:cNvPr>
          <p:cNvSpPr>
            <a:spLocks noGrp="1"/>
          </p:cNvSpPr>
          <p:nvPr>
            <p:ph type="body" idx="1"/>
          </p:nvPr>
        </p:nvSpPr>
        <p:spPr/>
        <p:txBody>
          <a:bodyPr/>
          <a:lstStyle/>
          <a:p>
            <a:pPr lvl="0"/>
            <a:r>
              <a:rPr lang="en-US" sz="1400" kern="1200" dirty="0">
                <a:solidFill>
                  <a:schemeClr val="tx1"/>
                </a:solidFill>
                <a:effectLst/>
                <a:latin typeface="Calibri" panose="020F0502020204030204" pitchFamily="34" charset="0"/>
                <a:ea typeface="+mn-ea"/>
                <a:cs typeface="Calibri" panose="020F0502020204030204" pitchFamily="34" charset="0"/>
              </a:rPr>
              <a:t>When infected animals die, either from the disease, euthanasia or depopulation, carcass disposal procedures, such as on-site composting or other methods will be part of the response activity. </a:t>
            </a:r>
          </a:p>
          <a:p>
            <a:pPr lvl="0"/>
            <a:endParaRPr lang="en-US" sz="1400" kern="1200" dirty="0">
              <a:solidFill>
                <a:schemeClr val="tx1"/>
              </a:solidFill>
              <a:effectLst/>
              <a:latin typeface="Calibri" panose="020F0502020204030204" pitchFamily="34" charset="0"/>
              <a:ea typeface="+mn-ea"/>
              <a:cs typeface="Calibri" panose="020F0502020204030204" pitchFamily="34" charset="0"/>
            </a:endParaRPr>
          </a:p>
          <a:p>
            <a:pPr lvl="0"/>
            <a:r>
              <a:rPr lang="en-US" sz="1000" kern="1200" dirty="0">
                <a:solidFill>
                  <a:schemeClr val="tx1"/>
                </a:solidFill>
                <a:effectLst/>
                <a:latin typeface="Calibri" panose="020F0502020204030204" pitchFamily="34" charset="0"/>
                <a:ea typeface="+mn-ea"/>
                <a:cs typeface="Calibri" panose="020F0502020204030204" pitchFamily="34" charset="0"/>
              </a:rPr>
              <a:t>Photos: incinerator, ISU VDPAM; compost piles, CFSPH</a:t>
            </a:r>
          </a:p>
        </p:txBody>
      </p:sp>
      <p:sp>
        <p:nvSpPr>
          <p:cNvPr id="4" name="Slide Number Placeholder 3">
            <a:extLst>
              <a:ext uri="{FF2B5EF4-FFF2-40B4-BE49-F238E27FC236}">
                <a16:creationId xmlns:a16="http://schemas.microsoft.com/office/drawing/2014/main" id="{78902E81-3543-5005-0274-F0F7DEFD832F}"/>
              </a:ext>
            </a:extLst>
          </p:cNvPr>
          <p:cNvSpPr>
            <a:spLocks noGrp="1"/>
          </p:cNvSpPr>
          <p:nvPr>
            <p:ph type="sldNum" sz="quarter" idx="5"/>
          </p:nvPr>
        </p:nvSpPr>
        <p:spPr/>
        <p:txBody>
          <a:bodyPr/>
          <a:lstStyle/>
          <a:p>
            <a:fld id="{68A4114D-3529-4EEF-8458-4B289B3BB6AF}" type="slidenum">
              <a:rPr lang="en-US" smtClean="0"/>
              <a:t>26</a:t>
            </a:fld>
            <a:endParaRPr lang="en-US"/>
          </a:p>
        </p:txBody>
      </p:sp>
    </p:spTree>
    <p:extLst>
      <p:ext uri="{BB962C8B-B14F-4D97-AF65-F5344CB8AC3E}">
        <p14:creationId xmlns:p14="http://schemas.microsoft.com/office/powerpoint/2010/main" val="2088158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3726-8140-C683-23CA-37644BD8D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E12E3-F7BB-DE7D-99FB-DC3AE81B6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D59D-8C49-CA7B-AE85-EFFA9B04EDF3}"/>
              </a:ext>
            </a:extLst>
          </p:cNvPr>
          <p:cNvSpPr>
            <a:spLocks noGrp="1"/>
          </p:cNvSpPr>
          <p:nvPr>
            <p:ph type="body" idx="1"/>
          </p:nvPr>
        </p:nvSpPr>
        <p:spPr/>
        <p:txBody>
          <a:bodyPr/>
          <a:lstStyle/>
          <a:p>
            <a:pPr marL="0" indent="0">
              <a:spcAft>
                <a:spcPts val="408"/>
              </a:spcAft>
              <a:buClr>
                <a:srgbClr val="E97243"/>
              </a:buClr>
              <a:buFont typeface="Arial" panose="020B0604020202020204" pitchFamily="34" charset="0"/>
              <a:buNone/>
            </a:pPr>
            <a:r>
              <a:rPr lang="en-US" sz="1400" kern="1200" dirty="0">
                <a:solidFill>
                  <a:schemeClr val="tx1"/>
                </a:solidFill>
                <a:effectLst/>
                <a:latin typeface="Calibri" panose="020F0502020204030204" pitchFamily="34" charset="0"/>
                <a:ea typeface="+mn-ea"/>
                <a:cs typeface="Calibri" panose="020F0502020204030204" pitchFamily="34" charset="0"/>
              </a:rPr>
              <a:t>In summary, animal disease emergency responses require quick detection and action to prevent further spread to other locations and animals. Response activities will require support to animal health officials from a wide range of agencies and disciplines. Efficient and effective control and containment procedures are needed to address animal health and welfare and restore trade. These actions also support quicker recovery to provide business continuity.</a:t>
            </a:r>
            <a:endParaRPr lang="en-US" sz="1100" dirty="0"/>
          </a:p>
        </p:txBody>
      </p:sp>
      <p:sp>
        <p:nvSpPr>
          <p:cNvPr id="4" name="Slide Number Placeholder 3">
            <a:extLst>
              <a:ext uri="{FF2B5EF4-FFF2-40B4-BE49-F238E27FC236}">
                <a16:creationId xmlns:a16="http://schemas.microsoft.com/office/drawing/2014/main" id="{472063C1-AA01-DEB0-36E0-A79C4536B94C}"/>
              </a:ext>
            </a:extLst>
          </p:cNvPr>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27</a:t>
            </a:fld>
            <a:endParaRPr lang="en-US">
              <a:solidFill>
                <a:prstClr val="black"/>
              </a:solidFill>
              <a:latin typeface="Aptos" panose="02110004020202020204"/>
            </a:endParaRPr>
          </a:p>
        </p:txBody>
      </p:sp>
    </p:spTree>
    <p:extLst>
      <p:ext uri="{BB962C8B-B14F-4D97-AF65-F5344CB8AC3E}">
        <p14:creationId xmlns:p14="http://schemas.microsoft.com/office/powerpoint/2010/main" val="1853072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animal disease emergency responses, follow this QR code to the Just in time Training website. </a:t>
            </a:r>
          </a:p>
        </p:txBody>
      </p:sp>
      <p:sp>
        <p:nvSpPr>
          <p:cNvPr id="4" name="Slide Number Placeholder 3"/>
          <p:cNvSpPr>
            <a:spLocks noGrp="1"/>
          </p:cNvSpPr>
          <p:nvPr>
            <p:ph type="sldNum" sz="quarter" idx="5"/>
          </p:nvPr>
        </p:nvSpPr>
        <p:spPr/>
        <p:txBody>
          <a:bodyPr/>
          <a:lstStyle/>
          <a:p>
            <a:fld id="{68A4114D-3529-4EEF-8458-4B289B3BB6AF}" type="slidenum">
              <a:rPr lang="en-US" smtClean="0"/>
              <a:t>28</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p>
        </p:txBody>
      </p:sp>
      <p:sp>
        <p:nvSpPr>
          <p:cNvPr id="4" name="Slide Number Placeholder 3"/>
          <p:cNvSpPr>
            <a:spLocks noGrp="1"/>
          </p:cNvSpPr>
          <p:nvPr>
            <p:ph type="sldNum" sz="quarter" idx="5"/>
          </p:nvPr>
        </p:nvSpPr>
        <p:spPr/>
        <p:txBody>
          <a:bodyPr/>
          <a:lstStyle/>
          <a:p>
            <a:fld id="{68A4114D-3529-4EEF-8458-4B289B3BB6AF}" type="slidenum">
              <a:rPr lang="en-US" smtClean="0"/>
              <a:t>29</a:t>
            </a:fld>
            <a:endParaRPr lang="en-US"/>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5DBE-3CE2-FDFF-8DE9-9A1EE59A3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DB88-2EA3-1256-98FF-8024942E4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7B9D0-4906-0366-ED5C-48D2A483589D}"/>
              </a:ext>
            </a:extLst>
          </p:cNvPr>
          <p:cNvSpPr>
            <a:spLocks noGrp="1"/>
          </p:cNvSpPr>
          <p:nvPr>
            <p:ph type="body" idx="1"/>
          </p:nvPr>
        </p:nvSpPr>
        <p:spPr/>
        <p:txBody>
          <a:bodyPr/>
          <a:lstStyle/>
          <a:p>
            <a:r>
              <a:rPr lang="en-US" b="0" dirty="0"/>
              <a:t>What are Animal Disease Emergencies?</a:t>
            </a:r>
          </a:p>
        </p:txBody>
      </p:sp>
      <p:sp>
        <p:nvSpPr>
          <p:cNvPr id="4" name="Slide Number Placeholder 3">
            <a:extLst>
              <a:ext uri="{FF2B5EF4-FFF2-40B4-BE49-F238E27FC236}">
                <a16:creationId xmlns:a16="http://schemas.microsoft.com/office/drawing/2014/main" id="{5E410500-8D0D-6116-CD47-3F1C89B9F1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857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Animal disease emergencies, or ADE, involve microorganisms or pests of special concern for livestock and poultry due to their ability to spread rapidly, cause severe illness or death, and serious economic, human health, or food safety consequences. </a:t>
            </a:r>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These diseases are also called foreign animal diseases (or FAD) or reportable diseases. Listings of high-consequence diseases are maintained at the state, national and international level and when suspected or identified require reporting to animal health officials and immediate action.</a:t>
            </a: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143971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Although many of these diseases are not present in the United States, the movement of animals and products globally means that U.S. livestock and poultry are always at risk. </a:t>
            </a:r>
          </a:p>
          <a:p>
            <a:endParaRPr lang="en-US" sz="1400" kern="100" dirty="0">
              <a:effectLst/>
              <a:latin typeface="Calibri" panose="020F0502020204030204" pitchFamily="34" charset="0"/>
              <a:cs typeface="Calibri" panose="020F0502020204030204" pitchFamily="34" charset="0"/>
            </a:endParaRPr>
          </a:p>
          <a:p>
            <a:r>
              <a:rPr lang="en-US" sz="1000" kern="100" dirty="0">
                <a:effectLst/>
                <a:latin typeface="Calibri" panose="020F0502020204030204" pitchFamily="34" charset="0"/>
                <a:cs typeface="Calibri" panose="020F0502020204030204" pitchFamily="34" charset="0"/>
              </a:rPr>
              <a:t>Photo from Alex Ramirez/Iowa State University</a:t>
            </a:r>
            <a:endParaRPr lang="en-US" sz="1000" dirty="0"/>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4058457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livestock and poultry are multibillion-dollar industries, providing food,  jobs and income for producers and their communities.</a:t>
            </a:r>
          </a:p>
          <a:p>
            <a:endParaRPr lang="en-US" dirty="0"/>
          </a:p>
          <a:p>
            <a:r>
              <a:rPr lang="en-US" sz="1000" dirty="0"/>
              <a:t>Data from the 2022 Census of Agriculture</a:t>
            </a:r>
          </a:p>
        </p:txBody>
      </p:sp>
      <p:sp>
        <p:nvSpPr>
          <p:cNvPr id="4" name="Slide Number Placeholder 3"/>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315337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400"/>
              </a:spcBef>
              <a:buClr>
                <a:srgbClr val="E97243"/>
              </a:buClr>
              <a:buSzPts val="1200"/>
              <a:buFont typeface="Wingdings 3" panose="05040102010807070707" pitchFamily="18" charset="2"/>
              <a:buNone/>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Therefore, the impact of high consequence diseases can have profound impacts on animal health and welfare, financial sustainability and trade, and sometimes human health. </a:t>
            </a:r>
          </a:p>
          <a:p>
            <a:pPr marL="285750" marR="0" lvl="0" indent="-285750" algn="l" defTabSz="914400" rtl="0" eaLnBrk="1" fontAlgn="auto" latinLnBrk="0" hangingPunct="1">
              <a:lnSpc>
                <a:spcPct val="100000"/>
              </a:lnSpc>
              <a:spcBef>
                <a:spcPts val="400"/>
              </a:spcBef>
              <a:spcAft>
                <a:spcPts val="0"/>
              </a:spcAft>
              <a:buClr>
                <a:srgbClr val="E97243"/>
              </a:buClr>
              <a:buSzPts val="1200"/>
              <a:buFont typeface="Arial" panose="020B0604020202020204" pitchFamily="34" charset="0"/>
              <a:buChar char="•"/>
              <a:tabLst/>
              <a:defRPr/>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They may cause high rates of illness and death in animals, loss of production or reproductive failure. Some diseases may severely debilitate animals and require rapid and humane euthanasia. </a:t>
            </a:r>
          </a:p>
          <a:p>
            <a:pPr marL="285750" marR="0" lvl="0" indent="-285750">
              <a:spcBef>
                <a:spcPts val="400"/>
              </a:spcBef>
              <a:buClr>
                <a:srgbClr val="E97243"/>
              </a:buClr>
              <a:buSzPts val="1200"/>
              <a:buFont typeface="Arial" panose="020B0604020202020204" pitchFamily="34" charset="0"/>
              <a:buChar char="•"/>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Substantial economic impacts can occur from the direct loss of animals or restricted trade until the situation is contained. </a:t>
            </a:r>
          </a:p>
          <a:p>
            <a:pPr marL="285750" marR="0" lvl="0" indent="-285750">
              <a:spcBef>
                <a:spcPts val="400"/>
              </a:spcBef>
              <a:buClr>
                <a:srgbClr val="E97243"/>
              </a:buClr>
              <a:buSzPts val="1200"/>
              <a:buFont typeface="Arial" panose="020B0604020202020204" pitchFamily="34" charset="0"/>
              <a:buChar char="•"/>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Some of these diseases can cause human illness and possibly food safety issues. </a:t>
            </a:r>
          </a:p>
          <a:p>
            <a:pPr marL="285750" marR="0" lvl="0" indent="-285750">
              <a:spcBef>
                <a:spcPts val="400"/>
              </a:spcBef>
              <a:buClr>
                <a:srgbClr val="E97243"/>
              </a:buClr>
              <a:buSzPts val="1200"/>
              <a:buFont typeface="Arial" panose="020B0604020202020204" pitchFamily="34" charset="0"/>
              <a:buChar char="•"/>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Any of these outcomes can have profound mental health impacts on producers as well as responders.</a:t>
            </a:r>
          </a:p>
          <a:p>
            <a:pPr marL="285750" marR="0" lvl="0" indent="-285750">
              <a:spcBef>
                <a:spcPts val="400"/>
              </a:spcBef>
              <a:buClr>
                <a:srgbClr val="E97243"/>
              </a:buClr>
              <a:buSzPts val="1200"/>
              <a:buFont typeface="Arial" panose="020B0604020202020204" pitchFamily="34" charset="0"/>
              <a:buChar cha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400"/>
              </a:spcBef>
              <a:buClr>
                <a:srgbClr val="E97243"/>
              </a:buClr>
              <a:buSzPts val="1200"/>
              <a:buFont typeface="Arial" panose="020B0604020202020204" pitchFamily="34" charset="0"/>
              <a:buNone/>
            </a:pP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Photos: cow and calf, CFSPH; sheep and goats, </a:t>
            </a:r>
            <a:r>
              <a:rPr lang="en-US" sz="1000" kern="1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Pixabay</a:t>
            </a:r>
            <a:r>
              <a:rPr lang="en-US" sz="10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horses and pigs, Wikimedia commons; chickens, USDA APHIS</a:t>
            </a:r>
          </a:p>
          <a:p>
            <a:pPr marL="285750" marR="0" lvl="0" indent="-285750">
              <a:spcBef>
                <a:spcPts val="400"/>
              </a:spcBef>
              <a:buClr>
                <a:srgbClr val="E97243"/>
              </a:buClr>
              <a:buSzPts val="1200"/>
              <a:buFont typeface="Arial" panose="020B0604020202020204" pitchFamily="34" charset="0"/>
              <a:buChar cha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400"/>
              </a:spcBef>
              <a:spcAft>
                <a:spcPts val="0"/>
              </a:spcAft>
              <a:buClr>
                <a:srgbClr val="E97243"/>
              </a:buClr>
              <a:buSzPts val="1200"/>
              <a:buFont typeface="Arial" panose="020B0604020202020204" pitchFamily="34" charset="0"/>
              <a:buChar char="•"/>
              <a:tabLst/>
              <a:defRP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400"/>
              </a:spcBef>
              <a:buClr>
                <a:srgbClr val="E97243"/>
              </a:buClr>
              <a:buSzPts val="1200"/>
              <a:buFont typeface="Wingdings 3" panose="05040102010807070707" pitchFamily="18" charset="2"/>
              <a:buNone/>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4912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AC04-FA1A-A987-A88C-B1AA8F5A4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4FF3E-0BE1-DC65-337E-D5E5A81F9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0C45D-F00D-0B34-18F4-FB2DAE707C04}"/>
              </a:ext>
            </a:extLst>
          </p:cNvPr>
          <p:cNvSpPr>
            <a:spLocks noGrp="1"/>
          </p:cNvSpPr>
          <p:nvPr>
            <p:ph type="body" idx="1"/>
          </p:nvPr>
        </p:nvSpPr>
        <p:spPr/>
        <p:txBody>
          <a:bodyPr/>
          <a:lstStyle/>
          <a:p>
            <a:r>
              <a:rPr lang="en-US" b="0" dirty="0"/>
              <a:t>Who Responds to Animal Disease Emergencies?</a:t>
            </a:r>
          </a:p>
        </p:txBody>
      </p:sp>
      <p:sp>
        <p:nvSpPr>
          <p:cNvPr id="4" name="Slide Number Placeholder 3">
            <a:extLst>
              <a:ext uri="{FF2B5EF4-FFF2-40B4-BE49-F238E27FC236}">
                <a16:creationId xmlns:a16="http://schemas.microsoft.com/office/drawing/2014/main" id="{667B71E1-33D5-33D3-799D-6AF8F87B40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7136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0.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2.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3.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4.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7.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19.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0.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2.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3.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4.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5.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7.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9.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4633993" y="0"/>
            <a:ext cx="7558007"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Verdana" panose="020B0604030504040204" pitchFamily="34" charset="0"/>
              <a:ea typeface="Verdana" panose="020B0604030504040204" pitchFamily="34" charset="0"/>
            </a:endParaRP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3547820" cy="1342045"/>
          </a:xfrm>
        </p:spPr>
        <p:txBody>
          <a:bodyPr lIns="0" anchor="b">
            <a:normAutofit/>
          </a:bodyPr>
          <a:lstStyle>
            <a:lvl1pPr>
              <a:defRPr sz="4000">
                <a:solidFill>
                  <a:schemeClr val="tx2"/>
                </a:solidFill>
                <a:latin typeface="Verdana" panose="020B0604030504040204" pitchFamily="34" charset="0"/>
                <a:ea typeface="Verdana" panose="020B0604030504040204" pitchFamily="34" charset="0"/>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3547820" cy="3483263"/>
          </a:xfrm>
        </p:spPr>
        <p:txBody>
          <a:bodyPr lIns="0">
            <a:normAutofit/>
          </a:bodyPr>
          <a:lstStyle>
            <a:lvl1pPr marL="0" indent="0">
              <a:lnSpc>
                <a:spcPct val="100000"/>
              </a:lnSpc>
              <a:buNone/>
              <a:defRPr sz="1400" spc="0">
                <a:solidFill>
                  <a:schemeClr val="tx2"/>
                </a:solidFill>
                <a:latin typeface="Verdana" panose="020B0604030504040204" pitchFamily="34" charset="0"/>
                <a:ea typeface="Verdana" panose="020B0604030504040204" pitchFamily="34" charset="0"/>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dirty="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3547820" cy="321901"/>
          </a:xfrm>
        </p:spPr>
        <p:txBody>
          <a:bodyPr lIns="0" anchor="t">
            <a:normAutofit/>
          </a:bodyPr>
          <a:lstStyle>
            <a:lvl1pPr marL="0" indent="0">
              <a:buNone/>
              <a:defRPr sz="1400" spc="300">
                <a:solidFill>
                  <a:schemeClr val="tx2"/>
                </a:solidFill>
                <a:latin typeface="Verdana" panose="020B0604030504040204" pitchFamily="34" charset="0"/>
                <a:ea typeface="Verdana" panose="020B0604030504040204" pitchFamily="34" charset="0"/>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latin typeface="Verdana" panose="020B0604030504040204" pitchFamily="34" charset="0"/>
                <a:ea typeface="Verdana" panose="020B0604030504040204" pitchFamily="34" charset="0"/>
              </a:defRPr>
            </a:lvl1pPr>
          </a:lstStyle>
          <a:p>
            <a:r>
              <a:rPr lang="en-US" noProof="0"/>
              <a:t>Click icon to add chart</a:t>
            </a:r>
            <a:endParaRPr lang="en-US" noProof="0" dirty="0"/>
          </a:p>
        </p:txBody>
      </p:sp>
    </p:spTree>
    <p:custDataLst>
      <p:tags r:id="rId1"/>
    </p:custDataLst>
    <p:extLst>
      <p:ext uri="{BB962C8B-B14F-4D97-AF65-F5344CB8AC3E}">
        <p14:creationId xmlns:p14="http://schemas.microsoft.com/office/powerpoint/2010/main" val="16585579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30753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1838400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69476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36126578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7881556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172903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3069279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032935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350205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875642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0495203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038035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590192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4" name="Content Placeholder 3"/>
          <p:cNvSpPr>
            <a:spLocks noGrp="1"/>
          </p:cNvSpPr>
          <p:nvPr>
            <p:ph sz="quarter" idx="2"/>
          </p:nvPr>
        </p:nvSpPr>
        <p:spPr>
          <a:xfrm>
            <a:off x="4387215" y="1543138"/>
            <a:ext cx="3242310" cy="449262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8340090" y="1543138"/>
            <a:ext cx="3242310" cy="449262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6" name="Content Placeholder 3">
            <a:extLst>
              <a:ext uri="{FF2B5EF4-FFF2-40B4-BE49-F238E27FC236}">
                <a16:creationId xmlns:a16="http://schemas.microsoft.com/office/drawing/2014/main" id="{26EA98D3-AAC5-5CBD-8AC6-82E54F553061}"/>
              </a:ext>
            </a:extLst>
          </p:cNvPr>
          <p:cNvSpPr>
            <a:spLocks noGrp="1"/>
          </p:cNvSpPr>
          <p:nvPr>
            <p:ph sz="quarter" idx="13"/>
          </p:nvPr>
        </p:nvSpPr>
        <p:spPr>
          <a:xfrm>
            <a:off x="434340" y="1543138"/>
            <a:ext cx="3242310" cy="4530724"/>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339234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hree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3" name="Picture Placeholder 2">
            <a:extLst>
              <a:ext uri="{FF2B5EF4-FFF2-40B4-BE49-F238E27FC236}">
                <a16:creationId xmlns:a16="http://schemas.microsoft.com/office/drawing/2014/main" id="{6C175365-B998-4161-9999-1C1A1B12B5D9}"/>
              </a:ext>
            </a:extLst>
          </p:cNvPr>
          <p:cNvSpPr>
            <a:spLocks noGrp="1"/>
          </p:cNvSpPr>
          <p:nvPr>
            <p:ph type="pic" idx="1"/>
          </p:nvPr>
        </p:nvSpPr>
        <p:spPr>
          <a:xfrm>
            <a:off x="434340"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8677A80D-258E-7058-25BB-D2413F573A70}"/>
              </a:ext>
            </a:extLst>
          </p:cNvPr>
          <p:cNvSpPr>
            <a:spLocks noGrp="1"/>
          </p:cNvSpPr>
          <p:nvPr>
            <p:ph type="pic" idx="13"/>
          </p:nvPr>
        </p:nvSpPr>
        <p:spPr>
          <a:xfrm>
            <a:off x="4229842"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9C46D24D-360A-3F93-1841-39B2645FB1FE}"/>
              </a:ext>
            </a:extLst>
          </p:cNvPr>
          <p:cNvSpPr>
            <a:spLocks noGrp="1"/>
          </p:cNvSpPr>
          <p:nvPr>
            <p:ph type="pic" idx="14"/>
          </p:nvPr>
        </p:nvSpPr>
        <p:spPr>
          <a:xfrm>
            <a:off x="8025343"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ustDataLst>
      <p:tags r:id="rId1"/>
    </p:custDataLst>
    <p:extLst>
      <p:ext uri="{BB962C8B-B14F-4D97-AF65-F5344CB8AC3E}">
        <p14:creationId xmlns:p14="http://schemas.microsoft.com/office/powerpoint/2010/main" val="14215939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hree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FAB1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
        <p:nvSpPr>
          <p:cNvPr id="3" name="Picture Placeholder 2">
            <a:extLst>
              <a:ext uri="{FF2B5EF4-FFF2-40B4-BE49-F238E27FC236}">
                <a16:creationId xmlns:a16="http://schemas.microsoft.com/office/drawing/2014/main" id="{6C175365-B998-4161-9999-1C1A1B12B5D9}"/>
              </a:ext>
            </a:extLst>
          </p:cNvPr>
          <p:cNvSpPr>
            <a:spLocks noGrp="1"/>
          </p:cNvSpPr>
          <p:nvPr>
            <p:ph type="pic" idx="1"/>
          </p:nvPr>
        </p:nvSpPr>
        <p:spPr>
          <a:xfrm>
            <a:off x="434340"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8677A80D-258E-7058-25BB-D2413F573A70}"/>
              </a:ext>
            </a:extLst>
          </p:cNvPr>
          <p:cNvSpPr>
            <a:spLocks noGrp="1"/>
          </p:cNvSpPr>
          <p:nvPr>
            <p:ph type="pic" idx="13"/>
          </p:nvPr>
        </p:nvSpPr>
        <p:spPr>
          <a:xfrm>
            <a:off x="4229842"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9C46D24D-360A-3F93-1841-39B2645FB1FE}"/>
              </a:ext>
            </a:extLst>
          </p:cNvPr>
          <p:cNvSpPr>
            <a:spLocks noGrp="1"/>
          </p:cNvSpPr>
          <p:nvPr>
            <p:ph type="pic" idx="14"/>
          </p:nvPr>
        </p:nvSpPr>
        <p:spPr>
          <a:xfrm>
            <a:off x="8025343" y="1352637"/>
            <a:ext cx="3557057" cy="46481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ustDataLst>
      <p:tags r:id="rId1"/>
    </p:custDataLst>
    <p:extLst>
      <p:ext uri="{BB962C8B-B14F-4D97-AF65-F5344CB8AC3E}">
        <p14:creationId xmlns:p14="http://schemas.microsoft.com/office/powerpoint/2010/main" val="17949309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631948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7/6/2025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7/6/2025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ags" Target="../tags/tag4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2.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ags" Target="../tags/tag80.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tags" Target="../tags/tag92.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5.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6.png"/><Relationship Id="rId2" Type="http://schemas.openxmlformats.org/officeDocument/2006/relationships/slideLayout" Target="../slideLayouts/slideLayout110.xml"/><Relationship Id="rId16" Type="http://schemas.openxmlformats.org/officeDocument/2006/relationships/image" Target="../media/image5.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ags" Target="../tags/tag115.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42"/>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808"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809" r:id="rId26"/>
    <p:sldLayoutId id="2147483810" r:id="rId27"/>
    <p:sldLayoutId id="2147483811"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7/6/2025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5"/>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657" r:id="rId7"/>
    <p:sldLayoutId id="2147483660" r:id="rId8"/>
    <p:sldLayoutId id="2147483744"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orange and white circle&#10;&#10;AI-generated content may be incorrect.">
            <a:extLst>
              <a:ext uri="{FF2B5EF4-FFF2-40B4-BE49-F238E27FC236}">
                <a16:creationId xmlns:a16="http://schemas.microsoft.com/office/drawing/2014/main" id="{A83526D1-C8E4-73DC-EE35-B493BD07D1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pic>
        <p:nvPicPr>
          <p:cNvPr id="12" name="Picture 11">
            <a:extLst>
              <a:ext uri="{FF2B5EF4-FFF2-40B4-BE49-F238E27FC236}">
                <a16:creationId xmlns:a16="http://schemas.microsoft.com/office/drawing/2014/main" id="{923882AA-32D9-C54E-8F54-1655663F28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7/6/2025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7/6/2025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4"/>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807" r:id="rId2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7/6/2025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5"/>
    </p:custDataLst>
    <p:extLst>
      <p:ext uri="{BB962C8B-B14F-4D97-AF65-F5344CB8AC3E}">
        <p14:creationId xmlns:p14="http://schemas.microsoft.com/office/powerpoint/2010/main" val="99866959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1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8.xml"/><Relationship Id="rId1" Type="http://schemas.openxmlformats.org/officeDocument/2006/relationships/tags" Target="../tags/tag13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8.xml"/><Relationship Id="rId1" Type="http://schemas.openxmlformats.org/officeDocument/2006/relationships/tags" Target="../tags/tag13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1.xml"/><Relationship Id="rId1" Type="http://schemas.openxmlformats.org/officeDocument/2006/relationships/tags" Target="../tags/tag14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xml"/><Relationship Id="rId1" Type="http://schemas.openxmlformats.org/officeDocument/2006/relationships/tags" Target="../tags/tag14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8.xml"/><Relationship Id="rId1" Type="http://schemas.openxmlformats.org/officeDocument/2006/relationships/tags" Target="../tags/tag14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1.xml"/><Relationship Id="rId1" Type="http://schemas.openxmlformats.org/officeDocument/2006/relationships/tags" Target="../tags/tag14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4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145.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4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147.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0.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48.xml"/><Relationship Id="rId5" Type="http://schemas.microsoft.com/office/2007/relationships/hdphoto" Target="../media/hdphoto1.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149.xml"/><Relationship Id="rId5" Type="http://schemas.openxmlformats.org/officeDocument/2006/relationships/image" Target="../media/image30.jpe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150.xml"/><Relationship Id="rId5" Type="http://schemas.openxmlformats.org/officeDocument/2006/relationships/image" Target="../media/image32.jpe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3.xml"/><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ags" Target="../tags/tag15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40.tif"/><Relationship Id="rId3" Type="http://schemas.openxmlformats.org/officeDocument/2006/relationships/notesSlide" Target="../notesSlides/notesSlide24.xml"/><Relationship Id="rId7" Type="http://schemas.openxmlformats.org/officeDocument/2006/relationships/image" Target="../media/image39.jpg"/><Relationship Id="rId2" Type="http://schemas.openxmlformats.org/officeDocument/2006/relationships/slideLayout" Target="../slideLayouts/slideLayout9.xml"/><Relationship Id="rId1" Type="http://schemas.openxmlformats.org/officeDocument/2006/relationships/tags" Target="../tags/tag15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notesSlide" Target="../notesSlides/notesSlide25.xml"/><Relationship Id="rId7" Type="http://schemas.microsoft.com/office/2007/relationships/hdphoto" Target="../media/hdphoto5.wdp"/><Relationship Id="rId2" Type="http://schemas.openxmlformats.org/officeDocument/2006/relationships/slideLayout" Target="../slideLayouts/slideLayout9.xml"/><Relationship Id="rId1" Type="http://schemas.openxmlformats.org/officeDocument/2006/relationships/tags" Target="../tags/tag15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154.xml"/><Relationship Id="rId5" Type="http://schemas.openxmlformats.org/officeDocument/2006/relationships/image" Target="../media/image47.JP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5.xml"/><Relationship Id="rId1" Type="http://schemas.openxmlformats.org/officeDocument/2006/relationships/tags" Target="../tags/tag15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7.xml"/><Relationship Id="rId1" Type="http://schemas.openxmlformats.org/officeDocument/2006/relationships/tags" Target="../tags/tag15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7.xml"/><Relationship Id="rId1" Type="http://schemas.openxmlformats.org/officeDocument/2006/relationships/tags" Target="../tags/tag157.xml"/><Relationship Id="rId5" Type="http://schemas.openxmlformats.org/officeDocument/2006/relationships/image" Target="../media/image5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1.xml"/><Relationship Id="rId1" Type="http://schemas.openxmlformats.org/officeDocument/2006/relationships/tags" Target="../tags/tag1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0.xml"/><Relationship Id="rId1" Type="http://schemas.openxmlformats.org/officeDocument/2006/relationships/tags" Target="../tags/tag1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3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134.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135.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8.xml"/><Relationship Id="rId7" Type="http://schemas.openxmlformats.org/officeDocument/2006/relationships/image" Target="../media/image17.jpg"/><Relationship Id="rId2" Type="http://schemas.openxmlformats.org/officeDocument/2006/relationships/slideLayout" Target="../slideLayouts/slideLayout98.xml"/><Relationship Id="rId1" Type="http://schemas.openxmlformats.org/officeDocument/2006/relationships/tags" Target="../tags/tag13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1.xml"/><Relationship Id="rId1" Type="http://schemas.openxmlformats.org/officeDocument/2006/relationships/tags" Target="../tags/tag1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828799"/>
            <a:ext cx="7330191" cy="2048719"/>
          </a:xfrm>
          <a:noFill/>
        </p:spPr>
        <p:txBody>
          <a:bodyPr>
            <a:noAutofit/>
          </a:bodyPr>
          <a:lstStyle/>
          <a:p>
            <a:r>
              <a:rPr lang="en-US" b="1" dirty="0"/>
              <a:t>Animal Disease Emergencies</a:t>
            </a: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2091" y="4236334"/>
            <a:ext cx="6410794" cy="1021466"/>
          </a:xfrm>
        </p:spPr>
        <p:txBody>
          <a:bodyPr anchor="ctr">
            <a:noAutofit/>
          </a:bodyPr>
          <a:lstStyle/>
          <a:p>
            <a:r>
              <a:rPr lang="en-US" sz="4800" i="1" kern="0" dirty="0"/>
              <a:t>Understanding the Risk and Response</a:t>
            </a:r>
            <a:endParaRPr lang="en-US" sz="4800" i="1" kern="0" dirty="0">
              <a:latin typeface="Verdana" panose="020B0604030504040204" pitchFamily="34" charset="0"/>
              <a:ea typeface="Verdana" panose="020B0604030504040204" pitchFamily="34" charset="0"/>
            </a:endParaRPr>
          </a:p>
        </p:txBody>
      </p:sp>
      <p:pic>
        <p:nvPicPr>
          <p:cNvPr id="9" name="Picture 8" descr="The Just-In-Time Training logo.">
            <a:extLst>
              <a:ext uri="{FF2B5EF4-FFF2-40B4-BE49-F238E27FC236}">
                <a16:creationId xmlns:a16="http://schemas.microsoft.com/office/drawing/2014/main" id="{4FB0DD72-96CA-3397-1574-2CEE7787C6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589" y="62343"/>
            <a:ext cx="3356136" cy="3364992"/>
          </a:xfrm>
          <a:prstGeom prst="rect">
            <a:avLst/>
          </a:prstGeom>
        </p:spPr>
      </p:pic>
      <p:pic>
        <p:nvPicPr>
          <p:cNvPr id="10" name="Picture 9" descr="The Center for Food Security and Public Health logo.">
            <a:extLst>
              <a:ext uri="{FF2B5EF4-FFF2-40B4-BE49-F238E27FC236}">
                <a16:creationId xmlns:a16="http://schemas.microsoft.com/office/drawing/2014/main" id="{7F1C3D71-BF98-26C2-E453-7618511063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2833" y="4522394"/>
            <a:ext cx="2605649" cy="1472184"/>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C907-8991-12FF-5708-CE7372FFE8B1}"/>
              </a:ext>
            </a:extLst>
          </p:cNvPr>
          <p:cNvSpPr>
            <a:spLocks noGrp="1"/>
          </p:cNvSpPr>
          <p:nvPr>
            <p:ph type="title"/>
          </p:nvPr>
        </p:nvSpPr>
        <p:spPr>
          <a:xfrm>
            <a:off x="838200" y="365125"/>
            <a:ext cx="10515600" cy="695049"/>
          </a:xfrm>
        </p:spPr>
        <p:txBody>
          <a:bodyPr/>
          <a:lstStyle/>
          <a:p>
            <a:pPr algn="ctr"/>
            <a:r>
              <a:rPr lang="en-US" b="1" dirty="0"/>
              <a:t>Animal Health Agencies</a:t>
            </a:r>
          </a:p>
        </p:txBody>
      </p:sp>
      <p:sp>
        <p:nvSpPr>
          <p:cNvPr id="7" name="TextBox 6">
            <a:extLst>
              <a:ext uri="{FF2B5EF4-FFF2-40B4-BE49-F238E27FC236}">
                <a16:creationId xmlns:a16="http://schemas.microsoft.com/office/drawing/2014/main" id="{05A73364-F2A5-4AD9-D8D0-806462B332E0}"/>
              </a:ext>
            </a:extLst>
          </p:cNvPr>
          <p:cNvSpPr txBox="1"/>
          <p:nvPr/>
        </p:nvSpPr>
        <p:spPr>
          <a:xfrm>
            <a:off x="1389529" y="1404317"/>
            <a:ext cx="3060838" cy="954107"/>
          </a:xfrm>
          <a:prstGeom prst="rect">
            <a:avLst/>
          </a:prstGeom>
          <a:noFill/>
        </p:spPr>
        <p:txBody>
          <a:bodyPr wrap="square" rtlCol="0">
            <a:spAutoFit/>
          </a:bodyPr>
          <a:lstStyle/>
          <a:p>
            <a:pPr algn="ctr"/>
            <a:r>
              <a:rPr lang="en-US" sz="2800" b="1" dirty="0">
                <a:latin typeface="Verdana" panose="020B0604030504040204" pitchFamily="34" charset="0"/>
                <a:ea typeface="Verdana" panose="020B0604030504040204" pitchFamily="34" charset="0"/>
              </a:rPr>
              <a:t>State Animal Health Official</a:t>
            </a:r>
          </a:p>
        </p:txBody>
      </p:sp>
      <p:pic>
        <p:nvPicPr>
          <p:cNvPr id="5" name="Picture 4" descr="An illustration of the veterinary caduceus and a monolithic dome structure representing state government.">
            <a:extLst>
              <a:ext uri="{FF2B5EF4-FFF2-40B4-BE49-F238E27FC236}">
                <a16:creationId xmlns:a16="http://schemas.microsoft.com/office/drawing/2014/main" id="{7F8376B3-1D70-2525-99CA-F307EAF28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888" y="2747639"/>
            <a:ext cx="2918095" cy="2918095"/>
          </a:xfrm>
          <a:prstGeom prst="rect">
            <a:avLst/>
          </a:prstGeom>
        </p:spPr>
      </p:pic>
      <p:sp>
        <p:nvSpPr>
          <p:cNvPr id="8" name="TextBox 7">
            <a:extLst>
              <a:ext uri="{FF2B5EF4-FFF2-40B4-BE49-F238E27FC236}">
                <a16:creationId xmlns:a16="http://schemas.microsoft.com/office/drawing/2014/main" id="{48AD6BD6-6269-36E8-4D06-388F07D358A9}"/>
              </a:ext>
            </a:extLst>
          </p:cNvPr>
          <p:cNvSpPr txBox="1"/>
          <p:nvPr/>
        </p:nvSpPr>
        <p:spPr>
          <a:xfrm>
            <a:off x="5711686" y="1404316"/>
            <a:ext cx="5751445" cy="954107"/>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rPr>
              <a:t>Animal and Plant Health Inspection Service (APHIS)</a:t>
            </a:r>
          </a:p>
        </p:txBody>
      </p:sp>
      <p:cxnSp>
        <p:nvCxnSpPr>
          <p:cNvPr id="10" name="Straight Connector 9">
            <a:extLst>
              <a:ext uri="{FF2B5EF4-FFF2-40B4-BE49-F238E27FC236}">
                <a16:creationId xmlns:a16="http://schemas.microsoft.com/office/drawing/2014/main" id="{82750D35-481C-CA18-248F-D2031DF8667A}"/>
              </a:ext>
              <a:ext uri="{C183D7F6-B498-43B3-948B-1728B52AA6E4}">
                <adec:decorative xmlns:adec="http://schemas.microsoft.com/office/drawing/2017/decorative" val="1"/>
              </a:ext>
            </a:extLst>
          </p:cNvPr>
          <p:cNvCxnSpPr>
            <a:cxnSpLocks/>
          </p:cNvCxnSpPr>
          <p:nvPr/>
        </p:nvCxnSpPr>
        <p:spPr>
          <a:xfrm>
            <a:off x="1844040" y="1127976"/>
            <a:ext cx="850392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grpSp>
        <p:nvGrpSpPr>
          <p:cNvPr id="9" name="Group 8" descr="The logo of the U.S. Department of Agriculture.">
            <a:extLst>
              <a:ext uri="{FF2B5EF4-FFF2-40B4-BE49-F238E27FC236}">
                <a16:creationId xmlns:a16="http://schemas.microsoft.com/office/drawing/2014/main" id="{8805A668-A76F-8CE5-8685-DF79F82FF44E}"/>
              </a:ext>
            </a:extLst>
          </p:cNvPr>
          <p:cNvGrpSpPr/>
          <p:nvPr/>
        </p:nvGrpSpPr>
        <p:grpSpPr>
          <a:xfrm>
            <a:off x="6463940" y="2702565"/>
            <a:ext cx="4246935" cy="3008245"/>
            <a:chOff x="6463940" y="2702565"/>
            <a:chExt cx="4246935" cy="3008245"/>
          </a:xfrm>
        </p:grpSpPr>
        <p:pic>
          <p:nvPicPr>
            <p:cNvPr id="6" name="Picture 5" descr="The logo of the U.S. Department of Agriculture.">
              <a:extLst>
                <a:ext uri="{FF2B5EF4-FFF2-40B4-BE49-F238E27FC236}">
                  <a16:creationId xmlns:a16="http://schemas.microsoft.com/office/drawing/2014/main" id="{1E0877D6-CF21-1AEB-365B-2B360827F109}"/>
                </a:ext>
              </a:extLst>
            </p:cNvPr>
            <p:cNvPicPr>
              <a:picLocks noChangeAspect="1"/>
            </p:cNvPicPr>
            <p:nvPr/>
          </p:nvPicPr>
          <p:blipFill>
            <a:blip r:embed="rId5">
              <a:extLst>
                <a:ext uri="{28A0092B-C50C-407E-A947-70E740481C1C}">
                  <a14:useLocalDpi xmlns:a14="http://schemas.microsoft.com/office/drawing/2010/main" val="0"/>
                </a:ext>
              </a:extLst>
            </a:blip>
            <a:srcRect l="5682" t="5368" r="5477" b="6613"/>
            <a:stretch/>
          </p:blipFill>
          <p:spPr>
            <a:xfrm>
              <a:off x="6463940" y="2702565"/>
              <a:ext cx="4246935" cy="3008245"/>
            </a:xfrm>
            <a:prstGeom prst="rect">
              <a:avLst/>
            </a:prstGeom>
          </p:spPr>
        </p:pic>
        <p:pic>
          <p:nvPicPr>
            <p:cNvPr id="4" name="Picture 3" descr="A green and blue logo&#10;&#10;AI-generated content may be incorrect.">
              <a:extLst>
                <a:ext uri="{FF2B5EF4-FFF2-40B4-BE49-F238E27FC236}">
                  <a16:creationId xmlns:a16="http://schemas.microsoft.com/office/drawing/2014/main" id="{878F9DF6-873E-0358-F625-F4E24CDBC7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729" y="2833014"/>
              <a:ext cx="4015356" cy="2747346"/>
            </a:xfrm>
            <a:prstGeom prst="rect">
              <a:avLst/>
            </a:prstGeom>
          </p:spPr>
        </p:pic>
      </p:grpSp>
    </p:spTree>
    <p:custDataLst>
      <p:tags r:id="rId1"/>
    </p:custDataLst>
    <p:extLst>
      <p:ext uri="{BB962C8B-B14F-4D97-AF65-F5344CB8AC3E}">
        <p14:creationId xmlns:p14="http://schemas.microsoft.com/office/powerpoint/2010/main" val="2408774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9058A7-BB00-64EE-F75E-94AC07DBAA0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D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descr="Text stating Multi-Agency, Multi-Discipline Support. ">
            <a:extLst>
              <a:ext uri="{FF2B5EF4-FFF2-40B4-BE49-F238E27FC236}">
                <a16:creationId xmlns:a16="http://schemas.microsoft.com/office/drawing/2014/main" id="{249E4202-AEFC-CD9F-7BFF-4A0E41DEC7BC}"/>
              </a:ext>
              <a:ext uri="{C183D7F6-B498-43B3-948B-1728B52AA6E4}">
                <adec:decorative xmlns:adec="http://schemas.microsoft.com/office/drawing/2017/decorative" val="0"/>
              </a:ext>
            </a:extLst>
          </p:cNvPr>
          <p:cNvSpPr txBox="1">
            <a:spLocks/>
          </p:cNvSpPr>
          <p:nvPr/>
        </p:nvSpPr>
        <p:spPr>
          <a:xfrm>
            <a:off x="-1" y="1"/>
            <a:ext cx="4505739" cy="6858000"/>
          </a:xfrm>
          <a:prstGeom prst="rect">
            <a:avLst/>
          </a:prstGeom>
          <a:solidFill>
            <a:srgbClr val="F19B61"/>
          </a:solidFill>
        </p:spPr>
        <p:txBody>
          <a:bodyPr vert="horz" lIns="0" tIns="45720" rIns="91440" bIns="45720" rtlCol="0" anchor="ctr">
            <a:normAutofit/>
          </a:bodyPr>
          <a:lstStyle>
            <a:lvl1pPr algn="l" defTabSz="914400" rtl="0" eaLnBrk="1" latinLnBrk="0" hangingPunct="1">
              <a:lnSpc>
                <a:spcPct val="90000"/>
              </a:lnSpc>
              <a:spcBef>
                <a:spcPct val="0"/>
              </a:spcBef>
              <a:buNone/>
              <a:defRPr sz="4000" kern="1200">
                <a:solidFill>
                  <a:schemeClr val="tx2"/>
                </a:solidFill>
                <a:latin typeface="Verdana" panose="020B0604030504040204" pitchFamily="34" charset="0"/>
                <a:ea typeface="Verdana" panose="020B0604030504040204" pitchFamily="34" charset="0"/>
                <a:cs typeface="+mj-cs"/>
              </a:defRPr>
            </a:lvl1pPr>
          </a:lstStyle>
          <a:p>
            <a:pPr algn="ctr">
              <a:lnSpc>
                <a:spcPct val="120000"/>
              </a:lnSpc>
            </a:pPr>
            <a:endParaRPr lang="en-US" b="1" dirty="0">
              <a:solidFill>
                <a:schemeClr val="tx1"/>
              </a:solidFill>
            </a:endParaRPr>
          </a:p>
        </p:txBody>
      </p:sp>
      <p:sp>
        <p:nvSpPr>
          <p:cNvPr id="21" name="Title 20">
            <a:extLst>
              <a:ext uri="{FF2B5EF4-FFF2-40B4-BE49-F238E27FC236}">
                <a16:creationId xmlns:a16="http://schemas.microsoft.com/office/drawing/2014/main" id="{017D1882-2934-24D1-E8A7-BA2C21FDC98E}"/>
              </a:ext>
            </a:extLst>
          </p:cNvPr>
          <p:cNvSpPr>
            <a:spLocks noGrp="1"/>
          </p:cNvSpPr>
          <p:nvPr>
            <p:ph type="title"/>
          </p:nvPr>
        </p:nvSpPr>
        <p:spPr>
          <a:xfrm>
            <a:off x="299439" y="585834"/>
            <a:ext cx="3874995" cy="5686332"/>
          </a:xfrm>
        </p:spPr>
        <p:txBody>
          <a:bodyPr anchor="ctr">
            <a:noAutofit/>
          </a:bodyPr>
          <a:lstStyle/>
          <a:p>
            <a:pPr marL="0" marR="0" lvl="0" indent="0" defTabSz="914400" rtl="0" eaLnBrk="1" fontAlgn="auto" latinLnBrk="0" hangingPunct="1">
              <a:lnSpc>
                <a:spcPct val="140000"/>
              </a:lnSpc>
              <a:spcBef>
                <a:spcPts val="0"/>
              </a:spcBef>
              <a:spcAft>
                <a:spcPts val="0"/>
              </a:spcAft>
              <a:tabLst/>
              <a:defRPr/>
            </a:pPr>
            <a:r>
              <a:rPr kumimoji="0" lang="en-US" sz="3400" b="1" i="0" u="none" strike="noStrike" kern="1200" cap="none" spc="0" normalizeH="0" baseline="0" noProof="0" dirty="0">
                <a:ln>
                  <a:noFill/>
                </a:ln>
                <a:solidFill>
                  <a:prstClr val="black"/>
                </a:solidFill>
                <a:effectLst/>
                <a:uLnTx/>
                <a:uFillTx/>
                <a:cs typeface="+mn-cs"/>
              </a:rPr>
              <a:t>Multi-Agency, Multi-Discipline Support</a:t>
            </a:r>
            <a:endParaRPr lang="en-US" sz="3400" dirty="0"/>
          </a:p>
        </p:txBody>
      </p:sp>
      <p:grpSp>
        <p:nvGrpSpPr>
          <p:cNvPr id="20" name="Group 19" descr="An illustration of various heptagons encircling an animal health hexagon. Surrounding hexagons are labeled with supporting agencies emergency management, environmental health, wildlife management, public safety, public works, transportation, and public health. ">
            <a:extLst>
              <a:ext uri="{FF2B5EF4-FFF2-40B4-BE49-F238E27FC236}">
                <a16:creationId xmlns:a16="http://schemas.microsoft.com/office/drawing/2014/main" id="{AC90B476-6A00-ACC2-9B5D-5C07E3EC4D26}"/>
              </a:ext>
            </a:extLst>
          </p:cNvPr>
          <p:cNvGrpSpPr/>
          <p:nvPr/>
        </p:nvGrpSpPr>
        <p:grpSpPr>
          <a:xfrm>
            <a:off x="4787938" y="89645"/>
            <a:ext cx="7129376" cy="6436659"/>
            <a:chOff x="6132504" y="267509"/>
            <a:chExt cx="4838410" cy="4753991"/>
          </a:xfrm>
        </p:grpSpPr>
        <p:sp>
          <p:nvSpPr>
            <p:cNvPr id="4" name="Freeform: Shape 3">
              <a:extLst>
                <a:ext uri="{FF2B5EF4-FFF2-40B4-BE49-F238E27FC236}">
                  <a16:creationId xmlns:a16="http://schemas.microsoft.com/office/drawing/2014/main" id="{E5B13AFE-CCE7-D7B3-0036-E80B7B20C10F}"/>
                </a:ext>
              </a:extLst>
            </p:cNvPr>
            <p:cNvSpPr/>
            <p:nvPr/>
          </p:nvSpPr>
          <p:spPr>
            <a:xfrm>
              <a:off x="8612951" y="267509"/>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333016" rIns="0" bIns="333015" numCol="1" spcCol="1270" anchor="ctr" anchorCtr="0">
              <a:noAutofit/>
            </a:bodyPr>
            <a:lstStyle/>
            <a:p>
              <a:pPr marL="0" lvl="0" indent="0" algn="ctr" defTabSz="1111250">
                <a:lnSpc>
                  <a:spcPct val="90000"/>
                </a:lnSpc>
                <a:spcBef>
                  <a:spcPct val="0"/>
                </a:spcBef>
                <a:spcAft>
                  <a:spcPct val="35000"/>
                </a:spcAft>
                <a:buNone/>
              </a:pPr>
              <a:r>
                <a:rPr lang="en-US" sz="2800" b="1" kern="1200" dirty="0">
                  <a:solidFill>
                    <a:schemeClr val="tx1"/>
                  </a:solidFill>
                  <a:latin typeface="HelveticaNeueLT Pro 67 MdCn" panose="020B0606030502020204" pitchFamily="34" charset="0"/>
                </a:rPr>
                <a:t>Emergency Management</a:t>
              </a:r>
            </a:p>
          </p:txBody>
        </p:sp>
        <p:sp>
          <p:nvSpPr>
            <p:cNvPr id="6" name="Freeform: Shape 5">
              <a:extLst>
                <a:ext uri="{FF2B5EF4-FFF2-40B4-BE49-F238E27FC236}">
                  <a16:creationId xmlns:a16="http://schemas.microsoft.com/office/drawing/2014/main" id="{8DCDDDAA-0CFA-2B19-B634-054E5D50A6E4}"/>
                </a:ext>
              </a:extLst>
            </p:cNvPr>
            <p:cNvSpPr/>
            <p:nvPr/>
          </p:nvSpPr>
          <p:spPr>
            <a:xfrm>
              <a:off x="6957091" y="267509"/>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6855" tIns="237766" rIns="206856" bIns="237765" numCol="1" spcCol="1270" anchor="ctr" anchorCtr="0">
              <a:noAutofit/>
            </a:bodyPr>
            <a:lstStyle/>
            <a:p>
              <a:pPr marL="0" lvl="0" indent="0" algn="ctr" defTabSz="1600200">
                <a:lnSpc>
                  <a:spcPct val="90000"/>
                </a:lnSpc>
                <a:spcBef>
                  <a:spcPct val="0"/>
                </a:spcBef>
                <a:spcAft>
                  <a:spcPct val="35000"/>
                </a:spcAft>
                <a:buNone/>
              </a:pPr>
              <a:r>
                <a:rPr lang="en-US" sz="3200" b="1" kern="1200" dirty="0">
                  <a:solidFill>
                    <a:schemeClr val="tx1"/>
                  </a:solidFill>
                  <a:latin typeface="HelveticaNeueLT Pro 67 MdCn" panose="020B0606030502020204" pitchFamily="34" charset="0"/>
                </a:rPr>
                <a:t>Public Health</a:t>
              </a:r>
            </a:p>
          </p:txBody>
        </p:sp>
        <p:sp>
          <p:nvSpPr>
            <p:cNvPr id="11" name="Freeform: Shape 10">
              <a:extLst>
                <a:ext uri="{FF2B5EF4-FFF2-40B4-BE49-F238E27FC236}">
                  <a16:creationId xmlns:a16="http://schemas.microsoft.com/office/drawing/2014/main" id="{77022E2F-C292-BF22-2B88-F40F76E960EF}"/>
                </a:ext>
              </a:extLst>
            </p:cNvPr>
            <p:cNvSpPr/>
            <p:nvPr/>
          </p:nvSpPr>
          <p:spPr>
            <a:xfrm>
              <a:off x="7781848" y="1763353"/>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rgbClr val="F19B61"/>
            </a:solidFill>
            <a:ln w="38100">
              <a:solidFill>
                <a:schemeClr val="bg2"/>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3200" b="1" kern="1200" dirty="0">
                  <a:solidFill>
                    <a:schemeClr val="tx1"/>
                  </a:solidFill>
                  <a:latin typeface="HelveticaNeueLT Pro 67 MdCn" panose="020B0606030502020204" pitchFamily="34" charset="0"/>
                </a:rPr>
                <a:t>Animal Health</a:t>
              </a:r>
            </a:p>
          </p:txBody>
        </p:sp>
        <p:sp>
          <p:nvSpPr>
            <p:cNvPr id="13" name="Freeform: Shape 12">
              <a:extLst>
                <a:ext uri="{FF2B5EF4-FFF2-40B4-BE49-F238E27FC236}">
                  <a16:creationId xmlns:a16="http://schemas.microsoft.com/office/drawing/2014/main" id="{E14D668D-FCB1-7D86-5AD0-2F63D6AD412B}"/>
                </a:ext>
              </a:extLst>
            </p:cNvPr>
            <p:cNvSpPr/>
            <p:nvPr/>
          </p:nvSpPr>
          <p:spPr>
            <a:xfrm>
              <a:off x="9437709" y="1763353"/>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237766" rIns="0" bIns="237765" numCol="1" spcCol="1270" anchor="ctr" anchorCtr="0">
              <a:noAutofit/>
            </a:bodyPr>
            <a:lstStyle/>
            <a:p>
              <a:pPr marL="0" lvl="0" indent="0" algn="ctr" defTabSz="1600200">
                <a:lnSpc>
                  <a:spcPct val="90000"/>
                </a:lnSpc>
                <a:spcBef>
                  <a:spcPct val="0"/>
                </a:spcBef>
                <a:spcAft>
                  <a:spcPct val="35000"/>
                </a:spcAft>
                <a:buNone/>
              </a:pPr>
              <a:r>
                <a:rPr lang="en-US" sz="2800" b="1" kern="1200" dirty="0">
                  <a:solidFill>
                    <a:schemeClr val="tx1"/>
                  </a:solidFill>
                  <a:latin typeface="HelveticaNeueLT Pro 67 MdCn" panose="020B0606030502020204" pitchFamily="34" charset="0"/>
                </a:rPr>
                <a:t>Environmental Health</a:t>
              </a:r>
            </a:p>
          </p:txBody>
        </p:sp>
        <p:sp>
          <p:nvSpPr>
            <p:cNvPr id="14" name="Freeform: Shape 13">
              <a:extLst>
                <a:ext uri="{FF2B5EF4-FFF2-40B4-BE49-F238E27FC236}">
                  <a16:creationId xmlns:a16="http://schemas.microsoft.com/office/drawing/2014/main" id="{00CCC809-A2EB-E696-C6DC-B45DED611B94}"/>
                </a:ext>
              </a:extLst>
            </p:cNvPr>
            <p:cNvSpPr/>
            <p:nvPr/>
          </p:nvSpPr>
          <p:spPr>
            <a:xfrm>
              <a:off x="8612951" y="3259196"/>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en-US" sz="2800" b="1" kern="1200" dirty="0">
                  <a:solidFill>
                    <a:schemeClr val="tx1"/>
                  </a:solidFill>
                  <a:latin typeface="HelveticaNeueLT Pro 67 MdCn" panose="020B0606030502020204" pitchFamily="34" charset="0"/>
                </a:rPr>
                <a:t>Wildlife Management</a:t>
              </a:r>
            </a:p>
          </p:txBody>
        </p:sp>
        <p:sp>
          <p:nvSpPr>
            <p:cNvPr id="16" name="Freeform: Shape 15">
              <a:extLst>
                <a:ext uri="{FF2B5EF4-FFF2-40B4-BE49-F238E27FC236}">
                  <a16:creationId xmlns:a16="http://schemas.microsoft.com/office/drawing/2014/main" id="{D40D720B-241F-CC54-B09C-6CFD8A74BF76}"/>
                </a:ext>
              </a:extLst>
            </p:cNvPr>
            <p:cNvSpPr/>
            <p:nvPr/>
          </p:nvSpPr>
          <p:spPr>
            <a:xfrm>
              <a:off x="6132504" y="1763353"/>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200" b="1" kern="1200" dirty="0">
                  <a:solidFill>
                    <a:schemeClr val="tx1"/>
                  </a:solidFill>
                  <a:latin typeface="HelveticaNeueLT Pro 67 MdCn" panose="020B0606030502020204" pitchFamily="34" charset="0"/>
                </a:rPr>
                <a:t>Public </a:t>
              </a:r>
              <a:br>
                <a:rPr lang="en-US" sz="3200" b="1" kern="1200" dirty="0">
                  <a:solidFill>
                    <a:schemeClr val="tx1"/>
                  </a:solidFill>
                  <a:latin typeface="HelveticaNeueLT Pro 67 MdCn" panose="020B0606030502020204" pitchFamily="34" charset="0"/>
                </a:rPr>
              </a:br>
              <a:r>
                <a:rPr lang="en-US" sz="3200" b="1" kern="1200" dirty="0">
                  <a:solidFill>
                    <a:schemeClr val="tx1"/>
                  </a:solidFill>
                  <a:latin typeface="HelveticaNeueLT Pro 67 MdCn" panose="020B0606030502020204" pitchFamily="34" charset="0"/>
                </a:rPr>
                <a:t>Works</a:t>
              </a:r>
            </a:p>
          </p:txBody>
        </p:sp>
        <p:sp>
          <p:nvSpPr>
            <p:cNvPr id="17" name="Freeform: Shape 16">
              <a:extLst>
                <a:ext uri="{FF2B5EF4-FFF2-40B4-BE49-F238E27FC236}">
                  <a16:creationId xmlns:a16="http://schemas.microsoft.com/office/drawing/2014/main" id="{7F82ADA4-A266-EA5D-19BD-7CE1DB7874B2}"/>
                </a:ext>
              </a:extLst>
            </p:cNvPr>
            <p:cNvSpPr/>
            <p:nvPr/>
          </p:nvSpPr>
          <p:spPr>
            <a:xfrm>
              <a:off x="6957091" y="3259196"/>
              <a:ext cx="1533205" cy="176230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bg2"/>
            </a:solidFill>
            <a:ln w="19050">
              <a:solidFill>
                <a:srgbClr val="E9724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02105" tIns="333016" rIns="302106" bIns="333015" numCol="1" spcCol="1270" anchor="ctr" anchorCtr="0">
              <a:noAutofit/>
            </a:bodyPr>
            <a:lstStyle/>
            <a:p>
              <a:pPr marL="0" lvl="0" indent="0" algn="ctr" defTabSz="1111250">
                <a:lnSpc>
                  <a:spcPct val="90000"/>
                </a:lnSpc>
                <a:spcBef>
                  <a:spcPct val="0"/>
                </a:spcBef>
                <a:spcAft>
                  <a:spcPct val="35000"/>
                </a:spcAft>
                <a:buNone/>
              </a:pPr>
              <a:r>
                <a:rPr lang="en-US" sz="3200" b="1" kern="1200" dirty="0">
                  <a:solidFill>
                    <a:schemeClr val="tx1"/>
                  </a:solidFill>
                  <a:latin typeface="HelveticaNeueLT Pro 67 MdCn" panose="020B0606030502020204" pitchFamily="34" charset="0"/>
                </a:rPr>
                <a:t>Public Safety</a:t>
              </a:r>
            </a:p>
          </p:txBody>
        </p:sp>
      </p:grpSp>
    </p:spTree>
    <p:custDataLst>
      <p:tags r:id="rId1"/>
    </p:custDataLst>
    <p:extLst>
      <p:ext uri="{BB962C8B-B14F-4D97-AF65-F5344CB8AC3E}">
        <p14:creationId xmlns:p14="http://schemas.microsoft.com/office/powerpoint/2010/main" val="367825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a:xfrm>
            <a:off x="838200" y="1626808"/>
            <a:ext cx="10515600" cy="3604384"/>
          </a:xfrm>
        </p:spPr>
        <p:txBody>
          <a:bodyPr anchor="ctr"/>
          <a:lstStyle/>
          <a:p>
            <a:pPr algn="ctr"/>
            <a:r>
              <a:rPr lang="en-US" b="1" dirty="0"/>
              <a:t>Are There Response Plans for Animal Disease Emergencies?</a:t>
            </a:r>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0C06-AD6A-3CB2-96F0-0FDA5A17430C}"/>
              </a:ext>
            </a:extLst>
          </p:cNvPr>
          <p:cNvSpPr>
            <a:spLocks noGrp="1"/>
          </p:cNvSpPr>
          <p:nvPr>
            <p:ph type="title"/>
          </p:nvPr>
        </p:nvSpPr>
        <p:spPr>
          <a:xfrm>
            <a:off x="617220" y="685801"/>
            <a:ext cx="6247406" cy="1580322"/>
          </a:xfrm>
        </p:spPr>
        <p:txBody>
          <a:bodyPr>
            <a:normAutofit/>
          </a:bodyPr>
          <a:lstStyle/>
          <a:p>
            <a:pPr>
              <a:lnSpc>
                <a:spcPct val="110000"/>
              </a:lnSpc>
            </a:pPr>
            <a:r>
              <a:rPr lang="en-US" sz="4400" b="1" dirty="0"/>
              <a:t>State Emergency Operations Plan</a:t>
            </a:r>
          </a:p>
        </p:txBody>
      </p:sp>
      <p:sp>
        <p:nvSpPr>
          <p:cNvPr id="10" name="Content Placeholder 9">
            <a:extLst>
              <a:ext uri="{FF2B5EF4-FFF2-40B4-BE49-F238E27FC236}">
                <a16:creationId xmlns:a16="http://schemas.microsoft.com/office/drawing/2014/main" id="{B1633307-53AF-5FAC-9783-A00D9AA5121D}"/>
              </a:ext>
            </a:extLst>
          </p:cNvPr>
          <p:cNvSpPr>
            <a:spLocks noGrp="1"/>
          </p:cNvSpPr>
          <p:nvPr>
            <p:ph idx="1"/>
          </p:nvPr>
        </p:nvSpPr>
        <p:spPr>
          <a:xfrm>
            <a:off x="617220" y="2862470"/>
            <a:ext cx="6637018" cy="2557670"/>
          </a:xfrm>
        </p:spPr>
        <p:txBody>
          <a:bodyPr>
            <a:normAutofit/>
          </a:bodyPr>
          <a:lstStyle/>
          <a:p>
            <a:pPr marL="344488" indent="-344488"/>
            <a:r>
              <a:rPr lang="en-US" sz="4000" dirty="0"/>
              <a:t>Agency roles and responsibilities</a:t>
            </a:r>
          </a:p>
          <a:p>
            <a:pPr marL="344488" indent="-344488"/>
            <a:r>
              <a:rPr lang="en-US" sz="4000" dirty="0"/>
              <a:t>Actions needed</a:t>
            </a:r>
          </a:p>
        </p:txBody>
      </p:sp>
      <p:pic>
        <p:nvPicPr>
          <p:cNvPr id="14" name="Picture 13" descr="An illustration of the veterinary caduceus and a monolithic dome structure representing state government.">
            <a:extLst>
              <a:ext uri="{FF2B5EF4-FFF2-40B4-BE49-F238E27FC236}">
                <a16:creationId xmlns:a16="http://schemas.microsoft.com/office/drawing/2014/main" id="{E564DAD1-0967-807B-2BC2-DDD48CF02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756" y="1246627"/>
            <a:ext cx="4364745" cy="4364745"/>
          </a:xfrm>
          <a:prstGeom prst="rect">
            <a:avLst/>
          </a:prstGeom>
        </p:spPr>
      </p:pic>
      <p:cxnSp>
        <p:nvCxnSpPr>
          <p:cNvPr id="3" name="Straight Connector 2">
            <a:extLst>
              <a:ext uri="{FF2B5EF4-FFF2-40B4-BE49-F238E27FC236}">
                <a16:creationId xmlns:a16="http://schemas.microsoft.com/office/drawing/2014/main" id="{9018D7B6-706D-54D6-9521-1F121A0D597F}"/>
              </a:ext>
              <a:ext uri="{C183D7F6-B498-43B3-948B-1728B52AA6E4}">
                <adec:decorative xmlns:adec="http://schemas.microsoft.com/office/drawing/2017/decorative" val="1"/>
              </a:ext>
            </a:extLst>
          </p:cNvPr>
          <p:cNvCxnSpPr>
            <a:cxnSpLocks/>
          </p:cNvCxnSpPr>
          <p:nvPr/>
        </p:nvCxnSpPr>
        <p:spPr>
          <a:xfrm>
            <a:off x="617220" y="2545958"/>
            <a:ext cx="548640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32824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38F8-C248-F318-201B-5FB7D44CDB2A}"/>
              </a:ext>
            </a:extLst>
          </p:cNvPr>
          <p:cNvSpPr>
            <a:spLocks noGrp="1"/>
          </p:cNvSpPr>
          <p:nvPr>
            <p:ph type="title"/>
          </p:nvPr>
        </p:nvSpPr>
        <p:spPr>
          <a:xfrm>
            <a:off x="838200" y="365125"/>
            <a:ext cx="4706471" cy="1325563"/>
          </a:xfrm>
        </p:spPr>
        <p:txBody>
          <a:bodyPr>
            <a:normAutofit/>
          </a:bodyPr>
          <a:lstStyle/>
          <a:p>
            <a:r>
              <a:rPr lang="en-US" b="1" dirty="0"/>
              <a:t>Federal Plans</a:t>
            </a:r>
          </a:p>
        </p:txBody>
      </p:sp>
      <p:pic>
        <p:nvPicPr>
          <p:cNvPr id="7" name="Picture 6" descr="An illustration of the cover of the USDA response plan for highly pathogenic avian influenza. ">
            <a:extLst>
              <a:ext uri="{FF2B5EF4-FFF2-40B4-BE49-F238E27FC236}">
                <a16:creationId xmlns:a16="http://schemas.microsoft.com/office/drawing/2014/main" id="{4BF78637-DFD0-055B-CC8E-772976E2BD47}"/>
              </a:ext>
            </a:extLst>
          </p:cNvPr>
          <p:cNvPicPr>
            <a:picLocks noChangeAspect="1"/>
          </p:cNvPicPr>
          <p:nvPr/>
        </p:nvPicPr>
        <p:blipFill>
          <a:blip r:embed="rId4"/>
          <a:stretch>
            <a:fillRect/>
          </a:stretch>
        </p:blipFill>
        <p:spPr>
          <a:xfrm>
            <a:off x="7312517" y="365125"/>
            <a:ext cx="4372107" cy="5685182"/>
          </a:xfrm>
          <a:prstGeom prst="rect">
            <a:avLst/>
          </a:prstGeom>
          <a:ln w="28575">
            <a:solidFill>
              <a:schemeClr val="bg2">
                <a:lumMod val="50000"/>
              </a:schemeClr>
            </a:solidFill>
          </a:ln>
        </p:spPr>
      </p:pic>
      <p:grpSp>
        <p:nvGrpSpPr>
          <p:cNvPr id="4" name="Group 3" descr="The logo of the U.S. Department of Agriculture.">
            <a:extLst>
              <a:ext uri="{FF2B5EF4-FFF2-40B4-BE49-F238E27FC236}">
                <a16:creationId xmlns:a16="http://schemas.microsoft.com/office/drawing/2014/main" id="{7A9ED0AB-6A3D-9A3E-57E3-A23303FEDB32}"/>
              </a:ext>
            </a:extLst>
          </p:cNvPr>
          <p:cNvGrpSpPr/>
          <p:nvPr/>
        </p:nvGrpSpPr>
        <p:grpSpPr>
          <a:xfrm>
            <a:off x="838200" y="2159226"/>
            <a:ext cx="5090076" cy="3605470"/>
            <a:chOff x="6463940" y="2702565"/>
            <a:chExt cx="4246935" cy="3008245"/>
          </a:xfrm>
        </p:grpSpPr>
        <p:pic>
          <p:nvPicPr>
            <p:cNvPr id="5" name="Picture 4" descr="The logo of the U.S. Department of Agriculture.">
              <a:extLst>
                <a:ext uri="{FF2B5EF4-FFF2-40B4-BE49-F238E27FC236}">
                  <a16:creationId xmlns:a16="http://schemas.microsoft.com/office/drawing/2014/main" id="{B5EDD131-5236-F3B5-D7ED-84D4E11CD9C6}"/>
                </a:ext>
              </a:extLst>
            </p:cNvPr>
            <p:cNvPicPr>
              <a:picLocks noChangeAspect="1"/>
            </p:cNvPicPr>
            <p:nvPr/>
          </p:nvPicPr>
          <p:blipFill>
            <a:blip r:embed="rId5">
              <a:extLst>
                <a:ext uri="{28A0092B-C50C-407E-A947-70E740481C1C}">
                  <a14:useLocalDpi xmlns:a14="http://schemas.microsoft.com/office/drawing/2010/main" val="0"/>
                </a:ext>
              </a:extLst>
            </a:blip>
            <a:srcRect l="5682" t="5368" r="5477" b="6613"/>
            <a:stretch/>
          </p:blipFill>
          <p:spPr>
            <a:xfrm>
              <a:off x="6463940" y="2702565"/>
              <a:ext cx="4246935" cy="3008245"/>
            </a:xfrm>
            <a:prstGeom prst="rect">
              <a:avLst/>
            </a:prstGeom>
          </p:spPr>
        </p:pic>
        <p:pic>
          <p:nvPicPr>
            <p:cNvPr id="6" name="Picture 5" descr="A green and blue logo&#10;&#10;AI-generated content may be incorrect.">
              <a:extLst>
                <a:ext uri="{FF2B5EF4-FFF2-40B4-BE49-F238E27FC236}">
                  <a16:creationId xmlns:a16="http://schemas.microsoft.com/office/drawing/2014/main" id="{FCA97A2D-FBB8-5283-2EDE-466DFA591A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729" y="2833014"/>
              <a:ext cx="4015356" cy="2747346"/>
            </a:xfrm>
            <a:prstGeom prst="rect">
              <a:avLst/>
            </a:prstGeom>
          </p:spPr>
        </p:pic>
      </p:grpSp>
    </p:spTree>
    <p:custDataLst>
      <p:tags r:id="rId1"/>
    </p:custDataLst>
    <p:extLst>
      <p:ext uri="{BB962C8B-B14F-4D97-AF65-F5344CB8AC3E}">
        <p14:creationId xmlns:p14="http://schemas.microsoft.com/office/powerpoint/2010/main" val="19903702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A56A-1345-C4EA-E09D-606068CA077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4B40B78-7502-ACF2-D10E-D6A01B9FD30F}"/>
              </a:ext>
            </a:extLst>
          </p:cNvPr>
          <p:cNvSpPr>
            <a:spLocks noGrp="1"/>
          </p:cNvSpPr>
          <p:nvPr>
            <p:ph type="title"/>
          </p:nvPr>
        </p:nvSpPr>
        <p:spPr>
          <a:xfrm>
            <a:off x="2489614" y="2002632"/>
            <a:ext cx="7212772" cy="2852737"/>
          </a:xfrm>
        </p:spPr>
        <p:txBody>
          <a:bodyPr anchor="ctr"/>
          <a:lstStyle/>
          <a:p>
            <a:pPr algn="ctr"/>
            <a:r>
              <a:rPr lang="en-US" b="1" dirty="0"/>
              <a:t>What Steps Are Taken During an ADE?</a:t>
            </a:r>
          </a:p>
        </p:txBody>
      </p:sp>
    </p:spTree>
    <p:custDataLst>
      <p:tags r:id="rId1"/>
    </p:custDataLst>
    <p:extLst>
      <p:ext uri="{BB962C8B-B14F-4D97-AF65-F5344CB8AC3E}">
        <p14:creationId xmlns:p14="http://schemas.microsoft.com/office/powerpoint/2010/main" val="1659668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EA997E-B077-CBE4-C3AC-109FA63A8BF2}"/>
              </a:ext>
            </a:extLst>
          </p:cNvPr>
          <p:cNvSpPr>
            <a:spLocks noGrp="1"/>
          </p:cNvSpPr>
          <p:nvPr>
            <p:ph type="title"/>
          </p:nvPr>
        </p:nvSpPr>
        <p:spPr>
          <a:xfrm>
            <a:off x="605790" y="685800"/>
            <a:ext cx="10972798" cy="745435"/>
          </a:xfrm>
        </p:spPr>
        <p:txBody>
          <a:bodyPr/>
          <a:lstStyle/>
          <a:p>
            <a:pPr algn="ctr"/>
            <a:r>
              <a:rPr lang="en-US" sz="4400" b="1" dirty="0"/>
              <a:t>RESPONSE GOALS</a:t>
            </a:r>
          </a:p>
        </p:txBody>
      </p:sp>
      <p:sp>
        <p:nvSpPr>
          <p:cNvPr id="6" name="Text Placeholder 5">
            <a:extLst>
              <a:ext uri="{FF2B5EF4-FFF2-40B4-BE49-F238E27FC236}">
                <a16:creationId xmlns:a16="http://schemas.microsoft.com/office/drawing/2014/main" id="{07936FA3-23EF-BD02-3C65-B4EB7D5771D8}"/>
              </a:ext>
            </a:extLst>
          </p:cNvPr>
          <p:cNvSpPr>
            <a:spLocks noGrp="1"/>
          </p:cNvSpPr>
          <p:nvPr>
            <p:ph type="body" sz="half" idx="2"/>
          </p:nvPr>
        </p:nvSpPr>
        <p:spPr>
          <a:solidFill>
            <a:srgbClr val="FAB17A"/>
          </a:solidFill>
          <a:ln>
            <a:solidFill>
              <a:srgbClr val="E97243"/>
            </a:solidFill>
          </a:ln>
        </p:spPr>
        <p:txBody>
          <a:bodyPr anchor="ctr">
            <a:normAutofit/>
          </a:bodyPr>
          <a:lstStyle/>
          <a:p>
            <a:pPr algn="ctr"/>
            <a:r>
              <a:rPr lang="en-US" sz="5400" b="1" dirty="0">
                <a:cs typeface="+mj-cs"/>
              </a:rPr>
              <a:t>DETECT</a:t>
            </a:r>
          </a:p>
        </p:txBody>
      </p:sp>
      <p:sp>
        <p:nvSpPr>
          <p:cNvPr id="7" name="Text Placeholder 6">
            <a:extLst>
              <a:ext uri="{FF2B5EF4-FFF2-40B4-BE49-F238E27FC236}">
                <a16:creationId xmlns:a16="http://schemas.microsoft.com/office/drawing/2014/main" id="{52CEFF99-6BE8-70D3-DF57-AF2EA88DEA2E}"/>
              </a:ext>
            </a:extLst>
          </p:cNvPr>
          <p:cNvSpPr>
            <a:spLocks noGrp="1"/>
          </p:cNvSpPr>
          <p:nvPr>
            <p:ph type="body" sz="half" idx="13"/>
          </p:nvPr>
        </p:nvSpPr>
        <p:spPr>
          <a:solidFill>
            <a:srgbClr val="F19B61"/>
          </a:solidFill>
          <a:ln>
            <a:solidFill>
              <a:srgbClr val="E97243"/>
            </a:solidFill>
          </a:ln>
        </p:spPr>
        <p:txBody>
          <a:bodyPr anchor="ctr">
            <a:normAutofit/>
          </a:bodyPr>
          <a:lstStyle/>
          <a:p>
            <a:pPr algn="ctr"/>
            <a:r>
              <a:rPr lang="en-US" sz="5400" b="1" dirty="0">
                <a:cs typeface="+mj-cs"/>
              </a:rPr>
              <a:t>CONTAIN</a:t>
            </a:r>
          </a:p>
        </p:txBody>
      </p:sp>
      <p:sp>
        <p:nvSpPr>
          <p:cNvPr id="8" name="Text Placeholder 7">
            <a:extLst>
              <a:ext uri="{FF2B5EF4-FFF2-40B4-BE49-F238E27FC236}">
                <a16:creationId xmlns:a16="http://schemas.microsoft.com/office/drawing/2014/main" id="{9034293E-D717-E2C2-E76E-532672E7E2AD}"/>
              </a:ext>
            </a:extLst>
          </p:cNvPr>
          <p:cNvSpPr>
            <a:spLocks noGrp="1"/>
          </p:cNvSpPr>
          <p:nvPr>
            <p:ph type="body" sz="half" idx="14"/>
          </p:nvPr>
        </p:nvSpPr>
        <p:spPr>
          <a:solidFill>
            <a:srgbClr val="EF8D4B"/>
          </a:solidFill>
          <a:ln>
            <a:solidFill>
              <a:srgbClr val="E97243"/>
            </a:solidFill>
          </a:ln>
        </p:spPr>
        <p:txBody>
          <a:bodyPr anchor="ctr">
            <a:normAutofit/>
          </a:bodyPr>
          <a:lstStyle/>
          <a:p>
            <a:pPr algn="ctr"/>
            <a:r>
              <a:rPr lang="en-US" sz="5400" b="1" dirty="0">
                <a:cs typeface="+mj-cs"/>
              </a:rPr>
              <a:t>CONTROL</a:t>
            </a:r>
          </a:p>
        </p:txBody>
      </p:sp>
    </p:spTree>
    <p:custDataLst>
      <p:tags r:id="rId1"/>
    </p:custDataLst>
    <p:extLst>
      <p:ext uri="{BB962C8B-B14F-4D97-AF65-F5344CB8AC3E}">
        <p14:creationId xmlns:p14="http://schemas.microsoft.com/office/powerpoint/2010/main" val="8573038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11AD-FB3E-50B8-EB91-5EC43E184E77}"/>
            </a:ext>
          </a:extLst>
        </p:cNvPr>
        <p:cNvGrpSpPr/>
        <p:nvPr/>
      </p:nvGrpSpPr>
      <p:grpSpPr>
        <a:xfrm>
          <a:off x="0" y="0"/>
          <a:ext cx="0" cy="0"/>
          <a:chOff x="0" y="0"/>
          <a:chExt cx="0" cy="0"/>
        </a:xfrm>
      </p:grpSpPr>
      <p:sp>
        <p:nvSpPr>
          <p:cNvPr id="38" name="Title 3">
            <a:extLst>
              <a:ext uri="{FF2B5EF4-FFF2-40B4-BE49-F238E27FC236}">
                <a16:creationId xmlns:a16="http://schemas.microsoft.com/office/drawing/2014/main" id="{E867FE03-D186-EF92-4E57-AECCC779A4E7}"/>
              </a:ext>
            </a:extLst>
          </p:cNvPr>
          <p:cNvSpPr txBox="1">
            <a:spLocks noGrp="1"/>
          </p:cNvSpPr>
          <p:nvPr>
            <p:ph type="title" idx="4294967295"/>
          </p:nvPr>
        </p:nvSpPr>
        <p:spPr>
          <a:xfrm>
            <a:off x="0" y="0"/>
            <a:ext cx="12192000" cy="1234440"/>
          </a:xfrm>
          <a:prstGeom prst="rect">
            <a:avLst/>
          </a:prstGeom>
          <a:solidFill>
            <a:srgbClr val="FAB17A"/>
          </a:solidFill>
          <a:ln>
            <a:solidFill>
              <a:srgbClr val="E97243"/>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a:lnSpc>
                <a:spcPct val="110000"/>
              </a:lnSpc>
              <a:spcBef>
                <a:spcPts val="1000"/>
              </a:spcBef>
              <a:buFont typeface="Arial" panose="020B0604020202020204" pitchFamily="34" charset="0"/>
              <a:buNone/>
              <a:defRPr sz="5400" b="1">
                <a:latin typeface="Verdana" panose="020B0604030504040204" pitchFamily="34" charset="0"/>
                <a:ea typeface="Verdana" panose="020B0604030504040204" pitchFamily="34" charset="0"/>
                <a:cs typeface="+mj-cs"/>
              </a:defRPr>
            </a:lvl1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DETECT</a:t>
            </a:r>
          </a:p>
        </p:txBody>
      </p:sp>
      <p:pic>
        <p:nvPicPr>
          <p:cNvPr id="37" name="Picture Placeholder 36" descr="A veterinarian examining a cow. ">
            <a:extLst>
              <a:ext uri="{FF2B5EF4-FFF2-40B4-BE49-F238E27FC236}">
                <a16:creationId xmlns:a16="http://schemas.microsoft.com/office/drawing/2014/main" id="{39CF9FA3-6746-B322-E080-D736E54A9906}"/>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024" b="1024"/>
          <a:stretch/>
        </p:blipFill>
        <p:spPr>
          <a:xfrm>
            <a:off x="434340" y="1543137"/>
            <a:ext cx="3557057" cy="4648114"/>
          </a:xfrm>
        </p:spPr>
      </p:pic>
      <p:pic>
        <p:nvPicPr>
          <p:cNvPr id="35" name="Picture Placeholder 34" descr="A close-up of a veterinarian holding a thermometer.">
            <a:extLst>
              <a:ext uri="{FF2B5EF4-FFF2-40B4-BE49-F238E27FC236}">
                <a16:creationId xmlns:a16="http://schemas.microsoft.com/office/drawing/2014/main" id="{62883AD9-8379-6593-85F3-B79B7F63D28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24488" r="24488"/>
          <a:stretch>
            <a:fillRect/>
          </a:stretch>
        </p:blipFill>
        <p:spPr>
          <a:xfrm>
            <a:off x="4229841" y="1543137"/>
            <a:ext cx="3557057" cy="4648114"/>
          </a:xfrm>
        </p:spPr>
      </p:pic>
      <p:pic>
        <p:nvPicPr>
          <p:cNvPr id="15" name="Content Placeholder 14" descr="A young calf with cloudy nasal discharge and foaming at the mouth.">
            <a:extLst>
              <a:ext uri="{FF2B5EF4-FFF2-40B4-BE49-F238E27FC236}">
                <a16:creationId xmlns:a16="http://schemas.microsoft.com/office/drawing/2014/main" id="{B6270EB0-A64D-13F0-FC78-044369CF12FC}"/>
              </a:ext>
            </a:extLst>
          </p:cNvPr>
          <p:cNvPicPr>
            <a:picLocks noGrp="1" noChangeAspect="1"/>
          </p:cNvPicPr>
          <p:nvPr>
            <p:ph type="pic" idx="14"/>
          </p:nvPr>
        </p:nvPicPr>
        <p:blipFill>
          <a:blip r:embed="rId6">
            <a:extLst>
              <a:ext uri="{28A0092B-C50C-407E-A947-70E740481C1C}">
                <a14:useLocalDpi xmlns:a14="http://schemas.microsoft.com/office/drawing/2010/main" val="0"/>
              </a:ext>
            </a:extLst>
          </a:blip>
          <a:srcRect l="21369" r="21369"/>
          <a:stretch/>
        </p:blipFill>
        <p:spPr>
          <a:xfrm>
            <a:off x="8025343" y="1543137"/>
            <a:ext cx="3557057" cy="4648114"/>
          </a:xfrm>
        </p:spPr>
      </p:pic>
    </p:spTree>
    <p:custDataLst>
      <p:tags r:id="rId1"/>
    </p:custDataLst>
    <p:extLst>
      <p:ext uri="{BB962C8B-B14F-4D97-AF65-F5344CB8AC3E}">
        <p14:creationId xmlns:p14="http://schemas.microsoft.com/office/powerpoint/2010/main" val="21732842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F06B-160C-DFB1-95A3-352E2BC1D9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59BF93-DA0D-BB2E-9C55-0A8BA46A3194}"/>
              </a:ext>
            </a:extLst>
          </p:cNvPr>
          <p:cNvSpPr>
            <a:spLocks noGrp="1"/>
          </p:cNvSpPr>
          <p:nvPr>
            <p:ph type="title"/>
          </p:nvPr>
        </p:nvSpPr>
        <p:spPr>
          <a:xfrm>
            <a:off x="838200" y="365125"/>
            <a:ext cx="10515600" cy="867327"/>
          </a:xfrm>
        </p:spPr>
        <p:txBody>
          <a:bodyPr>
            <a:noAutofit/>
          </a:bodyPr>
          <a:lstStyle/>
          <a:p>
            <a:pPr algn="ctr"/>
            <a:r>
              <a:rPr lang="en-US" b="1" dirty="0"/>
              <a:t>Report to Animal Health Officials</a:t>
            </a:r>
          </a:p>
        </p:txBody>
      </p:sp>
      <p:pic>
        <p:nvPicPr>
          <p:cNvPr id="5" name="Picture 4" descr="An illustration of the veterinary caduceus and a monolithic dome structure representing state government.">
            <a:extLst>
              <a:ext uri="{FF2B5EF4-FFF2-40B4-BE49-F238E27FC236}">
                <a16:creationId xmlns:a16="http://schemas.microsoft.com/office/drawing/2014/main" id="{46819A14-75B8-16BE-29BE-3DB2EEAB7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924" y="1730310"/>
            <a:ext cx="3792713" cy="3792713"/>
          </a:xfrm>
          <a:prstGeom prst="rect">
            <a:avLst/>
          </a:prstGeom>
        </p:spPr>
      </p:pic>
      <p:grpSp>
        <p:nvGrpSpPr>
          <p:cNvPr id="3" name="Group 2" descr="The logo of the U.S. Department of Agriculture.">
            <a:extLst>
              <a:ext uri="{FF2B5EF4-FFF2-40B4-BE49-F238E27FC236}">
                <a16:creationId xmlns:a16="http://schemas.microsoft.com/office/drawing/2014/main" id="{B6244A99-AD08-159C-B629-B6BC1039A8D1}"/>
              </a:ext>
            </a:extLst>
          </p:cNvPr>
          <p:cNvGrpSpPr/>
          <p:nvPr/>
        </p:nvGrpSpPr>
        <p:grpSpPr>
          <a:xfrm>
            <a:off x="6096000" y="1932845"/>
            <a:ext cx="5090076" cy="3605470"/>
            <a:chOff x="6463940" y="2702565"/>
            <a:chExt cx="4246935" cy="3008245"/>
          </a:xfrm>
        </p:grpSpPr>
        <p:pic>
          <p:nvPicPr>
            <p:cNvPr id="6" name="Picture 5" descr="The logo of the U.S. Department of Agriculture.">
              <a:extLst>
                <a:ext uri="{FF2B5EF4-FFF2-40B4-BE49-F238E27FC236}">
                  <a16:creationId xmlns:a16="http://schemas.microsoft.com/office/drawing/2014/main" id="{CADB9659-BD8B-D2B4-4EA9-50EEB8AE6716}"/>
                </a:ext>
              </a:extLst>
            </p:cNvPr>
            <p:cNvPicPr>
              <a:picLocks noChangeAspect="1"/>
            </p:cNvPicPr>
            <p:nvPr/>
          </p:nvPicPr>
          <p:blipFill>
            <a:blip r:embed="rId5">
              <a:extLst>
                <a:ext uri="{28A0092B-C50C-407E-A947-70E740481C1C}">
                  <a14:useLocalDpi xmlns:a14="http://schemas.microsoft.com/office/drawing/2010/main" val="0"/>
                </a:ext>
              </a:extLst>
            </a:blip>
            <a:srcRect l="5682" t="5368" r="5477" b="6613"/>
            <a:stretch/>
          </p:blipFill>
          <p:spPr>
            <a:xfrm>
              <a:off x="6463940" y="2702565"/>
              <a:ext cx="4246935" cy="3008245"/>
            </a:xfrm>
            <a:prstGeom prst="rect">
              <a:avLst/>
            </a:prstGeom>
          </p:spPr>
        </p:pic>
        <p:pic>
          <p:nvPicPr>
            <p:cNvPr id="7" name="Picture 6" descr="A green and blue logo&#10;&#10;AI-generated content may be incorrect.">
              <a:extLst>
                <a:ext uri="{FF2B5EF4-FFF2-40B4-BE49-F238E27FC236}">
                  <a16:creationId xmlns:a16="http://schemas.microsoft.com/office/drawing/2014/main" id="{F217DCFB-2040-AA87-C7A0-F3F4C14A3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729" y="2833014"/>
              <a:ext cx="4015356" cy="2747346"/>
            </a:xfrm>
            <a:prstGeom prst="rect">
              <a:avLst/>
            </a:prstGeom>
          </p:spPr>
        </p:pic>
      </p:grpSp>
    </p:spTree>
    <p:custDataLst>
      <p:tags r:id="rId1"/>
    </p:custDataLst>
    <p:extLst>
      <p:ext uri="{BB962C8B-B14F-4D97-AF65-F5344CB8AC3E}">
        <p14:creationId xmlns:p14="http://schemas.microsoft.com/office/powerpoint/2010/main" val="23358302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059BB-89D8-BD71-25F5-6AA073CE8E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B2BB5C-7EA0-DAAA-4D39-89C09ED612D5}"/>
              </a:ext>
            </a:extLst>
          </p:cNvPr>
          <p:cNvSpPr>
            <a:spLocks noGrp="1"/>
          </p:cNvSpPr>
          <p:nvPr>
            <p:ph type="title"/>
          </p:nvPr>
        </p:nvSpPr>
        <p:spPr>
          <a:xfrm>
            <a:off x="605790" y="331304"/>
            <a:ext cx="5128260" cy="2640496"/>
          </a:xfrm>
        </p:spPr>
        <p:txBody>
          <a:bodyPr anchor="t">
            <a:noAutofit/>
          </a:bodyPr>
          <a:lstStyle/>
          <a:p>
            <a:pPr>
              <a:lnSpc>
                <a:spcPct val="100000"/>
              </a:lnSpc>
            </a:pPr>
            <a:r>
              <a:rPr lang="en-US" sz="4400" b="1" dirty="0"/>
              <a:t>Foreign Animal Disease Diagnostician (FADD)</a:t>
            </a:r>
          </a:p>
        </p:txBody>
      </p:sp>
      <p:sp>
        <p:nvSpPr>
          <p:cNvPr id="5" name="Text Placeholder 4">
            <a:extLst>
              <a:ext uri="{FF2B5EF4-FFF2-40B4-BE49-F238E27FC236}">
                <a16:creationId xmlns:a16="http://schemas.microsoft.com/office/drawing/2014/main" id="{F6B05B5B-FE69-2532-81C1-DF0DAE9878EF}"/>
              </a:ext>
            </a:extLst>
          </p:cNvPr>
          <p:cNvSpPr>
            <a:spLocks noGrp="1"/>
          </p:cNvSpPr>
          <p:nvPr>
            <p:ph type="body" sz="half" idx="2"/>
          </p:nvPr>
        </p:nvSpPr>
        <p:spPr>
          <a:xfrm>
            <a:off x="605789" y="3429000"/>
            <a:ext cx="4972050" cy="2076450"/>
          </a:xfrm>
        </p:spPr>
        <p:txBody>
          <a:bodyPr>
            <a:normAutofit/>
          </a:bodyPr>
          <a:lstStyle/>
          <a:p>
            <a:pPr marL="457200" indent="-457200">
              <a:buFont typeface="Arial" panose="020B0604020202020204" pitchFamily="34" charset="0"/>
              <a:buChar char="•"/>
            </a:pPr>
            <a:r>
              <a:rPr lang="en-US" sz="3600" b="1" dirty="0">
                <a:cs typeface="+mj-cs"/>
              </a:rPr>
              <a:t>Investigation</a:t>
            </a:r>
          </a:p>
          <a:p>
            <a:pPr marL="457200" indent="-457200">
              <a:buFont typeface="Arial" panose="020B0604020202020204" pitchFamily="34" charset="0"/>
              <a:buChar char="•"/>
            </a:pPr>
            <a:r>
              <a:rPr lang="en-US" sz="3600" b="1" dirty="0">
                <a:cs typeface="+mj-cs"/>
              </a:rPr>
              <a:t>Sample Collection</a:t>
            </a:r>
          </a:p>
        </p:txBody>
      </p:sp>
      <p:pic>
        <p:nvPicPr>
          <p:cNvPr id="8" name="Picture 7" descr="A veterinarian collecting blood from a pig.">
            <a:extLst>
              <a:ext uri="{FF2B5EF4-FFF2-40B4-BE49-F238E27FC236}">
                <a16:creationId xmlns:a16="http://schemas.microsoft.com/office/drawing/2014/main" id="{FC5DE8A0-ACF3-492D-FF2A-5A346836C6E7}"/>
              </a:ext>
            </a:extLst>
          </p:cNvPr>
          <p:cNvPicPr>
            <a:picLocks noChangeAspect="1"/>
          </p:cNvPicPr>
          <p:nvPr/>
        </p:nvPicPr>
        <p:blipFill>
          <a:blip r:embed="rId4">
            <a:extLst>
              <a:ext uri="{28A0092B-C50C-407E-A947-70E740481C1C}">
                <a14:useLocalDpi xmlns:a14="http://schemas.microsoft.com/office/drawing/2010/main" val="0"/>
              </a:ext>
            </a:extLst>
          </a:blip>
          <a:srcRect l="29209" r="9791"/>
          <a:stretch>
            <a:fillRect/>
          </a:stretch>
        </p:blipFill>
        <p:spPr>
          <a:xfrm>
            <a:off x="6614162" y="0"/>
            <a:ext cx="5577838" cy="6858000"/>
          </a:xfrm>
          <a:prstGeom prst="rect">
            <a:avLst/>
          </a:prstGeom>
        </p:spPr>
      </p:pic>
    </p:spTree>
    <p:custDataLst>
      <p:tags r:id="rId1"/>
    </p:custDataLst>
    <p:extLst>
      <p:ext uri="{BB962C8B-B14F-4D97-AF65-F5344CB8AC3E}">
        <p14:creationId xmlns:p14="http://schemas.microsoft.com/office/powerpoint/2010/main" val="39386479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D25B-8178-1F67-03D0-401C0A4A079C}"/>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95BF0ECB-7DE8-046B-9F6B-8259F94D7456}"/>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AC5B1CDD-158F-2020-14E2-6A95A8740B6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9E605C7-F8FA-09A8-C73C-7531C8D2D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299" t="1299" r="1299" b="1299"/>
          <a:stretch>
            <a:fillRect/>
          </a:stretch>
        </p:blipFill>
        <p:spPr>
          <a:xfrm>
            <a:off x="0" y="0"/>
            <a:ext cx="12192000" cy="6858000"/>
          </a:xfrm>
          <a:prstGeom prst="rect">
            <a:avLst/>
          </a:prstGeom>
        </p:spPr>
      </p:pic>
      <p:pic>
        <p:nvPicPr>
          <p:cNvPr id="13" name="Picture 12" descr="Text that says Just in Time Training">
            <a:extLst>
              <a:ext uri="{FF2B5EF4-FFF2-40B4-BE49-F238E27FC236}">
                <a16:creationId xmlns:a16="http://schemas.microsoft.com/office/drawing/2014/main" id="{DC091CD8-15DE-38E5-6D38-C6FE81F855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34174" y="1552244"/>
            <a:ext cx="5873902" cy="4023360"/>
          </a:xfrm>
          <a:prstGeom prst="rect">
            <a:avLst/>
          </a:prstGeom>
        </p:spPr>
      </p:pic>
    </p:spTree>
    <p:custDataLst>
      <p:tags r:id="rId1"/>
    </p:custDataLst>
    <p:extLst>
      <p:ext uri="{BB962C8B-B14F-4D97-AF65-F5344CB8AC3E}">
        <p14:creationId xmlns:p14="http://schemas.microsoft.com/office/powerpoint/2010/main" val="356545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F7F57-8894-6258-3547-4B70C37A9F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D0B6EF-D4FC-14FD-A3F0-C94A9DE21B4E}"/>
              </a:ext>
            </a:extLst>
          </p:cNvPr>
          <p:cNvSpPr>
            <a:spLocks noGrp="1"/>
          </p:cNvSpPr>
          <p:nvPr>
            <p:ph type="title"/>
          </p:nvPr>
        </p:nvSpPr>
        <p:spPr>
          <a:xfrm>
            <a:off x="838200" y="365125"/>
            <a:ext cx="10515600" cy="867327"/>
          </a:xfrm>
        </p:spPr>
        <p:txBody>
          <a:bodyPr>
            <a:noAutofit/>
          </a:bodyPr>
          <a:lstStyle/>
          <a:p>
            <a:pPr algn="ctr"/>
            <a:r>
              <a:rPr lang="en-US" b="1" dirty="0"/>
              <a:t>Diagnostic Testing</a:t>
            </a:r>
          </a:p>
        </p:txBody>
      </p:sp>
      <p:pic>
        <p:nvPicPr>
          <p:cNvPr id="3" name="Picture 2" descr="An image of the USDA National Veterinary Dignostic Laboratories.">
            <a:extLst>
              <a:ext uri="{FF2B5EF4-FFF2-40B4-BE49-F238E27FC236}">
                <a16:creationId xmlns:a16="http://schemas.microsoft.com/office/drawing/2014/main" id="{EA62CE3B-9A7F-ED3A-C2C4-AA33608788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382140"/>
            <a:ext cx="12204436" cy="5323459"/>
          </a:xfrm>
          <a:prstGeom prst="rect">
            <a:avLst/>
          </a:prstGeom>
        </p:spPr>
      </p:pic>
    </p:spTree>
    <p:custDataLst>
      <p:tags r:id="rId1"/>
    </p:custDataLst>
    <p:extLst>
      <p:ext uri="{BB962C8B-B14F-4D97-AF65-F5344CB8AC3E}">
        <p14:creationId xmlns:p14="http://schemas.microsoft.com/office/powerpoint/2010/main" val="31169948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0598-8226-1A2E-683B-A3AD9F38F4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F49315-4D98-BBF4-FB6F-13DD7ADE2026}"/>
              </a:ext>
            </a:extLst>
          </p:cNvPr>
          <p:cNvSpPr>
            <a:spLocks noGrp="1"/>
          </p:cNvSpPr>
          <p:nvPr>
            <p:ph type="title"/>
          </p:nvPr>
        </p:nvSpPr>
        <p:spPr>
          <a:xfrm>
            <a:off x="0" y="0"/>
            <a:ext cx="12192000" cy="1234440"/>
          </a:xfrm>
          <a:solidFill>
            <a:srgbClr val="F19B61"/>
          </a:solidFill>
          <a:ln>
            <a:solidFill>
              <a:srgbClr val="E97243"/>
            </a:solidFill>
          </a:ln>
        </p:spPr>
        <p:txBody>
          <a:bodyPr vert="horz" lIns="91440" tIns="45720" rIns="91440" bIns="45720" rtlCol="0" anchor="ctr">
            <a:normAutofit/>
          </a:bodyPr>
          <a:lstStyle/>
          <a:p>
            <a:pPr algn="ctr">
              <a:lnSpc>
                <a:spcPct val="110000"/>
              </a:lnSpc>
              <a:spcBef>
                <a:spcPts val="1000"/>
              </a:spcBef>
              <a:buFont typeface="Arial" panose="020B0604020202020204" pitchFamily="34" charset="0"/>
            </a:pPr>
            <a:r>
              <a:rPr lang="en-US" sz="5400" b="1" dirty="0"/>
              <a:t>CONTAIN</a:t>
            </a:r>
          </a:p>
        </p:txBody>
      </p:sp>
      <p:sp>
        <p:nvSpPr>
          <p:cNvPr id="2" name="Text Placeholder 1">
            <a:extLst>
              <a:ext uri="{FF2B5EF4-FFF2-40B4-BE49-F238E27FC236}">
                <a16:creationId xmlns:a16="http://schemas.microsoft.com/office/drawing/2014/main" id="{05BF5551-E393-9C07-4605-4D5EFB210415}"/>
              </a:ext>
            </a:extLst>
          </p:cNvPr>
          <p:cNvSpPr>
            <a:spLocks noGrp="1"/>
          </p:cNvSpPr>
          <p:nvPr>
            <p:ph type="body" idx="3"/>
          </p:nvPr>
        </p:nvSpPr>
        <p:spPr>
          <a:xfrm>
            <a:off x="5532782" y="1457315"/>
            <a:ext cx="5989470" cy="1234440"/>
          </a:xfrm>
          <a:noFill/>
        </p:spPr>
        <p:txBody>
          <a:bodyPr anchor="t">
            <a:normAutofit/>
          </a:bodyPr>
          <a:lstStyle/>
          <a:p>
            <a:r>
              <a:rPr lang="en-US" sz="3600" dirty="0"/>
              <a:t>Quarantine and movement restriction</a:t>
            </a:r>
          </a:p>
        </p:txBody>
      </p:sp>
      <p:pic>
        <p:nvPicPr>
          <p:cNvPr id="21" name="Picture 20" descr="A quarantine notice sign on a wooden pole.">
            <a:extLst>
              <a:ext uri="{FF2B5EF4-FFF2-40B4-BE49-F238E27FC236}">
                <a16:creationId xmlns:a16="http://schemas.microsoft.com/office/drawing/2014/main" id="{F6B9F049-8B53-2C5D-2E73-87FADE829E51}"/>
              </a:ext>
            </a:extLst>
          </p:cNvPr>
          <p:cNvPicPr>
            <a:picLocks noChangeAspect="1"/>
          </p:cNvPicPr>
          <p:nvPr/>
        </p:nvPicPr>
        <p:blipFill>
          <a:blip r:embed="rId4">
            <a:extLst>
              <a:ext uri="{28A0092B-C50C-407E-A947-70E740481C1C}">
                <a14:useLocalDpi xmlns:a14="http://schemas.microsoft.com/office/drawing/2010/main" val="0"/>
              </a:ext>
            </a:extLst>
          </a:blip>
          <a:srcRect l="8927"/>
          <a:stretch>
            <a:fillRect/>
          </a:stretch>
        </p:blipFill>
        <p:spPr>
          <a:xfrm>
            <a:off x="1096174" y="1589836"/>
            <a:ext cx="3036851" cy="4669536"/>
          </a:xfrm>
          <a:prstGeom prst="rect">
            <a:avLst/>
          </a:prstGeom>
        </p:spPr>
      </p:pic>
      <p:grpSp>
        <p:nvGrpSpPr>
          <p:cNvPr id="29" name="Group 28" descr="A closed farm gate with signs informing visitors to keep out.">
            <a:extLst>
              <a:ext uri="{FF2B5EF4-FFF2-40B4-BE49-F238E27FC236}">
                <a16:creationId xmlns:a16="http://schemas.microsoft.com/office/drawing/2014/main" id="{6AC69086-6F40-04BC-BD71-16D8487FF502}"/>
              </a:ext>
            </a:extLst>
          </p:cNvPr>
          <p:cNvGrpSpPr/>
          <p:nvPr/>
        </p:nvGrpSpPr>
        <p:grpSpPr>
          <a:xfrm>
            <a:off x="5532782" y="2955236"/>
            <a:ext cx="5503821" cy="3304136"/>
            <a:chOff x="5532782" y="2955236"/>
            <a:chExt cx="5503821" cy="3304136"/>
          </a:xfrm>
        </p:grpSpPr>
        <p:pic>
          <p:nvPicPr>
            <p:cNvPr id="27" name="Picture 26" descr="A close-up of a gate&#10;&#10;AI-generated content may be incorrect.">
              <a:extLst>
                <a:ext uri="{FF2B5EF4-FFF2-40B4-BE49-F238E27FC236}">
                  <a16:creationId xmlns:a16="http://schemas.microsoft.com/office/drawing/2014/main" id="{80C5038D-221D-029B-E879-4F77175A02A6}"/>
                </a:ext>
              </a:extLst>
            </p:cNvPr>
            <p:cNvPicPr>
              <a:picLocks noChangeAspect="1"/>
            </p:cNvPicPr>
            <p:nvPr/>
          </p:nvPicPr>
          <p:blipFill>
            <a:blip r:embed="rId5">
              <a:extLst>
                <a:ext uri="{28A0092B-C50C-407E-A947-70E740481C1C}">
                  <a14:useLocalDpi xmlns:a14="http://schemas.microsoft.com/office/drawing/2010/main" val="0"/>
                </a:ext>
              </a:extLst>
            </a:blip>
            <a:srcRect t="19202" b="755"/>
            <a:stretch>
              <a:fillRect/>
            </a:stretch>
          </p:blipFill>
          <p:spPr>
            <a:xfrm>
              <a:off x="5532782" y="2955236"/>
              <a:ext cx="5503821" cy="3304136"/>
            </a:xfrm>
            <a:prstGeom prst="rect">
              <a:avLst/>
            </a:prstGeom>
          </p:spPr>
        </p:pic>
        <p:sp>
          <p:nvSpPr>
            <p:cNvPr id="28" name="Rectangle 27">
              <a:extLst>
                <a:ext uri="{FF2B5EF4-FFF2-40B4-BE49-F238E27FC236}">
                  <a16:creationId xmlns:a16="http://schemas.microsoft.com/office/drawing/2014/main" id="{5EB1B68E-6130-C618-CCC2-62FA9084CED7}"/>
                </a:ext>
              </a:extLst>
            </p:cNvPr>
            <p:cNvSpPr/>
            <p:nvPr/>
          </p:nvSpPr>
          <p:spPr>
            <a:xfrm>
              <a:off x="7142922" y="3737113"/>
              <a:ext cx="822960" cy="91440"/>
            </a:xfrm>
            <a:prstGeom prst="rect">
              <a:avLst/>
            </a:prstGeom>
            <a:solidFill>
              <a:schemeClr val="bg2"/>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976754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6127ADB-DB24-7FCB-B63D-FEE48D4C9A02}"/>
              </a:ext>
            </a:extLst>
          </p:cNvPr>
          <p:cNvSpPr txBox="1">
            <a:spLocks noGrp="1"/>
          </p:cNvSpPr>
          <p:nvPr>
            <p:ph type="title" idx="4294967295"/>
          </p:nvPr>
        </p:nvSpPr>
        <p:spPr>
          <a:xfrm>
            <a:off x="0" y="0"/>
            <a:ext cx="12192000" cy="1234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algn="ctr">
              <a:lnSpc>
                <a:spcPct val="110000"/>
              </a:lnSpc>
              <a:spcBef>
                <a:spcPts val="1000"/>
              </a:spcBef>
              <a:defRPr/>
            </a:pPr>
            <a:r>
              <a:rPr lang="en-US" sz="5400" b="1" dirty="0"/>
              <a:t>Surveillance</a:t>
            </a:r>
            <a:endParaRPr kumimoji="0" lang="en-US"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endParaRPr>
          </a:p>
        </p:txBody>
      </p:sp>
      <p:pic>
        <p:nvPicPr>
          <p:cNvPr id="15" name="Picture 14" descr="An illustration showing two arrows - one entering a swine facility (trace-back), and one leaving a swine facility (trace-forward). ">
            <a:extLst>
              <a:ext uri="{FF2B5EF4-FFF2-40B4-BE49-F238E27FC236}">
                <a16:creationId xmlns:a16="http://schemas.microsoft.com/office/drawing/2014/main" id="{CE4BFF1C-BD0C-C3F6-EEB9-F95A82F5E27C}"/>
              </a:ext>
            </a:extLst>
          </p:cNvPr>
          <p:cNvPicPr>
            <a:picLocks noChangeAspect="1"/>
          </p:cNvPicPr>
          <p:nvPr/>
        </p:nvPicPr>
        <p:blipFill>
          <a:blip r:embed="rId4">
            <a:extLst>
              <a:ext uri="{28A0092B-C50C-407E-A947-70E740481C1C}">
                <a14:useLocalDpi xmlns:a14="http://schemas.microsoft.com/office/drawing/2010/main" val="0"/>
              </a:ext>
            </a:extLst>
          </a:blip>
          <a:srcRect l="4500" r="5362"/>
          <a:stretch>
            <a:fillRect/>
          </a:stretch>
        </p:blipFill>
        <p:spPr>
          <a:xfrm>
            <a:off x="609600" y="2042572"/>
            <a:ext cx="7646504" cy="3648172"/>
          </a:xfrm>
          <a:prstGeom prst="rect">
            <a:avLst/>
          </a:prstGeom>
        </p:spPr>
      </p:pic>
      <p:pic>
        <p:nvPicPr>
          <p:cNvPr id="19" name="Picture 18" descr="A veterinarian talking with a producer outside.">
            <a:extLst>
              <a:ext uri="{FF2B5EF4-FFF2-40B4-BE49-F238E27FC236}">
                <a16:creationId xmlns:a16="http://schemas.microsoft.com/office/drawing/2014/main" id="{8CF16BA3-BF76-2A59-6A15-BB8FA6760B9C}"/>
              </a:ext>
            </a:extLst>
          </p:cNvPr>
          <p:cNvPicPr>
            <a:picLocks noChangeAspect="1"/>
          </p:cNvPicPr>
          <p:nvPr/>
        </p:nvPicPr>
        <p:blipFill>
          <a:blip r:embed="rId5">
            <a:extLst>
              <a:ext uri="{28A0092B-C50C-407E-A947-70E740481C1C}">
                <a14:useLocalDpi xmlns:a14="http://schemas.microsoft.com/office/drawing/2010/main" val="0"/>
              </a:ext>
            </a:extLst>
          </a:blip>
          <a:srcRect l="5543" t="3285" r="16218" b="5507"/>
          <a:stretch>
            <a:fillRect/>
          </a:stretch>
        </p:blipFill>
        <p:spPr>
          <a:xfrm>
            <a:off x="8454887" y="1234440"/>
            <a:ext cx="3127513" cy="4861285"/>
          </a:xfrm>
          <a:prstGeom prst="rect">
            <a:avLst/>
          </a:prstGeom>
        </p:spPr>
      </p:pic>
    </p:spTree>
    <p:custDataLst>
      <p:tags r:id="rId1"/>
    </p:custDataLst>
    <p:extLst>
      <p:ext uri="{BB962C8B-B14F-4D97-AF65-F5344CB8AC3E}">
        <p14:creationId xmlns:p14="http://schemas.microsoft.com/office/powerpoint/2010/main" val="544534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5F80-816A-C9F5-2433-8601406E5EF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3B5B07-1790-4EA1-4BEA-802A6328371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F2FD5B-CF60-3621-5928-B30B765D85D6}"/>
              </a:ext>
            </a:extLst>
          </p:cNvPr>
          <p:cNvSpPr>
            <a:spLocks noGrp="1"/>
          </p:cNvSpPr>
          <p:nvPr>
            <p:ph type="title"/>
          </p:nvPr>
        </p:nvSpPr>
        <p:spPr>
          <a:xfrm>
            <a:off x="0" y="0"/>
            <a:ext cx="12192000" cy="1232452"/>
          </a:xfrm>
          <a:solidFill>
            <a:srgbClr val="EF8D4B"/>
          </a:solidFill>
          <a:ln>
            <a:solidFill>
              <a:srgbClr val="E97243"/>
            </a:solidFill>
          </a:ln>
        </p:spPr>
        <p:txBody>
          <a:bodyPr vert="horz" lIns="91440" tIns="45720" rIns="91440" bIns="45720" rtlCol="0" anchor="ctr">
            <a:normAutofit/>
          </a:bodyPr>
          <a:lstStyle/>
          <a:p>
            <a:pPr algn="ctr">
              <a:lnSpc>
                <a:spcPct val="110000"/>
              </a:lnSpc>
              <a:spcBef>
                <a:spcPts val="1000"/>
              </a:spcBef>
              <a:buFont typeface="Arial" panose="020B0604020202020204" pitchFamily="34" charset="0"/>
            </a:pPr>
            <a:r>
              <a:rPr lang="en-US" sz="5400" b="1" dirty="0"/>
              <a:t>CONTROL</a:t>
            </a:r>
          </a:p>
        </p:txBody>
      </p:sp>
      <p:pic>
        <p:nvPicPr>
          <p:cNvPr id="7" name="Picture 6" descr="A responder putting on a protective suit.">
            <a:extLst>
              <a:ext uri="{FF2B5EF4-FFF2-40B4-BE49-F238E27FC236}">
                <a16:creationId xmlns:a16="http://schemas.microsoft.com/office/drawing/2014/main" id="{38C5BC14-8A35-E619-578D-66FB3D2652F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0021" y="1583624"/>
            <a:ext cx="3583065" cy="4777419"/>
          </a:xfrm>
          <a:prstGeom prst="rect">
            <a:avLst/>
          </a:prstGeom>
        </p:spPr>
      </p:pic>
      <p:pic>
        <p:nvPicPr>
          <p:cNvPr id="16" name="Picture 15" descr="Depopulation foam cascading across the floor of a barn.">
            <a:extLst>
              <a:ext uri="{FF2B5EF4-FFF2-40B4-BE49-F238E27FC236}">
                <a16:creationId xmlns:a16="http://schemas.microsoft.com/office/drawing/2014/main" id="{111E7B0E-312D-A95F-A69D-4BE11DAD819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01612" y="2157391"/>
            <a:ext cx="3530506" cy="3629883"/>
          </a:xfrm>
          <a:prstGeom prst="rect">
            <a:avLst/>
          </a:prstGeom>
        </p:spPr>
      </p:pic>
      <p:pic>
        <p:nvPicPr>
          <p:cNvPr id="18" name="Picture 17" descr="A person in gloves giving a vaccination to a young pig.">
            <a:extLst>
              <a:ext uri="{FF2B5EF4-FFF2-40B4-BE49-F238E27FC236}">
                <a16:creationId xmlns:a16="http://schemas.microsoft.com/office/drawing/2014/main" id="{2BB2D6A8-B242-5F29-C0DE-EE11481A760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7403756" y="2190515"/>
            <a:ext cx="4855113" cy="3641335"/>
          </a:xfrm>
          <a:prstGeom prst="rect">
            <a:avLst/>
          </a:prstGeom>
        </p:spPr>
      </p:pic>
    </p:spTree>
    <p:custDataLst>
      <p:tags r:id="rId1"/>
    </p:custDataLst>
    <p:extLst>
      <p:ext uri="{BB962C8B-B14F-4D97-AF65-F5344CB8AC3E}">
        <p14:creationId xmlns:p14="http://schemas.microsoft.com/office/powerpoint/2010/main" val="337002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4A7A-923F-6161-A112-4CC6F45A82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16754F-4F7F-08FC-1CAB-F038446AACAE}"/>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6160E74-EBB3-44EF-2FC9-B406DBE885C3}"/>
              </a:ext>
            </a:extLst>
          </p:cNvPr>
          <p:cNvSpPr>
            <a:spLocks noGrp="1"/>
          </p:cNvSpPr>
          <p:nvPr>
            <p:ph type="title"/>
          </p:nvPr>
        </p:nvSpPr>
        <p:spPr>
          <a:xfrm>
            <a:off x="2839003" y="-1"/>
            <a:ext cx="3658888" cy="3179055"/>
          </a:xfrm>
          <a:solidFill>
            <a:srgbClr val="EF8D4B"/>
          </a:solidFill>
          <a:ln>
            <a:noFill/>
          </a:ln>
        </p:spPr>
        <p:txBody>
          <a:bodyPr vert="horz" lIns="91440" tIns="45720" rIns="91440" bIns="45720" rtlCol="0" anchor="ctr">
            <a:normAutofit/>
          </a:bodyPr>
          <a:lstStyle/>
          <a:p>
            <a:pPr algn="ctr">
              <a:lnSpc>
                <a:spcPct val="110000"/>
              </a:lnSpc>
              <a:spcBef>
                <a:spcPts val="1000"/>
              </a:spcBef>
              <a:buFont typeface="Arial" panose="020B0604020202020204" pitchFamily="34" charset="0"/>
            </a:pPr>
            <a:r>
              <a:rPr lang="en-US" sz="4000" b="1" dirty="0"/>
              <a:t>Wildlife</a:t>
            </a:r>
            <a:br>
              <a:rPr lang="en-US" sz="4000" b="1" dirty="0"/>
            </a:br>
            <a:r>
              <a:rPr lang="en-US" sz="4000" b="1" dirty="0"/>
              <a:t>and Arthropod Vectors</a:t>
            </a:r>
          </a:p>
        </p:txBody>
      </p:sp>
      <p:pic>
        <p:nvPicPr>
          <p:cNvPr id="17" name="Picture 16" descr="A white-talied deer standing in a field.">
            <a:extLst>
              <a:ext uri="{FF2B5EF4-FFF2-40B4-BE49-F238E27FC236}">
                <a16:creationId xmlns:a16="http://schemas.microsoft.com/office/drawing/2014/main" id="{1BB79B18-6B89-5852-EB36-42193269B180}"/>
              </a:ext>
            </a:extLst>
          </p:cNvPr>
          <p:cNvPicPr>
            <a:picLocks noChangeAspect="1"/>
          </p:cNvPicPr>
          <p:nvPr/>
        </p:nvPicPr>
        <p:blipFill>
          <a:blip r:embed="rId4">
            <a:extLst>
              <a:ext uri="{28A0092B-C50C-407E-A947-70E740481C1C}">
                <a14:useLocalDpi xmlns:a14="http://schemas.microsoft.com/office/drawing/2010/main" val="0"/>
              </a:ext>
            </a:extLst>
          </a:blip>
          <a:srcRect l="10163" t="16901" r="26994" b="22271"/>
          <a:stretch>
            <a:fillRect/>
          </a:stretch>
        </p:blipFill>
        <p:spPr>
          <a:xfrm>
            <a:off x="-23467" y="0"/>
            <a:ext cx="2862470" cy="4171670"/>
          </a:xfrm>
          <a:prstGeom prst="rect">
            <a:avLst/>
          </a:prstGeom>
          <a:ln>
            <a:solidFill>
              <a:srgbClr val="EF8D4B"/>
            </a:solidFill>
          </a:ln>
        </p:spPr>
      </p:pic>
      <p:pic>
        <p:nvPicPr>
          <p:cNvPr id="15" name="Picture 14" descr="A white footed mouse in a nest.">
            <a:extLst>
              <a:ext uri="{FF2B5EF4-FFF2-40B4-BE49-F238E27FC236}">
                <a16:creationId xmlns:a16="http://schemas.microsoft.com/office/drawing/2014/main" id="{0A0EC925-000E-51F1-4154-D21E71A7B59D}"/>
              </a:ext>
            </a:extLst>
          </p:cNvPr>
          <p:cNvPicPr>
            <a:picLocks noChangeAspect="1"/>
          </p:cNvPicPr>
          <p:nvPr/>
        </p:nvPicPr>
        <p:blipFill rotWithShape="1">
          <a:blip r:embed="rId5">
            <a:extLst>
              <a:ext uri="{28A0092B-C50C-407E-A947-70E740481C1C}">
                <a14:useLocalDpi xmlns:a14="http://schemas.microsoft.com/office/drawing/2010/main" val="0"/>
              </a:ext>
            </a:extLst>
          </a:blip>
          <a:srcRect l="6185" r="13726"/>
          <a:stretch>
            <a:fillRect/>
          </a:stretch>
        </p:blipFill>
        <p:spPr>
          <a:xfrm>
            <a:off x="-28267" y="3940661"/>
            <a:ext cx="2956997" cy="2956997"/>
          </a:xfrm>
          <a:prstGeom prst="rect">
            <a:avLst/>
          </a:prstGeom>
          <a:ln>
            <a:solidFill>
              <a:srgbClr val="EF8D4B"/>
            </a:solidFill>
          </a:ln>
        </p:spPr>
      </p:pic>
      <p:pic>
        <p:nvPicPr>
          <p:cNvPr id="29" name="Picture 28" descr="Several feral pigs walking through the grass.">
            <a:extLst>
              <a:ext uri="{FF2B5EF4-FFF2-40B4-BE49-F238E27FC236}">
                <a16:creationId xmlns:a16="http://schemas.microsoft.com/office/drawing/2014/main" id="{6E281C78-5F6F-B2AB-0A48-3A4E979DEA7F}"/>
              </a:ext>
            </a:extLst>
          </p:cNvPr>
          <p:cNvPicPr>
            <a:picLocks noChangeAspect="1"/>
          </p:cNvPicPr>
          <p:nvPr/>
        </p:nvPicPr>
        <p:blipFill>
          <a:blip r:embed="rId6">
            <a:extLst>
              <a:ext uri="{28A0092B-C50C-407E-A947-70E740481C1C}">
                <a14:useLocalDpi xmlns:a14="http://schemas.microsoft.com/office/drawing/2010/main" val="0"/>
              </a:ext>
            </a:extLst>
          </a:blip>
          <a:srcRect l="709" t="7500" b="9578"/>
          <a:stretch>
            <a:fillRect/>
          </a:stretch>
        </p:blipFill>
        <p:spPr>
          <a:xfrm>
            <a:off x="6467087" y="0"/>
            <a:ext cx="5724913" cy="3187483"/>
          </a:xfrm>
          <a:prstGeom prst="rect">
            <a:avLst/>
          </a:prstGeom>
          <a:ln>
            <a:solidFill>
              <a:srgbClr val="EF8D4B"/>
            </a:solidFill>
          </a:ln>
        </p:spPr>
      </p:pic>
      <p:pic>
        <p:nvPicPr>
          <p:cNvPr id="19" name="Picture 18" descr="A flock of ducks flying over water.">
            <a:extLst>
              <a:ext uri="{FF2B5EF4-FFF2-40B4-BE49-F238E27FC236}">
                <a16:creationId xmlns:a16="http://schemas.microsoft.com/office/drawing/2014/main" id="{728727BB-C26D-B334-744D-5E8FE1AF89FE}"/>
              </a:ext>
            </a:extLst>
          </p:cNvPr>
          <p:cNvPicPr>
            <a:picLocks noChangeAspect="1"/>
          </p:cNvPicPr>
          <p:nvPr/>
        </p:nvPicPr>
        <p:blipFill>
          <a:blip r:embed="rId7">
            <a:extLst>
              <a:ext uri="{28A0092B-C50C-407E-A947-70E740481C1C}">
                <a14:useLocalDpi xmlns:a14="http://schemas.microsoft.com/office/drawing/2010/main" val="0"/>
              </a:ext>
            </a:extLst>
          </a:blip>
          <a:srcRect l="217" t="14970" r="17032" b="13918"/>
          <a:stretch>
            <a:fillRect/>
          </a:stretch>
        </p:blipFill>
        <p:spPr>
          <a:xfrm>
            <a:off x="2837676" y="3159751"/>
            <a:ext cx="6398045" cy="3698249"/>
          </a:xfrm>
          <a:prstGeom prst="rect">
            <a:avLst/>
          </a:prstGeom>
          <a:ln>
            <a:solidFill>
              <a:srgbClr val="EF8D4B"/>
            </a:solidFill>
          </a:ln>
        </p:spPr>
      </p:pic>
      <p:pic>
        <p:nvPicPr>
          <p:cNvPr id="33" name="Picture 32" descr="A mosquito on a person's skin.">
            <a:extLst>
              <a:ext uri="{FF2B5EF4-FFF2-40B4-BE49-F238E27FC236}">
                <a16:creationId xmlns:a16="http://schemas.microsoft.com/office/drawing/2014/main" id="{F9817B9E-9460-C4A3-43FB-6125A96C8220}"/>
              </a:ext>
            </a:extLst>
          </p:cNvPr>
          <p:cNvPicPr>
            <a:picLocks noChangeAspect="1"/>
          </p:cNvPicPr>
          <p:nvPr/>
        </p:nvPicPr>
        <p:blipFill>
          <a:blip r:embed="rId8">
            <a:extLst>
              <a:ext uri="{28A0092B-C50C-407E-A947-70E740481C1C}">
                <a14:useLocalDpi xmlns:a14="http://schemas.microsoft.com/office/drawing/2010/main" val="0"/>
              </a:ext>
            </a:extLst>
          </a:blip>
          <a:srcRect t="14544" r="5296" b="6641"/>
          <a:stretch>
            <a:fillRect/>
          </a:stretch>
        </p:blipFill>
        <p:spPr>
          <a:xfrm>
            <a:off x="8900160" y="3165406"/>
            <a:ext cx="3291840" cy="1814337"/>
          </a:xfrm>
          <a:prstGeom prst="rect">
            <a:avLst/>
          </a:prstGeom>
          <a:ln>
            <a:solidFill>
              <a:srgbClr val="EF8D4B"/>
            </a:solidFill>
          </a:ln>
        </p:spPr>
      </p:pic>
      <p:pic>
        <p:nvPicPr>
          <p:cNvPr id="39" name="Picture 38" descr="A close up of a tick on a leaf.">
            <a:extLst>
              <a:ext uri="{FF2B5EF4-FFF2-40B4-BE49-F238E27FC236}">
                <a16:creationId xmlns:a16="http://schemas.microsoft.com/office/drawing/2014/main" id="{FFAE07EE-C9FE-763B-B8AF-E2E8CE1909AE}"/>
              </a:ext>
            </a:extLst>
          </p:cNvPr>
          <p:cNvPicPr>
            <a:picLocks noChangeAspect="1"/>
          </p:cNvPicPr>
          <p:nvPr/>
        </p:nvPicPr>
        <p:blipFill>
          <a:blip r:embed="rId9">
            <a:extLst>
              <a:ext uri="{28A0092B-C50C-407E-A947-70E740481C1C}">
                <a14:useLocalDpi xmlns:a14="http://schemas.microsoft.com/office/drawing/2010/main" val="0"/>
              </a:ext>
            </a:extLst>
          </a:blip>
          <a:srcRect l="6325" r="11476"/>
          <a:stretch>
            <a:fillRect/>
          </a:stretch>
        </p:blipFill>
        <p:spPr>
          <a:xfrm rot="5400000">
            <a:off x="9582588" y="4248588"/>
            <a:ext cx="1926984" cy="3291840"/>
          </a:xfrm>
          <a:prstGeom prst="rect">
            <a:avLst/>
          </a:prstGeom>
          <a:ln>
            <a:solidFill>
              <a:srgbClr val="EF8D4B"/>
            </a:solidFill>
          </a:ln>
        </p:spPr>
      </p:pic>
    </p:spTree>
    <p:custDataLst>
      <p:tags r:id="rId1"/>
    </p:custDataLst>
    <p:extLst>
      <p:ext uri="{BB962C8B-B14F-4D97-AF65-F5344CB8AC3E}">
        <p14:creationId xmlns:p14="http://schemas.microsoft.com/office/powerpoint/2010/main" val="13752776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C615-91C4-1AD2-99FF-632FC05F79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96DEA3-FA9A-6130-F093-C85B6594C11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378EFF22-87F1-7675-6F8B-E26F8FE23D88}"/>
              </a:ext>
            </a:extLst>
          </p:cNvPr>
          <p:cNvSpPr txBox="1">
            <a:spLocks noGrp="1"/>
          </p:cNvSpPr>
          <p:nvPr>
            <p:ph type="title" idx="4294967295"/>
          </p:nvPr>
        </p:nvSpPr>
        <p:spPr>
          <a:xfrm>
            <a:off x="1" y="0"/>
            <a:ext cx="3712759" cy="2286000"/>
          </a:xfrm>
          <a:prstGeom prst="rect">
            <a:avLst/>
          </a:prstGeom>
          <a:solidFill>
            <a:srgbClr val="EF8D4B"/>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231775"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Cleaning and Disinfection</a:t>
            </a:r>
          </a:p>
        </p:txBody>
      </p:sp>
      <p:pic>
        <p:nvPicPr>
          <p:cNvPr id="29" name="Picture 28" descr="A person in blue overalls pressure washing a pig production area. ">
            <a:extLst>
              <a:ext uri="{FF2B5EF4-FFF2-40B4-BE49-F238E27FC236}">
                <a16:creationId xmlns:a16="http://schemas.microsoft.com/office/drawing/2014/main" id="{0C4EE48D-A43F-C984-43B0-29CD5A4761BD}"/>
              </a:ext>
            </a:extLst>
          </p:cNvPr>
          <p:cNvPicPr>
            <a:picLocks noChangeAspect="1"/>
          </p:cNvPicPr>
          <p:nvPr/>
        </p:nvPicPr>
        <p:blipFill>
          <a:blip r:embed="rId4">
            <a:extLst>
              <a:ext uri="{28A0092B-C50C-407E-A947-70E740481C1C}">
                <a14:useLocalDpi xmlns:a14="http://schemas.microsoft.com/office/drawing/2010/main" val="0"/>
              </a:ext>
            </a:extLst>
          </a:blip>
          <a:srcRect t="14459" b="14782"/>
          <a:stretch>
            <a:fillRect/>
          </a:stretch>
        </p:blipFill>
        <p:spPr>
          <a:xfrm>
            <a:off x="6976574" y="0"/>
            <a:ext cx="5215426" cy="3429001"/>
          </a:xfrm>
          <a:prstGeom prst="rect">
            <a:avLst/>
          </a:prstGeom>
          <a:ln>
            <a:solidFill>
              <a:srgbClr val="EF8D4B"/>
            </a:solidFill>
          </a:ln>
        </p:spPr>
      </p:pic>
      <p:pic>
        <p:nvPicPr>
          <p:cNvPr id="23" name="Picture 22" descr="A responder disinfecting the wheels of a semi truck.">
            <a:extLst>
              <a:ext uri="{FF2B5EF4-FFF2-40B4-BE49-F238E27FC236}">
                <a16:creationId xmlns:a16="http://schemas.microsoft.com/office/drawing/2014/main" id="{7B3DBB06-7A99-C690-C9EB-D2D912A76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08662"/>
            <a:ext cx="6974007" cy="4649338"/>
          </a:xfrm>
          <a:prstGeom prst="rect">
            <a:avLst/>
          </a:prstGeom>
          <a:ln>
            <a:solidFill>
              <a:srgbClr val="EF8D4B"/>
            </a:solidFill>
          </a:ln>
        </p:spPr>
      </p:pic>
      <p:pic>
        <p:nvPicPr>
          <p:cNvPr id="25" name="Picture 24" descr="A responder cleaning a large red tank pulled by a tractor. ">
            <a:extLst>
              <a:ext uri="{FF2B5EF4-FFF2-40B4-BE49-F238E27FC236}">
                <a16:creationId xmlns:a16="http://schemas.microsoft.com/office/drawing/2014/main" id="{26DF993D-2688-2241-2AF3-F83DC41E518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9642" t="11451" r="4880" b="11233"/>
          <a:stretch>
            <a:fillRect/>
          </a:stretch>
        </p:blipFill>
        <p:spPr>
          <a:xfrm>
            <a:off x="3712190" y="0"/>
            <a:ext cx="3261818" cy="2208662"/>
          </a:xfrm>
          <a:prstGeom prst="rect">
            <a:avLst/>
          </a:prstGeom>
          <a:ln>
            <a:solidFill>
              <a:srgbClr val="EF8D4B"/>
            </a:solidFill>
          </a:ln>
        </p:spPr>
      </p:pic>
      <p:pic>
        <p:nvPicPr>
          <p:cNvPr id="27" name="Picture 26" descr="Several responders scrubbing and disinfecting the PPE of another responder. ">
            <a:extLst>
              <a:ext uri="{FF2B5EF4-FFF2-40B4-BE49-F238E27FC236}">
                <a16:creationId xmlns:a16="http://schemas.microsoft.com/office/drawing/2014/main" id="{CF39084C-F53F-6685-A3F0-A268014227A9}"/>
              </a:ext>
            </a:extLst>
          </p:cNvPr>
          <p:cNvPicPr>
            <a:picLocks noChangeAspect="1"/>
          </p:cNvPicPr>
          <p:nvPr/>
        </p:nvPicPr>
        <p:blipFill>
          <a:blip r:embed="rId8">
            <a:extLst>
              <a:ext uri="{28A0092B-C50C-407E-A947-70E740481C1C}">
                <a14:useLocalDpi xmlns:a14="http://schemas.microsoft.com/office/drawing/2010/main" val="0"/>
              </a:ext>
            </a:extLst>
          </a:blip>
          <a:srcRect l="3569" t="12487" r="2023" b="4006"/>
          <a:stretch>
            <a:fillRect/>
          </a:stretch>
        </p:blipFill>
        <p:spPr>
          <a:xfrm>
            <a:off x="6976574" y="3400668"/>
            <a:ext cx="5215426" cy="3464160"/>
          </a:xfrm>
          <a:prstGeom prst="rect">
            <a:avLst/>
          </a:prstGeom>
          <a:ln>
            <a:solidFill>
              <a:srgbClr val="EF8D4B"/>
            </a:solidFill>
          </a:ln>
        </p:spPr>
      </p:pic>
    </p:spTree>
    <p:custDataLst>
      <p:tags r:id="rId1"/>
    </p:custDataLst>
    <p:extLst>
      <p:ext uri="{BB962C8B-B14F-4D97-AF65-F5344CB8AC3E}">
        <p14:creationId xmlns:p14="http://schemas.microsoft.com/office/powerpoint/2010/main" val="30894090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FB2B-8342-76A0-DE5F-DBF31F6F710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FCC6AA-8340-0508-845E-EAAB257BC4F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2204F24C-0617-AD01-57CD-AE08DA645DC8}"/>
              </a:ext>
            </a:extLst>
          </p:cNvPr>
          <p:cNvSpPr txBox="1">
            <a:spLocks noGrp="1"/>
          </p:cNvSpPr>
          <p:nvPr>
            <p:ph type="title" idx="4294967295"/>
          </p:nvPr>
        </p:nvSpPr>
        <p:spPr>
          <a:xfrm>
            <a:off x="0" y="1"/>
            <a:ext cx="3988904" cy="2703442"/>
          </a:xfrm>
          <a:prstGeom prst="rect">
            <a:avLst/>
          </a:prstGeom>
          <a:solidFill>
            <a:srgbClr val="EF8D4B"/>
          </a:solidFill>
          <a:ln>
            <a:solidFill>
              <a:srgbClr val="E97243"/>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46355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mj-cs"/>
              </a:rPr>
              <a:t>Waste and Carcass Disposal</a:t>
            </a:r>
          </a:p>
        </p:txBody>
      </p:sp>
      <p:pic>
        <p:nvPicPr>
          <p:cNvPr id="9" name="Picture 8" descr="A skid steer adding material to a compost pile under a domed roof.">
            <a:extLst>
              <a:ext uri="{FF2B5EF4-FFF2-40B4-BE49-F238E27FC236}">
                <a16:creationId xmlns:a16="http://schemas.microsoft.com/office/drawing/2014/main" id="{EE7AEBFB-E770-2BFF-EE90-637C68608964}"/>
              </a:ext>
            </a:extLst>
          </p:cNvPr>
          <p:cNvPicPr>
            <a:picLocks noChangeAspect="1"/>
          </p:cNvPicPr>
          <p:nvPr/>
        </p:nvPicPr>
        <p:blipFill>
          <a:blip r:embed="rId4">
            <a:extLst>
              <a:ext uri="{28A0092B-C50C-407E-A947-70E740481C1C}">
                <a14:useLocalDpi xmlns:a14="http://schemas.microsoft.com/office/drawing/2010/main" val="0"/>
              </a:ext>
            </a:extLst>
          </a:blip>
          <a:srcRect l="6232" r="4059"/>
          <a:stretch>
            <a:fillRect/>
          </a:stretch>
        </p:blipFill>
        <p:spPr>
          <a:xfrm>
            <a:off x="3988904" y="0"/>
            <a:ext cx="8203096" cy="6858000"/>
          </a:xfrm>
          <a:prstGeom prst="rect">
            <a:avLst/>
          </a:prstGeom>
          <a:ln>
            <a:solidFill>
              <a:srgbClr val="EF8D4B"/>
            </a:solidFill>
          </a:ln>
        </p:spPr>
      </p:pic>
      <p:pic>
        <p:nvPicPr>
          <p:cNvPr id="12" name="Picture 11" descr="An incinerator on a farm.">
            <a:extLst>
              <a:ext uri="{FF2B5EF4-FFF2-40B4-BE49-F238E27FC236}">
                <a16:creationId xmlns:a16="http://schemas.microsoft.com/office/drawing/2014/main" id="{196BC3C9-043A-E85D-8913-6E857A8890B7}"/>
              </a:ext>
            </a:extLst>
          </p:cNvPr>
          <p:cNvPicPr>
            <a:picLocks noChangeAspect="1"/>
          </p:cNvPicPr>
          <p:nvPr/>
        </p:nvPicPr>
        <p:blipFill>
          <a:blip r:embed="rId5">
            <a:extLst>
              <a:ext uri="{28A0092B-C50C-407E-A947-70E740481C1C}">
                <a14:useLocalDpi xmlns:a14="http://schemas.microsoft.com/office/drawing/2010/main" val="0"/>
              </a:ext>
            </a:extLst>
          </a:blip>
          <a:srcRect l="8114" r="20663"/>
          <a:stretch>
            <a:fillRect/>
          </a:stretch>
        </p:blipFill>
        <p:spPr>
          <a:xfrm>
            <a:off x="0" y="2698474"/>
            <a:ext cx="3988904" cy="4200469"/>
          </a:xfrm>
          <a:prstGeom prst="rect">
            <a:avLst/>
          </a:prstGeom>
          <a:ln>
            <a:solidFill>
              <a:srgbClr val="EF8D4B"/>
            </a:solidFill>
          </a:ln>
        </p:spPr>
      </p:pic>
    </p:spTree>
    <p:custDataLst>
      <p:tags r:id="rId1"/>
    </p:custDataLst>
    <p:extLst>
      <p:ext uri="{BB962C8B-B14F-4D97-AF65-F5344CB8AC3E}">
        <p14:creationId xmlns:p14="http://schemas.microsoft.com/office/powerpoint/2010/main" val="13398765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E9E-8EFB-C224-1989-72FBC0A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B29A-2DC9-DD54-0F0F-7751756F9B4A}"/>
              </a:ext>
            </a:extLst>
          </p:cNvPr>
          <p:cNvSpPr>
            <a:spLocks noGrp="1"/>
          </p:cNvSpPr>
          <p:nvPr>
            <p:ph type="title"/>
          </p:nvPr>
        </p:nvSpPr>
        <p:spPr/>
        <p:txBody>
          <a:bodyPr/>
          <a:lstStyle/>
          <a:p>
            <a:r>
              <a:rPr lang="en-US" b="1" dirty="0"/>
              <a:t>Key Points</a:t>
            </a:r>
          </a:p>
        </p:txBody>
      </p:sp>
      <p:sp>
        <p:nvSpPr>
          <p:cNvPr id="3" name="Content Placeholder 2">
            <a:extLst>
              <a:ext uri="{FF2B5EF4-FFF2-40B4-BE49-F238E27FC236}">
                <a16:creationId xmlns:a16="http://schemas.microsoft.com/office/drawing/2014/main" id="{8D6CA049-9B37-D46E-F15B-4D8641DFC0AE}"/>
              </a:ext>
            </a:extLst>
          </p:cNvPr>
          <p:cNvSpPr>
            <a:spLocks noGrp="1"/>
          </p:cNvSpPr>
          <p:nvPr>
            <p:ph idx="1"/>
          </p:nvPr>
        </p:nvSpPr>
        <p:spPr>
          <a:xfrm>
            <a:off x="838200" y="1934817"/>
            <a:ext cx="10515600" cy="4242146"/>
          </a:xfrm>
        </p:spPr>
        <p:txBody>
          <a:bodyPr>
            <a:normAutofit/>
          </a:bodyPr>
          <a:lstStyle/>
          <a:p>
            <a:pPr marL="291179" indent="-291179">
              <a:spcAft>
                <a:spcPts val="408"/>
              </a:spcAft>
              <a:buClr>
                <a:srgbClr val="E97243"/>
              </a:buClr>
              <a:buFont typeface="Arial" panose="020B0604020202020204" pitchFamily="34" charset="0"/>
              <a:buChar char="•"/>
            </a:pPr>
            <a:r>
              <a:rPr lang="en-US" sz="3600" kern="100" dirty="0">
                <a:ea typeface="Aptos" panose="020B0004020202020204" pitchFamily="34" charset="0"/>
              </a:rPr>
              <a:t>Quick detection and action needed to prevent further spread and restore trade.</a:t>
            </a:r>
          </a:p>
          <a:p>
            <a:pPr marL="291179" indent="-291179">
              <a:spcAft>
                <a:spcPts val="408"/>
              </a:spcAft>
              <a:buClr>
                <a:srgbClr val="E97243"/>
              </a:buClr>
              <a:buFont typeface="Arial" panose="020B0604020202020204" pitchFamily="34" charset="0"/>
              <a:buChar char="•"/>
            </a:pPr>
            <a:endParaRPr lang="en-US" sz="3600" kern="100" dirty="0">
              <a:ea typeface="Aptos" panose="020B0004020202020204" pitchFamily="34" charset="0"/>
            </a:endParaRPr>
          </a:p>
          <a:p>
            <a:pPr marL="291179" indent="-291179">
              <a:spcAft>
                <a:spcPts val="408"/>
              </a:spcAft>
              <a:buClr>
                <a:srgbClr val="E97243"/>
              </a:buClr>
              <a:buFont typeface="Arial" panose="020B0604020202020204" pitchFamily="34" charset="0"/>
              <a:buChar char="•"/>
            </a:pPr>
            <a:r>
              <a:rPr lang="en-US" sz="3600" kern="100" dirty="0">
                <a:ea typeface="Aptos" panose="020B0004020202020204" pitchFamily="34" charset="0"/>
              </a:rPr>
              <a:t>Support from various agencies and disciplines will be needed. </a:t>
            </a:r>
          </a:p>
        </p:txBody>
      </p:sp>
    </p:spTree>
    <p:custDataLst>
      <p:tags r:id="rId1"/>
    </p:custDataLst>
    <p:extLst>
      <p:ext uri="{BB962C8B-B14F-4D97-AF65-F5344CB8AC3E}">
        <p14:creationId xmlns:p14="http://schemas.microsoft.com/office/powerpoint/2010/main" val="124882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latin typeface="Verdana" panose="020B0604030504040204" pitchFamily="34" charset="0"/>
                <a:ea typeface="Verdana" panose="020B0604030504040204" pitchFamily="34" charset="0"/>
              </a:rPr>
              <a:t>Additional </a:t>
            </a:r>
            <a:br>
              <a:rPr lang="en-US" sz="4000" b="1" dirty="0">
                <a:latin typeface="Verdana" panose="020B0604030504040204" pitchFamily="34" charset="0"/>
                <a:ea typeface="Verdana" panose="020B0604030504040204" pitchFamily="34" charset="0"/>
              </a:rPr>
            </a:br>
            <a:r>
              <a:rPr lang="en-US" sz="4000" b="1" dirty="0">
                <a:latin typeface="Verdana" panose="020B0604030504040204" pitchFamily="34" charset="0"/>
                <a:ea typeface="Verdana" panose="020B0604030504040204" pitchFamily="34" charset="0"/>
              </a:rPr>
              <a:t>ADE Videos</a:t>
            </a:r>
          </a:p>
        </p:txBody>
      </p:sp>
      <p:pic>
        <p:nvPicPr>
          <p:cNvPr id="4" name="Picture 3" descr="A QR code to the Just-in-Time training site.">
            <a:extLst>
              <a:ext uri="{FF2B5EF4-FFF2-40B4-BE49-F238E27FC236}">
                <a16:creationId xmlns:a16="http://schemas.microsoft.com/office/drawing/2014/main" id="{B5F448BA-D134-E7C1-37DE-27CAAEE43D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2449" y="2150518"/>
            <a:ext cx="4069080" cy="4069080"/>
          </a:xfrm>
          <a:prstGeom prst="rect">
            <a:avLst/>
          </a:prstGeom>
        </p:spPr>
      </p:pic>
      <p:pic>
        <p:nvPicPr>
          <p:cNvPr id="3" name="Picture 2" descr="Text that says Just In Time Training.">
            <a:extLst>
              <a:ext uri="{FF2B5EF4-FFF2-40B4-BE49-F238E27FC236}">
                <a16:creationId xmlns:a16="http://schemas.microsoft.com/office/drawing/2014/main" id="{83C7699C-8137-A6F6-2D1D-19D64812CF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algn="ctr"/>
            <a:r>
              <a:rPr lang="en-US" sz="2300" dirty="0">
                <a:solidFill>
                  <a:srgbClr val="000000"/>
                </a:solidFill>
                <a:latin typeface="Verdana" panose="020B0604030504040204" pitchFamily="34" charset="0"/>
              </a:rPr>
              <a:t>Development of this material was made possible through a grant provided to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Center for Food Security and Public Health at Iowa State University, College of Veterinary Medicine from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U.S. Department of Agriculture (USDA) Animal and Plant Health Inspection Service through the National Animal Disease Preparedness and Response Program (NADPRP)</a:t>
            </a:r>
            <a:endParaRPr lang="en-US" sz="2300" dirty="0">
              <a:solidFill>
                <a:prstClr val="black"/>
              </a:solidFill>
              <a:latin typeface="Microsoft Sans Serif" panose="020B0604020202020204" pitchFamily="34" charset="0"/>
            </a:endParaRPr>
          </a:p>
        </p:txBody>
      </p:sp>
      <p:pic>
        <p:nvPicPr>
          <p:cNvPr id="2" name="Picture 1" descr="Text that says Just In Time Training.">
            <a:extLst>
              <a:ext uri="{FF2B5EF4-FFF2-40B4-BE49-F238E27FC236}">
                <a16:creationId xmlns:a16="http://schemas.microsoft.com/office/drawing/2014/main" id="{49580BAA-C675-B497-D387-44FDB5D860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1857" y="2113173"/>
            <a:ext cx="3644488" cy="2496312"/>
          </a:xfrm>
          <a:prstGeom prst="rect">
            <a:avLst/>
          </a:prstGeom>
        </p:spPr>
      </p:pic>
    </p:spTree>
    <p:custDataLst>
      <p:tags r:id="rId1"/>
    </p:custDataLst>
    <p:extLst>
      <p:ext uri="{BB962C8B-B14F-4D97-AF65-F5344CB8AC3E}">
        <p14:creationId xmlns:p14="http://schemas.microsoft.com/office/powerpoint/2010/main" val="143696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5FAB9-E5C6-ACD3-44D7-A9AD8ACE0F0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E1E4821-5E7C-D67C-C086-4D4CACE2451D}"/>
              </a:ext>
            </a:extLst>
          </p:cNvPr>
          <p:cNvSpPr>
            <a:spLocks noGrp="1"/>
          </p:cNvSpPr>
          <p:nvPr>
            <p:ph type="title"/>
          </p:nvPr>
        </p:nvSpPr>
        <p:spPr/>
        <p:txBody>
          <a:bodyPr anchor="ctr"/>
          <a:lstStyle/>
          <a:p>
            <a:pPr algn="ctr"/>
            <a:r>
              <a:rPr lang="en-US" b="1" dirty="0"/>
              <a:t>What are Animal Disease Emergencies?</a:t>
            </a:r>
          </a:p>
        </p:txBody>
      </p:sp>
    </p:spTree>
    <p:custDataLst>
      <p:tags r:id="rId1"/>
    </p:custDataLst>
    <p:extLst>
      <p:ext uri="{BB962C8B-B14F-4D97-AF65-F5344CB8AC3E}">
        <p14:creationId xmlns:p14="http://schemas.microsoft.com/office/powerpoint/2010/main" val="95614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AC200-06FA-5092-8473-53FB8BD407ED}"/>
              </a:ext>
            </a:extLst>
          </p:cNvPr>
          <p:cNvSpPr>
            <a:spLocks noGrp="1"/>
          </p:cNvSpPr>
          <p:nvPr>
            <p:ph type="title"/>
          </p:nvPr>
        </p:nvSpPr>
        <p:spPr/>
        <p:txBody>
          <a:bodyPr>
            <a:normAutofit/>
          </a:bodyPr>
          <a:lstStyle/>
          <a:p>
            <a:pPr algn="ctr"/>
            <a:r>
              <a:rPr lang="en-US" b="1" noProof="0" dirty="0"/>
              <a:t>Animal Disease Emergencies (ADE)</a:t>
            </a:r>
            <a:endParaRPr lang="en-US" b="1" dirty="0"/>
          </a:p>
        </p:txBody>
      </p:sp>
      <p:sp>
        <p:nvSpPr>
          <p:cNvPr id="9" name="Content Placeholder 8">
            <a:extLst>
              <a:ext uri="{FF2B5EF4-FFF2-40B4-BE49-F238E27FC236}">
                <a16:creationId xmlns:a16="http://schemas.microsoft.com/office/drawing/2014/main" id="{A10CA5AA-2AAE-A319-AE4C-D7330CC228B8}"/>
              </a:ext>
            </a:extLst>
          </p:cNvPr>
          <p:cNvSpPr>
            <a:spLocks noGrp="1"/>
          </p:cNvSpPr>
          <p:nvPr>
            <p:ph idx="1"/>
          </p:nvPr>
        </p:nvSpPr>
        <p:spPr>
          <a:xfrm>
            <a:off x="764930" y="1832887"/>
            <a:ext cx="10887807" cy="4501651"/>
          </a:xfrm>
        </p:spPr>
        <p:txBody>
          <a:bodyPr/>
          <a:lstStyle/>
          <a:p>
            <a:pPr marL="914400" indent="-457200">
              <a:buFont typeface="Arial" panose="020B0604020202020204" pitchFamily="34" charset="0"/>
              <a:buChar char="•"/>
            </a:pPr>
            <a:r>
              <a:rPr lang="en-US" sz="4000" b="1" dirty="0">
                <a:solidFill>
                  <a:schemeClr val="tx1"/>
                </a:solidFill>
              </a:rPr>
              <a:t>High consequence microorganisms or pests</a:t>
            </a:r>
          </a:p>
          <a:p>
            <a:pPr marL="1371600" lvl="1" indent="-457200"/>
            <a:r>
              <a:rPr lang="en-US" sz="4000" dirty="0">
                <a:solidFill>
                  <a:schemeClr val="tx1"/>
                </a:solidFill>
              </a:rPr>
              <a:t>Spread rapidly</a:t>
            </a:r>
          </a:p>
          <a:p>
            <a:pPr marL="1371600" lvl="1" indent="-457200"/>
            <a:r>
              <a:rPr lang="en-US" sz="4000" dirty="0">
                <a:solidFill>
                  <a:schemeClr val="tx1"/>
                </a:solidFill>
              </a:rPr>
              <a:t>Cause severe illness or death</a:t>
            </a:r>
          </a:p>
          <a:p>
            <a:pPr marL="1371600" lvl="1" indent="-457200"/>
            <a:r>
              <a:rPr lang="en-US" sz="4000" dirty="0">
                <a:solidFill>
                  <a:schemeClr val="tx1"/>
                </a:solidFill>
              </a:rPr>
              <a:t>Serious economic impacts</a:t>
            </a:r>
          </a:p>
          <a:p>
            <a:pPr marL="1371600" lvl="1" indent="-457200"/>
            <a:r>
              <a:rPr lang="en-US" sz="4000" dirty="0">
                <a:solidFill>
                  <a:schemeClr val="tx1"/>
                </a:solidFill>
              </a:rPr>
              <a:t>Affect human health or food safety</a:t>
            </a:r>
          </a:p>
          <a:p>
            <a:endParaRPr lang="en-US" dirty="0"/>
          </a:p>
        </p:txBody>
      </p:sp>
      <p:cxnSp>
        <p:nvCxnSpPr>
          <p:cNvPr id="10" name="Straight Connector 9">
            <a:extLst>
              <a:ext uri="{FF2B5EF4-FFF2-40B4-BE49-F238E27FC236}">
                <a16:creationId xmlns:a16="http://schemas.microsoft.com/office/drawing/2014/main" id="{AEF93774-CE2E-B51D-67A0-F058C5A769A7}"/>
              </a:ext>
              <a:ext uri="{C183D7F6-B498-43B3-948B-1728B52AA6E4}">
                <adec:decorative xmlns:adec="http://schemas.microsoft.com/office/drawing/2017/decorative" val="1"/>
              </a:ext>
            </a:extLst>
          </p:cNvPr>
          <p:cNvCxnSpPr>
            <a:cxnSpLocks/>
          </p:cNvCxnSpPr>
          <p:nvPr/>
        </p:nvCxnSpPr>
        <p:spPr>
          <a:xfrm>
            <a:off x="1386840" y="1735283"/>
            <a:ext cx="941832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E5AD53-A59F-58CA-09EA-440F52844104}"/>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97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9E25C-B6C9-A50D-5FE1-07B8C09E4F7F}"/>
              </a:ext>
            </a:extLst>
          </p:cNvPr>
          <p:cNvSpPr>
            <a:spLocks noGrp="1"/>
          </p:cNvSpPr>
          <p:nvPr>
            <p:ph type="title"/>
          </p:nvPr>
        </p:nvSpPr>
        <p:spPr>
          <a:xfrm>
            <a:off x="838200" y="365126"/>
            <a:ext cx="10515600" cy="983990"/>
          </a:xfrm>
        </p:spPr>
        <p:txBody>
          <a:bodyPr>
            <a:normAutofit/>
          </a:bodyPr>
          <a:lstStyle/>
          <a:p>
            <a:pPr algn="ctr"/>
            <a:r>
              <a:rPr lang="en-US" sz="5400" b="1" dirty="0"/>
              <a:t>Diseases of Concern</a:t>
            </a:r>
          </a:p>
        </p:txBody>
      </p:sp>
      <p:sp>
        <p:nvSpPr>
          <p:cNvPr id="4" name="Text Placeholder 3">
            <a:extLst>
              <a:ext uri="{FF2B5EF4-FFF2-40B4-BE49-F238E27FC236}">
                <a16:creationId xmlns:a16="http://schemas.microsoft.com/office/drawing/2014/main" id="{7C413ADC-E6E7-4EA2-F727-35B36300BF27}"/>
              </a:ext>
            </a:extLst>
          </p:cNvPr>
          <p:cNvSpPr>
            <a:spLocks noGrp="1"/>
          </p:cNvSpPr>
          <p:nvPr>
            <p:ph sz="half" idx="1"/>
          </p:nvPr>
        </p:nvSpPr>
        <p:spPr>
          <a:xfrm>
            <a:off x="697525" y="1568120"/>
            <a:ext cx="5398476" cy="4480987"/>
          </a:xfrm>
          <a:solidFill>
            <a:srgbClr val="FFD07D"/>
          </a:solidFill>
          <a:effectLst>
            <a:outerShdw blurRad="63500" sx="102000" sy="102000" algn="ctr" rotWithShape="0">
              <a:prstClr val="black">
                <a:alpha val="40000"/>
              </a:prstClr>
            </a:outerShdw>
          </a:effectLst>
        </p:spPr>
        <p:txBody>
          <a:bodyPr lIns="182880" tIns="182880" rIns="182880" bIns="182880" anchor="ctr">
            <a:noAutofit/>
          </a:bodyPr>
          <a:lstStyle/>
          <a:p>
            <a:pPr marL="633413" indent="-457200">
              <a:buFont typeface="Arial" panose="020B0604020202020204" pitchFamily="34" charset="0"/>
              <a:buChar char="•"/>
            </a:pPr>
            <a:r>
              <a:rPr lang="en-US" sz="4400" dirty="0"/>
              <a:t>Foreign animal diseases (FAD)</a:t>
            </a:r>
          </a:p>
          <a:p>
            <a:pPr marL="633413" indent="-457200">
              <a:buFont typeface="Arial" panose="020B0604020202020204" pitchFamily="34" charset="0"/>
              <a:buChar char="•"/>
            </a:pPr>
            <a:r>
              <a:rPr lang="en-US" sz="4400" dirty="0"/>
              <a:t>Reportable diseases</a:t>
            </a:r>
            <a:endParaRPr lang="en-US" sz="3200" dirty="0"/>
          </a:p>
        </p:txBody>
      </p:sp>
      <p:sp>
        <p:nvSpPr>
          <p:cNvPr id="6" name="Content Placeholder 5">
            <a:extLst>
              <a:ext uri="{FF2B5EF4-FFF2-40B4-BE49-F238E27FC236}">
                <a16:creationId xmlns:a16="http://schemas.microsoft.com/office/drawing/2014/main" id="{3E138294-560D-C2F9-9859-A5FF338EAFB7}"/>
              </a:ext>
            </a:extLst>
          </p:cNvPr>
          <p:cNvSpPr>
            <a:spLocks noGrp="1"/>
          </p:cNvSpPr>
          <p:nvPr>
            <p:ph sz="half" idx="2"/>
          </p:nvPr>
        </p:nvSpPr>
        <p:spPr>
          <a:xfrm>
            <a:off x="6793525" y="2165997"/>
            <a:ext cx="4700950" cy="3285232"/>
          </a:xfrm>
          <a:solidFill>
            <a:srgbClr val="FFD07D"/>
          </a:solidFill>
          <a:effectLst>
            <a:outerShdw blurRad="63500" sx="102000" sy="102000" algn="ctr" rotWithShape="0">
              <a:prstClr val="black">
                <a:alpha val="40000"/>
              </a:prstClr>
            </a:outerShdw>
          </a:effectLst>
        </p:spPr>
        <p:txBody>
          <a:bodyPr lIns="182880" tIns="182880" rIns="182880" bIns="182880">
            <a:noAutofit/>
          </a:bodyPr>
          <a:lstStyle/>
          <a:p>
            <a:pPr marL="0" indent="0" algn="ctr">
              <a:buNone/>
            </a:pPr>
            <a:r>
              <a:rPr lang="en-US" sz="4000" b="1" dirty="0"/>
              <a:t>Listings</a:t>
            </a:r>
          </a:p>
          <a:p>
            <a:pPr marL="404813"/>
            <a:r>
              <a:rPr lang="en-US" sz="4000" dirty="0"/>
              <a:t>State</a:t>
            </a:r>
          </a:p>
          <a:p>
            <a:pPr marL="404813">
              <a:lnSpc>
                <a:spcPct val="100000"/>
              </a:lnSpc>
              <a:spcBef>
                <a:spcPts val="0"/>
              </a:spcBef>
            </a:pPr>
            <a:r>
              <a:rPr lang="en-US" sz="4000" dirty="0"/>
              <a:t>National</a:t>
            </a:r>
          </a:p>
          <a:p>
            <a:pPr marL="404813"/>
            <a:r>
              <a:rPr lang="en-US" sz="4000" dirty="0"/>
              <a:t>International </a:t>
            </a:r>
          </a:p>
        </p:txBody>
      </p:sp>
    </p:spTree>
    <p:custDataLst>
      <p:tags r:id="rId1"/>
    </p:custDataLst>
    <p:extLst>
      <p:ext uri="{BB962C8B-B14F-4D97-AF65-F5344CB8AC3E}">
        <p14:creationId xmlns:p14="http://schemas.microsoft.com/office/powerpoint/2010/main" val="14018856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E6459C-CEC3-19E8-4B84-93B721EB2C3D}"/>
              </a:ext>
            </a:extLst>
          </p:cNvPr>
          <p:cNvSpPr>
            <a:spLocks noGrp="1"/>
          </p:cNvSpPr>
          <p:nvPr>
            <p:ph type="title"/>
          </p:nvPr>
        </p:nvSpPr>
        <p:spPr>
          <a:xfrm>
            <a:off x="605790" y="386857"/>
            <a:ext cx="4114799" cy="633046"/>
          </a:xfrm>
        </p:spPr>
        <p:txBody>
          <a:bodyPr>
            <a:normAutofit/>
          </a:bodyPr>
          <a:lstStyle/>
          <a:p>
            <a:pPr algn="ctr"/>
            <a:r>
              <a:rPr lang="en-US" sz="4000" b="1" dirty="0"/>
              <a:t>U.S. at Risk</a:t>
            </a:r>
          </a:p>
        </p:txBody>
      </p:sp>
      <p:sp>
        <p:nvSpPr>
          <p:cNvPr id="5" name="Text Placeholder 4">
            <a:extLst>
              <a:ext uri="{FF2B5EF4-FFF2-40B4-BE49-F238E27FC236}">
                <a16:creationId xmlns:a16="http://schemas.microsoft.com/office/drawing/2014/main" id="{80B4F47B-B15B-BDA1-D04D-A6FECFC0C689}"/>
              </a:ext>
            </a:extLst>
          </p:cNvPr>
          <p:cNvSpPr>
            <a:spLocks noGrp="1"/>
          </p:cNvSpPr>
          <p:nvPr>
            <p:ph type="body" sz="half" idx="2"/>
          </p:nvPr>
        </p:nvSpPr>
        <p:spPr>
          <a:xfrm>
            <a:off x="570623" y="1336434"/>
            <a:ext cx="4114796" cy="4835765"/>
          </a:xfrm>
        </p:spPr>
        <p:txBody>
          <a:bodyPr>
            <a:noAutofit/>
          </a:bodyPr>
          <a:lstStyle/>
          <a:p>
            <a:pPr marL="342900" indent="-342900">
              <a:spcBef>
                <a:spcPts val="0"/>
              </a:spcBef>
              <a:spcAft>
                <a:spcPts val="2400"/>
              </a:spcAft>
              <a:buFont typeface="Arial" panose="020B0604020202020204" pitchFamily="34" charset="0"/>
              <a:buChar char="•"/>
            </a:pPr>
            <a:r>
              <a:rPr lang="en-US" sz="3000" dirty="0"/>
              <a:t>Many not present in the U.S</a:t>
            </a:r>
          </a:p>
          <a:p>
            <a:pPr marL="342900" indent="-342900">
              <a:spcBef>
                <a:spcPts val="0"/>
              </a:spcBef>
              <a:spcAft>
                <a:spcPts val="2400"/>
              </a:spcAft>
              <a:buFont typeface="Arial" panose="020B0604020202020204" pitchFamily="34" charset="0"/>
              <a:buChar char="•"/>
            </a:pPr>
            <a:r>
              <a:rPr lang="en-US" sz="3000" dirty="0"/>
              <a:t>Global movement of animals and products </a:t>
            </a:r>
          </a:p>
          <a:p>
            <a:pPr marL="342900" indent="-342900">
              <a:spcBef>
                <a:spcPts val="0"/>
              </a:spcBef>
              <a:spcAft>
                <a:spcPts val="2400"/>
              </a:spcAft>
              <a:buFont typeface="Arial" panose="020B0604020202020204" pitchFamily="34" charset="0"/>
              <a:buChar char="•"/>
            </a:pPr>
            <a:r>
              <a:rPr lang="en-US" sz="3000" dirty="0"/>
              <a:t>Increases the risk of import or introduction</a:t>
            </a:r>
          </a:p>
        </p:txBody>
      </p:sp>
      <p:cxnSp>
        <p:nvCxnSpPr>
          <p:cNvPr id="6" name="Straight Connector 5">
            <a:extLst>
              <a:ext uri="{FF2B5EF4-FFF2-40B4-BE49-F238E27FC236}">
                <a16:creationId xmlns:a16="http://schemas.microsoft.com/office/drawing/2014/main" id="{9FA6F958-1A60-9638-D45F-D793E097C7B4}"/>
              </a:ext>
              <a:ext uri="{C183D7F6-B498-43B3-948B-1728B52AA6E4}">
                <adec:decorative xmlns:adec="http://schemas.microsoft.com/office/drawing/2017/decorative" val="1"/>
              </a:ext>
            </a:extLst>
          </p:cNvPr>
          <p:cNvCxnSpPr>
            <a:cxnSpLocks/>
          </p:cNvCxnSpPr>
          <p:nvPr/>
        </p:nvCxnSpPr>
        <p:spPr>
          <a:xfrm>
            <a:off x="570623" y="1127976"/>
            <a:ext cx="402336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9" name="Picture 8" descr="An animal transport truck.">
            <a:extLst>
              <a:ext uri="{FF2B5EF4-FFF2-40B4-BE49-F238E27FC236}">
                <a16:creationId xmlns:a16="http://schemas.microsoft.com/office/drawing/2014/main" id="{5D986F65-3C39-EB79-1934-4A52E7C619B9}"/>
              </a:ext>
            </a:extLst>
          </p:cNvPr>
          <p:cNvPicPr>
            <a:picLocks noChangeAspect="1"/>
          </p:cNvPicPr>
          <p:nvPr/>
        </p:nvPicPr>
        <p:blipFill>
          <a:blip r:embed="rId4">
            <a:extLst>
              <a:ext uri="{28A0092B-C50C-407E-A947-70E740481C1C}">
                <a14:useLocalDpi xmlns:a14="http://schemas.microsoft.com/office/drawing/2010/main" val="0"/>
              </a:ext>
            </a:extLst>
          </a:blip>
          <a:srcRect l="10557" r="13094"/>
          <a:stretch/>
        </p:blipFill>
        <p:spPr>
          <a:xfrm>
            <a:off x="5219581" y="0"/>
            <a:ext cx="6972419" cy="6849208"/>
          </a:xfrm>
          <a:prstGeom prst="rect">
            <a:avLst/>
          </a:prstGeom>
        </p:spPr>
      </p:pic>
    </p:spTree>
    <p:custDataLst>
      <p:tags r:id="rId1"/>
    </p:custDataLst>
    <p:extLst>
      <p:ext uri="{BB962C8B-B14F-4D97-AF65-F5344CB8AC3E}">
        <p14:creationId xmlns:p14="http://schemas.microsoft.com/office/powerpoint/2010/main" val="11189868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37812-6CDE-6CC5-E0A1-4EBFA490D8E1}"/>
              </a:ext>
            </a:extLst>
          </p:cNvPr>
          <p:cNvSpPr>
            <a:spLocks noGrp="1"/>
          </p:cNvSpPr>
          <p:nvPr>
            <p:ph type="title"/>
          </p:nvPr>
        </p:nvSpPr>
        <p:spPr>
          <a:xfrm>
            <a:off x="838200" y="365125"/>
            <a:ext cx="10515600" cy="788591"/>
          </a:xfrm>
        </p:spPr>
        <p:txBody>
          <a:bodyPr/>
          <a:lstStyle/>
          <a:p>
            <a:pPr algn="ctr"/>
            <a:r>
              <a:rPr lang="en-US" b="1" dirty="0"/>
              <a:t>Animal Agriculture in the U.S.</a:t>
            </a:r>
          </a:p>
        </p:txBody>
      </p:sp>
      <p:pic>
        <p:nvPicPr>
          <p:cNvPr id="19" name="Graphic 18" descr="Illustration of the value (in billions) of U.S. livestock and poultry, according to the 2022 Census of Agriculture.">
            <a:extLst>
              <a:ext uri="{FF2B5EF4-FFF2-40B4-BE49-F238E27FC236}">
                <a16:creationId xmlns:a16="http://schemas.microsoft.com/office/drawing/2014/main" id="{12342564-F795-C48B-B024-3DCADAE77E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191" y="1315840"/>
            <a:ext cx="9203619" cy="5177035"/>
          </a:xfrm>
          <a:prstGeom prst="rect">
            <a:avLst/>
          </a:prstGeom>
        </p:spPr>
      </p:pic>
    </p:spTree>
    <p:custDataLst>
      <p:tags r:id="rId1"/>
    </p:custDataLst>
    <p:extLst>
      <p:ext uri="{BB962C8B-B14F-4D97-AF65-F5344CB8AC3E}">
        <p14:creationId xmlns:p14="http://schemas.microsoft.com/office/powerpoint/2010/main" val="21066560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17C71-BB1F-1E6E-5281-B2CD29AEB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39520-B240-FCEC-0F6C-29CF8F34BAD7}"/>
              </a:ext>
            </a:extLst>
          </p:cNvPr>
          <p:cNvSpPr>
            <a:spLocks noGrp="1"/>
          </p:cNvSpPr>
          <p:nvPr>
            <p:ph type="title"/>
          </p:nvPr>
        </p:nvSpPr>
        <p:spPr>
          <a:xfrm>
            <a:off x="0" y="365126"/>
            <a:ext cx="12192000" cy="1044572"/>
          </a:xfrm>
        </p:spPr>
        <p:txBody>
          <a:bodyPr/>
          <a:lstStyle/>
          <a:p>
            <a:pPr algn="ctr"/>
            <a:r>
              <a:rPr lang="en-US" b="1" dirty="0"/>
              <a:t>Impacts</a:t>
            </a:r>
          </a:p>
        </p:txBody>
      </p:sp>
      <p:grpSp>
        <p:nvGrpSpPr>
          <p:cNvPr id="20" name="Group 19" descr="A image strip showing a cow and calf, a ewe and lambs, a goat doe and kids, two horses, two pigs, and several chickens.">
            <a:extLst>
              <a:ext uri="{FF2B5EF4-FFF2-40B4-BE49-F238E27FC236}">
                <a16:creationId xmlns:a16="http://schemas.microsoft.com/office/drawing/2014/main" id="{BA108911-AD89-86F6-AD4F-56128BE8C166}"/>
              </a:ext>
            </a:extLst>
          </p:cNvPr>
          <p:cNvGrpSpPr/>
          <p:nvPr/>
        </p:nvGrpSpPr>
        <p:grpSpPr>
          <a:xfrm>
            <a:off x="445008" y="1861623"/>
            <a:ext cx="11312500" cy="1828800"/>
            <a:chOff x="422501" y="2842079"/>
            <a:chExt cx="11312500" cy="1828800"/>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89115328-8BD1-F6EB-CAA0-87CD6950AC77}"/>
                </a:ext>
              </a:extLst>
            </p:cNvPr>
            <p:cNvSpPr/>
            <p:nvPr/>
          </p:nvSpPr>
          <p:spPr>
            <a:xfrm>
              <a:off x="479506" y="2842079"/>
              <a:ext cx="11187974"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w and calf in a field&#10;&#10;AI-generated content may be incorrect.">
              <a:extLst>
                <a:ext uri="{FF2B5EF4-FFF2-40B4-BE49-F238E27FC236}">
                  <a16:creationId xmlns:a16="http://schemas.microsoft.com/office/drawing/2014/main" id="{186F297E-A146-D5C1-1FEF-F1324120D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501" y="2842079"/>
              <a:ext cx="1828800" cy="1828800"/>
            </a:xfrm>
            <a:prstGeom prst="rect">
              <a:avLst/>
            </a:prstGeom>
          </p:spPr>
        </p:pic>
        <p:pic>
          <p:nvPicPr>
            <p:cNvPr id="9" name="Picture 8" descr="A sheep and two lambs in a field&#10;&#10;AI-generated content may be incorrect.">
              <a:extLst>
                <a:ext uri="{FF2B5EF4-FFF2-40B4-BE49-F238E27FC236}">
                  <a16:creationId xmlns:a16="http://schemas.microsoft.com/office/drawing/2014/main" id="{DC2541CE-A844-B867-8C05-C5B3613C8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8923" y="2842079"/>
              <a:ext cx="1830391" cy="1828800"/>
            </a:xfrm>
            <a:prstGeom prst="rect">
              <a:avLst/>
            </a:prstGeom>
          </p:spPr>
        </p:pic>
        <p:pic>
          <p:nvPicPr>
            <p:cNvPr id="12" name="Picture 11" descr="A goat and two baby goats&#10;&#10;AI-generated content may be incorrect.">
              <a:extLst>
                <a:ext uri="{FF2B5EF4-FFF2-40B4-BE49-F238E27FC236}">
                  <a16:creationId xmlns:a16="http://schemas.microsoft.com/office/drawing/2014/main" id="{23B45B49-EFDA-4866-6138-624491DC5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936" y="2842079"/>
              <a:ext cx="1828800" cy="1828800"/>
            </a:xfrm>
            <a:prstGeom prst="rect">
              <a:avLst/>
            </a:prstGeom>
          </p:spPr>
        </p:pic>
        <p:pic>
          <p:nvPicPr>
            <p:cNvPr id="14" name="Picture 13" descr="A group of horses grazing in a field&#10;&#10;AI-generated content may be incorrect.">
              <a:extLst>
                <a:ext uri="{FF2B5EF4-FFF2-40B4-BE49-F238E27FC236}">
                  <a16:creationId xmlns:a16="http://schemas.microsoft.com/office/drawing/2014/main" id="{E086F344-D520-5CE7-3314-A767F087A0CB}"/>
                </a:ext>
              </a:extLst>
            </p:cNvPr>
            <p:cNvPicPr>
              <a:picLocks noChangeAspect="1"/>
            </p:cNvPicPr>
            <p:nvPr/>
          </p:nvPicPr>
          <p:blipFill rotWithShape="1">
            <a:blip r:embed="rId7">
              <a:extLst>
                <a:ext uri="{28A0092B-C50C-407E-A947-70E740481C1C}">
                  <a14:useLocalDpi xmlns:a14="http://schemas.microsoft.com/office/drawing/2010/main" val="0"/>
                </a:ext>
              </a:extLst>
            </a:blip>
            <a:srcRect l="22630" t="16102" r="23944" b="12663"/>
            <a:stretch>
              <a:fillRect/>
            </a:stretch>
          </p:blipFill>
          <p:spPr>
            <a:xfrm>
              <a:off x="6113358" y="2842079"/>
              <a:ext cx="1828800" cy="1828800"/>
            </a:xfrm>
            <a:prstGeom prst="rect">
              <a:avLst/>
            </a:prstGeom>
          </p:spPr>
        </p:pic>
        <p:pic>
          <p:nvPicPr>
            <p:cNvPr id="16" name="Picture 15">
              <a:extLst>
                <a:ext uri="{FF2B5EF4-FFF2-40B4-BE49-F238E27FC236}">
                  <a16:creationId xmlns:a16="http://schemas.microsoft.com/office/drawing/2014/main" id="{2C609E68-466F-439D-4C21-F64347D021A1}"/>
                </a:ext>
              </a:extLst>
            </p:cNvPr>
            <p:cNvPicPr>
              <a:picLocks noChangeAspect="1"/>
            </p:cNvPicPr>
            <p:nvPr/>
          </p:nvPicPr>
          <p:blipFill rotWithShape="1">
            <a:blip r:embed="rId8">
              <a:extLst>
                <a:ext uri="{28A0092B-C50C-407E-A947-70E740481C1C}">
                  <a14:useLocalDpi xmlns:a14="http://schemas.microsoft.com/office/drawing/2010/main" val="0"/>
                </a:ext>
              </a:extLst>
            </a:blip>
            <a:srcRect l="8125" r="8125"/>
            <a:stretch>
              <a:fillRect/>
            </a:stretch>
          </p:blipFill>
          <p:spPr>
            <a:xfrm>
              <a:off x="8009780" y="2842079"/>
              <a:ext cx="1828800" cy="1828800"/>
            </a:xfrm>
            <a:prstGeom prst="rect">
              <a:avLst/>
            </a:prstGeom>
          </p:spPr>
        </p:pic>
        <p:pic>
          <p:nvPicPr>
            <p:cNvPr id="18" name="Picture 17" descr="A group of chickens in a circle&#10;&#10;AI-generated content may be incorrect.">
              <a:extLst>
                <a:ext uri="{FF2B5EF4-FFF2-40B4-BE49-F238E27FC236}">
                  <a16:creationId xmlns:a16="http://schemas.microsoft.com/office/drawing/2014/main" id="{130CFF72-D7E0-9CE1-B424-0DCF00FA4E89}"/>
                </a:ext>
              </a:extLst>
            </p:cNvPr>
            <p:cNvPicPr>
              <a:picLocks noChangeAspect="1"/>
            </p:cNvPicPr>
            <p:nvPr/>
          </p:nvPicPr>
          <p:blipFill rotWithShape="1">
            <a:blip r:embed="rId9">
              <a:extLst>
                <a:ext uri="{28A0092B-C50C-407E-A947-70E740481C1C}">
                  <a14:useLocalDpi xmlns:a14="http://schemas.microsoft.com/office/drawing/2010/main" val="0"/>
                </a:ext>
              </a:extLst>
            </a:blip>
            <a:srcRect l="12500" r="12500"/>
            <a:stretch>
              <a:fillRect/>
            </a:stretch>
          </p:blipFill>
          <p:spPr>
            <a:xfrm>
              <a:off x="9906201" y="2842079"/>
              <a:ext cx="1828800" cy="1828800"/>
            </a:xfrm>
            <a:prstGeom prst="rect">
              <a:avLst/>
            </a:prstGeom>
          </p:spPr>
        </p:pic>
      </p:grpSp>
      <p:sp>
        <p:nvSpPr>
          <p:cNvPr id="5" name="Rounded Rectangle 7" descr="Animal health and welfare impacts">
            <a:extLst>
              <a:ext uri="{FF2B5EF4-FFF2-40B4-BE49-F238E27FC236}">
                <a16:creationId xmlns:a16="http://schemas.microsoft.com/office/drawing/2014/main" id="{124EB047-D88C-BBF4-368B-F0A998DF043D}"/>
              </a:ext>
            </a:extLst>
          </p:cNvPr>
          <p:cNvSpPr/>
          <p:nvPr/>
        </p:nvSpPr>
        <p:spPr>
          <a:xfrm>
            <a:off x="445008" y="4050909"/>
            <a:ext cx="3657600" cy="1371600"/>
          </a:xfrm>
          <a:prstGeom prst="rect">
            <a:avLst/>
          </a:prstGeom>
          <a:solidFill>
            <a:srgbClr val="F19B61"/>
          </a:solidFill>
          <a:ln w="12700">
            <a:solidFill>
              <a:srgbClr val="E9724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Verdana" panose="020B0604030504040204" pitchFamily="34" charset="0"/>
                <a:ea typeface="Verdana" panose="020B0604030504040204" pitchFamily="34" charset="0"/>
              </a:rPr>
              <a:t>Animal Health</a:t>
            </a:r>
            <a:br>
              <a:rPr lang="en-US" sz="3200" b="1" dirty="0">
                <a:solidFill>
                  <a:schemeClr val="tx1"/>
                </a:solidFill>
                <a:latin typeface="Verdana" panose="020B0604030504040204" pitchFamily="34" charset="0"/>
                <a:ea typeface="Verdana" panose="020B0604030504040204" pitchFamily="34" charset="0"/>
              </a:rPr>
            </a:br>
            <a:r>
              <a:rPr lang="en-US" sz="3200" b="1" dirty="0">
                <a:solidFill>
                  <a:schemeClr val="tx1"/>
                </a:solidFill>
                <a:latin typeface="Verdana" panose="020B0604030504040204" pitchFamily="34" charset="0"/>
                <a:ea typeface="Verdana" panose="020B0604030504040204" pitchFamily="34" charset="0"/>
              </a:rPr>
              <a:t>and Welfare</a:t>
            </a:r>
          </a:p>
        </p:txBody>
      </p:sp>
      <p:sp>
        <p:nvSpPr>
          <p:cNvPr id="4" name="Rounded Rectangle 8" descr="Economic impacts">
            <a:extLst>
              <a:ext uri="{FF2B5EF4-FFF2-40B4-BE49-F238E27FC236}">
                <a16:creationId xmlns:a16="http://schemas.microsoft.com/office/drawing/2014/main" id="{03E29D36-4810-E9CC-4A41-57E38E619A15}"/>
              </a:ext>
            </a:extLst>
          </p:cNvPr>
          <p:cNvSpPr/>
          <p:nvPr/>
        </p:nvSpPr>
        <p:spPr>
          <a:xfrm>
            <a:off x="4272458" y="4050909"/>
            <a:ext cx="3657600" cy="1371600"/>
          </a:xfrm>
          <a:prstGeom prst="rect">
            <a:avLst/>
          </a:prstGeom>
          <a:solidFill>
            <a:srgbClr val="F19B61"/>
          </a:solidFill>
          <a:ln w="12700">
            <a:solidFill>
              <a:srgbClr val="E9724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Verdana" panose="020B0604030504040204" pitchFamily="34" charset="0"/>
                <a:ea typeface="Verdana" panose="020B0604030504040204" pitchFamily="34" charset="0"/>
              </a:rPr>
              <a:t>Economic</a:t>
            </a:r>
          </a:p>
        </p:txBody>
      </p:sp>
      <p:sp>
        <p:nvSpPr>
          <p:cNvPr id="3" name="Rounded Rectangle 9" descr="Human and public health impacts">
            <a:extLst>
              <a:ext uri="{FF2B5EF4-FFF2-40B4-BE49-F238E27FC236}">
                <a16:creationId xmlns:a16="http://schemas.microsoft.com/office/drawing/2014/main" id="{8C35B3E2-398A-BE74-2766-285FCF7CD567}"/>
              </a:ext>
              <a:ext uri="{C183D7F6-B498-43B3-948B-1728B52AA6E4}">
                <adec:decorative xmlns:adec="http://schemas.microsoft.com/office/drawing/2017/decorative" val="0"/>
              </a:ext>
            </a:extLst>
          </p:cNvPr>
          <p:cNvSpPr/>
          <p:nvPr/>
        </p:nvSpPr>
        <p:spPr>
          <a:xfrm>
            <a:off x="8099908" y="4050909"/>
            <a:ext cx="3657600" cy="1371600"/>
          </a:xfrm>
          <a:prstGeom prst="rect">
            <a:avLst/>
          </a:prstGeom>
          <a:solidFill>
            <a:srgbClr val="F19B61"/>
          </a:solidFill>
          <a:ln w="12700">
            <a:solidFill>
              <a:srgbClr val="E9724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Verdana" panose="020B0604030504040204" pitchFamily="34" charset="0"/>
                <a:ea typeface="Verdana" panose="020B0604030504040204" pitchFamily="34" charset="0"/>
              </a:rPr>
              <a:t>Human Health</a:t>
            </a:r>
          </a:p>
        </p:txBody>
      </p:sp>
    </p:spTree>
    <p:custDataLst>
      <p:tags r:id="rId1"/>
    </p:custDataLst>
    <p:extLst>
      <p:ext uri="{BB962C8B-B14F-4D97-AF65-F5344CB8AC3E}">
        <p14:creationId xmlns:p14="http://schemas.microsoft.com/office/powerpoint/2010/main" val="42691123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23DB-96A8-FFCE-A309-B55ADEB162A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07C966D-B3DF-1AED-4270-D6CF17ACDB19}"/>
              </a:ext>
            </a:extLst>
          </p:cNvPr>
          <p:cNvSpPr>
            <a:spLocks noGrp="1"/>
          </p:cNvSpPr>
          <p:nvPr>
            <p:ph type="title"/>
          </p:nvPr>
        </p:nvSpPr>
        <p:spPr/>
        <p:txBody>
          <a:bodyPr anchor="ctr"/>
          <a:lstStyle/>
          <a:p>
            <a:pPr algn="ctr"/>
            <a:r>
              <a:rPr lang="en-US" b="1" dirty="0"/>
              <a:t>Who Responds to ADEs?</a:t>
            </a:r>
          </a:p>
        </p:txBody>
      </p:sp>
    </p:spTree>
    <p:custDataLst>
      <p:tags r:id="rId1"/>
    </p:custDataLst>
    <p:extLst>
      <p:ext uri="{BB962C8B-B14F-4D97-AF65-F5344CB8AC3E}">
        <p14:creationId xmlns:p14="http://schemas.microsoft.com/office/powerpoint/2010/main" val="624050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1_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4888</TotalTime>
  <Words>1656</Words>
  <Application>Microsoft Office PowerPoint</Application>
  <PresentationFormat>Widescreen</PresentationFormat>
  <Paragraphs>161</Paragraphs>
  <Slides>29</Slides>
  <Notes>29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Aptos</vt:lpstr>
      <vt:lpstr>Arial</vt:lpstr>
      <vt:lpstr>Calibri</vt:lpstr>
      <vt:lpstr>HelveticaNeueLT Pro 67 MdCn</vt:lpstr>
      <vt:lpstr>HelveticaNeueLT Std Lt Cn</vt:lpstr>
      <vt:lpstr>Microsoft Sans Serif</vt:lpstr>
      <vt:lpstr>Roboto</vt:lpstr>
      <vt:lpstr>Verdana</vt:lpstr>
      <vt:lpstr>Verdana Pro</vt:lpstr>
      <vt:lpstr>Wingdings</vt:lpstr>
      <vt:lpstr>Wingdings 3</vt:lpstr>
      <vt:lpstr>JIT 2024</vt:lpstr>
      <vt:lpstr>ColorPop</vt:lpstr>
      <vt:lpstr>JIT Corners</vt:lpstr>
      <vt:lpstr>JIT Blocks</vt:lpstr>
      <vt:lpstr>Wide Verdana White</vt:lpstr>
      <vt:lpstr>1_JIT Corners</vt:lpstr>
      <vt:lpstr>Animal Disease Emergencies</vt:lpstr>
      <vt:lpstr>Just in Time Training</vt:lpstr>
      <vt:lpstr>What are Animal Disease Emergencies?</vt:lpstr>
      <vt:lpstr>Animal Disease Emergencies (ADE)</vt:lpstr>
      <vt:lpstr>Diseases of Concern</vt:lpstr>
      <vt:lpstr>U.S. at Risk</vt:lpstr>
      <vt:lpstr>Animal Agriculture in the U.S.</vt:lpstr>
      <vt:lpstr>Impacts</vt:lpstr>
      <vt:lpstr>Who Responds to ADEs?</vt:lpstr>
      <vt:lpstr>Animal Health Agencies</vt:lpstr>
      <vt:lpstr>Multi-Agency, Multi-Discipline Support</vt:lpstr>
      <vt:lpstr>Are There Response Plans for Animal Disease Emergencies?</vt:lpstr>
      <vt:lpstr>State Emergency Operations Plan</vt:lpstr>
      <vt:lpstr>Federal Plans</vt:lpstr>
      <vt:lpstr>What Steps Are Taken During an ADE?</vt:lpstr>
      <vt:lpstr>RESPONSE GOALS</vt:lpstr>
      <vt:lpstr>DETECT</vt:lpstr>
      <vt:lpstr>Report to Animal Health Officials</vt:lpstr>
      <vt:lpstr>Foreign Animal Disease Diagnostician (FADD)</vt:lpstr>
      <vt:lpstr>Diagnostic Testing</vt:lpstr>
      <vt:lpstr>CONTAIN</vt:lpstr>
      <vt:lpstr>Surveillance</vt:lpstr>
      <vt:lpstr>CONTROL</vt:lpstr>
      <vt:lpstr>Wildlife and Arthropod Vectors</vt:lpstr>
      <vt:lpstr>Cleaning and Disinfection</vt:lpstr>
      <vt:lpstr>Waste and Carcass Disposal</vt:lpstr>
      <vt:lpstr>Key Points</vt:lpstr>
      <vt:lpstr>Additional  ADE Videos</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Overview</dc:title>
  <dc:subject>Just-In-Time Training for Animal Health Emergency Responders</dc:subject>
  <dc:creator>Dvorak, Glenda D [CFSPH]</dc:creator>
  <cp:lastModifiedBy>Dvorak, Glenda D [CFSPH]</cp:lastModifiedBy>
  <cp:revision>56</cp:revision>
  <cp:lastPrinted>2025-01-08T21:20:40Z</cp:lastPrinted>
  <dcterms:created xsi:type="dcterms:W3CDTF">2024-10-22T16:15:18Z</dcterms:created>
  <dcterms:modified xsi:type="dcterms:W3CDTF">2025-07-07T01:04:12Z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