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24"/>
  </p:notesMasterIdLst>
  <p:handoutMasterIdLst>
    <p:handoutMasterId r:id="rId25"/>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58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1DC2A-BB86-4CBD-9945-8FF343A1A6C1}"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FD4DE65A-EE64-4C32-9002-473C963DBFFD}">
      <dgm:prSet phldrT="[Text]" custT="1"/>
      <dgm:spPr>
        <a:solidFill>
          <a:srgbClr val="FFD07D"/>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Incident Commander</a:t>
          </a:r>
          <a:endParaRPr lang="en-US" sz="1400" b="1" baseline="0" dirty="0">
            <a:solidFill>
              <a:schemeClr val="tx1"/>
            </a:solidFill>
          </a:endParaRPr>
        </a:p>
      </dgm:t>
    </dgm:pt>
    <dgm:pt modelId="{A1EF7765-20EE-47D0-AFE9-4D7FC1490C6A}" type="parTrans" cxnId="{48836208-5166-4B84-B668-C7530E5D6377}">
      <dgm:prSet/>
      <dgm:spPr/>
      <dgm:t>
        <a:bodyPr/>
        <a:lstStyle/>
        <a:p>
          <a:endParaRPr lang="en-US"/>
        </a:p>
      </dgm:t>
    </dgm:pt>
    <dgm:pt modelId="{3A4DC297-9C41-4C5A-AA82-E21A49E44504}" type="sibTrans" cxnId="{48836208-5166-4B84-B668-C7530E5D6377}">
      <dgm:prSet/>
      <dgm:spPr/>
      <dgm:t>
        <a:bodyPr/>
        <a:lstStyle/>
        <a:p>
          <a:endParaRPr lang="en-US"/>
        </a:p>
      </dgm:t>
    </dgm:pt>
    <dgm:pt modelId="{9A376A5B-259D-497D-8B6D-F87758A3AC7E}" type="asst">
      <dgm:prSet phldrT="[Tex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Safety</a:t>
          </a:r>
          <a:br>
            <a:rPr lang="en-US" sz="1400" b="1" baseline="0" dirty="0" smtClean="0">
              <a:solidFill>
                <a:schemeClr val="tx1"/>
              </a:solidFill>
            </a:rPr>
          </a:br>
          <a:r>
            <a:rPr lang="en-US" sz="1400" b="1" baseline="0" dirty="0" smtClean="0">
              <a:solidFill>
                <a:schemeClr val="tx1"/>
              </a:solidFill>
            </a:rPr>
            <a:t>Officer</a:t>
          </a:r>
          <a:endParaRPr lang="en-US" sz="1400" b="1" baseline="0" dirty="0">
            <a:solidFill>
              <a:schemeClr val="tx1"/>
            </a:solidFill>
          </a:endParaRPr>
        </a:p>
      </dgm:t>
    </dgm:pt>
    <dgm:pt modelId="{0FB6E1E2-6963-4909-B549-0BBFAA222B2C}" type="parTrans" cxnId="{BED2F2C0-2E77-4C76-8F39-868B4413A474}">
      <dgm:prSet/>
      <dgm:spPr/>
      <dgm:t>
        <a:bodyPr/>
        <a:lstStyle/>
        <a:p>
          <a:endParaRPr lang="en-US" b="1"/>
        </a:p>
      </dgm:t>
    </dgm:pt>
    <dgm:pt modelId="{046A4B2C-4BE0-44DF-9F1F-8016854ACAA4}" type="sibTrans" cxnId="{BED2F2C0-2E77-4C76-8F39-868B4413A474}">
      <dgm:prSet/>
      <dgm:spPr/>
      <dgm:t>
        <a:bodyPr/>
        <a:lstStyle/>
        <a:p>
          <a:endParaRPr lang="en-US"/>
        </a:p>
      </dgm:t>
    </dgm:pt>
    <dgm:pt modelId="{F36BC82C-9F4B-4A28-BD03-93D36341876E}">
      <dgm:prSet phldrT="[Tex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Operations Section</a:t>
          </a:r>
          <a:endParaRPr lang="en-US" sz="1400" b="1" baseline="0" dirty="0">
            <a:solidFill>
              <a:schemeClr val="tx1"/>
            </a:solidFill>
          </a:endParaRPr>
        </a:p>
      </dgm:t>
    </dgm:pt>
    <dgm:pt modelId="{397BAD6E-D4EB-4F20-9F1B-4044B2014666}" type="parTrans" cxnId="{4DD5577F-179D-4E70-94A8-77291FB67B45}">
      <dgm:prSet/>
      <dgm:spPr/>
      <dgm:t>
        <a:bodyPr/>
        <a:lstStyle/>
        <a:p>
          <a:endParaRPr lang="en-US" b="1"/>
        </a:p>
      </dgm:t>
    </dgm:pt>
    <dgm:pt modelId="{9935C091-FAD1-4114-B225-518305305AD8}" type="sibTrans" cxnId="{4DD5577F-179D-4E70-94A8-77291FB67B45}">
      <dgm:prSet/>
      <dgm:spPr/>
      <dgm:t>
        <a:bodyPr/>
        <a:lstStyle/>
        <a:p>
          <a:endParaRPr lang="en-US"/>
        </a:p>
      </dgm:t>
    </dgm:pt>
    <dgm:pt modelId="{BACFB8FB-4078-4B5A-90DD-0702F4D50882}">
      <dgm:prSet phldrT="[Tex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Planning Section</a:t>
          </a:r>
          <a:endParaRPr lang="en-US" sz="1400" b="1" baseline="0" dirty="0">
            <a:solidFill>
              <a:schemeClr val="tx1"/>
            </a:solidFill>
          </a:endParaRPr>
        </a:p>
      </dgm:t>
    </dgm:pt>
    <dgm:pt modelId="{AEBC8E22-08B5-4C10-83E7-66D53CB1025F}" type="parTrans" cxnId="{CE13CC2F-6FFD-4DB1-BDC9-C2E680481A78}">
      <dgm:prSet/>
      <dgm:spPr/>
      <dgm:t>
        <a:bodyPr/>
        <a:lstStyle/>
        <a:p>
          <a:endParaRPr lang="en-US" b="1"/>
        </a:p>
      </dgm:t>
    </dgm:pt>
    <dgm:pt modelId="{938E6301-9E6F-4E69-9CAE-7581E05C3BF8}" type="sibTrans" cxnId="{CE13CC2F-6FFD-4DB1-BDC9-C2E680481A78}">
      <dgm:prSet/>
      <dgm:spPr/>
      <dgm:t>
        <a:bodyPr/>
        <a:lstStyle/>
        <a:p>
          <a:endParaRPr lang="en-US"/>
        </a:p>
      </dgm:t>
    </dgm:pt>
    <dgm:pt modelId="{857C3307-E6E5-45DE-A609-37CE094E3739}">
      <dgm:prSet phldrT="[Tex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Logistics Section</a:t>
          </a:r>
          <a:endParaRPr lang="en-US" sz="1400" b="1" baseline="0" dirty="0">
            <a:solidFill>
              <a:schemeClr val="tx1"/>
            </a:solidFill>
          </a:endParaRPr>
        </a:p>
      </dgm:t>
    </dgm:pt>
    <dgm:pt modelId="{9F7B9D4D-EC18-43A2-838D-08DB1AB9FBED}" type="parTrans" cxnId="{DCD81580-EECD-4CCB-A368-10D482C177EE}">
      <dgm:prSet/>
      <dgm:spPr/>
      <dgm:t>
        <a:bodyPr/>
        <a:lstStyle/>
        <a:p>
          <a:endParaRPr lang="en-US" b="1"/>
        </a:p>
      </dgm:t>
    </dgm:pt>
    <dgm:pt modelId="{AC7C3428-0E5F-4ACC-A4FC-AF9E413DEE58}" type="sibTrans" cxnId="{DCD81580-EECD-4CCB-A368-10D482C177EE}">
      <dgm:prSet/>
      <dgm:spPr/>
      <dgm:t>
        <a:bodyPr/>
        <a:lstStyle/>
        <a:p>
          <a:endParaRPr lang="en-US"/>
        </a:p>
      </dgm:t>
    </dgm:pt>
    <dgm:pt modelId="{00513C54-01AB-4E70-A535-A01CDAF14CD0}" type="asst">
      <dgm:prSe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Liaison</a:t>
          </a:r>
          <a:br>
            <a:rPr lang="en-US" sz="1400" b="1" baseline="0" dirty="0" smtClean="0">
              <a:solidFill>
                <a:schemeClr val="tx1"/>
              </a:solidFill>
            </a:rPr>
          </a:br>
          <a:r>
            <a:rPr lang="en-US" sz="1400" b="1" baseline="0" dirty="0" smtClean="0">
              <a:solidFill>
                <a:schemeClr val="tx1"/>
              </a:solidFill>
            </a:rPr>
            <a:t>Officer</a:t>
          </a:r>
          <a:endParaRPr lang="en-US" sz="1400" b="1" baseline="0" dirty="0">
            <a:solidFill>
              <a:schemeClr val="tx1"/>
            </a:solidFill>
          </a:endParaRPr>
        </a:p>
      </dgm:t>
    </dgm:pt>
    <dgm:pt modelId="{2A44796D-3A45-4DB1-A7FA-91D5555CADE9}" type="parTrans" cxnId="{BDF4038D-C008-450C-9BC1-0F0202DBD85E}">
      <dgm:prSet/>
      <dgm:spPr/>
      <dgm:t>
        <a:bodyPr/>
        <a:lstStyle/>
        <a:p>
          <a:endParaRPr lang="en-US" b="1"/>
        </a:p>
      </dgm:t>
    </dgm:pt>
    <dgm:pt modelId="{36BD16A5-744D-4189-99B3-E806903C6D8C}" type="sibTrans" cxnId="{BDF4038D-C008-450C-9BC1-0F0202DBD85E}">
      <dgm:prSet/>
      <dgm:spPr/>
      <dgm:t>
        <a:bodyPr/>
        <a:lstStyle/>
        <a:p>
          <a:endParaRPr lang="en-US"/>
        </a:p>
      </dgm:t>
    </dgm:pt>
    <dgm:pt modelId="{A68EAF76-9BA6-4792-A22E-454A71002D70}" type="asst">
      <dgm:prSe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Public Information Officer</a:t>
          </a:r>
          <a:endParaRPr lang="en-US" sz="1400" b="1" baseline="0" dirty="0">
            <a:solidFill>
              <a:schemeClr val="tx1"/>
            </a:solidFill>
          </a:endParaRPr>
        </a:p>
      </dgm:t>
    </dgm:pt>
    <dgm:pt modelId="{80C32A76-F241-47D9-BB8A-896AA5D37247}" type="parTrans" cxnId="{9AE3887D-6B9F-45F4-88E2-186D779F6E7D}">
      <dgm:prSet/>
      <dgm:spPr/>
      <dgm:t>
        <a:bodyPr/>
        <a:lstStyle/>
        <a:p>
          <a:endParaRPr lang="en-US" b="1"/>
        </a:p>
      </dgm:t>
    </dgm:pt>
    <dgm:pt modelId="{4BCC33F5-FD34-45C9-8310-524035400711}" type="sibTrans" cxnId="{9AE3887D-6B9F-45F4-88E2-186D779F6E7D}">
      <dgm:prSet/>
      <dgm:spPr/>
      <dgm:t>
        <a:bodyPr/>
        <a:lstStyle/>
        <a:p>
          <a:endParaRPr lang="en-US"/>
        </a:p>
      </dgm:t>
    </dgm:pt>
    <dgm:pt modelId="{66E5E7CF-9ABF-41DA-AE16-CE1D13F75E8A}">
      <dgm:prSe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Finance/ Administration Section</a:t>
          </a:r>
          <a:endParaRPr lang="en-US" sz="1400" b="1" baseline="0" dirty="0">
            <a:solidFill>
              <a:schemeClr val="tx1"/>
            </a:solidFill>
          </a:endParaRPr>
        </a:p>
      </dgm:t>
    </dgm:pt>
    <dgm:pt modelId="{041F087C-D036-4CCF-A11F-BD057915367A}" type="parTrans" cxnId="{DA38EFE9-4491-4EED-A604-0410F3F345AF}">
      <dgm:prSet/>
      <dgm:spPr/>
      <dgm:t>
        <a:bodyPr/>
        <a:lstStyle/>
        <a:p>
          <a:endParaRPr lang="en-US" b="1"/>
        </a:p>
      </dgm:t>
    </dgm:pt>
    <dgm:pt modelId="{751AB97F-98E6-4C2B-A6B6-45D6837B5E8E}" type="sibTrans" cxnId="{DA38EFE9-4491-4EED-A604-0410F3F345AF}">
      <dgm:prSet/>
      <dgm:spPr/>
      <dgm:t>
        <a:bodyPr/>
        <a:lstStyle/>
        <a:p>
          <a:endParaRPr lang="en-US"/>
        </a:p>
      </dgm:t>
    </dgm:pt>
    <dgm:pt modelId="{9ABCF526-F0A4-4745-BD50-AD83E31A5278}" type="pres">
      <dgm:prSet presAssocID="{D851DC2A-BB86-4CBD-9945-8FF343A1A6C1}" presName="hierChild1" presStyleCnt="0">
        <dgm:presLayoutVars>
          <dgm:orgChart val="1"/>
          <dgm:chPref val="1"/>
          <dgm:dir/>
          <dgm:animOne val="branch"/>
          <dgm:animLvl val="lvl"/>
          <dgm:resizeHandles/>
        </dgm:presLayoutVars>
      </dgm:prSet>
      <dgm:spPr/>
      <dgm:t>
        <a:bodyPr/>
        <a:lstStyle/>
        <a:p>
          <a:endParaRPr lang="en-US"/>
        </a:p>
      </dgm:t>
    </dgm:pt>
    <dgm:pt modelId="{F83F9364-019B-4F86-A801-E173CBC42A39}" type="pres">
      <dgm:prSet presAssocID="{FD4DE65A-EE64-4C32-9002-473C963DBFFD}" presName="hierRoot1" presStyleCnt="0">
        <dgm:presLayoutVars>
          <dgm:hierBranch val="init"/>
        </dgm:presLayoutVars>
      </dgm:prSet>
      <dgm:spPr/>
    </dgm:pt>
    <dgm:pt modelId="{3E92647A-A08C-4BE8-BB31-3C61FCAE7BEB}" type="pres">
      <dgm:prSet presAssocID="{FD4DE65A-EE64-4C32-9002-473C963DBFFD}" presName="rootComposite1" presStyleCnt="0"/>
      <dgm:spPr/>
    </dgm:pt>
    <dgm:pt modelId="{EAAF83B5-69EA-4B6E-A630-8E3798E6B31A}" type="pres">
      <dgm:prSet presAssocID="{FD4DE65A-EE64-4C32-9002-473C963DBFFD}" presName="rootText1" presStyleLbl="node0" presStyleIdx="0" presStyleCnt="1" custScaleX="121000" custScaleY="121000" custLinFactNeighborX="1903" custLinFactNeighborY="-64023">
        <dgm:presLayoutVars>
          <dgm:chPref val="3"/>
        </dgm:presLayoutVars>
      </dgm:prSet>
      <dgm:spPr/>
      <dgm:t>
        <a:bodyPr/>
        <a:lstStyle/>
        <a:p>
          <a:endParaRPr lang="en-US"/>
        </a:p>
      </dgm:t>
    </dgm:pt>
    <dgm:pt modelId="{AC93DCCF-BD07-4588-B9BF-57A3F82202F7}" type="pres">
      <dgm:prSet presAssocID="{FD4DE65A-EE64-4C32-9002-473C963DBFFD}" presName="rootConnector1" presStyleLbl="node1" presStyleIdx="0" presStyleCnt="0"/>
      <dgm:spPr/>
      <dgm:t>
        <a:bodyPr/>
        <a:lstStyle/>
        <a:p>
          <a:endParaRPr lang="en-US"/>
        </a:p>
      </dgm:t>
    </dgm:pt>
    <dgm:pt modelId="{10308F39-7FBD-498E-906D-A64D6630A7DD}" type="pres">
      <dgm:prSet presAssocID="{FD4DE65A-EE64-4C32-9002-473C963DBFFD}" presName="hierChild2" presStyleCnt="0"/>
      <dgm:spPr/>
    </dgm:pt>
    <dgm:pt modelId="{C774E3CE-A046-4A1F-98FD-212A6C6B0188}" type="pres">
      <dgm:prSet presAssocID="{397BAD6E-D4EB-4F20-9F1B-4044B2014666}" presName="Name37" presStyleLbl="parChTrans1D2" presStyleIdx="0" presStyleCnt="7"/>
      <dgm:spPr/>
      <dgm:t>
        <a:bodyPr/>
        <a:lstStyle/>
        <a:p>
          <a:endParaRPr lang="en-US"/>
        </a:p>
      </dgm:t>
    </dgm:pt>
    <dgm:pt modelId="{878652EB-249F-441D-81AE-8A4D620ACD5B}" type="pres">
      <dgm:prSet presAssocID="{F36BC82C-9F4B-4A28-BD03-93D36341876E}" presName="hierRoot2" presStyleCnt="0">
        <dgm:presLayoutVars>
          <dgm:hierBranch val="init"/>
        </dgm:presLayoutVars>
      </dgm:prSet>
      <dgm:spPr/>
    </dgm:pt>
    <dgm:pt modelId="{2566D2EA-F135-488E-8C8F-D8F2C4485527}" type="pres">
      <dgm:prSet presAssocID="{F36BC82C-9F4B-4A28-BD03-93D36341876E}" presName="rootComposite" presStyleCnt="0"/>
      <dgm:spPr/>
    </dgm:pt>
    <dgm:pt modelId="{627B691F-3D30-42B5-8B15-20C2F10FE79B}" type="pres">
      <dgm:prSet presAssocID="{F36BC82C-9F4B-4A28-BD03-93D36341876E}" presName="rootText" presStyleLbl="node2" presStyleIdx="0" presStyleCnt="4" custScaleY="122449" custLinFactNeighborY="-43243">
        <dgm:presLayoutVars>
          <dgm:chPref val="3"/>
        </dgm:presLayoutVars>
      </dgm:prSet>
      <dgm:spPr/>
      <dgm:t>
        <a:bodyPr/>
        <a:lstStyle/>
        <a:p>
          <a:endParaRPr lang="en-US"/>
        </a:p>
      </dgm:t>
    </dgm:pt>
    <dgm:pt modelId="{A21EB437-6C4A-4AB2-B55B-50A5F5C84F6B}" type="pres">
      <dgm:prSet presAssocID="{F36BC82C-9F4B-4A28-BD03-93D36341876E}" presName="rootConnector" presStyleLbl="node2" presStyleIdx="0" presStyleCnt="4"/>
      <dgm:spPr/>
      <dgm:t>
        <a:bodyPr/>
        <a:lstStyle/>
        <a:p>
          <a:endParaRPr lang="en-US"/>
        </a:p>
      </dgm:t>
    </dgm:pt>
    <dgm:pt modelId="{88ADD3FE-206B-4DCD-97D0-B3D83DAC9E9E}" type="pres">
      <dgm:prSet presAssocID="{F36BC82C-9F4B-4A28-BD03-93D36341876E}" presName="hierChild4" presStyleCnt="0"/>
      <dgm:spPr/>
    </dgm:pt>
    <dgm:pt modelId="{CCBFBA1D-3ED4-4089-9442-595D514858FE}" type="pres">
      <dgm:prSet presAssocID="{F36BC82C-9F4B-4A28-BD03-93D36341876E}" presName="hierChild5" presStyleCnt="0"/>
      <dgm:spPr/>
    </dgm:pt>
    <dgm:pt modelId="{ABA2E053-7E14-44AB-B34C-DA6FEA535593}" type="pres">
      <dgm:prSet presAssocID="{AEBC8E22-08B5-4C10-83E7-66D53CB1025F}" presName="Name37" presStyleLbl="parChTrans1D2" presStyleIdx="1" presStyleCnt="7"/>
      <dgm:spPr/>
      <dgm:t>
        <a:bodyPr/>
        <a:lstStyle/>
        <a:p>
          <a:endParaRPr lang="en-US"/>
        </a:p>
      </dgm:t>
    </dgm:pt>
    <dgm:pt modelId="{06CD640D-10BA-46CA-9C0D-7D6922A236CA}" type="pres">
      <dgm:prSet presAssocID="{BACFB8FB-4078-4B5A-90DD-0702F4D50882}" presName="hierRoot2" presStyleCnt="0">
        <dgm:presLayoutVars>
          <dgm:hierBranch val="init"/>
        </dgm:presLayoutVars>
      </dgm:prSet>
      <dgm:spPr/>
    </dgm:pt>
    <dgm:pt modelId="{7AEA47B9-3BAD-4F85-8DF9-0C9E2F68DF0B}" type="pres">
      <dgm:prSet presAssocID="{BACFB8FB-4078-4B5A-90DD-0702F4D50882}" presName="rootComposite" presStyleCnt="0"/>
      <dgm:spPr/>
    </dgm:pt>
    <dgm:pt modelId="{C92F65A7-8072-48F1-9ECA-CE47F230AE65}" type="pres">
      <dgm:prSet presAssocID="{BACFB8FB-4078-4B5A-90DD-0702F4D50882}" presName="rootText" presStyleLbl="node2" presStyleIdx="1" presStyleCnt="4" custScaleY="122449" custLinFactNeighborY="-43243">
        <dgm:presLayoutVars>
          <dgm:chPref val="3"/>
        </dgm:presLayoutVars>
      </dgm:prSet>
      <dgm:spPr/>
      <dgm:t>
        <a:bodyPr/>
        <a:lstStyle/>
        <a:p>
          <a:endParaRPr lang="en-US"/>
        </a:p>
      </dgm:t>
    </dgm:pt>
    <dgm:pt modelId="{3F43FDA0-0620-48A6-9165-42116978F149}" type="pres">
      <dgm:prSet presAssocID="{BACFB8FB-4078-4B5A-90DD-0702F4D50882}" presName="rootConnector" presStyleLbl="node2" presStyleIdx="1" presStyleCnt="4"/>
      <dgm:spPr/>
      <dgm:t>
        <a:bodyPr/>
        <a:lstStyle/>
        <a:p>
          <a:endParaRPr lang="en-US"/>
        </a:p>
      </dgm:t>
    </dgm:pt>
    <dgm:pt modelId="{0ACDF26D-78FC-4FE6-88C7-E54A8F351F2C}" type="pres">
      <dgm:prSet presAssocID="{BACFB8FB-4078-4B5A-90DD-0702F4D50882}" presName="hierChild4" presStyleCnt="0"/>
      <dgm:spPr/>
    </dgm:pt>
    <dgm:pt modelId="{CDAF5929-9513-4F34-89EE-0B8AA6DCEE83}" type="pres">
      <dgm:prSet presAssocID="{BACFB8FB-4078-4B5A-90DD-0702F4D50882}" presName="hierChild5" presStyleCnt="0"/>
      <dgm:spPr/>
    </dgm:pt>
    <dgm:pt modelId="{2330679E-5C6F-4C0C-8B52-FCAAF604F33B}" type="pres">
      <dgm:prSet presAssocID="{9F7B9D4D-EC18-43A2-838D-08DB1AB9FBED}" presName="Name37" presStyleLbl="parChTrans1D2" presStyleIdx="2" presStyleCnt="7"/>
      <dgm:spPr/>
      <dgm:t>
        <a:bodyPr/>
        <a:lstStyle/>
        <a:p>
          <a:endParaRPr lang="en-US"/>
        </a:p>
      </dgm:t>
    </dgm:pt>
    <dgm:pt modelId="{C0745216-03FE-4989-A7EE-E5D5FF07E121}" type="pres">
      <dgm:prSet presAssocID="{857C3307-E6E5-45DE-A609-37CE094E3739}" presName="hierRoot2" presStyleCnt="0">
        <dgm:presLayoutVars>
          <dgm:hierBranch val="init"/>
        </dgm:presLayoutVars>
      </dgm:prSet>
      <dgm:spPr/>
    </dgm:pt>
    <dgm:pt modelId="{4DB1ABC6-6912-4CBC-B715-93595DCC5D34}" type="pres">
      <dgm:prSet presAssocID="{857C3307-E6E5-45DE-A609-37CE094E3739}" presName="rootComposite" presStyleCnt="0"/>
      <dgm:spPr/>
    </dgm:pt>
    <dgm:pt modelId="{8CDF98D3-2E37-47AE-B729-9FCA89AFAEC6}" type="pres">
      <dgm:prSet presAssocID="{857C3307-E6E5-45DE-A609-37CE094E3739}" presName="rootText" presStyleLbl="node2" presStyleIdx="2" presStyleCnt="4" custScaleY="122449" custLinFactNeighborY="-43243">
        <dgm:presLayoutVars>
          <dgm:chPref val="3"/>
        </dgm:presLayoutVars>
      </dgm:prSet>
      <dgm:spPr/>
      <dgm:t>
        <a:bodyPr/>
        <a:lstStyle/>
        <a:p>
          <a:endParaRPr lang="en-US"/>
        </a:p>
      </dgm:t>
    </dgm:pt>
    <dgm:pt modelId="{6FE9B83B-5FAC-42FC-A0D7-408B2BE70489}" type="pres">
      <dgm:prSet presAssocID="{857C3307-E6E5-45DE-A609-37CE094E3739}" presName="rootConnector" presStyleLbl="node2" presStyleIdx="2" presStyleCnt="4"/>
      <dgm:spPr/>
      <dgm:t>
        <a:bodyPr/>
        <a:lstStyle/>
        <a:p>
          <a:endParaRPr lang="en-US"/>
        </a:p>
      </dgm:t>
    </dgm:pt>
    <dgm:pt modelId="{AD88D6BF-294C-45A3-A546-CA12A699697D}" type="pres">
      <dgm:prSet presAssocID="{857C3307-E6E5-45DE-A609-37CE094E3739}" presName="hierChild4" presStyleCnt="0"/>
      <dgm:spPr/>
    </dgm:pt>
    <dgm:pt modelId="{60F49C36-4C96-41CC-AB66-EA06B95044CD}" type="pres">
      <dgm:prSet presAssocID="{857C3307-E6E5-45DE-A609-37CE094E3739}" presName="hierChild5" presStyleCnt="0"/>
      <dgm:spPr/>
    </dgm:pt>
    <dgm:pt modelId="{A515A52A-A4B2-47AF-83AC-D6089C8B2D73}" type="pres">
      <dgm:prSet presAssocID="{041F087C-D036-4CCF-A11F-BD057915367A}" presName="Name37" presStyleLbl="parChTrans1D2" presStyleIdx="3" presStyleCnt="7"/>
      <dgm:spPr/>
      <dgm:t>
        <a:bodyPr/>
        <a:lstStyle/>
        <a:p>
          <a:endParaRPr lang="en-US"/>
        </a:p>
      </dgm:t>
    </dgm:pt>
    <dgm:pt modelId="{32908A14-1380-4755-A48B-0D67E608ADF7}" type="pres">
      <dgm:prSet presAssocID="{66E5E7CF-9ABF-41DA-AE16-CE1D13F75E8A}" presName="hierRoot2" presStyleCnt="0">
        <dgm:presLayoutVars>
          <dgm:hierBranch val="init"/>
        </dgm:presLayoutVars>
      </dgm:prSet>
      <dgm:spPr/>
    </dgm:pt>
    <dgm:pt modelId="{F3920A70-3678-4043-95B6-EB1C8F6116B6}" type="pres">
      <dgm:prSet presAssocID="{66E5E7CF-9ABF-41DA-AE16-CE1D13F75E8A}" presName="rootComposite" presStyleCnt="0"/>
      <dgm:spPr/>
    </dgm:pt>
    <dgm:pt modelId="{3888E05F-9B6D-4969-B401-87E463D83978}" type="pres">
      <dgm:prSet presAssocID="{66E5E7CF-9ABF-41DA-AE16-CE1D13F75E8A}" presName="rootText" presStyleLbl="node2" presStyleIdx="3" presStyleCnt="4" custScaleX="120666" custScaleY="122450" custLinFactNeighborY="-43243">
        <dgm:presLayoutVars>
          <dgm:chPref val="3"/>
        </dgm:presLayoutVars>
      </dgm:prSet>
      <dgm:spPr/>
      <dgm:t>
        <a:bodyPr/>
        <a:lstStyle/>
        <a:p>
          <a:endParaRPr lang="en-US"/>
        </a:p>
      </dgm:t>
    </dgm:pt>
    <dgm:pt modelId="{F48CB159-0AB6-4173-BA36-2E220DB29BA5}" type="pres">
      <dgm:prSet presAssocID="{66E5E7CF-9ABF-41DA-AE16-CE1D13F75E8A}" presName="rootConnector" presStyleLbl="node2" presStyleIdx="3" presStyleCnt="4"/>
      <dgm:spPr/>
      <dgm:t>
        <a:bodyPr/>
        <a:lstStyle/>
        <a:p>
          <a:endParaRPr lang="en-US"/>
        </a:p>
      </dgm:t>
    </dgm:pt>
    <dgm:pt modelId="{A12B3096-3AA5-4885-AF58-AC574C2601B8}" type="pres">
      <dgm:prSet presAssocID="{66E5E7CF-9ABF-41DA-AE16-CE1D13F75E8A}" presName="hierChild4" presStyleCnt="0"/>
      <dgm:spPr/>
    </dgm:pt>
    <dgm:pt modelId="{F43F29D1-B416-4BFC-82F0-A54BAAFC3EB1}" type="pres">
      <dgm:prSet presAssocID="{66E5E7CF-9ABF-41DA-AE16-CE1D13F75E8A}" presName="hierChild5" presStyleCnt="0"/>
      <dgm:spPr/>
    </dgm:pt>
    <dgm:pt modelId="{47B27486-D04B-4DDB-A7C9-E804355BCC07}" type="pres">
      <dgm:prSet presAssocID="{FD4DE65A-EE64-4C32-9002-473C963DBFFD}" presName="hierChild3" presStyleCnt="0"/>
      <dgm:spPr/>
    </dgm:pt>
    <dgm:pt modelId="{2F3DC2A9-5AE3-4CBC-A7AF-3C5BE1E3FA57}" type="pres">
      <dgm:prSet presAssocID="{0FB6E1E2-6963-4909-B549-0BBFAA222B2C}" presName="Name111" presStyleLbl="parChTrans1D2" presStyleIdx="4" presStyleCnt="7"/>
      <dgm:spPr/>
      <dgm:t>
        <a:bodyPr/>
        <a:lstStyle/>
        <a:p>
          <a:endParaRPr lang="en-US"/>
        </a:p>
      </dgm:t>
    </dgm:pt>
    <dgm:pt modelId="{6F19562A-4B47-490B-B6F8-0EBEEB73B935}" type="pres">
      <dgm:prSet presAssocID="{9A376A5B-259D-497D-8B6D-F87758A3AC7E}" presName="hierRoot3" presStyleCnt="0">
        <dgm:presLayoutVars>
          <dgm:hierBranch val="init"/>
        </dgm:presLayoutVars>
      </dgm:prSet>
      <dgm:spPr/>
    </dgm:pt>
    <dgm:pt modelId="{019535C4-8E1F-45D4-AD5F-128A6C72A547}" type="pres">
      <dgm:prSet presAssocID="{9A376A5B-259D-497D-8B6D-F87758A3AC7E}" presName="rootComposite3" presStyleCnt="0"/>
      <dgm:spPr/>
    </dgm:pt>
    <dgm:pt modelId="{01639E27-B96D-4652-9DB2-E0AE399219BE}" type="pres">
      <dgm:prSet presAssocID="{9A376A5B-259D-497D-8B6D-F87758A3AC7E}" presName="rootText3" presStyleLbl="asst1" presStyleIdx="0" presStyleCnt="3" custLinFactNeighborX="-16266" custLinFactNeighborY="-60624">
        <dgm:presLayoutVars>
          <dgm:chPref val="3"/>
        </dgm:presLayoutVars>
      </dgm:prSet>
      <dgm:spPr/>
      <dgm:t>
        <a:bodyPr/>
        <a:lstStyle/>
        <a:p>
          <a:endParaRPr lang="en-US"/>
        </a:p>
      </dgm:t>
    </dgm:pt>
    <dgm:pt modelId="{5684D41D-D0B4-4E65-B1E9-B56E505921C3}" type="pres">
      <dgm:prSet presAssocID="{9A376A5B-259D-497D-8B6D-F87758A3AC7E}" presName="rootConnector3" presStyleLbl="asst1" presStyleIdx="0" presStyleCnt="3"/>
      <dgm:spPr/>
      <dgm:t>
        <a:bodyPr/>
        <a:lstStyle/>
        <a:p>
          <a:endParaRPr lang="en-US"/>
        </a:p>
      </dgm:t>
    </dgm:pt>
    <dgm:pt modelId="{7A5B2416-B7E7-4BC8-9F80-76F95FE88AD2}" type="pres">
      <dgm:prSet presAssocID="{9A376A5B-259D-497D-8B6D-F87758A3AC7E}" presName="hierChild6" presStyleCnt="0"/>
      <dgm:spPr/>
    </dgm:pt>
    <dgm:pt modelId="{367618CD-A84B-4C91-9FB1-1A01CC1544C0}" type="pres">
      <dgm:prSet presAssocID="{9A376A5B-259D-497D-8B6D-F87758A3AC7E}" presName="hierChild7" presStyleCnt="0"/>
      <dgm:spPr/>
    </dgm:pt>
    <dgm:pt modelId="{535985D9-FE1F-4F4D-8970-D51999544080}" type="pres">
      <dgm:prSet presAssocID="{2A44796D-3A45-4DB1-A7FA-91D5555CADE9}" presName="Name111" presStyleLbl="parChTrans1D2" presStyleIdx="5" presStyleCnt="7"/>
      <dgm:spPr/>
      <dgm:t>
        <a:bodyPr/>
        <a:lstStyle/>
        <a:p>
          <a:endParaRPr lang="en-US"/>
        </a:p>
      </dgm:t>
    </dgm:pt>
    <dgm:pt modelId="{B16960D6-9B01-4740-887C-46061CF8E1CA}" type="pres">
      <dgm:prSet presAssocID="{00513C54-01AB-4E70-A535-A01CDAF14CD0}" presName="hierRoot3" presStyleCnt="0">
        <dgm:presLayoutVars>
          <dgm:hierBranch val="init"/>
        </dgm:presLayoutVars>
      </dgm:prSet>
      <dgm:spPr/>
    </dgm:pt>
    <dgm:pt modelId="{E43E38CF-4E0C-49A0-83A5-CAE8CBF0D6FA}" type="pres">
      <dgm:prSet presAssocID="{00513C54-01AB-4E70-A535-A01CDAF14CD0}" presName="rootComposite3" presStyleCnt="0"/>
      <dgm:spPr/>
    </dgm:pt>
    <dgm:pt modelId="{6947DC1F-D81C-46D6-82BF-0E301F296AA9}" type="pres">
      <dgm:prSet presAssocID="{00513C54-01AB-4E70-A535-A01CDAF14CD0}" presName="rootText3" presStyleLbl="asst1" presStyleIdx="1" presStyleCnt="3" custLinFactNeighborX="24073" custLinFactNeighborY="-60624">
        <dgm:presLayoutVars>
          <dgm:chPref val="3"/>
        </dgm:presLayoutVars>
      </dgm:prSet>
      <dgm:spPr/>
      <dgm:t>
        <a:bodyPr/>
        <a:lstStyle/>
        <a:p>
          <a:endParaRPr lang="en-US"/>
        </a:p>
      </dgm:t>
    </dgm:pt>
    <dgm:pt modelId="{9DDAD7DA-A0AA-41C4-9EF6-6B7CCE9BAD16}" type="pres">
      <dgm:prSet presAssocID="{00513C54-01AB-4E70-A535-A01CDAF14CD0}" presName="rootConnector3" presStyleLbl="asst1" presStyleIdx="1" presStyleCnt="3"/>
      <dgm:spPr/>
      <dgm:t>
        <a:bodyPr/>
        <a:lstStyle/>
        <a:p>
          <a:endParaRPr lang="en-US"/>
        </a:p>
      </dgm:t>
    </dgm:pt>
    <dgm:pt modelId="{B7657ACC-5C51-407F-8F3F-F790AD7FE792}" type="pres">
      <dgm:prSet presAssocID="{00513C54-01AB-4E70-A535-A01CDAF14CD0}" presName="hierChild6" presStyleCnt="0"/>
      <dgm:spPr/>
    </dgm:pt>
    <dgm:pt modelId="{EDC21D95-C5D2-4B91-86F1-5D5970D5CE29}" type="pres">
      <dgm:prSet presAssocID="{00513C54-01AB-4E70-A535-A01CDAF14CD0}" presName="hierChild7" presStyleCnt="0"/>
      <dgm:spPr/>
    </dgm:pt>
    <dgm:pt modelId="{50A5353A-28E5-4D22-B36A-671FC521FA5F}" type="pres">
      <dgm:prSet presAssocID="{80C32A76-F241-47D9-BB8A-896AA5D37247}" presName="Name111" presStyleLbl="parChTrans1D2" presStyleIdx="6" presStyleCnt="7"/>
      <dgm:spPr/>
      <dgm:t>
        <a:bodyPr/>
        <a:lstStyle/>
        <a:p>
          <a:endParaRPr lang="en-US"/>
        </a:p>
      </dgm:t>
    </dgm:pt>
    <dgm:pt modelId="{9BA52673-3FF7-4626-BC7E-A461785C1783}" type="pres">
      <dgm:prSet presAssocID="{A68EAF76-9BA6-4792-A22E-454A71002D70}" presName="hierRoot3" presStyleCnt="0">
        <dgm:presLayoutVars>
          <dgm:hierBranch val="init"/>
        </dgm:presLayoutVars>
      </dgm:prSet>
      <dgm:spPr/>
    </dgm:pt>
    <dgm:pt modelId="{713C94D9-86AC-4E12-9E25-EDF09BB9D630}" type="pres">
      <dgm:prSet presAssocID="{A68EAF76-9BA6-4792-A22E-454A71002D70}" presName="rootComposite3" presStyleCnt="0"/>
      <dgm:spPr/>
    </dgm:pt>
    <dgm:pt modelId="{7D66024D-9EC8-443D-8050-337AA6A30480}" type="pres">
      <dgm:prSet presAssocID="{A68EAF76-9BA6-4792-A22E-454A71002D70}" presName="rootText3" presStyleLbl="asst1" presStyleIdx="2" presStyleCnt="3" custScaleY="136982" custLinFactNeighborX="-16266" custLinFactNeighborY="-62706">
        <dgm:presLayoutVars>
          <dgm:chPref val="3"/>
        </dgm:presLayoutVars>
      </dgm:prSet>
      <dgm:spPr/>
      <dgm:t>
        <a:bodyPr/>
        <a:lstStyle/>
        <a:p>
          <a:endParaRPr lang="en-US"/>
        </a:p>
      </dgm:t>
    </dgm:pt>
    <dgm:pt modelId="{903A5F25-3C19-4B80-BA4B-43EAAC8DA7E6}" type="pres">
      <dgm:prSet presAssocID="{A68EAF76-9BA6-4792-A22E-454A71002D70}" presName="rootConnector3" presStyleLbl="asst1" presStyleIdx="2" presStyleCnt="3"/>
      <dgm:spPr/>
      <dgm:t>
        <a:bodyPr/>
        <a:lstStyle/>
        <a:p>
          <a:endParaRPr lang="en-US"/>
        </a:p>
      </dgm:t>
    </dgm:pt>
    <dgm:pt modelId="{45EDBDE2-6B60-4E3B-B0FB-259DC78EB089}" type="pres">
      <dgm:prSet presAssocID="{A68EAF76-9BA6-4792-A22E-454A71002D70}" presName="hierChild6" presStyleCnt="0"/>
      <dgm:spPr/>
    </dgm:pt>
    <dgm:pt modelId="{80A77F32-38ED-43CA-9CF7-D5C7FEDFA618}" type="pres">
      <dgm:prSet presAssocID="{A68EAF76-9BA6-4792-A22E-454A71002D70}" presName="hierChild7" presStyleCnt="0"/>
      <dgm:spPr/>
    </dgm:pt>
  </dgm:ptLst>
  <dgm:cxnLst>
    <dgm:cxn modelId="{E866DA3E-64C1-40C1-A09C-AF8B3F3E5BCB}" type="presOf" srcId="{F36BC82C-9F4B-4A28-BD03-93D36341876E}" destId="{A21EB437-6C4A-4AB2-B55B-50A5F5C84F6B}" srcOrd="1" destOrd="0" presId="urn:microsoft.com/office/officeart/2005/8/layout/orgChart1"/>
    <dgm:cxn modelId="{37423576-A937-4651-AF51-597BBEA59979}" type="presOf" srcId="{66E5E7CF-9ABF-41DA-AE16-CE1D13F75E8A}" destId="{3888E05F-9B6D-4969-B401-87E463D83978}" srcOrd="0" destOrd="0" presId="urn:microsoft.com/office/officeart/2005/8/layout/orgChart1"/>
    <dgm:cxn modelId="{48836208-5166-4B84-B668-C7530E5D6377}" srcId="{D851DC2A-BB86-4CBD-9945-8FF343A1A6C1}" destId="{FD4DE65A-EE64-4C32-9002-473C963DBFFD}" srcOrd="0" destOrd="0" parTransId="{A1EF7765-20EE-47D0-AFE9-4D7FC1490C6A}" sibTransId="{3A4DC297-9C41-4C5A-AA82-E21A49E44504}"/>
    <dgm:cxn modelId="{BDF4038D-C008-450C-9BC1-0F0202DBD85E}" srcId="{FD4DE65A-EE64-4C32-9002-473C963DBFFD}" destId="{00513C54-01AB-4E70-A535-A01CDAF14CD0}" srcOrd="4" destOrd="0" parTransId="{2A44796D-3A45-4DB1-A7FA-91D5555CADE9}" sibTransId="{36BD16A5-744D-4189-99B3-E806903C6D8C}"/>
    <dgm:cxn modelId="{127DD10D-6585-4BC1-8F90-1B8523A57B0A}" type="presOf" srcId="{9A376A5B-259D-497D-8B6D-F87758A3AC7E}" destId="{01639E27-B96D-4652-9DB2-E0AE399219BE}" srcOrd="0" destOrd="0" presId="urn:microsoft.com/office/officeart/2005/8/layout/orgChart1"/>
    <dgm:cxn modelId="{6CAF88AC-18FA-4254-BBFA-C72F3101DFF4}" type="presOf" srcId="{F36BC82C-9F4B-4A28-BD03-93D36341876E}" destId="{627B691F-3D30-42B5-8B15-20C2F10FE79B}" srcOrd="0" destOrd="0" presId="urn:microsoft.com/office/officeart/2005/8/layout/orgChart1"/>
    <dgm:cxn modelId="{BAEF5F34-2810-453E-BCC2-F0D59CD23F97}" type="presOf" srcId="{AEBC8E22-08B5-4C10-83E7-66D53CB1025F}" destId="{ABA2E053-7E14-44AB-B34C-DA6FEA535593}" srcOrd="0" destOrd="0" presId="urn:microsoft.com/office/officeart/2005/8/layout/orgChart1"/>
    <dgm:cxn modelId="{4DD5577F-179D-4E70-94A8-77291FB67B45}" srcId="{FD4DE65A-EE64-4C32-9002-473C963DBFFD}" destId="{F36BC82C-9F4B-4A28-BD03-93D36341876E}" srcOrd="1" destOrd="0" parTransId="{397BAD6E-D4EB-4F20-9F1B-4044B2014666}" sibTransId="{9935C091-FAD1-4114-B225-518305305AD8}"/>
    <dgm:cxn modelId="{1FCE3976-ADFF-4598-869B-7EBB4A344A34}" type="presOf" srcId="{FD4DE65A-EE64-4C32-9002-473C963DBFFD}" destId="{AC93DCCF-BD07-4588-B9BF-57A3F82202F7}" srcOrd="1" destOrd="0" presId="urn:microsoft.com/office/officeart/2005/8/layout/orgChart1"/>
    <dgm:cxn modelId="{DCD81580-EECD-4CCB-A368-10D482C177EE}" srcId="{FD4DE65A-EE64-4C32-9002-473C963DBFFD}" destId="{857C3307-E6E5-45DE-A609-37CE094E3739}" srcOrd="3" destOrd="0" parTransId="{9F7B9D4D-EC18-43A2-838D-08DB1AB9FBED}" sibTransId="{AC7C3428-0E5F-4ACC-A4FC-AF9E413DEE58}"/>
    <dgm:cxn modelId="{2238BBBB-9787-4A75-9421-38AD710A76F2}" type="presOf" srcId="{041F087C-D036-4CCF-A11F-BD057915367A}" destId="{A515A52A-A4B2-47AF-83AC-D6089C8B2D73}" srcOrd="0" destOrd="0" presId="urn:microsoft.com/office/officeart/2005/8/layout/orgChart1"/>
    <dgm:cxn modelId="{39BD37C4-871F-4810-828D-97165F99B80E}" type="presOf" srcId="{857C3307-E6E5-45DE-A609-37CE094E3739}" destId="{6FE9B83B-5FAC-42FC-A0D7-408B2BE70489}" srcOrd="1" destOrd="0" presId="urn:microsoft.com/office/officeart/2005/8/layout/orgChart1"/>
    <dgm:cxn modelId="{4A36FE0B-6A10-425C-8327-69428485FF6C}" type="presOf" srcId="{0FB6E1E2-6963-4909-B549-0BBFAA222B2C}" destId="{2F3DC2A9-5AE3-4CBC-A7AF-3C5BE1E3FA57}" srcOrd="0" destOrd="0" presId="urn:microsoft.com/office/officeart/2005/8/layout/orgChart1"/>
    <dgm:cxn modelId="{3993A798-7FF9-479E-917E-43CAADC739EE}" type="presOf" srcId="{D851DC2A-BB86-4CBD-9945-8FF343A1A6C1}" destId="{9ABCF526-F0A4-4745-BD50-AD83E31A5278}" srcOrd="0" destOrd="0" presId="urn:microsoft.com/office/officeart/2005/8/layout/orgChart1"/>
    <dgm:cxn modelId="{217199FA-7F6E-4E72-A2C8-975230395FBF}" type="presOf" srcId="{66E5E7CF-9ABF-41DA-AE16-CE1D13F75E8A}" destId="{F48CB159-0AB6-4173-BA36-2E220DB29BA5}" srcOrd="1" destOrd="0" presId="urn:microsoft.com/office/officeart/2005/8/layout/orgChart1"/>
    <dgm:cxn modelId="{891431F3-E932-4AA1-B9AE-D61BA31AA819}" type="presOf" srcId="{2A44796D-3A45-4DB1-A7FA-91D5555CADE9}" destId="{535985D9-FE1F-4F4D-8970-D51999544080}" srcOrd="0" destOrd="0" presId="urn:microsoft.com/office/officeart/2005/8/layout/orgChart1"/>
    <dgm:cxn modelId="{465E4C06-FCDA-41D9-BCB3-57D200C20D5A}" type="presOf" srcId="{00513C54-01AB-4E70-A535-A01CDAF14CD0}" destId="{9DDAD7DA-A0AA-41C4-9EF6-6B7CCE9BAD16}" srcOrd="1" destOrd="0" presId="urn:microsoft.com/office/officeart/2005/8/layout/orgChart1"/>
    <dgm:cxn modelId="{2799646B-20AE-404E-95D6-05400C787D32}" type="presOf" srcId="{9A376A5B-259D-497D-8B6D-F87758A3AC7E}" destId="{5684D41D-D0B4-4E65-B1E9-B56E505921C3}" srcOrd="1" destOrd="0" presId="urn:microsoft.com/office/officeart/2005/8/layout/orgChart1"/>
    <dgm:cxn modelId="{111CE495-0EE9-4853-B5C6-AF7C60EA3E02}" type="presOf" srcId="{397BAD6E-D4EB-4F20-9F1B-4044B2014666}" destId="{C774E3CE-A046-4A1F-98FD-212A6C6B0188}" srcOrd="0" destOrd="0" presId="urn:microsoft.com/office/officeart/2005/8/layout/orgChart1"/>
    <dgm:cxn modelId="{BED2F2C0-2E77-4C76-8F39-868B4413A474}" srcId="{FD4DE65A-EE64-4C32-9002-473C963DBFFD}" destId="{9A376A5B-259D-497D-8B6D-F87758A3AC7E}" srcOrd="0" destOrd="0" parTransId="{0FB6E1E2-6963-4909-B549-0BBFAA222B2C}" sibTransId="{046A4B2C-4BE0-44DF-9F1F-8016854ACAA4}"/>
    <dgm:cxn modelId="{9AE3887D-6B9F-45F4-88E2-186D779F6E7D}" srcId="{FD4DE65A-EE64-4C32-9002-473C963DBFFD}" destId="{A68EAF76-9BA6-4792-A22E-454A71002D70}" srcOrd="5" destOrd="0" parTransId="{80C32A76-F241-47D9-BB8A-896AA5D37247}" sibTransId="{4BCC33F5-FD34-45C9-8310-524035400711}"/>
    <dgm:cxn modelId="{3BB41A0C-9AF4-4CD7-88AD-4AB5D3426F47}" type="presOf" srcId="{BACFB8FB-4078-4B5A-90DD-0702F4D50882}" destId="{3F43FDA0-0620-48A6-9165-42116978F149}" srcOrd="1" destOrd="0" presId="urn:microsoft.com/office/officeart/2005/8/layout/orgChart1"/>
    <dgm:cxn modelId="{95440CAC-B9D8-4BDF-B236-33F9BCB167B3}" type="presOf" srcId="{00513C54-01AB-4E70-A535-A01CDAF14CD0}" destId="{6947DC1F-D81C-46D6-82BF-0E301F296AA9}" srcOrd="0" destOrd="0" presId="urn:microsoft.com/office/officeart/2005/8/layout/orgChart1"/>
    <dgm:cxn modelId="{5D939571-9B69-4FA8-9670-F73E400EC2F2}" type="presOf" srcId="{9F7B9D4D-EC18-43A2-838D-08DB1AB9FBED}" destId="{2330679E-5C6F-4C0C-8B52-FCAAF604F33B}" srcOrd="0" destOrd="0" presId="urn:microsoft.com/office/officeart/2005/8/layout/orgChart1"/>
    <dgm:cxn modelId="{DA38EFE9-4491-4EED-A604-0410F3F345AF}" srcId="{FD4DE65A-EE64-4C32-9002-473C963DBFFD}" destId="{66E5E7CF-9ABF-41DA-AE16-CE1D13F75E8A}" srcOrd="6" destOrd="0" parTransId="{041F087C-D036-4CCF-A11F-BD057915367A}" sibTransId="{751AB97F-98E6-4C2B-A6B6-45D6837B5E8E}"/>
    <dgm:cxn modelId="{3F82F17D-A83F-4C8D-9AC1-069FE6BDBD8E}" type="presOf" srcId="{80C32A76-F241-47D9-BB8A-896AA5D37247}" destId="{50A5353A-28E5-4D22-B36A-671FC521FA5F}" srcOrd="0" destOrd="0" presId="urn:microsoft.com/office/officeart/2005/8/layout/orgChart1"/>
    <dgm:cxn modelId="{A070D0AA-315B-4B39-9E21-3B4D2688D7D5}" type="presOf" srcId="{A68EAF76-9BA6-4792-A22E-454A71002D70}" destId="{903A5F25-3C19-4B80-BA4B-43EAAC8DA7E6}" srcOrd="1" destOrd="0" presId="urn:microsoft.com/office/officeart/2005/8/layout/orgChart1"/>
    <dgm:cxn modelId="{C07D4D56-BD89-412A-98A5-457820147558}" type="presOf" srcId="{857C3307-E6E5-45DE-A609-37CE094E3739}" destId="{8CDF98D3-2E37-47AE-B729-9FCA89AFAEC6}" srcOrd="0" destOrd="0" presId="urn:microsoft.com/office/officeart/2005/8/layout/orgChart1"/>
    <dgm:cxn modelId="{328796B5-1531-4016-A186-F20D6C07B8AE}" type="presOf" srcId="{A68EAF76-9BA6-4792-A22E-454A71002D70}" destId="{7D66024D-9EC8-443D-8050-337AA6A30480}" srcOrd="0" destOrd="0" presId="urn:microsoft.com/office/officeart/2005/8/layout/orgChart1"/>
    <dgm:cxn modelId="{CE13CC2F-6FFD-4DB1-BDC9-C2E680481A78}" srcId="{FD4DE65A-EE64-4C32-9002-473C963DBFFD}" destId="{BACFB8FB-4078-4B5A-90DD-0702F4D50882}" srcOrd="2" destOrd="0" parTransId="{AEBC8E22-08B5-4C10-83E7-66D53CB1025F}" sibTransId="{938E6301-9E6F-4E69-9CAE-7581E05C3BF8}"/>
    <dgm:cxn modelId="{17F541E7-386E-45ED-B96D-9092B2CCB8FB}" type="presOf" srcId="{FD4DE65A-EE64-4C32-9002-473C963DBFFD}" destId="{EAAF83B5-69EA-4B6E-A630-8E3798E6B31A}" srcOrd="0" destOrd="0" presId="urn:microsoft.com/office/officeart/2005/8/layout/orgChart1"/>
    <dgm:cxn modelId="{DFCA0DAB-7F62-4684-BF98-027324914443}" type="presOf" srcId="{BACFB8FB-4078-4B5A-90DD-0702F4D50882}" destId="{C92F65A7-8072-48F1-9ECA-CE47F230AE65}" srcOrd="0" destOrd="0" presId="urn:microsoft.com/office/officeart/2005/8/layout/orgChart1"/>
    <dgm:cxn modelId="{C71460BA-B39B-43D4-B10D-A14BD825FED2}" type="presParOf" srcId="{9ABCF526-F0A4-4745-BD50-AD83E31A5278}" destId="{F83F9364-019B-4F86-A801-E173CBC42A39}" srcOrd="0" destOrd="0" presId="urn:microsoft.com/office/officeart/2005/8/layout/orgChart1"/>
    <dgm:cxn modelId="{3F5CAFED-9D69-42A3-B186-AA626E9ABB63}" type="presParOf" srcId="{F83F9364-019B-4F86-A801-E173CBC42A39}" destId="{3E92647A-A08C-4BE8-BB31-3C61FCAE7BEB}" srcOrd="0" destOrd="0" presId="urn:microsoft.com/office/officeart/2005/8/layout/orgChart1"/>
    <dgm:cxn modelId="{EE7C2C10-4386-43EB-9E0D-1011CCABF67D}" type="presParOf" srcId="{3E92647A-A08C-4BE8-BB31-3C61FCAE7BEB}" destId="{EAAF83B5-69EA-4B6E-A630-8E3798E6B31A}" srcOrd="0" destOrd="0" presId="urn:microsoft.com/office/officeart/2005/8/layout/orgChart1"/>
    <dgm:cxn modelId="{549E47E7-9E94-4AD7-80EB-742F06FE549E}" type="presParOf" srcId="{3E92647A-A08C-4BE8-BB31-3C61FCAE7BEB}" destId="{AC93DCCF-BD07-4588-B9BF-57A3F82202F7}" srcOrd="1" destOrd="0" presId="urn:microsoft.com/office/officeart/2005/8/layout/orgChart1"/>
    <dgm:cxn modelId="{0552104F-634C-4B0F-849A-90D5121EE3E5}" type="presParOf" srcId="{F83F9364-019B-4F86-A801-E173CBC42A39}" destId="{10308F39-7FBD-498E-906D-A64D6630A7DD}" srcOrd="1" destOrd="0" presId="urn:microsoft.com/office/officeart/2005/8/layout/orgChart1"/>
    <dgm:cxn modelId="{FB7CE000-0AE8-4B64-81E6-8ADE554B09CA}" type="presParOf" srcId="{10308F39-7FBD-498E-906D-A64D6630A7DD}" destId="{C774E3CE-A046-4A1F-98FD-212A6C6B0188}" srcOrd="0" destOrd="0" presId="urn:microsoft.com/office/officeart/2005/8/layout/orgChart1"/>
    <dgm:cxn modelId="{1F3B0E1D-C9FA-4D53-92A4-F5FECA5597A3}" type="presParOf" srcId="{10308F39-7FBD-498E-906D-A64D6630A7DD}" destId="{878652EB-249F-441D-81AE-8A4D620ACD5B}" srcOrd="1" destOrd="0" presId="urn:microsoft.com/office/officeart/2005/8/layout/orgChart1"/>
    <dgm:cxn modelId="{C7715280-ABE1-4187-AF9E-BDDD1249BE46}" type="presParOf" srcId="{878652EB-249F-441D-81AE-8A4D620ACD5B}" destId="{2566D2EA-F135-488E-8C8F-D8F2C4485527}" srcOrd="0" destOrd="0" presId="urn:microsoft.com/office/officeart/2005/8/layout/orgChart1"/>
    <dgm:cxn modelId="{794B97ED-441D-4207-AC08-94878581FEFA}" type="presParOf" srcId="{2566D2EA-F135-488E-8C8F-D8F2C4485527}" destId="{627B691F-3D30-42B5-8B15-20C2F10FE79B}" srcOrd="0" destOrd="0" presId="urn:microsoft.com/office/officeart/2005/8/layout/orgChart1"/>
    <dgm:cxn modelId="{A62A802D-3069-4F84-9E18-558575774671}" type="presParOf" srcId="{2566D2EA-F135-488E-8C8F-D8F2C4485527}" destId="{A21EB437-6C4A-4AB2-B55B-50A5F5C84F6B}" srcOrd="1" destOrd="0" presId="urn:microsoft.com/office/officeart/2005/8/layout/orgChart1"/>
    <dgm:cxn modelId="{322F83C8-53B5-4E19-A953-6BA3FAC03C14}" type="presParOf" srcId="{878652EB-249F-441D-81AE-8A4D620ACD5B}" destId="{88ADD3FE-206B-4DCD-97D0-B3D83DAC9E9E}" srcOrd="1" destOrd="0" presId="urn:microsoft.com/office/officeart/2005/8/layout/orgChart1"/>
    <dgm:cxn modelId="{D1051E45-4066-47FC-BD6B-CE6B7DCE1012}" type="presParOf" srcId="{878652EB-249F-441D-81AE-8A4D620ACD5B}" destId="{CCBFBA1D-3ED4-4089-9442-595D514858FE}" srcOrd="2" destOrd="0" presId="urn:microsoft.com/office/officeart/2005/8/layout/orgChart1"/>
    <dgm:cxn modelId="{D5F924FE-F9B6-4C16-A030-BF896BC97155}" type="presParOf" srcId="{10308F39-7FBD-498E-906D-A64D6630A7DD}" destId="{ABA2E053-7E14-44AB-B34C-DA6FEA535593}" srcOrd="2" destOrd="0" presId="urn:microsoft.com/office/officeart/2005/8/layout/orgChart1"/>
    <dgm:cxn modelId="{F53106D2-305D-4054-912F-4523EC5CF238}" type="presParOf" srcId="{10308F39-7FBD-498E-906D-A64D6630A7DD}" destId="{06CD640D-10BA-46CA-9C0D-7D6922A236CA}" srcOrd="3" destOrd="0" presId="urn:microsoft.com/office/officeart/2005/8/layout/orgChart1"/>
    <dgm:cxn modelId="{57288635-E3B8-4884-AF53-897A9ED0ACF6}" type="presParOf" srcId="{06CD640D-10BA-46CA-9C0D-7D6922A236CA}" destId="{7AEA47B9-3BAD-4F85-8DF9-0C9E2F68DF0B}" srcOrd="0" destOrd="0" presId="urn:microsoft.com/office/officeart/2005/8/layout/orgChart1"/>
    <dgm:cxn modelId="{3DF35273-8885-4A1E-9600-54C6337CDE13}" type="presParOf" srcId="{7AEA47B9-3BAD-4F85-8DF9-0C9E2F68DF0B}" destId="{C92F65A7-8072-48F1-9ECA-CE47F230AE65}" srcOrd="0" destOrd="0" presId="urn:microsoft.com/office/officeart/2005/8/layout/orgChart1"/>
    <dgm:cxn modelId="{07F9A077-8C61-4378-A64C-2CE1DCF489CA}" type="presParOf" srcId="{7AEA47B9-3BAD-4F85-8DF9-0C9E2F68DF0B}" destId="{3F43FDA0-0620-48A6-9165-42116978F149}" srcOrd="1" destOrd="0" presId="urn:microsoft.com/office/officeart/2005/8/layout/orgChart1"/>
    <dgm:cxn modelId="{0959B488-A88C-44F3-A68B-AEB210EF897B}" type="presParOf" srcId="{06CD640D-10BA-46CA-9C0D-7D6922A236CA}" destId="{0ACDF26D-78FC-4FE6-88C7-E54A8F351F2C}" srcOrd="1" destOrd="0" presId="urn:microsoft.com/office/officeart/2005/8/layout/orgChart1"/>
    <dgm:cxn modelId="{3BE81A50-7FDA-4033-A123-ED49FE591BB0}" type="presParOf" srcId="{06CD640D-10BA-46CA-9C0D-7D6922A236CA}" destId="{CDAF5929-9513-4F34-89EE-0B8AA6DCEE83}" srcOrd="2" destOrd="0" presId="urn:microsoft.com/office/officeart/2005/8/layout/orgChart1"/>
    <dgm:cxn modelId="{0B77E006-5CF4-452D-AB83-241A9C6D0B7F}" type="presParOf" srcId="{10308F39-7FBD-498E-906D-A64D6630A7DD}" destId="{2330679E-5C6F-4C0C-8B52-FCAAF604F33B}" srcOrd="4" destOrd="0" presId="urn:microsoft.com/office/officeart/2005/8/layout/orgChart1"/>
    <dgm:cxn modelId="{CC4F3DCD-6033-4BDA-AA8C-62348FCBE610}" type="presParOf" srcId="{10308F39-7FBD-498E-906D-A64D6630A7DD}" destId="{C0745216-03FE-4989-A7EE-E5D5FF07E121}" srcOrd="5" destOrd="0" presId="urn:microsoft.com/office/officeart/2005/8/layout/orgChart1"/>
    <dgm:cxn modelId="{FC1872AC-C30F-404F-9B4C-44F30BB34690}" type="presParOf" srcId="{C0745216-03FE-4989-A7EE-E5D5FF07E121}" destId="{4DB1ABC6-6912-4CBC-B715-93595DCC5D34}" srcOrd="0" destOrd="0" presId="urn:microsoft.com/office/officeart/2005/8/layout/orgChart1"/>
    <dgm:cxn modelId="{00E490A7-5441-4F2C-B19B-E54CB3CFDFE2}" type="presParOf" srcId="{4DB1ABC6-6912-4CBC-B715-93595DCC5D34}" destId="{8CDF98D3-2E37-47AE-B729-9FCA89AFAEC6}" srcOrd="0" destOrd="0" presId="urn:microsoft.com/office/officeart/2005/8/layout/orgChart1"/>
    <dgm:cxn modelId="{78863E5B-76BC-45E3-836E-1CA7500E8C6C}" type="presParOf" srcId="{4DB1ABC6-6912-4CBC-B715-93595DCC5D34}" destId="{6FE9B83B-5FAC-42FC-A0D7-408B2BE70489}" srcOrd="1" destOrd="0" presId="urn:microsoft.com/office/officeart/2005/8/layout/orgChart1"/>
    <dgm:cxn modelId="{539E781E-E9D0-4FF8-8A41-6CD8685E91FA}" type="presParOf" srcId="{C0745216-03FE-4989-A7EE-E5D5FF07E121}" destId="{AD88D6BF-294C-45A3-A546-CA12A699697D}" srcOrd="1" destOrd="0" presId="urn:microsoft.com/office/officeart/2005/8/layout/orgChart1"/>
    <dgm:cxn modelId="{7ABA264C-8DCA-4B24-902D-4D11D518C870}" type="presParOf" srcId="{C0745216-03FE-4989-A7EE-E5D5FF07E121}" destId="{60F49C36-4C96-41CC-AB66-EA06B95044CD}" srcOrd="2" destOrd="0" presId="urn:microsoft.com/office/officeart/2005/8/layout/orgChart1"/>
    <dgm:cxn modelId="{B865D270-9896-4486-8EE3-32D5F1039C90}" type="presParOf" srcId="{10308F39-7FBD-498E-906D-A64D6630A7DD}" destId="{A515A52A-A4B2-47AF-83AC-D6089C8B2D73}" srcOrd="6" destOrd="0" presId="urn:microsoft.com/office/officeart/2005/8/layout/orgChart1"/>
    <dgm:cxn modelId="{88A2238C-1DF9-47A8-A431-23147A181934}" type="presParOf" srcId="{10308F39-7FBD-498E-906D-A64D6630A7DD}" destId="{32908A14-1380-4755-A48B-0D67E608ADF7}" srcOrd="7" destOrd="0" presId="urn:microsoft.com/office/officeart/2005/8/layout/orgChart1"/>
    <dgm:cxn modelId="{63226A09-79EF-40AB-B850-FF0709DEC08D}" type="presParOf" srcId="{32908A14-1380-4755-A48B-0D67E608ADF7}" destId="{F3920A70-3678-4043-95B6-EB1C8F6116B6}" srcOrd="0" destOrd="0" presId="urn:microsoft.com/office/officeart/2005/8/layout/orgChart1"/>
    <dgm:cxn modelId="{21B2DCE0-7CD4-4525-B171-90B055B5AA25}" type="presParOf" srcId="{F3920A70-3678-4043-95B6-EB1C8F6116B6}" destId="{3888E05F-9B6D-4969-B401-87E463D83978}" srcOrd="0" destOrd="0" presId="urn:microsoft.com/office/officeart/2005/8/layout/orgChart1"/>
    <dgm:cxn modelId="{65E820AB-F08B-48BF-87BB-356FE86C48DE}" type="presParOf" srcId="{F3920A70-3678-4043-95B6-EB1C8F6116B6}" destId="{F48CB159-0AB6-4173-BA36-2E220DB29BA5}" srcOrd="1" destOrd="0" presId="urn:microsoft.com/office/officeart/2005/8/layout/orgChart1"/>
    <dgm:cxn modelId="{F16D8947-2031-4A7F-A5D0-E0F4AD88C025}" type="presParOf" srcId="{32908A14-1380-4755-A48B-0D67E608ADF7}" destId="{A12B3096-3AA5-4885-AF58-AC574C2601B8}" srcOrd="1" destOrd="0" presId="urn:microsoft.com/office/officeart/2005/8/layout/orgChart1"/>
    <dgm:cxn modelId="{39F7AEF9-6534-475F-BFC5-38B90F0494FC}" type="presParOf" srcId="{32908A14-1380-4755-A48B-0D67E608ADF7}" destId="{F43F29D1-B416-4BFC-82F0-A54BAAFC3EB1}" srcOrd="2" destOrd="0" presId="urn:microsoft.com/office/officeart/2005/8/layout/orgChart1"/>
    <dgm:cxn modelId="{106368A8-3560-452C-851B-AC4CF38DA19E}" type="presParOf" srcId="{F83F9364-019B-4F86-A801-E173CBC42A39}" destId="{47B27486-D04B-4DDB-A7C9-E804355BCC07}" srcOrd="2" destOrd="0" presId="urn:microsoft.com/office/officeart/2005/8/layout/orgChart1"/>
    <dgm:cxn modelId="{C1B7D52B-1F40-4B80-B655-3C1275A9A6E4}" type="presParOf" srcId="{47B27486-D04B-4DDB-A7C9-E804355BCC07}" destId="{2F3DC2A9-5AE3-4CBC-A7AF-3C5BE1E3FA57}" srcOrd="0" destOrd="0" presId="urn:microsoft.com/office/officeart/2005/8/layout/orgChart1"/>
    <dgm:cxn modelId="{376A947E-926D-4385-B8B4-D102A73D20C5}" type="presParOf" srcId="{47B27486-D04B-4DDB-A7C9-E804355BCC07}" destId="{6F19562A-4B47-490B-B6F8-0EBEEB73B935}" srcOrd="1" destOrd="0" presId="urn:microsoft.com/office/officeart/2005/8/layout/orgChart1"/>
    <dgm:cxn modelId="{4353A6A4-CF7E-4951-B7F3-7C9686AB98E3}" type="presParOf" srcId="{6F19562A-4B47-490B-B6F8-0EBEEB73B935}" destId="{019535C4-8E1F-45D4-AD5F-128A6C72A547}" srcOrd="0" destOrd="0" presId="urn:microsoft.com/office/officeart/2005/8/layout/orgChart1"/>
    <dgm:cxn modelId="{00889DCD-0168-49AF-AB89-FB9852EE0466}" type="presParOf" srcId="{019535C4-8E1F-45D4-AD5F-128A6C72A547}" destId="{01639E27-B96D-4652-9DB2-E0AE399219BE}" srcOrd="0" destOrd="0" presId="urn:microsoft.com/office/officeart/2005/8/layout/orgChart1"/>
    <dgm:cxn modelId="{0BF38C74-B2FF-4D73-A405-68833A0609AC}" type="presParOf" srcId="{019535C4-8E1F-45D4-AD5F-128A6C72A547}" destId="{5684D41D-D0B4-4E65-B1E9-B56E505921C3}" srcOrd="1" destOrd="0" presId="urn:microsoft.com/office/officeart/2005/8/layout/orgChart1"/>
    <dgm:cxn modelId="{5174A70C-C895-447D-8F68-69F3DD8C3C6D}" type="presParOf" srcId="{6F19562A-4B47-490B-B6F8-0EBEEB73B935}" destId="{7A5B2416-B7E7-4BC8-9F80-76F95FE88AD2}" srcOrd="1" destOrd="0" presId="urn:microsoft.com/office/officeart/2005/8/layout/orgChart1"/>
    <dgm:cxn modelId="{011D5DC9-3760-42B2-84CF-1ECF6233B941}" type="presParOf" srcId="{6F19562A-4B47-490B-B6F8-0EBEEB73B935}" destId="{367618CD-A84B-4C91-9FB1-1A01CC1544C0}" srcOrd="2" destOrd="0" presId="urn:microsoft.com/office/officeart/2005/8/layout/orgChart1"/>
    <dgm:cxn modelId="{C9816366-411F-4979-BAE1-79AE391A708B}" type="presParOf" srcId="{47B27486-D04B-4DDB-A7C9-E804355BCC07}" destId="{535985D9-FE1F-4F4D-8970-D51999544080}" srcOrd="2" destOrd="0" presId="urn:microsoft.com/office/officeart/2005/8/layout/orgChart1"/>
    <dgm:cxn modelId="{74A41CDA-339A-4C81-ABD9-7C3A156242C7}" type="presParOf" srcId="{47B27486-D04B-4DDB-A7C9-E804355BCC07}" destId="{B16960D6-9B01-4740-887C-46061CF8E1CA}" srcOrd="3" destOrd="0" presId="urn:microsoft.com/office/officeart/2005/8/layout/orgChart1"/>
    <dgm:cxn modelId="{7CD76E02-AA3A-4F3D-932F-5A851BB59254}" type="presParOf" srcId="{B16960D6-9B01-4740-887C-46061CF8E1CA}" destId="{E43E38CF-4E0C-49A0-83A5-CAE8CBF0D6FA}" srcOrd="0" destOrd="0" presId="urn:microsoft.com/office/officeart/2005/8/layout/orgChart1"/>
    <dgm:cxn modelId="{50057033-B500-4281-9C26-6C72342D89A7}" type="presParOf" srcId="{E43E38CF-4E0C-49A0-83A5-CAE8CBF0D6FA}" destId="{6947DC1F-D81C-46D6-82BF-0E301F296AA9}" srcOrd="0" destOrd="0" presId="urn:microsoft.com/office/officeart/2005/8/layout/orgChart1"/>
    <dgm:cxn modelId="{58B2E3CA-74C1-48BD-97CA-B7736DB848DE}" type="presParOf" srcId="{E43E38CF-4E0C-49A0-83A5-CAE8CBF0D6FA}" destId="{9DDAD7DA-A0AA-41C4-9EF6-6B7CCE9BAD16}" srcOrd="1" destOrd="0" presId="urn:microsoft.com/office/officeart/2005/8/layout/orgChart1"/>
    <dgm:cxn modelId="{710F50ED-46A0-40CA-9F88-44E2A71DADE1}" type="presParOf" srcId="{B16960D6-9B01-4740-887C-46061CF8E1CA}" destId="{B7657ACC-5C51-407F-8F3F-F790AD7FE792}" srcOrd="1" destOrd="0" presId="urn:microsoft.com/office/officeart/2005/8/layout/orgChart1"/>
    <dgm:cxn modelId="{580D01D4-15AE-41B0-9185-6B9EEA6B1CD5}" type="presParOf" srcId="{B16960D6-9B01-4740-887C-46061CF8E1CA}" destId="{EDC21D95-C5D2-4B91-86F1-5D5970D5CE29}" srcOrd="2" destOrd="0" presId="urn:microsoft.com/office/officeart/2005/8/layout/orgChart1"/>
    <dgm:cxn modelId="{24EF20C5-6F2A-4AAF-8ECE-862E027BED7D}" type="presParOf" srcId="{47B27486-D04B-4DDB-A7C9-E804355BCC07}" destId="{50A5353A-28E5-4D22-B36A-671FC521FA5F}" srcOrd="4" destOrd="0" presId="urn:microsoft.com/office/officeart/2005/8/layout/orgChart1"/>
    <dgm:cxn modelId="{C7ACB77F-2D9B-47C5-BEC8-C43B5483D4F0}" type="presParOf" srcId="{47B27486-D04B-4DDB-A7C9-E804355BCC07}" destId="{9BA52673-3FF7-4626-BC7E-A461785C1783}" srcOrd="5" destOrd="0" presId="urn:microsoft.com/office/officeart/2005/8/layout/orgChart1"/>
    <dgm:cxn modelId="{48E4DF2E-ACA8-459A-BE7C-C40F70245437}" type="presParOf" srcId="{9BA52673-3FF7-4626-BC7E-A461785C1783}" destId="{713C94D9-86AC-4E12-9E25-EDF09BB9D630}" srcOrd="0" destOrd="0" presId="urn:microsoft.com/office/officeart/2005/8/layout/orgChart1"/>
    <dgm:cxn modelId="{F6E20A3E-9261-4D92-A82B-E437B7068377}" type="presParOf" srcId="{713C94D9-86AC-4E12-9E25-EDF09BB9D630}" destId="{7D66024D-9EC8-443D-8050-337AA6A30480}" srcOrd="0" destOrd="0" presId="urn:microsoft.com/office/officeart/2005/8/layout/orgChart1"/>
    <dgm:cxn modelId="{04B90E86-281D-4F20-9466-5D92951CB073}" type="presParOf" srcId="{713C94D9-86AC-4E12-9E25-EDF09BB9D630}" destId="{903A5F25-3C19-4B80-BA4B-43EAAC8DA7E6}" srcOrd="1" destOrd="0" presId="urn:microsoft.com/office/officeart/2005/8/layout/orgChart1"/>
    <dgm:cxn modelId="{55B15EE9-F98D-4EED-B29E-F94C9FDBDE0D}" type="presParOf" srcId="{9BA52673-3FF7-4626-BC7E-A461785C1783}" destId="{45EDBDE2-6B60-4E3B-B0FB-259DC78EB089}" srcOrd="1" destOrd="0" presId="urn:microsoft.com/office/officeart/2005/8/layout/orgChart1"/>
    <dgm:cxn modelId="{4EB6ADBC-8E57-4DFF-BDE4-945CDED688F4}" type="presParOf" srcId="{9BA52673-3FF7-4626-BC7E-A461785C1783}" destId="{80A77F32-38ED-43CA-9CF7-D5C7FEDFA6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4AD35F-645D-4522-9AEB-2F9A3DD6383D}" type="doc">
      <dgm:prSet loTypeId="urn:microsoft.com/office/officeart/2005/8/layout/orgChart1" loCatId="hierarchy" qsTypeId="urn:microsoft.com/office/officeart/2005/8/quickstyle/simple1" qsCatId="simple" csTypeId="urn:microsoft.com/office/officeart/2005/8/colors/accent2_3" csCatId="accent2" phldr="1"/>
      <dgm:spPr/>
    </dgm:pt>
    <dgm:pt modelId="{0C4915F9-361A-4E20-B4CA-7F5870A1186D}">
      <dgm:prSet custT="1"/>
      <dgm:spPr>
        <a:solidFill>
          <a:srgbClr val="679973"/>
        </a:solidFill>
        <a:scene3d>
          <a:camera prst="orthographicFront"/>
          <a:lightRig rig="threePt" dir="t"/>
        </a:scene3d>
        <a:sp3d>
          <a:bevelT w="165100" prst="coolSlan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solidFill>
                <a:schemeClr val="tx1"/>
              </a:solidFill>
              <a:effectLst/>
              <a:latin typeface="Calibri" pitchFamily="34" charset="0"/>
            </a:rPr>
            <a:t>Area Command</a:t>
          </a:r>
          <a:br>
            <a:rPr kumimoji="0" lang="en-US" sz="1800" b="1" i="0" u="none" strike="noStrike" cap="none" normalizeH="0" baseline="0" dirty="0" smtClean="0">
              <a:ln/>
              <a:solidFill>
                <a:schemeClr val="tx1"/>
              </a:solidFill>
              <a:effectLst/>
              <a:latin typeface="Calibri" pitchFamily="34" charset="0"/>
            </a:rPr>
          </a:br>
          <a:endParaRPr kumimoji="0" lang="en-US" sz="1800" b="1" i="0" u="none" strike="noStrike" cap="none" normalizeH="0" baseline="0" dirty="0" smtClean="0">
            <a:ln/>
            <a:solidFill>
              <a:schemeClr val="tx1"/>
            </a:solidFill>
            <a:effectLst/>
            <a:latin typeface="Calibri" pitchFamily="34" charset="0"/>
          </a:endParaRPr>
        </a:p>
      </dgm:t>
    </dgm:pt>
    <dgm:pt modelId="{7995BC8E-F3B1-4CE1-83C8-076DCCB2039A}" type="parTrans" cxnId="{FF0F6945-6B28-4C91-91BF-7B9294D96661}">
      <dgm:prSet/>
      <dgm:spPr/>
      <dgm:t>
        <a:bodyPr/>
        <a:lstStyle/>
        <a:p>
          <a:endParaRPr lang="en-US"/>
        </a:p>
      </dgm:t>
    </dgm:pt>
    <dgm:pt modelId="{32226CAC-D592-4BD8-8532-140FBD428EAB}" type="sibTrans" cxnId="{FF0F6945-6B28-4C91-91BF-7B9294D96661}">
      <dgm:prSet/>
      <dgm:spPr/>
      <dgm:t>
        <a:bodyPr/>
        <a:lstStyle/>
        <a:p>
          <a:endParaRPr lang="en-US"/>
        </a:p>
      </dgm:t>
    </dgm:pt>
    <dgm:pt modelId="{C9E1F9ED-6E93-4E5E-BA85-09CB202769F4}">
      <dgm:prSet custT="1"/>
      <dgm:spPr>
        <a:solidFill>
          <a:srgbClr val="B8D0BE"/>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effectLst/>
              <a:latin typeface="+mn-lt"/>
            </a:rPr>
            <a:t>Incident Command Post</a:t>
          </a:r>
        </a:p>
      </dgm:t>
    </dgm:pt>
    <dgm:pt modelId="{A0E971CE-1CC7-4B8E-8280-B9844C2C0FFB}" type="parTrans" cxnId="{7E603453-A2DB-477D-B661-247A5C78203C}">
      <dgm:prSet/>
      <dgm:spPr>
        <a:ln>
          <a:solidFill>
            <a:schemeClr val="accent1"/>
          </a:solidFill>
        </a:ln>
      </dgm:spPr>
      <dgm:t>
        <a:bodyPr/>
        <a:lstStyle/>
        <a:p>
          <a:endParaRPr lang="en-US">
            <a:solidFill>
              <a:schemeClr val="tx1"/>
            </a:solidFill>
          </a:endParaRPr>
        </a:p>
      </dgm:t>
    </dgm:pt>
    <dgm:pt modelId="{18E81677-7770-4ACA-AC6B-44E28D6C12EF}" type="sibTrans" cxnId="{7E603453-A2DB-477D-B661-247A5C78203C}">
      <dgm:prSet/>
      <dgm:spPr/>
      <dgm:t>
        <a:bodyPr/>
        <a:lstStyle/>
        <a:p>
          <a:endParaRPr lang="en-US"/>
        </a:p>
      </dgm:t>
    </dgm:pt>
    <dgm:pt modelId="{708240E7-5C59-4854-8E67-92912F4FBB06}">
      <dgm:prSet custT="1"/>
      <dgm:spPr>
        <a:solidFill>
          <a:srgbClr val="B8D0BE"/>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effectLst/>
              <a:latin typeface="+mn-lt"/>
            </a:rPr>
            <a:t>Incident Command Post</a:t>
          </a:r>
        </a:p>
      </dgm:t>
    </dgm:pt>
    <dgm:pt modelId="{7EFCFC5A-2697-49EC-8468-42B8691BF118}" type="parTrans" cxnId="{CF593F26-A414-4D72-A91C-714A93814B78}">
      <dgm:prSet/>
      <dgm:spPr>
        <a:ln>
          <a:solidFill>
            <a:schemeClr val="accent1"/>
          </a:solidFill>
        </a:ln>
      </dgm:spPr>
      <dgm:t>
        <a:bodyPr/>
        <a:lstStyle/>
        <a:p>
          <a:endParaRPr lang="en-US">
            <a:solidFill>
              <a:schemeClr val="tx1"/>
            </a:solidFill>
          </a:endParaRPr>
        </a:p>
      </dgm:t>
    </dgm:pt>
    <dgm:pt modelId="{7C986B6A-329F-41FA-A013-E07E04B5FB5D}" type="sibTrans" cxnId="{CF593F26-A414-4D72-A91C-714A93814B78}">
      <dgm:prSet/>
      <dgm:spPr/>
      <dgm:t>
        <a:bodyPr/>
        <a:lstStyle/>
        <a:p>
          <a:endParaRPr lang="en-US"/>
        </a:p>
      </dgm:t>
    </dgm:pt>
    <dgm:pt modelId="{68A79E94-E4B4-48A7-873F-0D187BA1295D}">
      <dgm:prSet custT="1"/>
      <dgm:spPr>
        <a:solidFill>
          <a:srgbClr val="B8D0BE"/>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effectLst/>
              <a:latin typeface="+mn-lt"/>
            </a:rPr>
            <a:t>Incident Command Post</a:t>
          </a:r>
        </a:p>
      </dgm:t>
    </dgm:pt>
    <dgm:pt modelId="{AA024E30-76CD-4211-B6CA-D3FAD4A24DCD}" type="parTrans" cxnId="{4978EFAA-6395-4923-87D3-88CDEFD52C56}">
      <dgm:prSet/>
      <dgm:spPr>
        <a:ln>
          <a:solidFill>
            <a:schemeClr val="accent1"/>
          </a:solidFill>
        </a:ln>
      </dgm:spPr>
      <dgm:t>
        <a:bodyPr/>
        <a:lstStyle/>
        <a:p>
          <a:endParaRPr lang="en-US">
            <a:solidFill>
              <a:schemeClr val="tx1"/>
            </a:solidFill>
          </a:endParaRPr>
        </a:p>
      </dgm:t>
    </dgm:pt>
    <dgm:pt modelId="{1EC056FD-06B3-44B0-A8AF-3EBE261509C8}" type="sibTrans" cxnId="{4978EFAA-6395-4923-87D3-88CDEFD52C56}">
      <dgm:prSet/>
      <dgm:spPr/>
      <dgm:t>
        <a:bodyPr/>
        <a:lstStyle/>
        <a:p>
          <a:endParaRPr lang="en-US"/>
        </a:p>
      </dgm:t>
    </dgm:pt>
    <dgm:pt modelId="{3796533A-D566-4A08-A76D-340C0255DE68}" type="pres">
      <dgm:prSet presAssocID="{104AD35F-645D-4522-9AEB-2F9A3DD6383D}" presName="hierChild1" presStyleCnt="0">
        <dgm:presLayoutVars>
          <dgm:orgChart val="1"/>
          <dgm:chPref val="1"/>
          <dgm:dir/>
          <dgm:animOne val="branch"/>
          <dgm:animLvl val="lvl"/>
          <dgm:resizeHandles/>
        </dgm:presLayoutVars>
      </dgm:prSet>
      <dgm:spPr/>
    </dgm:pt>
    <dgm:pt modelId="{95A499C3-7514-47F0-AEFB-793310A5C439}" type="pres">
      <dgm:prSet presAssocID="{0C4915F9-361A-4E20-B4CA-7F5870A1186D}" presName="hierRoot1" presStyleCnt="0">
        <dgm:presLayoutVars>
          <dgm:hierBranch/>
        </dgm:presLayoutVars>
      </dgm:prSet>
      <dgm:spPr/>
    </dgm:pt>
    <dgm:pt modelId="{296436C2-C82F-449C-8946-5307D2DE83F8}" type="pres">
      <dgm:prSet presAssocID="{0C4915F9-361A-4E20-B4CA-7F5870A1186D}" presName="rootComposite1" presStyleCnt="0"/>
      <dgm:spPr/>
    </dgm:pt>
    <dgm:pt modelId="{E63DA9C2-3A66-4581-8D89-67795D8FC0CB}" type="pres">
      <dgm:prSet presAssocID="{0C4915F9-361A-4E20-B4CA-7F5870A1186D}" presName="rootText1" presStyleLbl="node0" presStyleIdx="0" presStyleCnt="1" custScaleX="231011" custScaleY="210725" custLinFactNeighborX="2096" custLinFactNeighborY="-44073">
        <dgm:presLayoutVars>
          <dgm:chPref val="3"/>
        </dgm:presLayoutVars>
      </dgm:prSet>
      <dgm:spPr>
        <a:prstGeom prst="round2SameRect">
          <a:avLst/>
        </a:prstGeom>
      </dgm:spPr>
      <dgm:t>
        <a:bodyPr/>
        <a:lstStyle/>
        <a:p>
          <a:endParaRPr lang="en-US"/>
        </a:p>
      </dgm:t>
    </dgm:pt>
    <dgm:pt modelId="{1CC5BAE0-2410-4A0E-B3F3-C1ADF2B64C47}" type="pres">
      <dgm:prSet presAssocID="{0C4915F9-361A-4E20-B4CA-7F5870A1186D}" presName="rootConnector1" presStyleLbl="node1" presStyleIdx="0" presStyleCnt="0"/>
      <dgm:spPr/>
      <dgm:t>
        <a:bodyPr/>
        <a:lstStyle/>
        <a:p>
          <a:endParaRPr lang="en-US"/>
        </a:p>
      </dgm:t>
    </dgm:pt>
    <dgm:pt modelId="{CE00B5FA-3E47-45A8-B1BF-B3BC6AEF321F}" type="pres">
      <dgm:prSet presAssocID="{0C4915F9-361A-4E20-B4CA-7F5870A1186D}" presName="hierChild2" presStyleCnt="0"/>
      <dgm:spPr/>
    </dgm:pt>
    <dgm:pt modelId="{AE0371CF-2CCA-47A8-8FE9-783943459CCB}" type="pres">
      <dgm:prSet presAssocID="{A0E971CE-1CC7-4B8E-8280-B9844C2C0FFB}" presName="Name35" presStyleLbl="parChTrans1D2" presStyleIdx="0" presStyleCnt="3"/>
      <dgm:spPr/>
      <dgm:t>
        <a:bodyPr/>
        <a:lstStyle/>
        <a:p>
          <a:endParaRPr lang="en-US"/>
        </a:p>
      </dgm:t>
    </dgm:pt>
    <dgm:pt modelId="{9E374BB7-9D0B-425C-8612-488CB9BCADCB}" type="pres">
      <dgm:prSet presAssocID="{C9E1F9ED-6E93-4E5E-BA85-09CB202769F4}" presName="hierRoot2" presStyleCnt="0">
        <dgm:presLayoutVars>
          <dgm:hierBranch/>
        </dgm:presLayoutVars>
      </dgm:prSet>
      <dgm:spPr/>
    </dgm:pt>
    <dgm:pt modelId="{5F4A00CE-D214-4918-A117-84B69DCC54B5}" type="pres">
      <dgm:prSet presAssocID="{C9E1F9ED-6E93-4E5E-BA85-09CB202769F4}" presName="rootComposite" presStyleCnt="0"/>
      <dgm:spPr/>
    </dgm:pt>
    <dgm:pt modelId="{BBB61868-9691-4E9F-8F34-4D61D2FC3953}" type="pres">
      <dgm:prSet presAssocID="{C9E1F9ED-6E93-4E5E-BA85-09CB202769F4}" presName="rootText" presStyleLbl="node2" presStyleIdx="0" presStyleCnt="3" custScaleX="105340" custScaleY="241548" custLinFactY="10019" custLinFactNeighborX="1956" custLinFactNeighborY="100000">
        <dgm:presLayoutVars>
          <dgm:chPref val="3"/>
        </dgm:presLayoutVars>
      </dgm:prSet>
      <dgm:spPr/>
      <dgm:t>
        <a:bodyPr/>
        <a:lstStyle/>
        <a:p>
          <a:endParaRPr lang="en-US"/>
        </a:p>
      </dgm:t>
    </dgm:pt>
    <dgm:pt modelId="{74306746-1F47-4985-9286-FE467C469057}" type="pres">
      <dgm:prSet presAssocID="{C9E1F9ED-6E93-4E5E-BA85-09CB202769F4}" presName="rootConnector" presStyleLbl="node2" presStyleIdx="0" presStyleCnt="3"/>
      <dgm:spPr/>
      <dgm:t>
        <a:bodyPr/>
        <a:lstStyle/>
        <a:p>
          <a:endParaRPr lang="en-US"/>
        </a:p>
      </dgm:t>
    </dgm:pt>
    <dgm:pt modelId="{C19F3EB1-A73E-4F5E-82FB-71A94673C503}" type="pres">
      <dgm:prSet presAssocID="{C9E1F9ED-6E93-4E5E-BA85-09CB202769F4}" presName="hierChild4" presStyleCnt="0"/>
      <dgm:spPr/>
    </dgm:pt>
    <dgm:pt modelId="{64F63BD3-EE90-49F0-A582-0C2DA456131B}" type="pres">
      <dgm:prSet presAssocID="{C9E1F9ED-6E93-4E5E-BA85-09CB202769F4}" presName="hierChild5" presStyleCnt="0"/>
      <dgm:spPr/>
    </dgm:pt>
    <dgm:pt modelId="{D90FE44E-30F0-4855-BD34-DAAE9EF238BD}" type="pres">
      <dgm:prSet presAssocID="{7EFCFC5A-2697-49EC-8468-42B8691BF118}" presName="Name35" presStyleLbl="parChTrans1D2" presStyleIdx="1" presStyleCnt="3"/>
      <dgm:spPr/>
      <dgm:t>
        <a:bodyPr/>
        <a:lstStyle/>
        <a:p>
          <a:endParaRPr lang="en-US"/>
        </a:p>
      </dgm:t>
    </dgm:pt>
    <dgm:pt modelId="{8DA7822D-F234-4B46-A60D-BE15C397D4B9}" type="pres">
      <dgm:prSet presAssocID="{708240E7-5C59-4854-8E67-92912F4FBB06}" presName="hierRoot2" presStyleCnt="0">
        <dgm:presLayoutVars>
          <dgm:hierBranch/>
        </dgm:presLayoutVars>
      </dgm:prSet>
      <dgm:spPr/>
    </dgm:pt>
    <dgm:pt modelId="{8E84224D-CD47-49AE-B7E0-25094D78D54D}" type="pres">
      <dgm:prSet presAssocID="{708240E7-5C59-4854-8E67-92912F4FBB06}" presName="rootComposite" presStyleCnt="0"/>
      <dgm:spPr/>
    </dgm:pt>
    <dgm:pt modelId="{43F516DF-A001-44E6-8BFD-3A8BE9E16EF9}" type="pres">
      <dgm:prSet presAssocID="{708240E7-5C59-4854-8E67-92912F4FBB06}" presName="rootText" presStyleLbl="node2" presStyleIdx="1" presStyleCnt="3" custScaleX="105340" custScaleY="241548" custLinFactY="10019" custLinFactNeighborX="1956" custLinFactNeighborY="100000">
        <dgm:presLayoutVars>
          <dgm:chPref val="3"/>
        </dgm:presLayoutVars>
      </dgm:prSet>
      <dgm:spPr/>
      <dgm:t>
        <a:bodyPr/>
        <a:lstStyle/>
        <a:p>
          <a:endParaRPr lang="en-US"/>
        </a:p>
      </dgm:t>
    </dgm:pt>
    <dgm:pt modelId="{9C5C5FEB-D46C-4271-81E8-CCE89BD05CD6}" type="pres">
      <dgm:prSet presAssocID="{708240E7-5C59-4854-8E67-92912F4FBB06}" presName="rootConnector" presStyleLbl="node2" presStyleIdx="1" presStyleCnt="3"/>
      <dgm:spPr/>
      <dgm:t>
        <a:bodyPr/>
        <a:lstStyle/>
        <a:p>
          <a:endParaRPr lang="en-US"/>
        </a:p>
      </dgm:t>
    </dgm:pt>
    <dgm:pt modelId="{8792364F-2E4B-49D5-A642-9506DA0E4981}" type="pres">
      <dgm:prSet presAssocID="{708240E7-5C59-4854-8E67-92912F4FBB06}" presName="hierChild4" presStyleCnt="0"/>
      <dgm:spPr/>
    </dgm:pt>
    <dgm:pt modelId="{05C71069-76E7-4B0B-846A-68EB4B7E0ECC}" type="pres">
      <dgm:prSet presAssocID="{708240E7-5C59-4854-8E67-92912F4FBB06}" presName="hierChild5" presStyleCnt="0"/>
      <dgm:spPr/>
    </dgm:pt>
    <dgm:pt modelId="{0B9847F0-2DDB-4BD4-A975-AAF978FCA9A0}" type="pres">
      <dgm:prSet presAssocID="{AA024E30-76CD-4211-B6CA-D3FAD4A24DCD}" presName="Name35" presStyleLbl="parChTrans1D2" presStyleIdx="2" presStyleCnt="3"/>
      <dgm:spPr/>
      <dgm:t>
        <a:bodyPr/>
        <a:lstStyle/>
        <a:p>
          <a:endParaRPr lang="en-US"/>
        </a:p>
      </dgm:t>
    </dgm:pt>
    <dgm:pt modelId="{81037554-2D8D-4235-B101-61D25608EBEA}" type="pres">
      <dgm:prSet presAssocID="{68A79E94-E4B4-48A7-873F-0D187BA1295D}" presName="hierRoot2" presStyleCnt="0">
        <dgm:presLayoutVars>
          <dgm:hierBranch/>
        </dgm:presLayoutVars>
      </dgm:prSet>
      <dgm:spPr/>
    </dgm:pt>
    <dgm:pt modelId="{ABC5CDDC-60E4-43C7-B93F-26CA1D0C1C20}" type="pres">
      <dgm:prSet presAssocID="{68A79E94-E4B4-48A7-873F-0D187BA1295D}" presName="rootComposite" presStyleCnt="0"/>
      <dgm:spPr/>
    </dgm:pt>
    <dgm:pt modelId="{395F9492-F4E2-486F-BFD6-633D552EBE41}" type="pres">
      <dgm:prSet presAssocID="{68A79E94-E4B4-48A7-873F-0D187BA1295D}" presName="rootText" presStyleLbl="node2" presStyleIdx="2" presStyleCnt="3" custScaleX="105340" custScaleY="241548" custLinFactY="10019" custLinFactNeighborX="-4161" custLinFactNeighborY="100000">
        <dgm:presLayoutVars>
          <dgm:chPref val="3"/>
        </dgm:presLayoutVars>
      </dgm:prSet>
      <dgm:spPr/>
      <dgm:t>
        <a:bodyPr/>
        <a:lstStyle/>
        <a:p>
          <a:endParaRPr lang="en-US"/>
        </a:p>
      </dgm:t>
    </dgm:pt>
    <dgm:pt modelId="{A33868CC-EB7D-4133-9282-7F42B8F4410E}" type="pres">
      <dgm:prSet presAssocID="{68A79E94-E4B4-48A7-873F-0D187BA1295D}" presName="rootConnector" presStyleLbl="node2" presStyleIdx="2" presStyleCnt="3"/>
      <dgm:spPr/>
      <dgm:t>
        <a:bodyPr/>
        <a:lstStyle/>
        <a:p>
          <a:endParaRPr lang="en-US"/>
        </a:p>
      </dgm:t>
    </dgm:pt>
    <dgm:pt modelId="{D8D0BC89-3BF4-4462-9CC4-6FA8A7C212D6}" type="pres">
      <dgm:prSet presAssocID="{68A79E94-E4B4-48A7-873F-0D187BA1295D}" presName="hierChild4" presStyleCnt="0"/>
      <dgm:spPr/>
    </dgm:pt>
    <dgm:pt modelId="{063ED2F2-71EF-4386-8B5D-0F648B74A4AF}" type="pres">
      <dgm:prSet presAssocID="{68A79E94-E4B4-48A7-873F-0D187BA1295D}" presName="hierChild5" presStyleCnt="0"/>
      <dgm:spPr/>
    </dgm:pt>
    <dgm:pt modelId="{03F19883-BD90-4708-B187-DD64B9A3ABF5}" type="pres">
      <dgm:prSet presAssocID="{0C4915F9-361A-4E20-B4CA-7F5870A1186D}" presName="hierChild3" presStyleCnt="0"/>
      <dgm:spPr/>
    </dgm:pt>
  </dgm:ptLst>
  <dgm:cxnLst>
    <dgm:cxn modelId="{1B186590-DB2A-4BF9-B6A0-B71F7A920908}" type="presOf" srcId="{708240E7-5C59-4854-8E67-92912F4FBB06}" destId="{43F516DF-A001-44E6-8BFD-3A8BE9E16EF9}" srcOrd="0" destOrd="0" presId="urn:microsoft.com/office/officeart/2005/8/layout/orgChart1"/>
    <dgm:cxn modelId="{4978EFAA-6395-4923-87D3-88CDEFD52C56}" srcId="{0C4915F9-361A-4E20-B4CA-7F5870A1186D}" destId="{68A79E94-E4B4-48A7-873F-0D187BA1295D}" srcOrd="2" destOrd="0" parTransId="{AA024E30-76CD-4211-B6CA-D3FAD4A24DCD}" sibTransId="{1EC056FD-06B3-44B0-A8AF-3EBE261509C8}"/>
    <dgm:cxn modelId="{80296EE8-6E44-4AA6-B7DD-D3F572B2D81E}" type="presOf" srcId="{68A79E94-E4B4-48A7-873F-0D187BA1295D}" destId="{395F9492-F4E2-486F-BFD6-633D552EBE41}" srcOrd="0" destOrd="0" presId="urn:microsoft.com/office/officeart/2005/8/layout/orgChart1"/>
    <dgm:cxn modelId="{724357BB-51D7-465C-987C-9D7D4DABECED}" type="presOf" srcId="{104AD35F-645D-4522-9AEB-2F9A3DD6383D}" destId="{3796533A-D566-4A08-A76D-340C0255DE68}" srcOrd="0" destOrd="0" presId="urn:microsoft.com/office/officeart/2005/8/layout/orgChart1"/>
    <dgm:cxn modelId="{984EF683-6979-45D7-AE96-9C1AD8E06D91}" type="presOf" srcId="{708240E7-5C59-4854-8E67-92912F4FBB06}" destId="{9C5C5FEB-D46C-4271-81E8-CCE89BD05CD6}" srcOrd="1" destOrd="0" presId="urn:microsoft.com/office/officeart/2005/8/layout/orgChart1"/>
    <dgm:cxn modelId="{5BD75C97-7D0D-4063-911F-D8F628B1A7C0}" type="presOf" srcId="{0C4915F9-361A-4E20-B4CA-7F5870A1186D}" destId="{1CC5BAE0-2410-4A0E-B3F3-C1ADF2B64C47}" srcOrd="1" destOrd="0" presId="urn:microsoft.com/office/officeart/2005/8/layout/orgChart1"/>
    <dgm:cxn modelId="{853191FC-5E38-4195-B628-2CD132E9D575}" type="presOf" srcId="{C9E1F9ED-6E93-4E5E-BA85-09CB202769F4}" destId="{74306746-1F47-4985-9286-FE467C469057}" srcOrd="1" destOrd="0" presId="urn:microsoft.com/office/officeart/2005/8/layout/orgChart1"/>
    <dgm:cxn modelId="{FF0F6945-6B28-4C91-91BF-7B9294D96661}" srcId="{104AD35F-645D-4522-9AEB-2F9A3DD6383D}" destId="{0C4915F9-361A-4E20-B4CA-7F5870A1186D}" srcOrd="0" destOrd="0" parTransId="{7995BC8E-F3B1-4CE1-83C8-076DCCB2039A}" sibTransId="{32226CAC-D592-4BD8-8532-140FBD428EAB}"/>
    <dgm:cxn modelId="{07FE0053-E642-471B-B588-EC849E51F19D}" type="presOf" srcId="{7EFCFC5A-2697-49EC-8468-42B8691BF118}" destId="{D90FE44E-30F0-4855-BD34-DAAE9EF238BD}" srcOrd="0" destOrd="0" presId="urn:microsoft.com/office/officeart/2005/8/layout/orgChart1"/>
    <dgm:cxn modelId="{62FC27F2-42CA-4A1C-9857-1E4791D0B92F}" type="presOf" srcId="{68A79E94-E4B4-48A7-873F-0D187BA1295D}" destId="{A33868CC-EB7D-4133-9282-7F42B8F4410E}" srcOrd="1" destOrd="0" presId="urn:microsoft.com/office/officeart/2005/8/layout/orgChart1"/>
    <dgm:cxn modelId="{CF593F26-A414-4D72-A91C-714A93814B78}" srcId="{0C4915F9-361A-4E20-B4CA-7F5870A1186D}" destId="{708240E7-5C59-4854-8E67-92912F4FBB06}" srcOrd="1" destOrd="0" parTransId="{7EFCFC5A-2697-49EC-8468-42B8691BF118}" sibTransId="{7C986B6A-329F-41FA-A013-E07E04B5FB5D}"/>
    <dgm:cxn modelId="{37D36F78-6014-412F-B604-537196828C42}" type="presOf" srcId="{AA024E30-76CD-4211-B6CA-D3FAD4A24DCD}" destId="{0B9847F0-2DDB-4BD4-A975-AAF978FCA9A0}" srcOrd="0" destOrd="0" presId="urn:microsoft.com/office/officeart/2005/8/layout/orgChart1"/>
    <dgm:cxn modelId="{E6869563-EB7B-4B05-82A7-3CBFDBED858F}" type="presOf" srcId="{0C4915F9-361A-4E20-B4CA-7F5870A1186D}" destId="{E63DA9C2-3A66-4581-8D89-67795D8FC0CB}" srcOrd="0" destOrd="0" presId="urn:microsoft.com/office/officeart/2005/8/layout/orgChart1"/>
    <dgm:cxn modelId="{1634BC43-0D7F-40A9-B84C-407F6A938638}" type="presOf" srcId="{C9E1F9ED-6E93-4E5E-BA85-09CB202769F4}" destId="{BBB61868-9691-4E9F-8F34-4D61D2FC3953}" srcOrd="0" destOrd="0" presId="urn:microsoft.com/office/officeart/2005/8/layout/orgChart1"/>
    <dgm:cxn modelId="{7E603453-A2DB-477D-B661-247A5C78203C}" srcId="{0C4915F9-361A-4E20-B4CA-7F5870A1186D}" destId="{C9E1F9ED-6E93-4E5E-BA85-09CB202769F4}" srcOrd="0" destOrd="0" parTransId="{A0E971CE-1CC7-4B8E-8280-B9844C2C0FFB}" sibTransId="{18E81677-7770-4ACA-AC6B-44E28D6C12EF}"/>
    <dgm:cxn modelId="{F069C38E-AE8F-4FFC-9BC9-A8DD3C196ECE}" type="presOf" srcId="{A0E971CE-1CC7-4B8E-8280-B9844C2C0FFB}" destId="{AE0371CF-2CCA-47A8-8FE9-783943459CCB}" srcOrd="0" destOrd="0" presId="urn:microsoft.com/office/officeart/2005/8/layout/orgChart1"/>
    <dgm:cxn modelId="{17D08A3B-7A5A-48C9-B9AD-B0A48E27F51B}" type="presParOf" srcId="{3796533A-D566-4A08-A76D-340C0255DE68}" destId="{95A499C3-7514-47F0-AEFB-793310A5C439}" srcOrd="0" destOrd="0" presId="urn:microsoft.com/office/officeart/2005/8/layout/orgChart1"/>
    <dgm:cxn modelId="{B6A02736-36D9-4839-81C6-EF5FBFA6949D}" type="presParOf" srcId="{95A499C3-7514-47F0-AEFB-793310A5C439}" destId="{296436C2-C82F-449C-8946-5307D2DE83F8}" srcOrd="0" destOrd="0" presId="urn:microsoft.com/office/officeart/2005/8/layout/orgChart1"/>
    <dgm:cxn modelId="{D9D374D4-FEB1-4BFB-B7CB-FBA2039F8425}" type="presParOf" srcId="{296436C2-C82F-449C-8946-5307D2DE83F8}" destId="{E63DA9C2-3A66-4581-8D89-67795D8FC0CB}" srcOrd="0" destOrd="0" presId="urn:microsoft.com/office/officeart/2005/8/layout/orgChart1"/>
    <dgm:cxn modelId="{5301F895-DFE6-4970-9321-6712FFDF6820}" type="presParOf" srcId="{296436C2-C82F-449C-8946-5307D2DE83F8}" destId="{1CC5BAE0-2410-4A0E-B3F3-C1ADF2B64C47}" srcOrd="1" destOrd="0" presId="urn:microsoft.com/office/officeart/2005/8/layout/orgChart1"/>
    <dgm:cxn modelId="{18C23804-4D3F-4275-9F48-530548A6FFA7}" type="presParOf" srcId="{95A499C3-7514-47F0-AEFB-793310A5C439}" destId="{CE00B5FA-3E47-45A8-B1BF-B3BC6AEF321F}" srcOrd="1" destOrd="0" presId="urn:microsoft.com/office/officeart/2005/8/layout/orgChart1"/>
    <dgm:cxn modelId="{CE45F975-2E4E-408A-8E41-42C5F3839737}" type="presParOf" srcId="{CE00B5FA-3E47-45A8-B1BF-B3BC6AEF321F}" destId="{AE0371CF-2CCA-47A8-8FE9-783943459CCB}" srcOrd="0" destOrd="0" presId="urn:microsoft.com/office/officeart/2005/8/layout/orgChart1"/>
    <dgm:cxn modelId="{DB9DFA29-BC68-4C96-9F86-23FDEC080720}" type="presParOf" srcId="{CE00B5FA-3E47-45A8-B1BF-B3BC6AEF321F}" destId="{9E374BB7-9D0B-425C-8612-488CB9BCADCB}" srcOrd="1" destOrd="0" presId="urn:microsoft.com/office/officeart/2005/8/layout/orgChart1"/>
    <dgm:cxn modelId="{6775B028-DA28-471D-842B-04E95CEAC559}" type="presParOf" srcId="{9E374BB7-9D0B-425C-8612-488CB9BCADCB}" destId="{5F4A00CE-D214-4918-A117-84B69DCC54B5}" srcOrd="0" destOrd="0" presId="urn:microsoft.com/office/officeart/2005/8/layout/orgChart1"/>
    <dgm:cxn modelId="{79D367EE-F298-4FD4-BA31-07865275AFA3}" type="presParOf" srcId="{5F4A00CE-D214-4918-A117-84B69DCC54B5}" destId="{BBB61868-9691-4E9F-8F34-4D61D2FC3953}" srcOrd="0" destOrd="0" presId="urn:microsoft.com/office/officeart/2005/8/layout/orgChart1"/>
    <dgm:cxn modelId="{8801B5A5-5620-4659-9BB7-9641252C2E09}" type="presParOf" srcId="{5F4A00CE-D214-4918-A117-84B69DCC54B5}" destId="{74306746-1F47-4985-9286-FE467C469057}" srcOrd="1" destOrd="0" presId="urn:microsoft.com/office/officeart/2005/8/layout/orgChart1"/>
    <dgm:cxn modelId="{B159CBE2-D7D3-4E98-8DAC-58955AA36E99}" type="presParOf" srcId="{9E374BB7-9D0B-425C-8612-488CB9BCADCB}" destId="{C19F3EB1-A73E-4F5E-82FB-71A94673C503}" srcOrd="1" destOrd="0" presId="urn:microsoft.com/office/officeart/2005/8/layout/orgChart1"/>
    <dgm:cxn modelId="{912D0FC7-F902-4EFB-B3E6-CCD9FFA3AF10}" type="presParOf" srcId="{9E374BB7-9D0B-425C-8612-488CB9BCADCB}" destId="{64F63BD3-EE90-49F0-A582-0C2DA456131B}" srcOrd="2" destOrd="0" presId="urn:microsoft.com/office/officeart/2005/8/layout/orgChart1"/>
    <dgm:cxn modelId="{B6FE217B-9118-4031-895D-2CBF25884F1C}" type="presParOf" srcId="{CE00B5FA-3E47-45A8-B1BF-B3BC6AEF321F}" destId="{D90FE44E-30F0-4855-BD34-DAAE9EF238BD}" srcOrd="2" destOrd="0" presId="urn:microsoft.com/office/officeart/2005/8/layout/orgChart1"/>
    <dgm:cxn modelId="{87487BC5-320A-402C-96A0-1112C98F79A6}" type="presParOf" srcId="{CE00B5FA-3E47-45A8-B1BF-B3BC6AEF321F}" destId="{8DA7822D-F234-4B46-A60D-BE15C397D4B9}" srcOrd="3" destOrd="0" presId="urn:microsoft.com/office/officeart/2005/8/layout/orgChart1"/>
    <dgm:cxn modelId="{BA6DE1BB-01D8-4530-9D7E-8CFE072AAC7B}" type="presParOf" srcId="{8DA7822D-F234-4B46-A60D-BE15C397D4B9}" destId="{8E84224D-CD47-49AE-B7E0-25094D78D54D}" srcOrd="0" destOrd="0" presId="urn:microsoft.com/office/officeart/2005/8/layout/orgChart1"/>
    <dgm:cxn modelId="{4D2A9125-C9AF-4C0C-89B2-876879C01789}" type="presParOf" srcId="{8E84224D-CD47-49AE-B7E0-25094D78D54D}" destId="{43F516DF-A001-44E6-8BFD-3A8BE9E16EF9}" srcOrd="0" destOrd="0" presId="urn:microsoft.com/office/officeart/2005/8/layout/orgChart1"/>
    <dgm:cxn modelId="{AA707D6C-3EBB-42BA-8CDC-80A8FEEDD7F4}" type="presParOf" srcId="{8E84224D-CD47-49AE-B7E0-25094D78D54D}" destId="{9C5C5FEB-D46C-4271-81E8-CCE89BD05CD6}" srcOrd="1" destOrd="0" presId="urn:microsoft.com/office/officeart/2005/8/layout/orgChart1"/>
    <dgm:cxn modelId="{473D7582-9635-434D-B323-7FC4345FC712}" type="presParOf" srcId="{8DA7822D-F234-4B46-A60D-BE15C397D4B9}" destId="{8792364F-2E4B-49D5-A642-9506DA0E4981}" srcOrd="1" destOrd="0" presId="urn:microsoft.com/office/officeart/2005/8/layout/orgChart1"/>
    <dgm:cxn modelId="{E6335550-CB27-438A-9223-F161E55D98A4}" type="presParOf" srcId="{8DA7822D-F234-4B46-A60D-BE15C397D4B9}" destId="{05C71069-76E7-4B0B-846A-68EB4B7E0ECC}" srcOrd="2" destOrd="0" presId="urn:microsoft.com/office/officeart/2005/8/layout/orgChart1"/>
    <dgm:cxn modelId="{06D1DC6C-27E7-4139-AF56-E323F926CEEF}" type="presParOf" srcId="{CE00B5FA-3E47-45A8-B1BF-B3BC6AEF321F}" destId="{0B9847F0-2DDB-4BD4-A975-AAF978FCA9A0}" srcOrd="4" destOrd="0" presId="urn:microsoft.com/office/officeart/2005/8/layout/orgChart1"/>
    <dgm:cxn modelId="{EE7AF2B4-21EB-46A3-8979-3CACFE7B07C6}" type="presParOf" srcId="{CE00B5FA-3E47-45A8-B1BF-B3BC6AEF321F}" destId="{81037554-2D8D-4235-B101-61D25608EBEA}" srcOrd="5" destOrd="0" presId="urn:microsoft.com/office/officeart/2005/8/layout/orgChart1"/>
    <dgm:cxn modelId="{9E7A5FED-5C5B-4568-AE4B-1B68D735F61F}" type="presParOf" srcId="{81037554-2D8D-4235-B101-61D25608EBEA}" destId="{ABC5CDDC-60E4-43C7-B93F-26CA1D0C1C20}" srcOrd="0" destOrd="0" presId="urn:microsoft.com/office/officeart/2005/8/layout/orgChart1"/>
    <dgm:cxn modelId="{BFD0AE1C-C41C-44D2-9937-0E57ECC95F7F}" type="presParOf" srcId="{ABC5CDDC-60E4-43C7-B93F-26CA1D0C1C20}" destId="{395F9492-F4E2-486F-BFD6-633D552EBE41}" srcOrd="0" destOrd="0" presId="urn:microsoft.com/office/officeart/2005/8/layout/orgChart1"/>
    <dgm:cxn modelId="{9B7418C6-A2EE-4C7C-9B0D-3E5710A06F30}" type="presParOf" srcId="{ABC5CDDC-60E4-43C7-B93F-26CA1D0C1C20}" destId="{A33868CC-EB7D-4133-9282-7F42B8F4410E}" srcOrd="1" destOrd="0" presId="urn:microsoft.com/office/officeart/2005/8/layout/orgChart1"/>
    <dgm:cxn modelId="{83D60456-1B56-429C-A642-B6F953BF0F55}" type="presParOf" srcId="{81037554-2D8D-4235-B101-61D25608EBEA}" destId="{D8D0BC89-3BF4-4462-9CC4-6FA8A7C212D6}" srcOrd="1" destOrd="0" presId="urn:microsoft.com/office/officeart/2005/8/layout/orgChart1"/>
    <dgm:cxn modelId="{23F51101-7C37-4C40-8723-213C4CF2B68E}" type="presParOf" srcId="{81037554-2D8D-4235-B101-61D25608EBEA}" destId="{063ED2F2-71EF-4386-8B5D-0F648B74A4AF}" srcOrd="2" destOrd="0" presId="urn:microsoft.com/office/officeart/2005/8/layout/orgChart1"/>
    <dgm:cxn modelId="{05817DD4-3DA6-4070-A015-6519C8ADC042}" type="presParOf" srcId="{95A499C3-7514-47F0-AEFB-793310A5C439}" destId="{03F19883-BD90-4708-B187-DD64B9A3AB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1DC2A-BB86-4CBD-9945-8FF343A1A6C1}"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FD4DE65A-EE64-4C32-9002-473C963DBFFD}">
      <dgm:prSet phldrT="[Text]" custT="1"/>
      <dgm:spPr>
        <a:solidFill>
          <a:srgbClr val="FFD07D"/>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600" b="1" baseline="0" dirty="0" smtClean="0">
              <a:solidFill>
                <a:schemeClr val="tx1"/>
              </a:solidFill>
            </a:rPr>
            <a:t>Incident Commander</a:t>
          </a:r>
          <a:endParaRPr lang="en-US" sz="1600" b="1" baseline="0" dirty="0">
            <a:solidFill>
              <a:schemeClr val="tx1"/>
            </a:solidFill>
          </a:endParaRPr>
        </a:p>
      </dgm:t>
    </dgm:pt>
    <dgm:pt modelId="{A1EF7765-20EE-47D0-AFE9-4D7FC1490C6A}" type="parTrans" cxnId="{48836208-5166-4B84-B668-C7530E5D6377}">
      <dgm:prSet/>
      <dgm:spPr/>
      <dgm:t>
        <a:bodyPr/>
        <a:lstStyle/>
        <a:p>
          <a:endParaRPr lang="en-US"/>
        </a:p>
      </dgm:t>
    </dgm:pt>
    <dgm:pt modelId="{3A4DC297-9C41-4C5A-AA82-E21A49E44504}" type="sibTrans" cxnId="{48836208-5166-4B84-B668-C7530E5D6377}">
      <dgm:prSet/>
      <dgm:spPr/>
      <dgm:t>
        <a:bodyPr/>
        <a:lstStyle/>
        <a:p>
          <a:endParaRPr lang="en-US"/>
        </a:p>
      </dgm:t>
    </dgm:pt>
    <dgm:pt modelId="{9A376A5B-259D-497D-8B6D-F87758A3AC7E}" type="asst">
      <dgm:prSet phldrT="[Tex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600" b="1" baseline="0" dirty="0" smtClean="0">
              <a:solidFill>
                <a:schemeClr val="tx1"/>
              </a:solidFill>
            </a:rPr>
            <a:t>Safety</a:t>
          </a:r>
          <a:br>
            <a:rPr lang="en-US" sz="1600" b="1" baseline="0" dirty="0" smtClean="0">
              <a:solidFill>
                <a:schemeClr val="tx1"/>
              </a:solidFill>
            </a:rPr>
          </a:br>
          <a:r>
            <a:rPr lang="en-US" sz="1600" b="1" baseline="0" dirty="0" smtClean="0">
              <a:solidFill>
                <a:schemeClr val="tx1"/>
              </a:solidFill>
            </a:rPr>
            <a:t>Officer</a:t>
          </a:r>
          <a:endParaRPr lang="en-US" sz="1600" b="1" baseline="0" dirty="0">
            <a:solidFill>
              <a:schemeClr val="tx1"/>
            </a:solidFill>
          </a:endParaRPr>
        </a:p>
      </dgm:t>
    </dgm:pt>
    <dgm:pt modelId="{0FB6E1E2-6963-4909-B549-0BBFAA222B2C}" type="parTrans" cxnId="{BED2F2C0-2E77-4C76-8F39-868B4413A474}">
      <dgm:prSet/>
      <dgm:spPr/>
      <dgm:t>
        <a:bodyPr/>
        <a:lstStyle/>
        <a:p>
          <a:endParaRPr lang="en-US"/>
        </a:p>
      </dgm:t>
    </dgm:pt>
    <dgm:pt modelId="{046A4B2C-4BE0-44DF-9F1F-8016854ACAA4}" type="sibTrans" cxnId="{BED2F2C0-2E77-4C76-8F39-868B4413A474}">
      <dgm:prSet/>
      <dgm:spPr/>
      <dgm:t>
        <a:bodyPr/>
        <a:lstStyle/>
        <a:p>
          <a:endParaRPr lang="en-US"/>
        </a:p>
      </dgm:t>
    </dgm:pt>
    <dgm:pt modelId="{00513C54-01AB-4E70-A535-A01CDAF14CD0}" type="asst">
      <dgm:prSe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800" b="1" baseline="0" dirty="0" smtClean="0">
              <a:solidFill>
                <a:schemeClr val="tx1"/>
              </a:solidFill>
            </a:rPr>
            <a:t>Liaison</a:t>
          </a:r>
          <a:br>
            <a:rPr lang="en-US" sz="1800" b="1" baseline="0" dirty="0" smtClean="0">
              <a:solidFill>
                <a:schemeClr val="tx1"/>
              </a:solidFill>
            </a:rPr>
          </a:br>
          <a:r>
            <a:rPr lang="en-US" sz="1800" b="1" baseline="0" dirty="0" smtClean="0">
              <a:solidFill>
                <a:schemeClr val="tx1"/>
              </a:solidFill>
            </a:rPr>
            <a:t>Officer</a:t>
          </a:r>
          <a:endParaRPr lang="en-US" sz="1800" b="1" baseline="0" dirty="0">
            <a:solidFill>
              <a:schemeClr val="tx1"/>
            </a:solidFill>
          </a:endParaRPr>
        </a:p>
      </dgm:t>
    </dgm:pt>
    <dgm:pt modelId="{2A44796D-3A45-4DB1-A7FA-91D5555CADE9}" type="parTrans" cxnId="{BDF4038D-C008-450C-9BC1-0F0202DBD85E}">
      <dgm:prSet/>
      <dgm:spPr/>
      <dgm:t>
        <a:bodyPr/>
        <a:lstStyle/>
        <a:p>
          <a:endParaRPr lang="en-US"/>
        </a:p>
      </dgm:t>
    </dgm:pt>
    <dgm:pt modelId="{36BD16A5-744D-4189-99B3-E806903C6D8C}" type="sibTrans" cxnId="{BDF4038D-C008-450C-9BC1-0F0202DBD85E}">
      <dgm:prSet/>
      <dgm:spPr/>
      <dgm:t>
        <a:bodyPr/>
        <a:lstStyle/>
        <a:p>
          <a:endParaRPr lang="en-US"/>
        </a:p>
      </dgm:t>
    </dgm:pt>
    <dgm:pt modelId="{A68EAF76-9BA6-4792-A22E-454A71002D70}" type="asst">
      <dgm:prSe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600" b="1" baseline="0" dirty="0" smtClean="0">
              <a:solidFill>
                <a:schemeClr val="tx1"/>
              </a:solidFill>
            </a:rPr>
            <a:t>Public</a:t>
          </a:r>
          <a:br>
            <a:rPr lang="en-US" sz="1600" b="1" baseline="0" dirty="0" smtClean="0">
              <a:solidFill>
                <a:schemeClr val="tx1"/>
              </a:solidFill>
            </a:rPr>
          </a:br>
          <a:r>
            <a:rPr lang="en-US" sz="1600" b="1" baseline="0" dirty="0" smtClean="0">
              <a:solidFill>
                <a:schemeClr val="tx1"/>
              </a:solidFill>
            </a:rPr>
            <a:t>Information Officer</a:t>
          </a:r>
          <a:endParaRPr lang="en-US" sz="1600" b="1" baseline="0" dirty="0">
            <a:solidFill>
              <a:schemeClr val="tx1"/>
            </a:solidFill>
          </a:endParaRPr>
        </a:p>
      </dgm:t>
    </dgm:pt>
    <dgm:pt modelId="{80C32A76-F241-47D9-BB8A-896AA5D37247}" type="parTrans" cxnId="{9AE3887D-6B9F-45F4-88E2-186D779F6E7D}">
      <dgm:prSet/>
      <dgm:spPr/>
      <dgm:t>
        <a:bodyPr/>
        <a:lstStyle/>
        <a:p>
          <a:endParaRPr lang="en-US"/>
        </a:p>
      </dgm:t>
    </dgm:pt>
    <dgm:pt modelId="{4BCC33F5-FD34-45C9-8310-524035400711}" type="sibTrans" cxnId="{9AE3887D-6B9F-45F4-88E2-186D779F6E7D}">
      <dgm:prSet/>
      <dgm:spPr/>
      <dgm:t>
        <a:bodyPr/>
        <a:lstStyle/>
        <a:p>
          <a:endParaRPr lang="en-US"/>
        </a:p>
      </dgm:t>
    </dgm:pt>
    <dgm:pt modelId="{9ABCF526-F0A4-4745-BD50-AD83E31A5278}" type="pres">
      <dgm:prSet presAssocID="{D851DC2A-BB86-4CBD-9945-8FF343A1A6C1}" presName="hierChild1" presStyleCnt="0">
        <dgm:presLayoutVars>
          <dgm:orgChart val="1"/>
          <dgm:chPref val="1"/>
          <dgm:dir/>
          <dgm:animOne val="branch"/>
          <dgm:animLvl val="lvl"/>
          <dgm:resizeHandles/>
        </dgm:presLayoutVars>
      </dgm:prSet>
      <dgm:spPr/>
      <dgm:t>
        <a:bodyPr/>
        <a:lstStyle/>
        <a:p>
          <a:endParaRPr lang="en-US"/>
        </a:p>
      </dgm:t>
    </dgm:pt>
    <dgm:pt modelId="{F83F9364-019B-4F86-A801-E173CBC42A39}" type="pres">
      <dgm:prSet presAssocID="{FD4DE65A-EE64-4C32-9002-473C963DBFFD}" presName="hierRoot1" presStyleCnt="0">
        <dgm:presLayoutVars>
          <dgm:hierBranch val="init"/>
        </dgm:presLayoutVars>
      </dgm:prSet>
      <dgm:spPr/>
    </dgm:pt>
    <dgm:pt modelId="{3E92647A-A08C-4BE8-BB31-3C61FCAE7BEB}" type="pres">
      <dgm:prSet presAssocID="{FD4DE65A-EE64-4C32-9002-473C963DBFFD}" presName="rootComposite1" presStyleCnt="0"/>
      <dgm:spPr/>
    </dgm:pt>
    <dgm:pt modelId="{EAAF83B5-69EA-4B6E-A630-8E3798E6B31A}" type="pres">
      <dgm:prSet presAssocID="{FD4DE65A-EE64-4C32-9002-473C963DBFFD}" presName="rootText1" presStyleLbl="node0" presStyleIdx="0" presStyleCnt="1" custLinFactNeighborX="1903" custLinFactNeighborY="-64023">
        <dgm:presLayoutVars>
          <dgm:chPref val="3"/>
        </dgm:presLayoutVars>
      </dgm:prSet>
      <dgm:spPr/>
      <dgm:t>
        <a:bodyPr/>
        <a:lstStyle/>
        <a:p>
          <a:endParaRPr lang="en-US"/>
        </a:p>
      </dgm:t>
    </dgm:pt>
    <dgm:pt modelId="{AC93DCCF-BD07-4588-B9BF-57A3F82202F7}" type="pres">
      <dgm:prSet presAssocID="{FD4DE65A-EE64-4C32-9002-473C963DBFFD}" presName="rootConnector1" presStyleLbl="node1" presStyleIdx="0" presStyleCnt="0"/>
      <dgm:spPr/>
      <dgm:t>
        <a:bodyPr/>
        <a:lstStyle/>
        <a:p>
          <a:endParaRPr lang="en-US"/>
        </a:p>
      </dgm:t>
    </dgm:pt>
    <dgm:pt modelId="{10308F39-7FBD-498E-906D-A64D6630A7DD}" type="pres">
      <dgm:prSet presAssocID="{FD4DE65A-EE64-4C32-9002-473C963DBFFD}" presName="hierChild2" presStyleCnt="0"/>
      <dgm:spPr/>
    </dgm:pt>
    <dgm:pt modelId="{47B27486-D04B-4DDB-A7C9-E804355BCC07}" type="pres">
      <dgm:prSet presAssocID="{FD4DE65A-EE64-4C32-9002-473C963DBFFD}" presName="hierChild3" presStyleCnt="0"/>
      <dgm:spPr/>
    </dgm:pt>
    <dgm:pt modelId="{2F3DC2A9-5AE3-4CBC-A7AF-3C5BE1E3FA57}" type="pres">
      <dgm:prSet presAssocID="{0FB6E1E2-6963-4909-B549-0BBFAA222B2C}" presName="Name111" presStyleLbl="parChTrans1D2" presStyleIdx="0" presStyleCnt="3"/>
      <dgm:spPr/>
      <dgm:t>
        <a:bodyPr/>
        <a:lstStyle/>
        <a:p>
          <a:endParaRPr lang="en-US"/>
        </a:p>
      </dgm:t>
    </dgm:pt>
    <dgm:pt modelId="{6F19562A-4B47-490B-B6F8-0EBEEB73B935}" type="pres">
      <dgm:prSet presAssocID="{9A376A5B-259D-497D-8B6D-F87758A3AC7E}" presName="hierRoot3" presStyleCnt="0">
        <dgm:presLayoutVars>
          <dgm:hierBranch val="init"/>
        </dgm:presLayoutVars>
      </dgm:prSet>
      <dgm:spPr/>
    </dgm:pt>
    <dgm:pt modelId="{019535C4-8E1F-45D4-AD5F-128A6C72A547}" type="pres">
      <dgm:prSet presAssocID="{9A376A5B-259D-497D-8B6D-F87758A3AC7E}" presName="rootComposite3" presStyleCnt="0"/>
      <dgm:spPr/>
    </dgm:pt>
    <dgm:pt modelId="{01639E27-B96D-4652-9DB2-E0AE399219BE}" type="pres">
      <dgm:prSet presAssocID="{9A376A5B-259D-497D-8B6D-F87758A3AC7E}" presName="rootText3" presStyleLbl="asst1" presStyleIdx="0" presStyleCnt="3" custLinFactNeighborX="-43153" custLinFactNeighborY="-15928">
        <dgm:presLayoutVars>
          <dgm:chPref val="3"/>
        </dgm:presLayoutVars>
      </dgm:prSet>
      <dgm:spPr/>
      <dgm:t>
        <a:bodyPr/>
        <a:lstStyle/>
        <a:p>
          <a:endParaRPr lang="en-US"/>
        </a:p>
      </dgm:t>
    </dgm:pt>
    <dgm:pt modelId="{5684D41D-D0B4-4E65-B1E9-B56E505921C3}" type="pres">
      <dgm:prSet presAssocID="{9A376A5B-259D-497D-8B6D-F87758A3AC7E}" presName="rootConnector3" presStyleLbl="asst1" presStyleIdx="0" presStyleCnt="3"/>
      <dgm:spPr/>
      <dgm:t>
        <a:bodyPr/>
        <a:lstStyle/>
        <a:p>
          <a:endParaRPr lang="en-US"/>
        </a:p>
      </dgm:t>
    </dgm:pt>
    <dgm:pt modelId="{7A5B2416-B7E7-4BC8-9F80-76F95FE88AD2}" type="pres">
      <dgm:prSet presAssocID="{9A376A5B-259D-497D-8B6D-F87758A3AC7E}" presName="hierChild6" presStyleCnt="0"/>
      <dgm:spPr/>
    </dgm:pt>
    <dgm:pt modelId="{367618CD-A84B-4C91-9FB1-1A01CC1544C0}" type="pres">
      <dgm:prSet presAssocID="{9A376A5B-259D-497D-8B6D-F87758A3AC7E}" presName="hierChild7" presStyleCnt="0"/>
      <dgm:spPr/>
    </dgm:pt>
    <dgm:pt modelId="{535985D9-FE1F-4F4D-8970-D51999544080}" type="pres">
      <dgm:prSet presAssocID="{2A44796D-3A45-4DB1-A7FA-91D5555CADE9}" presName="Name111" presStyleLbl="parChTrans1D2" presStyleIdx="1" presStyleCnt="3"/>
      <dgm:spPr/>
      <dgm:t>
        <a:bodyPr/>
        <a:lstStyle/>
        <a:p>
          <a:endParaRPr lang="en-US"/>
        </a:p>
      </dgm:t>
    </dgm:pt>
    <dgm:pt modelId="{B16960D6-9B01-4740-887C-46061CF8E1CA}" type="pres">
      <dgm:prSet presAssocID="{00513C54-01AB-4E70-A535-A01CDAF14CD0}" presName="hierRoot3" presStyleCnt="0">
        <dgm:presLayoutVars>
          <dgm:hierBranch val="init"/>
        </dgm:presLayoutVars>
      </dgm:prSet>
      <dgm:spPr/>
    </dgm:pt>
    <dgm:pt modelId="{E43E38CF-4E0C-49A0-83A5-CAE8CBF0D6FA}" type="pres">
      <dgm:prSet presAssocID="{00513C54-01AB-4E70-A535-A01CDAF14CD0}" presName="rootComposite3" presStyleCnt="0"/>
      <dgm:spPr/>
    </dgm:pt>
    <dgm:pt modelId="{6947DC1F-D81C-46D6-82BF-0E301F296AA9}" type="pres">
      <dgm:prSet presAssocID="{00513C54-01AB-4E70-A535-A01CDAF14CD0}" presName="rootText3" presStyleLbl="asst1" presStyleIdx="1" presStyleCnt="3" custLinFactNeighborX="24806" custLinFactNeighborY="-15928">
        <dgm:presLayoutVars>
          <dgm:chPref val="3"/>
        </dgm:presLayoutVars>
      </dgm:prSet>
      <dgm:spPr/>
      <dgm:t>
        <a:bodyPr/>
        <a:lstStyle/>
        <a:p>
          <a:endParaRPr lang="en-US"/>
        </a:p>
      </dgm:t>
    </dgm:pt>
    <dgm:pt modelId="{9DDAD7DA-A0AA-41C4-9EF6-6B7CCE9BAD16}" type="pres">
      <dgm:prSet presAssocID="{00513C54-01AB-4E70-A535-A01CDAF14CD0}" presName="rootConnector3" presStyleLbl="asst1" presStyleIdx="1" presStyleCnt="3"/>
      <dgm:spPr/>
      <dgm:t>
        <a:bodyPr/>
        <a:lstStyle/>
        <a:p>
          <a:endParaRPr lang="en-US"/>
        </a:p>
      </dgm:t>
    </dgm:pt>
    <dgm:pt modelId="{B7657ACC-5C51-407F-8F3F-F790AD7FE792}" type="pres">
      <dgm:prSet presAssocID="{00513C54-01AB-4E70-A535-A01CDAF14CD0}" presName="hierChild6" presStyleCnt="0"/>
      <dgm:spPr/>
    </dgm:pt>
    <dgm:pt modelId="{EDC21D95-C5D2-4B91-86F1-5D5970D5CE29}" type="pres">
      <dgm:prSet presAssocID="{00513C54-01AB-4E70-A535-A01CDAF14CD0}" presName="hierChild7" presStyleCnt="0"/>
      <dgm:spPr/>
    </dgm:pt>
    <dgm:pt modelId="{50A5353A-28E5-4D22-B36A-671FC521FA5F}" type="pres">
      <dgm:prSet presAssocID="{80C32A76-F241-47D9-BB8A-896AA5D37247}" presName="Name111" presStyleLbl="parChTrans1D2" presStyleIdx="2" presStyleCnt="3"/>
      <dgm:spPr/>
      <dgm:t>
        <a:bodyPr/>
        <a:lstStyle/>
        <a:p>
          <a:endParaRPr lang="en-US"/>
        </a:p>
      </dgm:t>
    </dgm:pt>
    <dgm:pt modelId="{9BA52673-3FF7-4626-BC7E-A461785C1783}" type="pres">
      <dgm:prSet presAssocID="{A68EAF76-9BA6-4792-A22E-454A71002D70}" presName="hierRoot3" presStyleCnt="0">
        <dgm:presLayoutVars>
          <dgm:hierBranch val="init"/>
        </dgm:presLayoutVars>
      </dgm:prSet>
      <dgm:spPr/>
    </dgm:pt>
    <dgm:pt modelId="{713C94D9-86AC-4E12-9E25-EDF09BB9D630}" type="pres">
      <dgm:prSet presAssocID="{A68EAF76-9BA6-4792-A22E-454A71002D70}" presName="rootComposite3" presStyleCnt="0"/>
      <dgm:spPr/>
    </dgm:pt>
    <dgm:pt modelId="{7D66024D-9EC8-443D-8050-337AA6A30480}" type="pres">
      <dgm:prSet presAssocID="{A68EAF76-9BA6-4792-A22E-454A71002D70}" presName="rootText3" presStyleLbl="asst1" presStyleIdx="2" presStyleCnt="3" custScaleY="114462" custLinFactNeighborX="-43153" custLinFactNeighborY="-18010">
        <dgm:presLayoutVars>
          <dgm:chPref val="3"/>
        </dgm:presLayoutVars>
      </dgm:prSet>
      <dgm:spPr/>
      <dgm:t>
        <a:bodyPr/>
        <a:lstStyle/>
        <a:p>
          <a:endParaRPr lang="en-US"/>
        </a:p>
      </dgm:t>
    </dgm:pt>
    <dgm:pt modelId="{903A5F25-3C19-4B80-BA4B-43EAAC8DA7E6}" type="pres">
      <dgm:prSet presAssocID="{A68EAF76-9BA6-4792-A22E-454A71002D70}" presName="rootConnector3" presStyleLbl="asst1" presStyleIdx="2" presStyleCnt="3"/>
      <dgm:spPr/>
      <dgm:t>
        <a:bodyPr/>
        <a:lstStyle/>
        <a:p>
          <a:endParaRPr lang="en-US"/>
        </a:p>
      </dgm:t>
    </dgm:pt>
    <dgm:pt modelId="{45EDBDE2-6B60-4E3B-B0FB-259DC78EB089}" type="pres">
      <dgm:prSet presAssocID="{A68EAF76-9BA6-4792-A22E-454A71002D70}" presName="hierChild6" presStyleCnt="0"/>
      <dgm:spPr/>
    </dgm:pt>
    <dgm:pt modelId="{80A77F32-38ED-43CA-9CF7-D5C7FEDFA618}" type="pres">
      <dgm:prSet presAssocID="{A68EAF76-9BA6-4792-A22E-454A71002D70}" presName="hierChild7" presStyleCnt="0"/>
      <dgm:spPr/>
    </dgm:pt>
  </dgm:ptLst>
  <dgm:cxnLst>
    <dgm:cxn modelId="{9AE3887D-6B9F-45F4-88E2-186D779F6E7D}" srcId="{FD4DE65A-EE64-4C32-9002-473C963DBFFD}" destId="{A68EAF76-9BA6-4792-A22E-454A71002D70}" srcOrd="2" destOrd="0" parTransId="{80C32A76-F241-47D9-BB8A-896AA5D37247}" sibTransId="{4BCC33F5-FD34-45C9-8310-524035400711}"/>
    <dgm:cxn modelId="{05F2D8C8-2E19-4382-80FA-D0896D7C328A}" type="presOf" srcId="{A68EAF76-9BA6-4792-A22E-454A71002D70}" destId="{7D66024D-9EC8-443D-8050-337AA6A30480}" srcOrd="0" destOrd="0" presId="urn:microsoft.com/office/officeart/2005/8/layout/orgChart1"/>
    <dgm:cxn modelId="{25979B0B-95BB-4A74-BB8C-FA39CCB804EA}" type="presOf" srcId="{D851DC2A-BB86-4CBD-9945-8FF343A1A6C1}" destId="{9ABCF526-F0A4-4745-BD50-AD83E31A5278}" srcOrd="0" destOrd="0" presId="urn:microsoft.com/office/officeart/2005/8/layout/orgChart1"/>
    <dgm:cxn modelId="{721832C2-8DC9-4C6E-9190-31AB17612EB4}" type="presOf" srcId="{2A44796D-3A45-4DB1-A7FA-91D5555CADE9}" destId="{535985D9-FE1F-4F4D-8970-D51999544080}" srcOrd="0" destOrd="0" presId="urn:microsoft.com/office/officeart/2005/8/layout/orgChart1"/>
    <dgm:cxn modelId="{16BB66F5-4CA3-4F7E-8894-DF90A483398C}" type="presOf" srcId="{9A376A5B-259D-497D-8B6D-F87758A3AC7E}" destId="{01639E27-B96D-4652-9DB2-E0AE399219BE}" srcOrd="0" destOrd="0" presId="urn:microsoft.com/office/officeart/2005/8/layout/orgChart1"/>
    <dgm:cxn modelId="{1754F3AD-7F70-46B5-975E-59A1567AE5D9}" type="presOf" srcId="{80C32A76-F241-47D9-BB8A-896AA5D37247}" destId="{50A5353A-28E5-4D22-B36A-671FC521FA5F}" srcOrd="0" destOrd="0" presId="urn:microsoft.com/office/officeart/2005/8/layout/orgChart1"/>
    <dgm:cxn modelId="{07374A00-949B-4164-9B35-47DC6B6EB69E}" type="presOf" srcId="{00513C54-01AB-4E70-A535-A01CDAF14CD0}" destId="{6947DC1F-D81C-46D6-82BF-0E301F296AA9}" srcOrd="0" destOrd="0" presId="urn:microsoft.com/office/officeart/2005/8/layout/orgChart1"/>
    <dgm:cxn modelId="{BED2F2C0-2E77-4C76-8F39-868B4413A474}" srcId="{FD4DE65A-EE64-4C32-9002-473C963DBFFD}" destId="{9A376A5B-259D-497D-8B6D-F87758A3AC7E}" srcOrd="0" destOrd="0" parTransId="{0FB6E1E2-6963-4909-B549-0BBFAA222B2C}" sibTransId="{046A4B2C-4BE0-44DF-9F1F-8016854ACAA4}"/>
    <dgm:cxn modelId="{48836208-5166-4B84-B668-C7530E5D6377}" srcId="{D851DC2A-BB86-4CBD-9945-8FF343A1A6C1}" destId="{FD4DE65A-EE64-4C32-9002-473C963DBFFD}" srcOrd="0" destOrd="0" parTransId="{A1EF7765-20EE-47D0-AFE9-4D7FC1490C6A}" sibTransId="{3A4DC297-9C41-4C5A-AA82-E21A49E44504}"/>
    <dgm:cxn modelId="{D4485E9B-3923-4F9D-810B-DC3B3CDFCB8B}" type="presOf" srcId="{A68EAF76-9BA6-4792-A22E-454A71002D70}" destId="{903A5F25-3C19-4B80-BA4B-43EAAC8DA7E6}" srcOrd="1" destOrd="0" presId="urn:microsoft.com/office/officeart/2005/8/layout/orgChart1"/>
    <dgm:cxn modelId="{C364B34D-3535-42F8-A54E-A9A47CE93C56}" type="presOf" srcId="{FD4DE65A-EE64-4C32-9002-473C963DBFFD}" destId="{AC93DCCF-BD07-4588-B9BF-57A3F82202F7}" srcOrd="1" destOrd="0" presId="urn:microsoft.com/office/officeart/2005/8/layout/orgChart1"/>
    <dgm:cxn modelId="{A21AD07D-A14A-4C78-B4F5-88BD635E81D4}" type="presOf" srcId="{0FB6E1E2-6963-4909-B549-0BBFAA222B2C}" destId="{2F3DC2A9-5AE3-4CBC-A7AF-3C5BE1E3FA57}" srcOrd="0" destOrd="0" presId="urn:microsoft.com/office/officeart/2005/8/layout/orgChart1"/>
    <dgm:cxn modelId="{E61376B0-2479-4D29-8C24-FA4630184188}" type="presOf" srcId="{00513C54-01AB-4E70-A535-A01CDAF14CD0}" destId="{9DDAD7DA-A0AA-41C4-9EF6-6B7CCE9BAD16}" srcOrd="1" destOrd="0" presId="urn:microsoft.com/office/officeart/2005/8/layout/orgChart1"/>
    <dgm:cxn modelId="{24C936B3-F6FE-41E2-8B09-4D73328A76D7}" type="presOf" srcId="{FD4DE65A-EE64-4C32-9002-473C963DBFFD}" destId="{EAAF83B5-69EA-4B6E-A630-8E3798E6B31A}" srcOrd="0" destOrd="0" presId="urn:microsoft.com/office/officeart/2005/8/layout/orgChart1"/>
    <dgm:cxn modelId="{BDF4038D-C008-450C-9BC1-0F0202DBD85E}" srcId="{FD4DE65A-EE64-4C32-9002-473C963DBFFD}" destId="{00513C54-01AB-4E70-A535-A01CDAF14CD0}" srcOrd="1" destOrd="0" parTransId="{2A44796D-3A45-4DB1-A7FA-91D5555CADE9}" sibTransId="{36BD16A5-744D-4189-99B3-E806903C6D8C}"/>
    <dgm:cxn modelId="{AC9F4B46-2ECA-40FA-9EB1-149A7BF5B6CF}" type="presOf" srcId="{9A376A5B-259D-497D-8B6D-F87758A3AC7E}" destId="{5684D41D-D0B4-4E65-B1E9-B56E505921C3}" srcOrd="1" destOrd="0" presId="urn:microsoft.com/office/officeart/2005/8/layout/orgChart1"/>
    <dgm:cxn modelId="{7594D551-E422-4CE0-B6B2-57586C862095}" type="presParOf" srcId="{9ABCF526-F0A4-4745-BD50-AD83E31A5278}" destId="{F83F9364-019B-4F86-A801-E173CBC42A39}" srcOrd="0" destOrd="0" presId="urn:microsoft.com/office/officeart/2005/8/layout/orgChart1"/>
    <dgm:cxn modelId="{92E15E48-6303-4DBF-90BF-D9E175480EC8}" type="presParOf" srcId="{F83F9364-019B-4F86-A801-E173CBC42A39}" destId="{3E92647A-A08C-4BE8-BB31-3C61FCAE7BEB}" srcOrd="0" destOrd="0" presId="urn:microsoft.com/office/officeart/2005/8/layout/orgChart1"/>
    <dgm:cxn modelId="{5574B1C1-4A3E-4E60-8591-AD7CC645C9D1}" type="presParOf" srcId="{3E92647A-A08C-4BE8-BB31-3C61FCAE7BEB}" destId="{EAAF83B5-69EA-4B6E-A630-8E3798E6B31A}" srcOrd="0" destOrd="0" presId="urn:microsoft.com/office/officeart/2005/8/layout/orgChart1"/>
    <dgm:cxn modelId="{FB72D128-4254-43DA-A1E7-976E4E355D15}" type="presParOf" srcId="{3E92647A-A08C-4BE8-BB31-3C61FCAE7BEB}" destId="{AC93DCCF-BD07-4588-B9BF-57A3F82202F7}" srcOrd="1" destOrd="0" presId="urn:microsoft.com/office/officeart/2005/8/layout/orgChart1"/>
    <dgm:cxn modelId="{591B17B8-F476-45BF-8F63-D8F548504323}" type="presParOf" srcId="{F83F9364-019B-4F86-A801-E173CBC42A39}" destId="{10308F39-7FBD-498E-906D-A64D6630A7DD}" srcOrd="1" destOrd="0" presId="urn:microsoft.com/office/officeart/2005/8/layout/orgChart1"/>
    <dgm:cxn modelId="{953B65EF-BD0A-409C-882D-58C69B283772}" type="presParOf" srcId="{F83F9364-019B-4F86-A801-E173CBC42A39}" destId="{47B27486-D04B-4DDB-A7C9-E804355BCC07}" srcOrd="2" destOrd="0" presId="urn:microsoft.com/office/officeart/2005/8/layout/orgChart1"/>
    <dgm:cxn modelId="{52E8FA42-DB6A-4501-A3DB-3D03178A0D6A}" type="presParOf" srcId="{47B27486-D04B-4DDB-A7C9-E804355BCC07}" destId="{2F3DC2A9-5AE3-4CBC-A7AF-3C5BE1E3FA57}" srcOrd="0" destOrd="0" presId="urn:microsoft.com/office/officeart/2005/8/layout/orgChart1"/>
    <dgm:cxn modelId="{DBE9A5B3-6CF4-43A2-8597-00E231609226}" type="presParOf" srcId="{47B27486-D04B-4DDB-A7C9-E804355BCC07}" destId="{6F19562A-4B47-490B-B6F8-0EBEEB73B935}" srcOrd="1" destOrd="0" presId="urn:microsoft.com/office/officeart/2005/8/layout/orgChart1"/>
    <dgm:cxn modelId="{667FA73A-409D-494F-9965-DB272699A55C}" type="presParOf" srcId="{6F19562A-4B47-490B-B6F8-0EBEEB73B935}" destId="{019535C4-8E1F-45D4-AD5F-128A6C72A547}" srcOrd="0" destOrd="0" presId="urn:microsoft.com/office/officeart/2005/8/layout/orgChart1"/>
    <dgm:cxn modelId="{D0363894-2B76-46AD-A251-687F099D95F9}" type="presParOf" srcId="{019535C4-8E1F-45D4-AD5F-128A6C72A547}" destId="{01639E27-B96D-4652-9DB2-E0AE399219BE}" srcOrd="0" destOrd="0" presId="urn:microsoft.com/office/officeart/2005/8/layout/orgChart1"/>
    <dgm:cxn modelId="{49D17828-0C9B-4123-B060-48795CF6C5D9}" type="presParOf" srcId="{019535C4-8E1F-45D4-AD5F-128A6C72A547}" destId="{5684D41D-D0B4-4E65-B1E9-B56E505921C3}" srcOrd="1" destOrd="0" presId="urn:microsoft.com/office/officeart/2005/8/layout/orgChart1"/>
    <dgm:cxn modelId="{F25105AE-27B2-46E2-86A1-ECAB7B57B603}" type="presParOf" srcId="{6F19562A-4B47-490B-B6F8-0EBEEB73B935}" destId="{7A5B2416-B7E7-4BC8-9F80-76F95FE88AD2}" srcOrd="1" destOrd="0" presId="urn:microsoft.com/office/officeart/2005/8/layout/orgChart1"/>
    <dgm:cxn modelId="{58911762-E489-4C19-9ED3-6ECE7876EA48}" type="presParOf" srcId="{6F19562A-4B47-490B-B6F8-0EBEEB73B935}" destId="{367618CD-A84B-4C91-9FB1-1A01CC1544C0}" srcOrd="2" destOrd="0" presId="urn:microsoft.com/office/officeart/2005/8/layout/orgChart1"/>
    <dgm:cxn modelId="{8F526995-9CF1-41B7-9B4E-89A64DCA12F1}" type="presParOf" srcId="{47B27486-D04B-4DDB-A7C9-E804355BCC07}" destId="{535985D9-FE1F-4F4D-8970-D51999544080}" srcOrd="2" destOrd="0" presId="urn:microsoft.com/office/officeart/2005/8/layout/orgChart1"/>
    <dgm:cxn modelId="{839B87D7-CFAF-4B0B-ADB6-B8315038D79B}" type="presParOf" srcId="{47B27486-D04B-4DDB-A7C9-E804355BCC07}" destId="{B16960D6-9B01-4740-887C-46061CF8E1CA}" srcOrd="3" destOrd="0" presId="urn:microsoft.com/office/officeart/2005/8/layout/orgChart1"/>
    <dgm:cxn modelId="{AC96CBC4-6E7C-46E7-9E6C-BDB69D1F367A}" type="presParOf" srcId="{B16960D6-9B01-4740-887C-46061CF8E1CA}" destId="{E43E38CF-4E0C-49A0-83A5-CAE8CBF0D6FA}" srcOrd="0" destOrd="0" presId="urn:microsoft.com/office/officeart/2005/8/layout/orgChart1"/>
    <dgm:cxn modelId="{66480BF7-FC8D-441D-89DA-0CB31EF41D16}" type="presParOf" srcId="{E43E38CF-4E0C-49A0-83A5-CAE8CBF0D6FA}" destId="{6947DC1F-D81C-46D6-82BF-0E301F296AA9}" srcOrd="0" destOrd="0" presId="urn:microsoft.com/office/officeart/2005/8/layout/orgChart1"/>
    <dgm:cxn modelId="{BCBC07E3-D5F5-489F-83EA-96D5B740224F}" type="presParOf" srcId="{E43E38CF-4E0C-49A0-83A5-CAE8CBF0D6FA}" destId="{9DDAD7DA-A0AA-41C4-9EF6-6B7CCE9BAD16}" srcOrd="1" destOrd="0" presId="urn:microsoft.com/office/officeart/2005/8/layout/orgChart1"/>
    <dgm:cxn modelId="{ED9D7C29-3C6F-4C8A-B23B-E173AB80E78F}" type="presParOf" srcId="{B16960D6-9B01-4740-887C-46061CF8E1CA}" destId="{B7657ACC-5C51-407F-8F3F-F790AD7FE792}" srcOrd="1" destOrd="0" presId="urn:microsoft.com/office/officeart/2005/8/layout/orgChart1"/>
    <dgm:cxn modelId="{24309F75-D95A-4872-ADBE-71808AFA54BD}" type="presParOf" srcId="{B16960D6-9B01-4740-887C-46061CF8E1CA}" destId="{EDC21D95-C5D2-4B91-86F1-5D5970D5CE29}" srcOrd="2" destOrd="0" presId="urn:microsoft.com/office/officeart/2005/8/layout/orgChart1"/>
    <dgm:cxn modelId="{6D9DB8B4-5A7E-4B04-BD4A-D29BA93B6278}" type="presParOf" srcId="{47B27486-D04B-4DDB-A7C9-E804355BCC07}" destId="{50A5353A-28E5-4D22-B36A-671FC521FA5F}" srcOrd="4" destOrd="0" presId="urn:microsoft.com/office/officeart/2005/8/layout/orgChart1"/>
    <dgm:cxn modelId="{6C165EBF-CF5F-42C1-822B-5AF5DF3B47B0}" type="presParOf" srcId="{47B27486-D04B-4DDB-A7C9-E804355BCC07}" destId="{9BA52673-3FF7-4626-BC7E-A461785C1783}" srcOrd="5" destOrd="0" presId="urn:microsoft.com/office/officeart/2005/8/layout/orgChart1"/>
    <dgm:cxn modelId="{BDB9D3C3-A0C6-43FE-8EE5-E4A0506A2C96}" type="presParOf" srcId="{9BA52673-3FF7-4626-BC7E-A461785C1783}" destId="{713C94D9-86AC-4E12-9E25-EDF09BB9D630}" srcOrd="0" destOrd="0" presId="urn:microsoft.com/office/officeart/2005/8/layout/orgChart1"/>
    <dgm:cxn modelId="{DB8528F4-5790-4139-A943-6E3B21A182CC}" type="presParOf" srcId="{713C94D9-86AC-4E12-9E25-EDF09BB9D630}" destId="{7D66024D-9EC8-443D-8050-337AA6A30480}" srcOrd="0" destOrd="0" presId="urn:microsoft.com/office/officeart/2005/8/layout/orgChart1"/>
    <dgm:cxn modelId="{39339C6A-1DFE-45B0-BBDD-EF886C2F9601}" type="presParOf" srcId="{713C94D9-86AC-4E12-9E25-EDF09BB9D630}" destId="{903A5F25-3C19-4B80-BA4B-43EAAC8DA7E6}" srcOrd="1" destOrd="0" presId="urn:microsoft.com/office/officeart/2005/8/layout/orgChart1"/>
    <dgm:cxn modelId="{464B290E-8BAA-4BEC-A899-52F01CFB6EDD}" type="presParOf" srcId="{9BA52673-3FF7-4626-BC7E-A461785C1783}" destId="{45EDBDE2-6B60-4E3B-B0FB-259DC78EB089}" srcOrd="1" destOrd="0" presId="urn:microsoft.com/office/officeart/2005/8/layout/orgChart1"/>
    <dgm:cxn modelId="{4DF9AC2D-9AD3-4614-BF94-F37E81574831}" type="presParOf" srcId="{9BA52673-3FF7-4626-BC7E-A461785C1783}" destId="{80A77F32-38ED-43CA-9CF7-D5C7FEDFA6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51DC2A-BB86-4CBD-9945-8FF343A1A6C1}"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FD4DE65A-EE64-4C32-9002-473C963DBFFD}">
      <dgm:prSet phldrT="[Text]" custT="1"/>
      <dgm:spPr>
        <a:solidFill>
          <a:srgbClr val="FFD07D"/>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Incident Commander</a:t>
          </a:r>
          <a:endParaRPr lang="en-US" sz="1400" b="1" baseline="0" dirty="0">
            <a:solidFill>
              <a:schemeClr val="tx1"/>
            </a:solidFill>
          </a:endParaRPr>
        </a:p>
      </dgm:t>
    </dgm:pt>
    <dgm:pt modelId="{A1EF7765-20EE-47D0-AFE9-4D7FC1490C6A}" type="parTrans" cxnId="{48836208-5166-4B84-B668-C7530E5D6377}">
      <dgm:prSet/>
      <dgm:spPr/>
      <dgm:t>
        <a:bodyPr/>
        <a:lstStyle/>
        <a:p>
          <a:endParaRPr lang="en-US"/>
        </a:p>
      </dgm:t>
    </dgm:pt>
    <dgm:pt modelId="{3A4DC297-9C41-4C5A-AA82-E21A49E44504}" type="sibTrans" cxnId="{48836208-5166-4B84-B668-C7530E5D6377}">
      <dgm:prSet/>
      <dgm:spPr/>
      <dgm:t>
        <a:bodyPr/>
        <a:lstStyle/>
        <a:p>
          <a:endParaRPr lang="en-US"/>
        </a:p>
      </dgm:t>
    </dgm:pt>
    <dgm:pt modelId="{9A376A5B-259D-497D-8B6D-F87758A3AC7E}" type="asst">
      <dgm:prSet phldrT="[Tex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Safety</a:t>
          </a:r>
          <a:br>
            <a:rPr lang="en-US" sz="1400" b="1" baseline="0" dirty="0" smtClean="0">
              <a:solidFill>
                <a:schemeClr val="tx1"/>
              </a:solidFill>
            </a:rPr>
          </a:br>
          <a:r>
            <a:rPr lang="en-US" sz="1400" b="1" baseline="0" dirty="0" smtClean="0">
              <a:solidFill>
                <a:schemeClr val="tx1"/>
              </a:solidFill>
            </a:rPr>
            <a:t>Officer</a:t>
          </a:r>
          <a:endParaRPr lang="en-US" sz="1400" b="1" baseline="0" dirty="0">
            <a:solidFill>
              <a:schemeClr val="tx1"/>
            </a:solidFill>
          </a:endParaRPr>
        </a:p>
      </dgm:t>
    </dgm:pt>
    <dgm:pt modelId="{0FB6E1E2-6963-4909-B549-0BBFAA222B2C}" type="parTrans" cxnId="{BED2F2C0-2E77-4C76-8F39-868B4413A474}">
      <dgm:prSet/>
      <dgm:spPr/>
      <dgm:t>
        <a:bodyPr/>
        <a:lstStyle/>
        <a:p>
          <a:endParaRPr lang="en-US" b="1"/>
        </a:p>
      </dgm:t>
    </dgm:pt>
    <dgm:pt modelId="{046A4B2C-4BE0-44DF-9F1F-8016854ACAA4}" type="sibTrans" cxnId="{BED2F2C0-2E77-4C76-8F39-868B4413A474}">
      <dgm:prSet/>
      <dgm:spPr/>
      <dgm:t>
        <a:bodyPr/>
        <a:lstStyle/>
        <a:p>
          <a:endParaRPr lang="en-US"/>
        </a:p>
      </dgm:t>
    </dgm:pt>
    <dgm:pt modelId="{F36BC82C-9F4B-4A28-BD03-93D36341876E}">
      <dgm:prSet phldrT="[Tex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Operations Section</a:t>
          </a:r>
          <a:endParaRPr lang="en-US" sz="1400" b="1" baseline="0" dirty="0">
            <a:solidFill>
              <a:schemeClr val="tx1"/>
            </a:solidFill>
          </a:endParaRPr>
        </a:p>
      </dgm:t>
    </dgm:pt>
    <dgm:pt modelId="{397BAD6E-D4EB-4F20-9F1B-4044B2014666}" type="parTrans" cxnId="{4DD5577F-179D-4E70-94A8-77291FB67B45}">
      <dgm:prSet/>
      <dgm:spPr/>
      <dgm:t>
        <a:bodyPr/>
        <a:lstStyle/>
        <a:p>
          <a:endParaRPr lang="en-US" b="1"/>
        </a:p>
      </dgm:t>
    </dgm:pt>
    <dgm:pt modelId="{9935C091-FAD1-4114-B225-518305305AD8}" type="sibTrans" cxnId="{4DD5577F-179D-4E70-94A8-77291FB67B45}">
      <dgm:prSet/>
      <dgm:spPr/>
      <dgm:t>
        <a:bodyPr/>
        <a:lstStyle/>
        <a:p>
          <a:endParaRPr lang="en-US"/>
        </a:p>
      </dgm:t>
    </dgm:pt>
    <dgm:pt modelId="{BACFB8FB-4078-4B5A-90DD-0702F4D50882}">
      <dgm:prSet phldrT="[Tex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Planning Section</a:t>
          </a:r>
          <a:endParaRPr lang="en-US" sz="1400" b="1" baseline="0" dirty="0">
            <a:solidFill>
              <a:schemeClr val="tx1"/>
            </a:solidFill>
          </a:endParaRPr>
        </a:p>
      </dgm:t>
    </dgm:pt>
    <dgm:pt modelId="{AEBC8E22-08B5-4C10-83E7-66D53CB1025F}" type="parTrans" cxnId="{CE13CC2F-6FFD-4DB1-BDC9-C2E680481A78}">
      <dgm:prSet/>
      <dgm:spPr/>
      <dgm:t>
        <a:bodyPr/>
        <a:lstStyle/>
        <a:p>
          <a:endParaRPr lang="en-US" b="1"/>
        </a:p>
      </dgm:t>
    </dgm:pt>
    <dgm:pt modelId="{938E6301-9E6F-4E69-9CAE-7581E05C3BF8}" type="sibTrans" cxnId="{CE13CC2F-6FFD-4DB1-BDC9-C2E680481A78}">
      <dgm:prSet/>
      <dgm:spPr/>
      <dgm:t>
        <a:bodyPr/>
        <a:lstStyle/>
        <a:p>
          <a:endParaRPr lang="en-US"/>
        </a:p>
      </dgm:t>
    </dgm:pt>
    <dgm:pt modelId="{857C3307-E6E5-45DE-A609-37CE094E3739}">
      <dgm:prSet phldrT="[Tex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Logistics Section</a:t>
          </a:r>
          <a:endParaRPr lang="en-US" sz="1400" b="1" baseline="0" dirty="0">
            <a:solidFill>
              <a:schemeClr val="tx1"/>
            </a:solidFill>
          </a:endParaRPr>
        </a:p>
      </dgm:t>
    </dgm:pt>
    <dgm:pt modelId="{9F7B9D4D-EC18-43A2-838D-08DB1AB9FBED}" type="parTrans" cxnId="{DCD81580-EECD-4CCB-A368-10D482C177EE}">
      <dgm:prSet/>
      <dgm:spPr/>
      <dgm:t>
        <a:bodyPr/>
        <a:lstStyle/>
        <a:p>
          <a:endParaRPr lang="en-US" b="1"/>
        </a:p>
      </dgm:t>
    </dgm:pt>
    <dgm:pt modelId="{AC7C3428-0E5F-4ACC-A4FC-AF9E413DEE58}" type="sibTrans" cxnId="{DCD81580-EECD-4CCB-A368-10D482C177EE}">
      <dgm:prSet/>
      <dgm:spPr/>
      <dgm:t>
        <a:bodyPr/>
        <a:lstStyle/>
        <a:p>
          <a:endParaRPr lang="en-US"/>
        </a:p>
      </dgm:t>
    </dgm:pt>
    <dgm:pt modelId="{00513C54-01AB-4E70-A535-A01CDAF14CD0}" type="asst">
      <dgm:prSe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Liaison</a:t>
          </a:r>
          <a:br>
            <a:rPr lang="en-US" sz="1400" b="1" baseline="0" dirty="0" smtClean="0">
              <a:solidFill>
                <a:schemeClr val="tx1"/>
              </a:solidFill>
            </a:rPr>
          </a:br>
          <a:r>
            <a:rPr lang="en-US" sz="1400" b="1" baseline="0" dirty="0" smtClean="0">
              <a:solidFill>
                <a:schemeClr val="tx1"/>
              </a:solidFill>
            </a:rPr>
            <a:t>Officer</a:t>
          </a:r>
          <a:endParaRPr lang="en-US" sz="1400" b="1" baseline="0" dirty="0">
            <a:solidFill>
              <a:schemeClr val="tx1"/>
            </a:solidFill>
          </a:endParaRPr>
        </a:p>
      </dgm:t>
    </dgm:pt>
    <dgm:pt modelId="{2A44796D-3A45-4DB1-A7FA-91D5555CADE9}" type="parTrans" cxnId="{BDF4038D-C008-450C-9BC1-0F0202DBD85E}">
      <dgm:prSet/>
      <dgm:spPr/>
      <dgm:t>
        <a:bodyPr/>
        <a:lstStyle/>
        <a:p>
          <a:endParaRPr lang="en-US" b="1"/>
        </a:p>
      </dgm:t>
    </dgm:pt>
    <dgm:pt modelId="{36BD16A5-744D-4189-99B3-E806903C6D8C}" type="sibTrans" cxnId="{BDF4038D-C008-450C-9BC1-0F0202DBD85E}">
      <dgm:prSet/>
      <dgm:spPr/>
      <dgm:t>
        <a:bodyPr/>
        <a:lstStyle/>
        <a:p>
          <a:endParaRPr lang="en-US"/>
        </a:p>
      </dgm:t>
    </dgm:pt>
    <dgm:pt modelId="{A68EAF76-9BA6-4792-A22E-454A71002D70}" type="asst">
      <dgm:prSet custT="1"/>
      <dgm:spPr>
        <a:solidFill>
          <a:schemeClr val="bg1">
            <a:lumMod val="85000"/>
          </a:schemeClr>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Public Information Officer</a:t>
          </a:r>
          <a:endParaRPr lang="en-US" sz="1400" b="1" baseline="0" dirty="0">
            <a:solidFill>
              <a:schemeClr val="tx1"/>
            </a:solidFill>
          </a:endParaRPr>
        </a:p>
      </dgm:t>
    </dgm:pt>
    <dgm:pt modelId="{80C32A76-F241-47D9-BB8A-896AA5D37247}" type="parTrans" cxnId="{9AE3887D-6B9F-45F4-88E2-186D779F6E7D}">
      <dgm:prSet/>
      <dgm:spPr/>
      <dgm:t>
        <a:bodyPr/>
        <a:lstStyle/>
        <a:p>
          <a:endParaRPr lang="en-US" b="1"/>
        </a:p>
      </dgm:t>
    </dgm:pt>
    <dgm:pt modelId="{4BCC33F5-FD34-45C9-8310-524035400711}" type="sibTrans" cxnId="{9AE3887D-6B9F-45F4-88E2-186D779F6E7D}">
      <dgm:prSet/>
      <dgm:spPr/>
      <dgm:t>
        <a:bodyPr/>
        <a:lstStyle/>
        <a:p>
          <a:endParaRPr lang="en-US"/>
        </a:p>
      </dgm:t>
    </dgm:pt>
    <dgm:pt modelId="{66E5E7CF-9ABF-41DA-AE16-CE1D13F75E8A}">
      <dgm:prSet custT="1"/>
      <dgm:spPr>
        <a:solidFill>
          <a:srgbClr val="F99951"/>
        </a:solidFill>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gm:spPr>
      <dgm:t>
        <a:bodyPr/>
        <a:lstStyle/>
        <a:p>
          <a:r>
            <a:rPr lang="en-US" sz="1400" b="1" baseline="0" dirty="0" smtClean="0">
              <a:solidFill>
                <a:schemeClr val="tx1"/>
              </a:solidFill>
            </a:rPr>
            <a:t>Finance/ Administration Section</a:t>
          </a:r>
          <a:endParaRPr lang="en-US" sz="1400" b="1" baseline="0" dirty="0">
            <a:solidFill>
              <a:schemeClr val="tx1"/>
            </a:solidFill>
          </a:endParaRPr>
        </a:p>
      </dgm:t>
    </dgm:pt>
    <dgm:pt modelId="{041F087C-D036-4CCF-A11F-BD057915367A}" type="parTrans" cxnId="{DA38EFE9-4491-4EED-A604-0410F3F345AF}">
      <dgm:prSet/>
      <dgm:spPr/>
      <dgm:t>
        <a:bodyPr/>
        <a:lstStyle/>
        <a:p>
          <a:endParaRPr lang="en-US" b="1"/>
        </a:p>
      </dgm:t>
    </dgm:pt>
    <dgm:pt modelId="{751AB97F-98E6-4C2B-A6B6-45D6837B5E8E}" type="sibTrans" cxnId="{DA38EFE9-4491-4EED-A604-0410F3F345AF}">
      <dgm:prSet/>
      <dgm:spPr/>
      <dgm:t>
        <a:bodyPr/>
        <a:lstStyle/>
        <a:p>
          <a:endParaRPr lang="en-US"/>
        </a:p>
      </dgm:t>
    </dgm:pt>
    <dgm:pt modelId="{9ABCF526-F0A4-4745-BD50-AD83E31A5278}" type="pres">
      <dgm:prSet presAssocID="{D851DC2A-BB86-4CBD-9945-8FF343A1A6C1}" presName="hierChild1" presStyleCnt="0">
        <dgm:presLayoutVars>
          <dgm:orgChart val="1"/>
          <dgm:chPref val="1"/>
          <dgm:dir/>
          <dgm:animOne val="branch"/>
          <dgm:animLvl val="lvl"/>
          <dgm:resizeHandles/>
        </dgm:presLayoutVars>
      </dgm:prSet>
      <dgm:spPr/>
      <dgm:t>
        <a:bodyPr/>
        <a:lstStyle/>
        <a:p>
          <a:endParaRPr lang="en-US"/>
        </a:p>
      </dgm:t>
    </dgm:pt>
    <dgm:pt modelId="{F83F9364-019B-4F86-A801-E173CBC42A39}" type="pres">
      <dgm:prSet presAssocID="{FD4DE65A-EE64-4C32-9002-473C963DBFFD}" presName="hierRoot1" presStyleCnt="0">
        <dgm:presLayoutVars>
          <dgm:hierBranch val="init"/>
        </dgm:presLayoutVars>
      </dgm:prSet>
      <dgm:spPr/>
    </dgm:pt>
    <dgm:pt modelId="{3E92647A-A08C-4BE8-BB31-3C61FCAE7BEB}" type="pres">
      <dgm:prSet presAssocID="{FD4DE65A-EE64-4C32-9002-473C963DBFFD}" presName="rootComposite1" presStyleCnt="0"/>
      <dgm:spPr/>
    </dgm:pt>
    <dgm:pt modelId="{EAAF83B5-69EA-4B6E-A630-8E3798E6B31A}" type="pres">
      <dgm:prSet presAssocID="{FD4DE65A-EE64-4C32-9002-473C963DBFFD}" presName="rootText1" presStyleLbl="node0" presStyleIdx="0" presStyleCnt="1" custScaleX="121000" custScaleY="121000" custLinFactNeighborX="1903" custLinFactNeighborY="-64023">
        <dgm:presLayoutVars>
          <dgm:chPref val="3"/>
        </dgm:presLayoutVars>
      </dgm:prSet>
      <dgm:spPr/>
      <dgm:t>
        <a:bodyPr/>
        <a:lstStyle/>
        <a:p>
          <a:endParaRPr lang="en-US"/>
        </a:p>
      </dgm:t>
    </dgm:pt>
    <dgm:pt modelId="{AC93DCCF-BD07-4588-B9BF-57A3F82202F7}" type="pres">
      <dgm:prSet presAssocID="{FD4DE65A-EE64-4C32-9002-473C963DBFFD}" presName="rootConnector1" presStyleLbl="node1" presStyleIdx="0" presStyleCnt="0"/>
      <dgm:spPr/>
      <dgm:t>
        <a:bodyPr/>
        <a:lstStyle/>
        <a:p>
          <a:endParaRPr lang="en-US"/>
        </a:p>
      </dgm:t>
    </dgm:pt>
    <dgm:pt modelId="{10308F39-7FBD-498E-906D-A64D6630A7DD}" type="pres">
      <dgm:prSet presAssocID="{FD4DE65A-EE64-4C32-9002-473C963DBFFD}" presName="hierChild2" presStyleCnt="0"/>
      <dgm:spPr/>
    </dgm:pt>
    <dgm:pt modelId="{C774E3CE-A046-4A1F-98FD-212A6C6B0188}" type="pres">
      <dgm:prSet presAssocID="{397BAD6E-D4EB-4F20-9F1B-4044B2014666}" presName="Name37" presStyleLbl="parChTrans1D2" presStyleIdx="0" presStyleCnt="7"/>
      <dgm:spPr/>
      <dgm:t>
        <a:bodyPr/>
        <a:lstStyle/>
        <a:p>
          <a:endParaRPr lang="en-US"/>
        </a:p>
      </dgm:t>
    </dgm:pt>
    <dgm:pt modelId="{878652EB-249F-441D-81AE-8A4D620ACD5B}" type="pres">
      <dgm:prSet presAssocID="{F36BC82C-9F4B-4A28-BD03-93D36341876E}" presName="hierRoot2" presStyleCnt="0">
        <dgm:presLayoutVars>
          <dgm:hierBranch val="init"/>
        </dgm:presLayoutVars>
      </dgm:prSet>
      <dgm:spPr/>
    </dgm:pt>
    <dgm:pt modelId="{2566D2EA-F135-488E-8C8F-D8F2C4485527}" type="pres">
      <dgm:prSet presAssocID="{F36BC82C-9F4B-4A28-BD03-93D36341876E}" presName="rootComposite" presStyleCnt="0"/>
      <dgm:spPr/>
    </dgm:pt>
    <dgm:pt modelId="{627B691F-3D30-42B5-8B15-20C2F10FE79B}" type="pres">
      <dgm:prSet presAssocID="{F36BC82C-9F4B-4A28-BD03-93D36341876E}" presName="rootText" presStyleLbl="node2" presStyleIdx="0" presStyleCnt="4" custScaleY="122449" custLinFactNeighborY="-43243">
        <dgm:presLayoutVars>
          <dgm:chPref val="3"/>
        </dgm:presLayoutVars>
      </dgm:prSet>
      <dgm:spPr/>
      <dgm:t>
        <a:bodyPr/>
        <a:lstStyle/>
        <a:p>
          <a:endParaRPr lang="en-US"/>
        </a:p>
      </dgm:t>
    </dgm:pt>
    <dgm:pt modelId="{A21EB437-6C4A-4AB2-B55B-50A5F5C84F6B}" type="pres">
      <dgm:prSet presAssocID="{F36BC82C-9F4B-4A28-BD03-93D36341876E}" presName="rootConnector" presStyleLbl="node2" presStyleIdx="0" presStyleCnt="4"/>
      <dgm:spPr/>
      <dgm:t>
        <a:bodyPr/>
        <a:lstStyle/>
        <a:p>
          <a:endParaRPr lang="en-US"/>
        </a:p>
      </dgm:t>
    </dgm:pt>
    <dgm:pt modelId="{88ADD3FE-206B-4DCD-97D0-B3D83DAC9E9E}" type="pres">
      <dgm:prSet presAssocID="{F36BC82C-9F4B-4A28-BD03-93D36341876E}" presName="hierChild4" presStyleCnt="0"/>
      <dgm:spPr/>
    </dgm:pt>
    <dgm:pt modelId="{CCBFBA1D-3ED4-4089-9442-595D514858FE}" type="pres">
      <dgm:prSet presAssocID="{F36BC82C-9F4B-4A28-BD03-93D36341876E}" presName="hierChild5" presStyleCnt="0"/>
      <dgm:spPr/>
    </dgm:pt>
    <dgm:pt modelId="{ABA2E053-7E14-44AB-B34C-DA6FEA535593}" type="pres">
      <dgm:prSet presAssocID="{AEBC8E22-08B5-4C10-83E7-66D53CB1025F}" presName="Name37" presStyleLbl="parChTrans1D2" presStyleIdx="1" presStyleCnt="7"/>
      <dgm:spPr/>
      <dgm:t>
        <a:bodyPr/>
        <a:lstStyle/>
        <a:p>
          <a:endParaRPr lang="en-US"/>
        </a:p>
      </dgm:t>
    </dgm:pt>
    <dgm:pt modelId="{06CD640D-10BA-46CA-9C0D-7D6922A236CA}" type="pres">
      <dgm:prSet presAssocID="{BACFB8FB-4078-4B5A-90DD-0702F4D50882}" presName="hierRoot2" presStyleCnt="0">
        <dgm:presLayoutVars>
          <dgm:hierBranch val="init"/>
        </dgm:presLayoutVars>
      </dgm:prSet>
      <dgm:spPr/>
    </dgm:pt>
    <dgm:pt modelId="{7AEA47B9-3BAD-4F85-8DF9-0C9E2F68DF0B}" type="pres">
      <dgm:prSet presAssocID="{BACFB8FB-4078-4B5A-90DD-0702F4D50882}" presName="rootComposite" presStyleCnt="0"/>
      <dgm:spPr/>
    </dgm:pt>
    <dgm:pt modelId="{C92F65A7-8072-48F1-9ECA-CE47F230AE65}" type="pres">
      <dgm:prSet presAssocID="{BACFB8FB-4078-4B5A-90DD-0702F4D50882}" presName="rootText" presStyleLbl="node2" presStyleIdx="1" presStyleCnt="4" custScaleY="122449" custLinFactNeighborY="-43243">
        <dgm:presLayoutVars>
          <dgm:chPref val="3"/>
        </dgm:presLayoutVars>
      </dgm:prSet>
      <dgm:spPr/>
      <dgm:t>
        <a:bodyPr/>
        <a:lstStyle/>
        <a:p>
          <a:endParaRPr lang="en-US"/>
        </a:p>
      </dgm:t>
    </dgm:pt>
    <dgm:pt modelId="{3F43FDA0-0620-48A6-9165-42116978F149}" type="pres">
      <dgm:prSet presAssocID="{BACFB8FB-4078-4B5A-90DD-0702F4D50882}" presName="rootConnector" presStyleLbl="node2" presStyleIdx="1" presStyleCnt="4"/>
      <dgm:spPr/>
      <dgm:t>
        <a:bodyPr/>
        <a:lstStyle/>
        <a:p>
          <a:endParaRPr lang="en-US"/>
        </a:p>
      </dgm:t>
    </dgm:pt>
    <dgm:pt modelId="{0ACDF26D-78FC-4FE6-88C7-E54A8F351F2C}" type="pres">
      <dgm:prSet presAssocID="{BACFB8FB-4078-4B5A-90DD-0702F4D50882}" presName="hierChild4" presStyleCnt="0"/>
      <dgm:spPr/>
    </dgm:pt>
    <dgm:pt modelId="{CDAF5929-9513-4F34-89EE-0B8AA6DCEE83}" type="pres">
      <dgm:prSet presAssocID="{BACFB8FB-4078-4B5A-90DD-0702F4D50882}" presName="hierChild5" presStyleCnt="0"/>
      <dgm:spPr/>
    </dgm:pt>
    <dgm:pt modelId="{2330679E-5C6F-4C0C-8B52-FCAAF604F33B}" type="pres">
      <dgm:prSet presAssocID="{9F7B9D4D-EC18-43A2-838D-08DB1AB9FBED}" presName="Name37" presStyleLbl="parChTrans1D2" presStyleIdx="2" presStyleCnt="7"/>
      <dgm:spPr/>
      <dgm:t>
        <a:bodyPr/>
        <a:lstStyle/>
        <a:p>
          <a:endParaRPr lang="en-US"/>
        </a:p>
      </dgm:t>
    </dgm:pt>
    <dgm:pt modelId="{C0745216-03FE-4989-A7EE-E5D5FF07E121}" type="pres">
      <dgm:prSet presAssocID="{857C3307-E6E5-45DE-A609-37CE094E3739}" presName="hierRoot2" presStyleCnt="0">
        <dgm:presLayoutVars>
          <dgm:hierBranch val="init"/>
        </dgm:presLayoutVars>
      </dgm:prSet>
      <dgm:spPr/>
    </dgm:pt>
    <dgm:pt modelId="{4DB1ABC6-6912-4CBC-B715-93595DCC5D34}" type="pres">
      <dgm:prSet presAssocID="{857C3307-E6E5-45DE-A609-37CE094E3739}" presName="rootComposite" presStyleCnt="0"/>
      <dgm:spPr/>
    </dgm:pt>
    <dgm:pt modelId="{8CDF98D3-2E37-47AE-B729-9FCA89AFAEC6}" type="pres">
      <dgm:prSet presAssocID="{857C3307-E6E5-45DE-A609-37CE094E3739}" presName="rootText" presStyleLbl="node2" presStyleIdx="2" presStyleCnt="4" custScaleY="122449" custLinFactNeighborY="-43243">
        <dgm:presLayoutVars>
          <dgm:chPref val="3"/>
        </dgm:presLayoutVars>
      </dgm:prSet>
      <dgm:spPr/>
      <dgm:t>
        <a:bodyPr/>
        <a:lstStyle/>
        <a:p>
          <a:endParaRPr lang="en-US"/>
        </a:p>
      </dgm:t>
    </dgm:pt>
    <dgm:pt modelId="{6FE9B83B-5FAC-42FC-A0D7-408B2BE70489}" type="pres">
      <dgm:prSet presAssocID="{857C3307-E6E5-45DE-A609-37CE094E3739}" presName="rootConnector" presStyleLbl="node2" presStyleIdx="2" presStyleCnt="4"/>
      <dgm:spPr/>
      <dgm:t>
        <a:bodyPr/>
        <a:lstStyle/>
        <a:p>
          <a:endParaRPr lang="en-US"/>
        </a:p>
      </dgm:t>
    </dgm:pt>
    <dgm:pt modelId="{AD88D6BF-294C-45A3-A546-CA12A699697D}" type="pres">
      <dgm:prSet presAssocID="{857C3307-E6E5-45DE-A609-37CE094E3739}" presName="hierChild4" presStyleCnt="0"/>
      <dgm:spPr/>
    </dgm:pt>
    <dgm:pt modelId="{60F49C36-4C96-41CC-AB66-EA06B95044CD}" type="pres">
      <dgm:prSet presAssocID="{857C3307-E6E5-45DE-A609-37CE094E3739}" presName="hierChild5" presStyleCnt="0"/>
      <dgm:spPr/>
    </dgm:pt>
    <dgm:pt modelId="{A515A52A-A4B2-47AF-83AC-D6089C8B2D73}" type="pres">
      <dgm:prSet presAssocID="{041F087C-D036-4CCF-A11F-BD057915367A}" presName="Name37" presStyleLbl="parChTrans1D2" presStyleIdx="3" presStyleCnt="7"/>
      <dgm:spPr/>
      <dgm:t>
        <a:bodyPr/>
        <a:lstStyle/>
        <a:p>
          <a:endParaRPr lang="en-US"/>
        </a:p>
      </dgm:t>
    </dgm:pt>
    <dgm:pt modelId="{32908A14-1380-4755-A48B-0D67E608ADF7}" type="pres">
      <dgm:prSet presAssocID="{66E5E7CF-9ABF-41DA-AE16-CE1D13F75E8A}" presName="hierRoot2" presStyleCnt="0">
        <dgm:presLayoutVars>
          <dgm:hierBranch val="init"/>
        </dgm:presLayoutVars>
      </dgm:prSet>
      <dgm:spPr/>
    </dgm:pt>
    <dgm:pt modelId="{F3920A70-3678-4043-95B6-EB1C8F6116B6}" type="pres">
      <dgm:prSet presAssocID="{66E5E7CF-9ABF-41DA-AE16-CE1D13F75E8A}" presName="rootComposite" presStyleCnt="0"/>
      <dgm:spPr/>
    </dgm:pt>
    <dgm:pt modelId="{3888E05F-9B6D-4969-B401-87E463D83978}" type="pres">
      <dgm:prSet presAssocID="{66E5E7CF-9ABF-41DA-AE16-CE1D13F75E8A}" presName="rootText" presStyleLbl="node2" presStyleIdx="3" presStyleCnt="4" custScaleX="120666" custScaleY="122450" custLinFactNeighborY="-43243">
        <dgm:presLayoutVars>
          <dgm:chPref val="3"/>
        </dgm:presLayoutVars>
      </dgm:prSet>
      <dgm:spPr/>
      <dgm:t>
        <a:bodyPr/>
        <a:lstStyle/>
        <a:p>
          <a:endParaRPr lang="en-US"/>
        </a:p>
      </dgm:t>
    </dgm:pt>
    <dgm:pt modelId="{F48CB159-0AB6-4173-BA36-2E220DB29BA5}" type="pres">
      <dgm:prSet presAssocID="{66E5E7CF-9ABF-41DA-AE16-CE1D13F75E8A}" presName="rootConnector" presStyleLbl="node2" presStyleIdx="3" presStyleCnt="4"/>
      <dgm:spPr/>
      <dgm:t>
        <a:bodyPr/>
        <a:lstStyle/>
        <a:p>
          <a:endParaRPr lang="en-US"/>
        </a:p>
      </dgm:t>
    </dgm:pt>
    <dgm:pt modelId="{A12B3096-3AA5-4885-AF58-AC574C2601B8}" type="pres">
      <dgm:prSet presAssocID="{66E5E7CF-9ABF-41DA-AE16-CE1D13F75E8A}" presName="hierChild4" presStyleCnt="0"/>
      <dgm:spPr/>
    </dgm:pt>
    <dgm:pt modelId="{F43F29D1-B416-4BFC-82F0-A54BAAFC3EB1}" type="pres">
      <dgm:prSet presAssocID="{66E5E7CF-9ABF-41DA-AE16-CE1D13F75E8A}" presName="hierChild5" presStyleCnt="0"/>
      <dgm:spPr/>
    </dgm:pt>
    <dgm:pt modelId="{47B27486-D04B-4DDB-A7C9-E804355BCC07}" type="pres">
      <dgm:prSet presAssocID="{FD4DE65A-EE64-4C32-9002-473C963DBFFD}" presName="hierChild3" presStyleCnt="0"/>
      <dgm:spPr/>
    </dgm:pt>
    <dgm:pt modelId="{2F3DC2A9-5AE3-4CBC-A7AF-3C5BE1E3FA57}" type="pres">
      <dgm:prSet presAssocID="{0FB6E1E2-6963-4909-B549-0BBFAA222B2C}" presName="Name111" presStyleLbl="parChTrans1D2" presStyleIdx="4" presStyleCnt="7"/>
      <dgm:spPr/>
      <dgm:t>
        <a:bodyPr/>
        <a:lstStyle/>
        <a:p>
          <a:endParaRPr lang="en-US"/>
        </a:p>
      </dgm:t>
    </dgm:pt>
    <dgm:pt modelId="{6F19562A-4B47-490B-B6F8-0EBEEB73B935}" type="pres">
      <dgm:prSet presAssocID="{9A376A5B-259D-497D-8B6D-F87758A3AC7E}" presName="hierRoot3" presStyleCnt="0">
        <dgm:presLayoutVars>
          <dgm:hierBranch val="init"/>
        </dgm:presLayoutVars>
      </dgm:prSet>
      <dgm:spPr/>
    </dgm:pt>
    <dgm:pt modelId="{019535C4-8E1F-45D4-AD5F-128A6C72A547}" type="pres">
      <dgm:prSet presAssocID="{9A376A5B-259D-497D-8B6D-F87758A3AC7E}" presName="rootComposite3" presStyleCnt="0"/>
      <dgm:spPr/>
    </dgm:pt>
    <dgm:pt modelId="{01639E27-B96D-4652-9DB2-E0AE399219BE}" type="pres">
      <dgm:prSet presAssocID="{9A376A5B-259D-497D-8B6D-F87758A3AC7E}" presName="rootText3" presStyleLbl="asst1" presStyleIdx="0" presStyleCnt="3" custLinFactNeighborX="-16266" custLinFactNeighborY="-60624">
        <dgm:presLayoutVars>
          <dgm:chPref val="3"/>
        </dgm:presLayoutVars>
      </dgm:prSet>
      <dgm:spPr/>
      <dgm:t>
        <a:bodyPr/>
        <a:lstStyle/>
        <a:p>
          <a:endParaRPr lang="en-US"/>
        </a:p>
      </dgm:t>
    </dgm:pt>
    <dgm:pt modelId="{5684D41D-D0B4-4E65-B1E9-B56E505921C3}" type="pres">
      <dgm:prSet presAssocID="{9A376A5B-259D-497D-8B6D-F87758A3AC7E}" presName="rootConnector3" presStyleLbl="asst1" presStyleIdx="0" presStyleCnt="3"/>
      <dgm:spPr/>
      <dgm:t>
        <a:bodyPr/>
        <a:lstStyle/>
        <a:p>
          <a:endParaRPr lang="en-US"/>
        </a:p>
      </dgm:t>
    </dgm:pt>
    <dgm:pt modelId="{7A5B2416-B7E7-4BC8-9F80-76F95FE88AD2}" type="pres">
      <dgm:prSet presAssocID="{9A376A5B-259D-497D-8B6D-F87758A3AC7E}" presName="hierChild6" presStyleCnt="0"/>
      <dgm:spPr/>
    </dgm:pt>
    <dgm:pt modelId="{367618CD-A84B-4C91-9FB1-1A01CC1544C0}" type="pres">
      <dgm:prSet presAssocID="{9A376A5B-259D-497D-8B6D-F87758A3AC7E}" presName="hierChild7" presStyleCnt="0"/>
      <dgm:spPr/>
    </dgm:pt>
    <dgm:pt modelId="{535985D9-FE1F-4F4D-8970-D51999544080}" type="pres">
      <dgm:prSet presAssocID="{2A44796D-3A45-4DB1-A7FA-91D5555CADE9}" presName="Name111" presStyleLbl="parChTrans1D2" presStyleIdx="5" presStyleCnt="7"/>
      <dgm:spPr/>
      <dgm:t>
        <a:bodyPr/>
        <a:lstStyle/>
        <a:p>
          <a:endParaRPr lang="en-US"/>
        </a:p>
      </dgm:t>
    </dgm:pt>
    <dgm:pt modelId="{B16960D6-9B01-4740-887C-46061CF8E1CA}" type="pres">
      <dgm:prSet presAssocID="{00513C54-01AB-4E70-A535-A01CDAF14CD0}" presName="hierRoot3" presStyleCnt="0">
        <dgm:presLayoutVars>
          <dgm:hierBranch val="init"/>
        </dgm:presLayoutVars>
      </dgm:prSet>
      <dgm:spPr/>
    </dgm:pt>
    <dgm:pt modelId="{E43E38CF-4E0C-49A0-83A5-CAE8CBF0D6FA}" type="pres">
      <dgm:prSet presAssocID="{00513C54-01AB-4E70-A535-A01CDAF14CD0}" presName="rootComposite3" presStyleCnt="0"/>
      <dgm:spPr/>
    </dgm:pt>
    <dgm:pt modelId="{6947DC1F-D81C-46D6-82BF-0E301F296AA9}" type="pres">
      <dgm:prSet presAssocID="{00513C54-01AB-4E70-A535-A01CDAF14CD0}" presName="rootText3" presStyleLbl="asst1" presStyleIdx="1" presStyleCnt="3" custLinFactNeighborX="24073" custLinFactNeighborY="-60624">
        <dgm:presLayoutVars>
          <dgm:chPref val="3"/>
        </dgm:presLayoutVars>
      </dgm:prSet>
      <dgm:spPr/>
      <dgm:t>
        <a:bodyPr/>
        <a:lstStyle/>
        <a:p>
          <a:endParaRPr lang="en-US"/>
        </a:p>
      </dgm:t>
    </dgm:pt>
    <dgm:pt modelId="{9DDAD7DA-A0AA-41C4-9EF6-6B7CCE9BAD16}" type="pres">
      <dgm:prSet presAssocID="{00513C54-01AB-4E70-A535-A01CDAF14CD0}" presName="rootConnector3" presStyleLbl="asst1" presStyleIdx="1" presStyleCnt="3"/>
      <dgm:spPr/>
      <dgm:t>
        <a:bodyPr/>
        <a:lstStyle/>
        <a:p>
          <a:endParaRPr lang="en-US"/>
        </a:p>
      </dgm:t>
    </dgm:pt>
    <dgm:pt modelId="{B7657ACC-5C51-407F-8F3F-F790AD7FE792}" type="pres">
      <dgm:prSet presAssocID="{00513C54-01AB-4E70-A535-A01CDAF14CD0}" presName="hierChild6" presStyleCnt="0"/>
      <dgm:spPr/>
    </dgm:pt>
    <dgm:pt modelId="{EDC21D95-C5D2-4B91-86F1-5D5970D5CE29}" type="pres">
      <dgm:prSet presAssocID="{00513C54-01AB-4E70-A535-A01CDAF14CD0}" presName="hierChild7" presStyleCnt="0"/>
      <dgm:spPr/>
    </dgm:pt>
    <dgm:pt modelId="{50A5353A-28E5-4D22-B36A-671FC521FA5F}" type="pres">
      <dgm:prSet presAssocID="{80C32A76-F241-47D9-BB8A-896AA5D37247}" presName="Name111" presStyleLbl="parChTrans1D2" presStyleIdx="6" presStyleCnt="7"/>
      <dgm:spPr/>
      <dgm:t>
        <a:bodyPr/>
        <a:lstStyle/>
        <a:p>
          <a:endParaRPr lang="en-US"/>
        </a:p>
      </dgm:t>
    </dgm:pt>
    <dgm:pt modelId="{9BA52673-3FF7-4626-BC7E-A461785C1783}" type="pres">
      <dgm:prSet presAssocID="{A68EAF76-9BA6-4792-A22E-454A71002D70}" presName="hierRoot3" presStyleCnt="0">
        <dgm:presLayoutVars>
          <dgm:hierBranch val="init"/>
        </dgm:presLayoutVars>
      </dgm:prSet>
      <dgm:spPr/>
    </dgm:pt>
    <dgm:pt modelId="{713C94D9-86AC-4E12-9E25-EDF09BB9D630}" type="pres">
      <dgm:prSet presAssocID="{A68EAF76-9BA6-4792-A22E-454A71002D70}" presName="rootComposite3" presStyleCnt="0"/>
      <dgm:spPr/>
    </dgm:pt>
    <dgm:pt modelId="{7D66024D-9EC8-443D-8050-337AA6A30480}" type="pres">
      <dgm:prSet presAssocID="{A68EAF76-9BA6-4792-A22E-454A71002D70}" presName="rootText3" presStyleLbl="asst1" presStyleIdx="2" presStyleCnt="3" custScaleY="136982" custLinFactNeighborX="-16266" custLinFactNeighborY="-62706">
        <dgm:presLayoutVars>
          <dgm:chPref val="3"/>
        </dgm:presLayoutVars>
      </dgm:prSet>
      <dgm:spPr/>
      <dgm:t>
        <a:bodyPr/>
        <a:lstStyle/>
        <a:p>
          <a:endParaRPr lang="en-US"/>
        </a:p>
      </dgm:t>
    </dgm:pt>
    <dgm:pt modelId="{903A5F25-3C19-4B80-BA4B-43EAAC8DA7E6}" type="pres">
      <dgm:prSet presAssocID="{A68EAF76-9BA6-4792-A22E-454A71002D70}" presName="rootConnector3" presStyleLbl="asst1" presStyleIdx="2" presStyleCnt="3"/>
      <dgm:spPr/>
      <dgm:t>
        <a:bodyPr/>
        <a:lstStyle/>
        <a:p>
          <a:endParaRPr lang="en-US"/>
        </a:p>
      </dgm:t>
    </dgm:pt>
    <dgm:pt modelId="{45EDBDE2-6B60-4E3B-B0FB-259DC78EB089}" type="pres">
      <dgm:prSet presAssocID="{A68EAF76-9BA6-4792-A22E-454A71002D70}" presName="hierChild6" presStyleCnt="0"/>
      <dgm:spPr/>
    </dgm:pt>
    <dgm:pt modelId="{80A77F32-38ED-43CA-9CF7-D5C7FEDFA618}" type="pres">
      <dgm:prSet presAssocID="{A68EAF76-9BA6-4792-A22E-454A71002D70}" presName="hierChild7" presStyleCnt="0"/>
      <dgm:spPr/>
    </dgm:pt>
  </dgm:ptLst>
  <dgm:cxnLst>
    <dgm:cxn modelId="{DA38EFE9-4491-4EED-A604-0410F3F345AF}" srcId="{FD4DE65A-EE64-4C32-9002-473C963DBFFD}" destId="{66E5E7CF-9ABF-41DA-AE16-CE1D13F75E8A}" srcOrd="6" destOrd="0" parTransId="{041F087C-D036-4CCF-A11F-BD057915367A}" sibTransId="{751AB97F-98E6-4C2B-A6B6-45D6837B5E8E}"/>
    <dgm:cxn modelId="{6AB6A5FC-B011-446E-ACED-F879F60706AA}" type="presOf" srcId="{F36BC82C-9F4B-4A28-BD03-93D36341876E}" destId="{627B691F-3D30-42B5-8B15-20C2F10FE79B}" srcOrd="0" destOrd="0" presId="urn:microsoft.com/office/officeart/2005/8/layout/orgChart1"/>
    <dgm:cxn modelId="{C5B99673-6496-4B3E-A156-9C102BEAAAA3}" type="presOf" srcId="{FD4DE65A-EE64-4C32-9002-473C963DBFFD}" destId="{EAAF83B5-69EA-4B6E-A630-8E3798E6B31A}" srcOrd="0" destOrd="0" presId="urn:microsoft.com/office/officeart/2005/8/layout/orgChart1"/>
    <dgm:cxn modelId="{1B12EE18-E5BF-4FBB-8891-661F949A8614}" type="presOf" srcId="{00513C54-01AB-4E70-A535-A01CDAF14CD0}" destId="{6947DC1F-D81C-46D6-82BF-0E301F296AA9}" srcOrd="0" destOrd="0" presId="urn:microsoft.com/office/officeart/2005/8/layout/orgChart1"/>
    <dgm:cxn modelId="{CE13CC2F-6FFD-4DB1-BDC9-C2E680481A78}" srcId="{FD4DE65A-EE64-4C32-9002-473C963DBFFD}" destId="{BACFB8FB-4078-4B5A-90DD-0702F4D50882}" srcOrd="2" destOrd="0" parTransId="{AEBC8E22-08B5-4C10-83E7-66D53CB1025F}" sibTransId="{938E6301-9E6F-4E69-9CAE-7581E05C3BF8}"/>
    <dgm:cxn modelId="{4AD120BD-FADA-49F5-A519-69F579607E0F}" type="presOf" srcId="{0FB6E1E2-6963-4909-B549-0BBFAA222B2C}" destId="{2F3DC2A9-5AE3-4CBC-A7AF-3C5BE1E3FA57}" srcOrd="0" destOrd="0" presId="urn:microsoft.com/office/officeart/2005/8/layout/orgChart1"/>
    <dgm:cxn modelId="{ACE18628-125F-4B7F-A260-DFFE0AB7EB1D}" type="presOf" srcId="{2A44796D-3A45-4DB1-A7FA-91D5555CADE9}" destId="{535985D9-FE1F-4F4D-8970-D51999544080}" srcOrd="0" destOrd="0" presId="urn:microsoft.com/office/officeart/2005/8/layout/orgChart1"/>
    <dgm:cxn modelId="{0BE183F6-38D6-499A-AD32-2F03F088835E}" type="presOf" srcId="{66E5E7CF-9ABF-41DA-AE16-CE1D13F75E8A}" destId="{3888E05F-9B6D-4969-B401-87E463D83978}" srcOrd="0" destOrd="0" presId="urn:microsoft.com/office/officeart/2005/8/layout/orgChart1"/>
    <dgm:cxn modelId="{9FD004A6-B653-40DD-B588-A1E1D8996F94}" type="presOf" srcId="{397BAD6E-D4EB-4F20-9F1B-4044B2014666}" destId="{C774E3CE-A046-4A1F-98FD-212A6C6B0188}" srcOrd="0" destOrd="0" presId="urn:microsoft.com/office/officeart/2005/8/layout/orgChart1"/>
    <dgm:cxn modelId="{E6927D43-A09D-493E-A535-045EC4D26897}" type="presOf" srcId="{041F087C-D036-4CCF-A11F-BD057915367A}" destId="{A515A52A-A4B2-47AF-83AC-D6089C8B2D73}" srcOrd="0" destOrd="0" presId="urn:microsoft.com/office/officeart/2005/8/layout/orgChart1"/>
    <dgm:cxn modelId="{DCD81580-EECD-4CCB-A368-10D482C177EE}" srcId="{FD4DE65A-EE64-4C32-9002-473C963DBFFD}" destId="{857C3307-E6E5-45DE-A609-37CE094E3739}" srcOrd="3" destOrd="0" parTransId="{9F7B9D4D-EC18-43A2-838D-08DB1AB9FBED}" sibTransId="{AC7C3428-0E5F-4ACC-A4FC-AF9E413DEE58}"/>
    <dgm:cxn modelId="{1E1D6294-69E6-46C5-8DED-C259CC97505D}" type="presOf" srcId="{9A376A5B-259D-497D-8B6D-F87758A3AC7E}" destId="{5684D41D-D0B4-4E65-B1E9-B56E505921C3}" srcOrd="1" destOrd="0" presId="urn:microsoft.com/office/officeart/2005/8/layout/orgChart1"/>
    <dgm:cxn modelId="{2981F866-1A8B-44E2-B1EE-67ECBB1BDB96}" type="presOf" srcId="{FD4DE65A-EE64-4C32-9002-473C963DBFFD}" destId="{AC93DCCF-BD07-4588-B9BF-57A3F82202F7}" srcOrd="1" destOrd="0" presId="urn:microsoft.com/office/officeart/2005/8/layout/orgChart1"/>
    <dgm:cxn modelId="{541A044F-B1CC-4C6B-B321-E70F70B86E35}" type="presOf" srcId="{80C32A76-F241-47D9-BB8A-896AA5D37247}" destId="{50A5353A-28E5-4D22-B36A-671FC521FA5F}" srcOrd="0" destOrd="0" presId="urn:microsoft.com/office/officeart/2005/8/layout/orgChart1"/>
    <dgm:cxn modelId="{9AE3887D-6B9F-45F4-88E2-186D779F6E7D}" srcId="{FD4DE65A-EE64-4C32-9002-473C963DBFFD}" destId="{A68EAF76-9BA6-4792-A22E-454A71002D70}" srcOrd="5" destOrd="0" parTransId="{80C32A76-F241-47D9-BB8A-896AA5D37247}" sibTransId="{4BCC33F5-FD34-45C9-8310-524035400711}"/>
    <dgm:cxn modelId="{F2BB86C0-F487-4976-9866-208EAB23BEA7}" type="presOf" srcId="{66E5E7CF-9ABF-41DA-AE16-CE1D13F75E8A}" destId="{F48CB159-0AB6-4173-BA36-2E220DB29BA5}" srcOrd="1" destOrd="0" presId="urn:microsoft.com/office/officeart/2005/8/layout/orgChart1"/>
    <dgm:cxn modelId="{BDF4038D-C008-450C-9BC1-0F0202DBD85E}" srcId="{FD4DE65A-EE64-4C32-9002-473C963DBFFD}" destId="{00513C54-01AB-4E70-A535-A01CDAF14CD0}" srcOrd="4" destOrd="0" parTransId="{2A44796D-3A45-4DB1-A7FA-91D5555CADE9}" sibTransId="{36BD16A5-744D-4189-99B3-E806903C6D8C}"/>
    <dgm:cxn modelId="{54AE7096-EB6B-4CB6-85E9-90BA47B8CCA8}" type="presOf" srcId="{BACFB8FB-4078-4B5A-90DD-0702F4D50882}" destId="{3F43FDA0-0620-48A6-9165-42116978F149}" srcOrd="1" destOrd="0" presId="urn:microsoft.com/office/officeart/2005/8/layout/orgChart1"/>
    <dgm:cxn modelId="{BED2F2C0-2E77-4C76-8F39-868B4413A474}" srcId="{FD4DE65A-EE64-4C32-9002-473C963DBFFD}" destId="{9A376A5B-259D-497D-8B6D-F87758A3AC7E}" srcOrd="0" destOrd="0" parTransId="{0FB6E1E2-6963-4909-B549-0BBFAA222B2C}" sibTransId="{046A4B2C-4BE0-44DF-9F1F-8016854ACAA4}"/>
    <dgm:cxn modelId="{C2674113-CA1D-48AF-AE48-0B29EC61D3DD}" type="presOf" srcId="{857C3307-E6E5-45DE-A609-37CE094E3739}" destId="{6FE9B83B-5FAC-42FC-A0D7-408B2BE70489}" srcOrd="1" destOrd="0" presId="urn:microsoft.com/office/officeart/2005/8/layout/orgChart1"/>
    <dgm:cxn modelId="{548AE496-B6EF-4816-ADD3-31CA6C7DD07F}" type="presOf" srcId="{BACFB8FB-4078-4B5A-90DD-0702F4D50882}" destId="{C92F65A7-8072-48F1-9ECA-CE47F230AE65}" srcOrd="0" destOrd="0" presId="urn:microsoft.com/office/officeart/2005/8/layout/orgChart1"/>
    <dgm:cxn modelId="{F2497592-BDDA-4978-BE15-AA61052FBD06}" type="presOf" srcId="{D851DC2A-BB86-4CBD-9945-8FF343A1A6C1}" destId="{9ABCF526-F0A4-4745-BD50-AD83E31A5278}" srcOrd="0" destOrd="0" presId="urn:microsoft.com/office/officeart/2005/8/layout/orgChart1"/>
    <dgm:cxn modelId="{45EB8D6A-1976-4714-BBDD-1331385DC57A}" type="presOf" srcId="{9F7B9D4D-EC18-43A2-838D-08DB1AB9FBED}" destId="{2330679E-5C6F-4C0C-8B52-FCAAF604F33B}" srcOrd="0" destOrd="0" presId="urn:microsoft.com/office/officeart/2005/8/layout/orgChart1"/>
    <dgm:cxn modelId="{7C7805A0-CC46-4F4E-8B3D-1306843EF999}" type="presOf" srcId="{A68EAF76-9BA6-4792-A22E-454A71002D70}" destId="{903A5F25-3C19-4B80-BA4B-43EAAC8DA7E6}" srcOrd="1" destOrd="0" presId="urn:microsoft.com/office/officeart/2005/8/layout/orgChart1"/>
    <dgm:cxn modelId="{A3D05C60-496D-40FD-A466-84DEFBA98A7E}" type="presOf" srcId="{00513C54-01AB-4E70-A535-A01CDAF14CD0}" destId="{9DDAD7DA-A0AA-41C4-9EF6-6B7CCE9BAD16}" srcOrd="1" destOrd="0" presId="urn:microsoft.com/office/officeart/2005/8/layout/orgChart1"/>
    <dgm:cxn modelId="{E25F2A7C-77EF-4FAF-8DFC-85ADF291EC06}" type="presOf" srcId="{A68EAF76-9BA6-4792-A22E-454A71002D70}" destId="{7D66024D-9EC8-443D-8050-337AA6A30480}" srcOrd="0" destOrd="0" presId="urn:microsoft.com/office/officeart/2005/8/layout/orgChart1"/>
    <dgm:cxn modelId="{4DD5577F-179D-4E70-94A8-77291FB67B45}" srcId="{FD4DE65A-EE64-4C32-9002-473C963DBFFD}" destId="{F36BC82C-9F4B-4A28-BD03-93D36341876E}" srcOrd="1" destOrd="0" parTransId="{397BAD6E-D4EB-4F20-9F1B-4044B2014666}" sibTransId="{9935C091-FAD1-4114-B225-518305305AD8}"/>
    <dgm:cxn modelId="{57B8CEF5-2893-44C3-B7F6-F606C7C738D0}" type="presOf" srcId="{AEBC8E22-08B5-4C10-83E7-66D53CB1025F}" destId="{ABA2E053-7E14-44AB-B34C-DA6FEA535593}" srcOrd="0" destOrd="0" presId="urn:microsoft.com/office/officeart/2005/8/layout/orgChart1"/>
    <dgm:cxn modelId="{05111DF7-4FE6-4C38-95D8-FB4F19FE4C79}" type="presOf" srcId="{F36BC82C-9F4B-4A28-BD03-93D36341876E}" destId="{A21EB437-6C4A-4AB2-B55B-50A5F5C84F6B}" srcOrd="1" destOrd="0" presId="urn:microsoft.com/office/officeart/2005/8/layout/orgChart1"/>
    <dgm:cxn modelId="{88A1A3CF-C4C1-4A2E-8D5B-BD76C00F145D}" type="presOf" srcId="{9A376A5B-259D-497D-8B6D-F87758A3AC7E}" destId="{01639E27-B96D-4652-9DB2-E0AE399219BE}" srcOrd="0" destOrd="0" presId="urn:microsoft.com/office/officeart/2005/8/layout/orgChart1"/>
    <dgm:cxn modelId="{48836208-5166-4B84-B668-C7530E5D6377}" srcId="{D851DC2A-BB86-4CBD-9945-8FF343A1A6C1}" destId="{FD4DE65A-EE64-4C32-9002-473C963DBFFD}" srcOrd="0" destOrd="0" parTransId="{A1EF7765-20EE-47D0-AFE9-4D7FC1490C6A}" sibTransId="{3A4DC297-9C41-4C5A-AA82-E21A49E44504}"/>
    <dgm:cxn modelId="{31AC007E-0EB2-466D-B3D1-001980053BBD}" type="presOf" srcId="{857C3307-E6E5-45DE-A609-37CE094E3739}" destId="{8CDF98D3-2E37-47AE-B729-9FCA89AFAEC6}" srcOrd="0" destOrd="0" presId="urn:microsoft.com/office/officeart/2005/8/layout/orgChart1"/>
    <dgm:cxn modelId="{04FC5565-89A6-4D05-93E0-A0BF5F017705}" type="presParOf" srcId="{9ABCF526-F0A4-4745-BD50-AD83E31A5278}" destId="{F83F9364-019B-4F86-A801-E173CBC42A39}" srcOrd="0" destOrd="0" presId="urn:microsoft.com/office/officeart/2005/8/layout/orgChart1"/>
    <dgm:cxn modelId="{DBD21913-033F-4AA7-8C39-C4D11BFA4F93}" type="presParOf" srcId="{F83F9364-019B-4F86-A801-E173CBC42A39}" destId="{3E92647A-A08C-4BE8-BB31-3C61FCAE7BEB}" srcOrd="0" destOrd="0" presId="urn:microsoft.com/office/officeart/2005/8/layout/orgChart1"/>
    <dgm:cxn modelId="{7F905861-7AD2-46CA-9D92-65F5A5841629}" type="presParOf" srcId="{3E92647A-A08C-4BE8-BB31-3C61FCAE7BEB}" destId="{EAAF83B5-69EA-4B6E-A630-8E3798E6B31A}" srcOrd="0" destOrd="0" presId="urn:microsoft.com/office/officeart/2005/8/layout/orgChart1"/>
    <dgm:cxn modelId="{73375CF8-618D-493E-8E1A-525CB87F91D3}" type="presParOf" srcId="{3E92647A-A08C-4BE8-BB31-3C61FCAE7BEB}" destId="{AC93DCCF-BD07-4588-B9BF-57A3F82202F7}" srcOrd="1" destOrd="0" presId="urn:microsoft.com/office/officeart/2005/8/layout/orgChart1"/>
    <dgm:cxn modelId="{73C99758-4BA9-4716-8461-45318F1D6523}" type="presParOf" srcId="{F83F9364-019B-4F86-A801-E173CBC42A39}" destId="{10308F39-7FBD-498E-906D-A64D6630A7DD}" srcOrd="1" destOrd="0" presId="urn:microsoft.com/office/officeart/2005/8/layout/orgChart1"/>
    <dgm:cxn modelId="{769CEB9D-1BCA-4CBC-B5B7-9D690F8F98EF}" type="presParOf" srcId="{10308F39-7FBD-498E-906D-A64D6630A7DD}" destId="{C774E3CE-A046-4A1F-98FD-212A6C6B0188}" srcOrd="0" destOrd="0" presId="urn:microsoft.com/office/officeart/2005/8/layout/orgChart1"/>
    <dgm:cxn modelId="{FD9A830C-5571-4E8F-BC60-2C1A52BE2214}" type="presParOf" srcId="{10308F39-7FBD-498E-906D-A64D6630A7DD}" destId="{878652EB-249F-441D-81AE-8A4D620ACD5B}" srcOrd="1" destOrd="0" presId="urn:microsoft.com/office/officeart/2005/8/layout/orgChart1"/>
    <dgm:cxn modelId="{362F8BF2-B24E-41E0-99C0-385D9D71A690}" type="presParOf" srcId="{878652EB-249F-441D-81AE-8A4D620ACD5B}" destId="{2566D2EA-F135-488E-8C8F-D8F2C4485527}" srcOrd="0" destOrd="0" presId="urn:microsoft.com/office/officeart/2005/8/layout/orgChart1"/>
    <dgm:cxn modelId="{CD71EB1F-1028-4C54-B5E8-533083199616}" type="presParOf" srcId="{2566D2EA-F135-488E-8C8F-D8F2C4485527}" destId="{627B691F-3D30-42B5-8B15-20C2F10FE79B}" srcOrd="0" destOrd="0" presId="urn:microsoft.com/office/officeart/2005/8/layout/orgChart1"/>
    <dgm:cxn modelId="{60498207-9430-496A-8A7E-97DA39B4461C}" type="presParOf" srcId="{2566D2EA-F135-488E-8C8F-D8F2C4485527}" destId="{A21EB437-6C4A-4AB2-B55B-50A5F5C84F6B}" srcOrd="1" destOrd="0" presId="urn:microsoft.com/office/officeart/2005/8/layout/orgChart1"/>
    <dgm:cxn modelId="{BE4A4882-66E5-41A1-932B-9599007C7654}" type="presParOf" srcId="{878652EB-249F-441D-81AE-8A4D620ACD5B}" destId="{88ADD3FE-206B-4DCD-97D0-B3D83DAC9E9E}" srcOrd="1" destOrd="0" presId="urn:microsoft.com/office/officeart/2005/8/layout/orgChart1"/>
    <dgm:cxn modelId="{9B9D0BCD-8F2E-4DD1-B7AB-89C3B4DAD24D}" type="presParOf" srcId="{878652EB-249F-441D-81AE-8A4D620ACD5B}" destId="{CCBFBA1D-3ED4-4089-9442-595D514858FE}" srcOrd="2" destOrd="0" presId="urn:microsoft.com/office/officeart/2005/8/layout/orgChart1"/>
    <dgm:cxn modelId="{889F5CE4-780C-41F1-BBD0-515AD9605AA3}" type="presParOf" srcId="{10308F39-7FBD-498E-906D-A64D6630A7DD}" destId="{ABA2E053-7E14-44AB-B34C-DA6FEA535593}" srcOrd="2" destOrd="0" presId="urn:microsoft.com/office/officeart/2005/8/layout/orgChart1"/>
    <dgm:cxn modelId="{68AE4E8C-9A15-4B5B-8D9B-5B31EA61A137}" type="presParOf" srcId="{10308F39-7FBD-498E-906D-A64D6630A7DD}" destId="{06CD640D-10BA-46CA-9C0D-7D6922A236CA}" srcOrd="3" destOrd="0" presId="urn:microsoft.com/office/officeart/2005/8/layout/orgChart1"/>
    <dgm:cxn modelId="{58C04A8E-FD0A-40A7-931B-E8620C76FC10}" type="presParOf" srcId="{06CD640D-10BA-46CA-9C0D-7D6922A236CA}" destId="{7AEA47B9-3BAD-4F85-8DF9-0C9E2F68DF0B}" srcOrd="0" destOrd="0" presId="urn:microsoft.com/office/officeart/2005/8/layout/orgChart1"/>
    <dgm:cxn modelId="{AEAB6AFC-167C-4034-9FF8-9A95151F0C0A}" type="presParOf" srcId="{7AEA47B9-3BAD-4F85-8DF9-0C9E2F68DF0B}" destId="{C92F65A7-8072-48F1-9ECA-CE47F230AE65}" srcOrd="0" destOrd="0" presId="urn:microsoft.com/office/officeart/2005/8/layout/orgChart1"/>
    <dgm:cxn modelId="{6F2BBDEE-3EA2-4F8A-9307-37C4DE2D0F22}" type="presParOf" srcId="{7AEA47B9-3BAD-4F85-8DF9-0C9E2F68DF0B}" destId="{3F43FDA0-0620-48A6-9165-42116978F149}" srcOrd="1" destOrd="0" presId="urn:microsoft.com/office/officeart/2005/8/layout/orgChart1"/>
    <dgm:cxn modelId="{8DDEFA19-A413-483F-A338-117B79EEEA15}" type="presParOf" srcId="{06CD640D-10BA-46CA-9C0D-7D6922A236CA}" destId="{0ACDF26D-78FC-4FE6-88C7-E54A8F351F2C}" srcOrd="1" destOrd="0" presId="urn:microsoft.com/office/officeart/2005/8/layout/orgChart1"/>
    <dgm:cxn modelId="{640374F8-FA28-41F4-90B3-9F062222F710}" type="presParOf" srcId="{06CD640D-10BA-46CA-9C0D-7D6922A236CA}" destId="{CDAF5929-9513-4F34-89EE-0B8AA6DCEE83}" srcOrd="2" destOrd="0" presId="urn:microsoft.com/office/officeart/2005/8/layout/orgChart1"/>
    <dgm:cxn modelId="{EB319D2B-D43C-4A76-910B-9F8C0540BBBE}" type="presParOf" srcId="{10308F39-7FBD-498E-906D-A64D6630A7DD}" destId="{2330679E-5C6F-4C0C-8B52-FCAAF604F33B}" srcOrd="4" destOrd="0" presId="urn:microsoft.com/office/officeart/2005/8/layout/orgChart1"/>
    <dgm:cxn modelId="{3E16B15F-C25E-4F8F-B0E5-6FC063F2CC72}" type="presParOf" srcId="{10308F39-7FBD-498E-906D-A64D6630A7DD}" destId="{C0745216-03FE-4989-A7EE-E5D5FF07E121}" srcOrd="5" destOrd="0" presId="urn:microsoft.com/office/officeart/2005/8/layout/orgChart1"/>
    <dgm:cxn modelId="{17BD6E56-1102-4E55-940A-AF2E81A7E42C}" type="presParOf" srcId="{C0745216-03FE-4989-A7EE-E5D5FF07E121}" destId="{4DB1ABC6-6912-4CBC-B715-93595DCC5D34}" srcOrd="0" destOrd="0" presId="urn:microsoft.com/office/officeart/2005/8/layout/orgChart1"/>
    <dgm:cxn modelId="{5DC46513-3A8C-413C-B846-24CE7CBBE142}" type="presParOf" srcId="{4DB1ABC6-6912-4CBC-B715-93595DCC5D34}" destId="{8CDF98D3-2E37-47AE-B729-9FCA89AFAEC6}" srcOrd="0" destOrd="0" presId="urn:microsoft.com/office/officeart/2005/8/layout/orgChart1"/>
    <dgm:cxn modelId="{7EC6E75B-F2E6-49C0-B954-67D4DEE457FE}" type="presParOf" srcId="{4DB1ABC6-6912-4CBC-B715-93595DCC5D34}" destId="{6FE9B83B-5FAC-42FC-A0D7-408B2BE70489}" srcOrd="1" destOrd="0" presId="urn:microsoft.com/office/officeart/2005/8/layout/orgChart1"/>
    <dgm:cxn modelId="{A57524CC-AEDC-4346-B7FC-0A0382CD2D2F}" type="presParOf" srcId="{C0745216-03FE-4989-A7EE-E5D5FF07E121}" destId="{AD88D6BF-294C-45A3-A546-CA12A699697D}" srcOrd="1" destOrd="0" presId="urn:microsoft.com/office/officeart/2005/8/layout/orgChart1"/>
    <dgm:cxn modelId="{5389B58F-7BEC-4F60-89BB-147F60571EF7}" type="presParOf" srcId="{C0745216-03FE-4989-A7EE-E5D5FF07E121}" destId="{60F49C36-4C96-41CC-AB66-EA06B95044CD}" srcOrd="2" destOrd="0" presId="urn:microsoft.com/office/officeart/2005/8/layout/orgChart1"/>
    <dgm:cxn modelId="{16FD2E92-E0EE-4420-A595-278553525075}" type="presParOf" srcId="{10308F39-7FBD-498E-906D-A64D6630A7DD}" destId="{A515A52A-A4B2-47AF-83AC-D6089C8B2D73}" srcOrd="6" destOrd="0" presId="urn:microsoft.com/office/officeart/2005/8/layout/orgChart1"/>
    <dgm:cxn modelId="{0D459D45-3848-406B-9DFE-5FE9EE6BDD1A}" type="presParOf" srcId="{10308F39-7FBD-498E-906D-A64D6630A7DD}" destId="{32908A14-1380-4755-A48B-0D67E608ADF7}" srcOrd="7" destOrd="0" presId="urn:microsoft.com/office/officeart/2005/8/layout/orgChart1"/>
    <dgm:cxn modelId="{B9FF2E8E-0FC7-44A5-B426-08A484D4E434}" type="presParOf" srcId="{32908A14-1380-4755-A48B-0D67E608ADF7}" destId="{F3920A70-3678-4043-95B6-EB1C8F6116B6}" srcOrd="0" destOrd="0" presId="urn:microsoft.com/office/officeart/2005/8/layout/orgChart1"/>
    <dgm:cxn modelId="{5A0EA32F-35A7-4631-AD40-07E03845FED7}" type="presParOf" srcId="{F3920A70-3678-4043-95B6-EB1C8F6116B6}" destId="{3888E05F-9B6D-4969-B401-87E463D83978}" srcOrd="0" destOrd="0" presId="urn:microsoft.com/office/officeart/2005/8/layout/orgChart1"/>
    <dgm:cxn modelId="{853FC064-73F8-498E-AE2B-3E2D284C1D31}" type="presParOf" srcId="{F3920A70-3678-4043-95B6-EB1C8F6116B6}" destId="{F48CB159-0AB6-4173-BA36-2E220DB29BA5}" srcOrd="1" destOrd="0" presId="urn:microsoft.com/office/officeart/2005/8/layout/orgChart1"/>
    <dgm:cxn modelId="{F025B2E3-E68C-4469-AAF2-E8756BA934D3}" type="presParOf" srcId="{32908A14-1380-4755-A48B-0D67E608ADF7}" destId="{A12B3096-3AA5-4885-AF58-AC574C2601B8}" srcOrd="1" destOrd="0" presId="urn:microsoft.com/office/officeart/2005/8/layout/orgChart1"/>
    <dgm:cxn modelId="{EF47736C-99C7-4A9E-ABEE-F082F8D10461}" type="presParOf" srcId="{32908A14-1380-4755-A48B-0D67E608ADF7}" destId="{F43F29D1-B416-4BFC-82F0-A54BAAFC3EB1}" srcOrd="2" destOrd="0" presId="urn:microsoft.com/office/officeart/2005/8/layout/orgChart1"/>
    <dgm:cxn modelId="{B3D78BC6-8451-49AF-9516-6DCB4FBE517A}" type="presParOf" srcId="{F83F9364-019B-4F86-A801-E173CBC42A39}" destId="{47B27486-D04B-4DDB-A7C9-E804355BCC07}" srcOrd="2" destOrd="0" presId="urn:microsoft.com/office/officeart/2005/8/layout/orgChart1"/>
    <dgm:cxn modelId="{7CFDCDC9-FB1C-4B0F-A709-BFD1A6957963}" type="presParOf" srcId="{47B27486-D04B-4DDB-A7C9-E804355BCC07}" destId="{2F3DC2A9-5AE3-4CBC-A7AF-3C5BE1E3FA57}" srcOrd="0" destOrd="0" presId="urn:microsoft.com/office/officeart/2005/8/layout/orgChart1"/>
    <dgm:cxn modelId="{AAE0F4CF-EACB-4A8F-B11F-14E559DFD589}" type="presParOf" srcId="{47B27486-D04B-4DDB-A7C9-E804355BCC07}" destId="{6F19562A-4B47-490B-B6F8-0EBEEB73B935}" srcOrd="1" destOrd="0" presId="urn:microsoft.com/office/officeart/2005/8/layout/orgChart1"/>
    <dgm:cxn modelId="{3F0839AF-B538-4E64-9B0A-0F3DAA8F3C73}" type="presParOf" srcId="{6F19562A-4B47-490B-B6F8-0EBEEB73B935}" destId="{019535C4-8E1F-45D4-AD5F-128A6C72A547}" srcOrd="0" destOrd="0" presId="urn:microsoft.com/office/officeart/2005/8/layout/orgChart1"/>
    <dgm:cxn modelId="{A0FCD89B-B804-481D-81D8-B5F7F65805E3}" type="presParOf" srcId="{019535C4-8E1F-45D4-AD5F-128A6C72A547}" destId="{01639E27-B96D-4652-9DB2-E0AE399219BE}" srcOrd="0" destOrd="0" presId="urn:microsoft.com/office/officeart/2005/8/layout/orgChart1"/>
    <dgm:cxn modelId="{7DB99458-AD6D-4DC9-8B10-AC29D11ECD8E}" type="presParOf" srcId="{019535C4-8E1F-45D4-AD5F-128A6C72A547}" destId="{5684D41D-D0B4-4E65-B1E9-B56E505921C3}" srcOrd="1" destOrd="0" presId="urn:microsoft.com/office/officeart/2005/8/layout/orgChart1"/>
    <dgm:cxn modelId="{9EF2DEE9-9075-4D87-9C8D-D13529D34F74}" type="presParOf" srcId="{6F19562A-4B47-490B-B6F8-0EBEEB73B935}" destId="{7A5B2416-B7E7-4BC8-9F80-76F95FE88AD2}" srcOrd="1" destOrd="0" presId="urn:microsoft.com/office/officeart/2005/8/layout/orgChart1"/>
    <dgm:cxn modelId="{0D05FFB7-32DC-4DE4-895A-9FF6419F65F5}" type="presParOf" srcId="{6F19562A-4B47-490B-B6F8-0EBEEB73B935}" destId="{367618CD-A84B-4C91-9FB1-1A01CC1544C0}" srcOrd="2" destOrd="0" presId="urn:microsoft.com/office/officeart/2005/8/layout/orgChart1"/>
    <dgm:cxn modelId="{F45BCEB5-923C-4457-A5FB-ED225644E3FD}" type="presParOf" srcId="{47B27486-D04B-4DDB-A7C9-E804355BCC07}" destId="{535985D9-FE1F-4F4D-8970-D51999544080}" srcOrd="2" destOrd="0" presId="urn:microsoft.com/office/officeart/2005/8/layout/orgChart1"/>
    <dgm:cxn modelId="{AFC06658-30AA-4716-AE6A-D1CF150D78CB}" type="presParOf" srcId="{47B27486-D04B-4DDB-A7C9-E804355BCC07}" destId="{B16960D6-9B01-4740-887C-46061CF8E1CA}" srcOrd="3" destOrd="0" presId="urn:microsoft.com/office/officeart/2005/8/layout/orgChart1"/>
    <dgm:cxn modelId="{9EE888FF-BD5B-4E9E-8336-8C62F84CC354}" type="presParOf" srcId="{B16960D6-9B01-4740-887C-46061CF8E1CA}" destId="{E43E38CF-4E0C-49A0-83A5-CAE8CBF0D6FA}" srcOrd="0" destOrd="0" presId="urn:microsoft.com/office/officeart/2005/8/layout/orgChart1"/>
    <dgm:cxn modelId="{19C7C992-55DF-4FAD-8D48-D51E459E0DC6}" type="presParOf" srcId="{E43E38CF-4E0C-49A0-83A5-CAE8CBF0D6FA}" destId="{6947DC1F-D81C-46D6-82BF-0E301F296AA9}" srcOrd="0" destOrd="0" presId="urn:microsoft.com/office/officeart/2005/8/layout/orgChart1"/>
    <dgm:cxn modelId="{4C9DB527-1F13-4F2D-8615-180E838B9E0E}" type="presParOf" srcId="{E43E38CF-4E0C-49A0-83A5-CAE8CBF0D6FA}" destId="{9DDAD7DA-A0AA-41C4-9EF6-6B7CCE9BAD16}" srcOrd="1" destOrd="0" presId="urn:microsoft.com/office/officeart/2005/8/layout/orgChart1"/>
    <dgm:cxn modelId="{DF91F991-4DFE-48D8-A6CD-D03196AC283F}" type="presParOf" srcId="{B16960D6-9B01-4740-887C-46061CF8E1CA}" destId="{B7657ACC-5C51-407F-8F3F-F790AD7FE792}" srcOrd="1" destOrd="0" presId="urn:microsoft.com/office/officeart/2005/8/layout/orgChart1"/>
    <dgm:cxn modelId="{57C9B0C5-8495-4B95-A317-4BC9B1D2E8EF}" type="presParOf" srcId="{B16960D6-9B01-4740-887C-46061CF8E1CA}" destId="{EDC21D95-C5D2-4B91-86F1-5D5970D5CE29}" srcOrd="2" destOrd="0" presId="urn:microsoft.com/office/officeart/2005/8/layout/orgChart1"/>
    <dgm:cxn modelId="{AD39C2B1-1F53-4CDC-A403-363DF6758989}" type="presParOf" srcId="{47B27486-D04B-4DDB-A7C9-E804355BCC07}" destId="{50A5353A-28E5-4D22-B36A-671FC521FA5F}" srcOrd="4" destOrd="0" presId="urn:microsoft.com/office/officeart/2005/8/layout/orgChart1"/>
    <dgm:cxn modelId="{C05120FF-28BE-43F5-8C20-96057ED3AE5A}" type="presParOf" srcId="{47B27486-D04B-4DDB-A7C9-E804355BCC07}" destId="{9BA52673-3FF7-4626-BC7E-A461785C1783}" srcOrd="5" destOrd="0" presId="urn:microsoft.com/office/officeart/2005/8/layout/orgChart1"/>
    <dgm:cxn modelId="{8DE17E4C-2393-43B1-B85D-F9AE4AC96D0E}" type="presParOf" srcId="{9BA52673-3FF7-4626-BC7E-A461785C1783}" destId="{713C94D9-86AC-4E12-9E25-EDF09BB9D630}" srcOrd="0" destOrd="0" presId="urn:microsoft.com/office/officeart/2005/8/layout/orgChart1"/>
    <dgm:cxn modelId="{76AB43E4-12A4-4242-A8B6-858888A14000}" type="presParOf" srcId="{713C94D9-86AC-4E12-9E25-EDF09BB9D630}" destId="{7D66024D-9EC8-443D-8050-337AA6A30480}" srcOrd="0" destOrd="0" presId="urn:microsoft.com/office/officeart/2005/8/layout/orgChart1"/>
    <dgm:cxn modelId="{F229A792-0803-46B5-8031-65EFE0C301D5}" type="presParOf" srcId="{713C94D9-86AC-4E12-9E25-EDF09BB9D630}" destId="{903A5F25-3C19-4B80-BA4B-43EAAC8DA7E6}" srcOrd="1" destOrd="0" presId="urn:microsoft.com/office/officeart/2005/8/layout/orgChart1"/>
    <dgm:cxn modelId="{06661D91-AA29-4CFD-9EA3-25CA76F6F762}" type="presParOf" srcId="{9BA52673-3FF7-4626-BC7E-A461785C1783}" destId="{45EDBDE2-6B60-4E3B-B0FB-259DC78EB089}" srcOrd="1" destOrd="0" presId="urn:microsoft.com/office/officeart/2005/8/layout/orgChart1"/>
    <dgm:cxn modelId="{9FF2B969-FCEE-42AC-8E16-AB595E23F903}" type="presParOf" srcId="{9BA52673-3FF7-4626-BC7E-A461785C1783}" destId="{80A77F32-38ED-43CA-9CF7-D5C7FEDFA6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AA6A08-4199-4FF0-81ED-2ECE94A5547E}"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n-US"/>
        </a:p>
      </dgm:t>
    </dgm:pt>
    <dgm:pt modelId="{EA5E9CA8-C162-4013-9286-D7686942A715}">
      <dgm:prSet phldrT="[Text]" custT="1"/>
      <dgm:spPr>
        <a:solidFill>
          <a:srgbClr val="F47D5A"/>
        </a:solidFill>
      </dgm:spPr>
      <dgm:t>
        <a:bodyPr/>
        <a:lstStyle/>
        <a:p>
          <a:r>
            <a:rPr lang="en-US" sz="1600" b="1" dirty="0" smtClean="0">
              <a:solidFill>
                <a:schemeClr val="tx1"/>
              </a:solidFill>
              <a:latin typeface="+mn-lt"/>
            </a:rPr>
            <a:t>Incident </a:t>
          </a:r>
          <a:br>
            <a:rPr lang="en-US" sz="1600" b="1" dirty="0" smtClean="0">
              <a:solidFill>
                <a:schemeClr val="tx1"/>
              </a:solidFill>
              <a:latin typeface="+mn-lt"/>
            </a:rPr>
          </a:br>
          <a:r>
            <a:rPr lang="en-US" sz="1600" b="1" dirty="0" smtClean="0">
              <a:solidFill>
                <a:schemeClr val="tx1"/>
              </a:solidFill>
              <a:latin typeface="+mn-lt"/>
            </a:rPr>
            <a:t>Commander</a:t>
          </a:r>
          <a:endParaRPr lang="en-US" sz="1600" b="1" dirty="0">
            <a:solidFill>
              <a:schemeClr val="tx1"/>
            </a:solidFill>
            <a:latin typeface="+mn-lt"/>
          </a:endParaRPr>
        </a:p>
      </dgm:t>
    </dgm:pt>
    <dgm:pt modelId="{B7F1B2EE-1680-47C0-84D3-3052C371FAAB}" type="parTrans" cxnId="{B0BAA512-864D-414F-9342-12CE66FCAA9B}">
      <dgm:prSet/>
      <dgm:spPr/>
      <dgm:t>
        <a:bodyPr/>
        <a:lstStyle/>
        <a:p>
          <a:endParaRPr lang="en-US"/>
        </a:p>
      </dgm:t>
    </dgm:pt>
    <dgm:pt modelId="{2153DAD8-478F-41D4-9DEC-082650506018}" type="sibTrans" cxnId="{B0BAA512-864D-414F-9342-12CE66FCAA9B}">
      <dgm:prSet/>
      <dgm:spPr/>
      <dgm:t>
        <a:bodyPr/>
        <a:lstStyle/>
        <a:p>
          <a:endParaRPr lang="en-US"/>
        </a:p>
      </dgm:t>
    </dgm:pt>
    <dgm:pt modelId="{3134A395-B73B-469C-9F1E-578B5E53AC54}">
      <dgm:prSet phldrT="[Text]" custT="1"/>
      <dgm:spPr>
        <a:solidFill>
          <a:srgbClr val="F99951"/>
        </a:solidFill>
      </dgm:spPr>
      <dgm:t>
        <a:bodyPr/>
        <a:lstStyle/>
        <a:p>
          <a:r>
            <a:rPr lang="en-US" sz="1600" b="1" dirty="0" smtClean="0">
              <a:solidFill>
                <a:schemeClr val="tx1"/>
              </a:solidFill>
              <a:latin typeface="+mn-lt"/>
            </a:rPr>
            <a:t>Operations </a:t>
          </a:r>
          <a:br>
            <a:rPr lang="en-US" sz="1600" b="1" dirty="0" smtClean="0">
              <a:solidFill>
                <a:schemeClr val="tx1"/>
              </a:solidFill>
              <a:latin typeface="+mn-lt"/>
            </a:rPr>
          </a:br>
          <a:r>
            <a:rPr lang="en-US" sz="1600" b="1" dirty="0" smtClean="0">
              <a:solidFill>
                <a:schemeClr val="tx1"/>
              </a:solidFill>
              <a:latin typeface="+mn-lt"/>
            </a:rPr>
            <a:t>Section</a:t>
          </a:r>
          <a:endParaRPr lang="en-US" sz="1600" b="1" dirty="0">
            <a:solidFill>
              <a:schemeClr val="tx1"/>
            </a:solidFill>
            <a:latin typeface="+mn-lt"/>
          </a:endParaRPr>
        </a:p>
      </dgm:t>
    </dgm:pt>
    <dgm:pt modelId="{165997C0-15BB-4161-B4C6-26994BF38B1E}" type="parTrans" cxnId="{DBF62F83-FBB6-496E-B510-0D8A7C2C0780}">
      <dgm:prSet/>
      <dgm:spPr/>
      <dgm:t>
        <a:bodyPr/>
        <a:lstStyle/>
        <a:p>
          <a:endParaRPr lang="en-US" sz="1600" b="1">
            <a:solidFill>
              <a:schemeClr val="tx1"/>
            </a:solidFill>
            <a:latin typeface="+mn-lt"/>
          </a:endParaRPr>
        </a:p>
      </dgm:t>
    </dgm:pt>
    <dgm:pt modelId="{62622407-6987-41DF-A1C2-CFC1A6AC9F48}" type="sibTrans" cxnId="{DBF62F83-FBB6-496E-B510-0D8A7C2C0780}">
      <dgm:prSet/>
      <dgm:spPr/>
      <dgm:t>
        <a:bodyPr/>
        <a:lstStyle/>
        <a:p>
          <a:endParaRPr lang="en-US"/>
        </a:p>
      </dgm:t>
    </dgm:pt>
    <dgm:pt modelId="{38A9663D-5A00-44C1-A6C9-69B14ABC44CB}">
      <dgm:prSet custT="1"/>
      <dgm:spPr>
        <a:solidFill>
          <a:srgbClr val="FAAA6E"/>
        </a:solidFill>
      </dgm:spPr>
      <dgm:t>
        <a:bodyPr/>
        <a:lstStyle/>
        <a:p>
          <a:r>
            <a:rPr lang="en-US" sz="1600" b="1" dirty="0" smtClean="0">
              <a:solidFill>
                <a:schemeClr val="tx1"/>
              </a:solidFill>
              <a:latin typeface="+mn-lt"/>
            </a:rPr>
            <a:t>Branch</a:t>
          </a:r>
          <a:endParaRPr lang="en-US" sz="1600" b="1" dirty="0">
            <a:solidFill>
              <a:schemeClr val="tx1"/>
            </a:solidFill>
            <a:latin typeface="+mn-lt"/>
          </a:endParaRPr>
        </a:p>
      </dgm:t>
    </dgm:pt>
    <dgm:pt modelId="{57DDF389-7885-4F7E-9FDF-DDA8E8BBB638}" type="parTrans" cxnId="{46DA8F9D-BA00-4E33-B34A-0795EAA72A2F}">
      <dgm:prSet/>
      <dgm:spPr/>
      <dgm:t>
        <a:bodyPr/>
        <a:lstStyle/>
        <a:p>
          <a:endParaRPr lang="en-US" sz="1600" b="1">
            <a:solidFill>
              <a:schemeClr val="tx1"/>
            </a:solidFill>
            <a:latin typeface="+mn-lt"/>
          </a:endParaRPr>
        </a:p>
      </dgm:t>
    </dgm:pt>
    <dgm:pt modelId="{456AF531-0DD6-48A9-A0B5-C01090EBF637}" type="sibTrans" cxnId="{46DA8F9D-BA00-4E33-B34A-0795EAA72A2F}">
      <dgm:prSet/>
      <dgm:spPr/>
      <dgm:t>
        <a:bodyPr/>
        <a:lstStyle/>
        <a:p>
          <a:endParaRPr lang="en-US"/>
        </a:p>
      </dgm:t>
    </dgm:pt>
    <dgm:pt modelId="{F83BDCCA-0DFD-4DB9-8209-C37FE9EC2007}">
      <dgm:prSet custT="1"/>
      <dgm:spPr>
        <a:solidFill>
          <a:srgbClr val="FAAA6E"/>
        </a:solidFill>
      </dgm:spPr>
      <dgm:t>
        <a:bodyPr/>
        <a:lstStyle/>
        <a:p>
          <a:r>
            <a:rPr lang="en-US" sz="1600" b="1" dirty="0" smtClean="0">
              <a:solidFill>
                <a:schemeClr val="tx1"/>
              </a:solidFill>
              <a:latin typeface="+mn-lt"/>
            </a:rPr>
            <a:t>Division or Group</a:t>
          </a:r>
          <a:endParaRPr lang="en-US" sz="1600" b="1" dirty="0">
            <a:solidFill>
              <a:schemeClr val="tx1"/>
            </a:solidFill>
            <a:latin typeface="+mn-lt"/>
          </a:endParaRPr>
        </a:p>
      </dgm:t>
    </dgm:pt>
    <dgm:pt modelId="{9C9E53D2-1E77-4993-96B9-6AA830ACDB87}" type="parTrans" cxnId="{A3D12869-288F-4588-9B58-53EF7F7795EB}">
      <dgm:prSet/>
      <dgm:spPr/>
      <dgm:t>
        <a:bodyPr/>
        <a:lstStyle/>
        <a:p>
          <a:endParaRPr lang="en-US" sz="1600" b="1">
            <a:solidFill>
              <a:schemeClr val="tx1"/>
            </a:solidFill>
            <a:latin typeface="+mn-lt"/>
          </a:endParaRPr>
        </a:p>
      </dgm:t>
    </dgm:pt>
    <dgm:pt modelId="{386D0405-B045-45D0-9A48-03F6EDD90397}" type="sibTrans" cxnId="{A3D12869-288F-4588-9B58-53EF7F7795EB}">
      <dgm:prSet/>
      <dgm:spPr/>
      <dgm:t>
        <a:bodyPr/>
        <a:lstStyle/>
        <a:p>
          <a:endParaRPr lang="en-US"/>
        </a:p>
      </dgm:t>
    </dgm:pt>
    <dgm:pt modelId="{867A28AE-BDB9-46AA-B9A9-69BE4B9C129B}">
      <dgm:prSet custT="1"/>
      <dgm:spPr>
        <a:solidFill>
          <a:srgbClr val="FBC093"/>
        </a:solidFill>
      </dgm:spPr>
      <dgm:t>
        <a:bodyPr/>
        <a:lstStyle/>
        <a:p>
          <a:r>
            <a:rPr lang="en-US" sz="1600" b="1" dirty="0" smtClean="0">
              <a:solidFill>
                <a:schemeClr val="tx1"/>
              </a:solidFill>
              <a:latin typeface="+mn-lt"/>
            </a:rPr>
            <a:t>Strike Team</a:t>
          </a:r>
          <a:endParaRPr lang="en-US" sz="1600" b="1" dirty="0">
            <a:solidFill>
              <a:schemeClr val="tx1"/>
            </a:solidFill>
            <a:latin typeface="+mn-lt"/>
          </a:endParaRPr>
        </a:p>
      </dgm:t>
    </dgm:pt>
    <dgm:pt modelId="{40452C5D-C1C7-41D3-BAB3-6B881408CCE5}" type="parTrans" cxnId="{65D54779-3822-4A79-81C3-CD0F31E5BDA9}">
      <dgm:prSet/>
      <dgm:spPr/>
      <dgm:t>
        <a:bodyPr/>
        <a:lstStyle/>
        <a:p>
          <a:endParaRPr lang="en-US" sz="1600" b="1">
            <a:solidFill>
              <a:schemeClr val="tx1"/>
            </a:solidFill>
            <a:latin typeface="+mn-lt"/>
          </a:endParaRPr>
        </a:p>
      </dgm:t>
    </dgm:pt>
    <dgm:pt modelId="{8B5E8012-E8DD-42C4-A9D9-600B4271FDD9}" type="sibTrans" cxnId="{65D54779-3822-4A79-81C3-CD0F31E5BDA9}">
      <dgm:prSet/>
      <dgm:spPr/>
      <dgm:t>
        <a:bodyPr/>
        <a:lstStyle/>
        <a:p>
          <a:endParaRPr lang="en-US"/>
        </a:p>
      </dgm:t>
    </dgm:pt>
    <dgm:pt modelId="{D9191BBC-A6F1-4449-AD42-D7E6E44C8A6C}">
      <dgm:prSet custT="1"/>
      <dgm:spPr>
        <a:solidFill>
          <a:srgbClr val="FBC093"/>
        </a:solidFill>
      </dgm:spPr>
      <dgm:t>
        <a:bodyPr/>
        <a:lstStyle/>
        <a:p>
          <a:r>
            <a:rPr lang="en-US" sz="1600" b="1" dirty="0" smtClean="0">
              <a:solidFill>
                <a:schemeClr val="tx1"/>
              </a:solidFill>
              <a:latin typeface="+mn-lt"/>
            </a:rPr>
            <a:t>Task Force</a:t>
          </a:r>
          <a:endParaRPr lang="en-US" sz="1600" b="1" dirty="0">
            <a:solidFill>
              <a:schemeClr val="tx1"/>
            </a:solidFill>
            <a:latin typeface="+mn-lt"/>
          </a:endParaRPr>
        </a:p>
      </dgm:t>
    </dgm:pt>
    <dgm:pt modelId="{4BFF7612-AA8A-4DCC-83C2-93B491BB2300}" type="parTrans" cxnId="{F563367B-ECBE-4056-8171-3BC876716527}">
      <dgm:prSet/>
      <dgm:spPr/>
      <dgm:t>
        <a:bodyPr/>
        <a:lstStyle/>
        <a:p>
          <a:endParaRPr lang="en-US" sz="1600" b="1">
            <a:solidFill>
              <a:schemeClr val="tx1"/>
            </a:solidFill>
            <a:latin typeface="+mn-lt"/>
          </a:endParaRPr>
        </a:p>
      </dgm:t>
    </dgm:pt>
    <dgm:pt modelId="{0D3303AD-2D5E-4427-B02F-161B57E8E38E}" type="sibTrans" cxnId="{F563367B-ECBE-4056-8171-3BC876716527}">
      <dgm:prSet/>
      <dgm:spPr/>
      <dgm:t>
        <a:bodyPr/>
        <a:lstStyle/>
        <a:p>
          <a:endParaRPr lang="en-US"/>
        </a:p>
      </dgm:t>
    </dgm:pt>
    <dgm:pt modelId="{C3DCDC8B-701B-4B58-B715-917A9E73A052}">
      <dgm:prSet custT="1"/>
      <dgm:spPr>
        <a:solidFill>
          <a:srgbClr val="FBC093"/>
        </a:solidFill>
      </dgm:spPr>
      <dgm:t>
        <a:bodyPr/>
        <a:lstStyle/>
        <a:p>
          <a:r>
            <a:rPr lang="en-US" sz="1600" b="1" dirty="0" smtClean="0">
              <a:solidFill>
                <a:schemeClr val="tx1"/>
              </a:solidFill>
              <a:latin typeface="+mn-lt"/>
            </a:rPr>
            <a:t>Single Resource</a:t>
          </a:r>
          <a:endParaRPr lang="en-US" sz="1600" b="1" dirty="0">
            <a:solidFill>
              <a:schemeClr val="tx1"/>
            </a:solidFill>
            <a:latin typeface="+mn-lt"/>
          </a:endParaRPr>
        </a:p>
      </dgm:t>
    </dgm:pt>
    <dgm:pt modelId="{C5938B77-43A8-4F5D-BF7F-D8BB16433250}" type="parTrans" cxnId="{89E8828C-A162-41BD-AB44-9ACCFCB9299F}">
      <dgm:prSet/>
      <dgm:spPr/>
      <dgm:t>
        <a:bodyPr/>
        <a:lstStyle/>
        <a:p>
          <a:endParaRPr lang="en-US" sz="1600" b="1">
            <a:solidFill>
              <a:schemeClr val="tx1"/>
            </a:solidFill>
            <a:latin typeface="+mn-lt"/>
          </a:endParaRPr>
        </a:p>
      </dgm:t>
    </dgm:pt>
    <dgm:pt modelId="{0C92F0CE-A53B-4181-999C-CC6BDDAB6880}" type="sibTrans" cxnId="{89E8828C-A162-41BD-AB44-9ACCFCB9299F}">
      <dgm:prSet/>
      <dgm:spPr/>
      <dgm:t>
        <a:bodyPr/>
        <a:lstStyle/>
        <a:p>
          <a:endParaRPr lang="en-US"/>
        </a:p>
      </dgm:t>
    </dgm:pt>
    <dgm:pt modelId="{CEADABA8-ACAA-431F-8147-9AAAB4DD2E78}" type="pres">
      <dgm:prSet presAssocID="{7DAA6A08-4199-4FF0-81ED-2ECE94A5547E}" presName="hierChild1" presStyleCnt="0">
        <dgm:presLayoutVars>
          <dgm:orgChart val="1"/>
          <dgm:chPref val="1"/>
          <dgm:dir/>
          <dgm:animOne val="branch"/>
          <dgm:animLvl val="lvl"/>
          <dgm:resizeHandles/>
        </dgm:presLayoutVars>
      </dgm:prSet>
      <dgm:spPr/>
      <dgm:t>
        <a:bodyPr/>
        <a:lstStyle/>
        <a:p>
          <a:endParaRPr lang="en-US"/>
        </a:p>
      </dgm:t>
    </dgm:pt>
    <dgm:pt modelId="{6AC729F8-5B1B-4AC5-8598-7E2918769C89}" type="pres">
      <dgm:prSet presAssocID="{EA5E9CA8-C162-4013-9286-D7686942A715}" presName="hierRoot1" presStyleCnt="0">
        <dgm:presLayoutVars>
          <dgm:hierBranch val="init"/>
        </dgm:presLayoutVars>
      </dgm:prSet>
      <dgm:spPr/>
      <dgm:t>
        <a:bodyPr/>
        <a:lstStyle/>
        <a:p>
          <a:endParaRPr lang="en-US"/>
        </a:p>
      </dgm:t>
    </dgm:pt>
    <dgm:pt modelId="{04FFC55D-B6F0-4C97-AE59-A290F5C9C222}" type="pres">
      <dgm:prSet presAssocID="{EA5E9CA8-C162-4013-9286-D7686942A715}" presName="rootComposite1" presStyleCnt="0"/>
      <dgm:spPr/>
      <dgm:t>
        <a:bodyPr/>
        <a:lstStyle/>
        <a:p>
          <a:endParaRPr lang="en-US"/>
        </a:p>
      </dgm:t>
    </dgm:pt>
    <dgm:pt modelId="{C88D8648-8D94-4727-B94C-793EC46BE9D0}" type="pres">
      <dgm:prSet presAssocID="{EA5E9CA8-C162-4013-9286-D7686942A715}" presName="rootText1" presStyleLbl="node0" presStyleIdx="0" presStyleCnt="1">
        <dgm:presLayoutVars>
          <dgm:chPref val="3"/>
        </dgm:presLayoutVars>
      </dgm:prSet>
      <dgm:spPr/>
      <dgm:t>
        <a:bodyPr/>
        <a:lstStyle/>
        <a:p>
          <a:endParaRPr lang="en-US"/>
        </a:p>
      </dgm:t>
    </dgm:pt>
    <dgm:pt modelId="{DFADFE4E-51FE-452D-95BA-A1284A86DD3D}" type="pres">
      <dgm:prSet presAssocID="{EA5E9CA8-C162-4013-9286-D7686942A715}" presName="rootConnector1" presStyleLbl="node1" presStyleIdx="0" presStyleCnt="0"/>
      <dgm:spPr/>
      <dgm:t>
        <a:bodyPr/>
        <a:lstStyle/>
        <a:p>
          <a:endParaRPr lang="en-US"/>
        </a:p>
      </dgm:t>
    </dgm:pt>
    <dgm:pt modelId="{AD84BD16-7F03-4C06-9FE0-F3AF30CE90AF}" type="pres">
      <dgm:prSet presAssocID="{EA5E9CA8-C162-4013-9286-D7686942A715}" presName="hierChild2" presStyleCnt="0"/>
      <dgm:spPr/>
      <dgm:t>
        <a:bodyPr/>
        <a:lstStyle/>
        <a:p>
          <a:endParaRPr lang="en-US"/>
        </a:p>
      </dgm:t>
    </dgm:pt>
    <dgm:pt modelId="{C0F8A011-92A2-46A1-B439-2FA760AE739B}" type="pres">
      <dgm:prSet presAssocID="{165997C0-15BB-4161-B4C6-26994BF38B1E}" presName="Name37" presStyleLbl="parChTrans1D2" presStyleIdx="0" presStyleCnt="1"/>
      <dgm:spPr/>
      <dgm:t>
        <a:bodyPr/>
        <a:lstStyle/>
        <a:p>
          <a:endParaRPr lang="en-US"/>
        </a:p>
      </dgm:t>
    </dgm:pt>
    <dgm:pt modelId="{862CC205-1818-4E44-910D-2EE62FA930BB}" type="pres">
      <dgm:prSet presAssocID="{3134A395-B73B-469C-9F1E-578B5E53AC54}" presName="hierRoot2" presStyleCnt="0">
        <dgm:presLayoutVars>
          <dgm:hierBranch/>
        </dgm:presLayoutVars>
      </dgm:prSet>
      <dgm:spPr/>
      <dgm:t>
        <a:bodyPr/>
        <a:lstStyle/>
        <a:p>
          <a:endParaRPr lang="en-US"/>
        </a:p>
      </dgm:t>
    </dgm:pt>
    <dgm:pt modelId="{71D4078D-FC76-4433-BD8F-7A40E8879236}" type="pres">
      <dgm:prSet presAssocID="{3134A395-B73B-469C-9F1E-578B5E53AC54}" presName="rootComposite" presStyleCnt="0"/>
      <dgm:spPr/>
      <dgm:t>
        <a:bodyPr/>
        <a:lstStyle/>
        <a:p>
          <a:endParaRPr lang="en-US"/>
        </a:p>
      </dgm:t>
    </dgm:pt>
    <dgm:pt modelId="{E40EC3F5-3EF3-4C1A-84C6-818D613ECADB}" type="pres">
      <dgm:prSet presAssocID="{3134A395-B73B-469C-9F1E-578B5E53AC54}" presName="rootText" presStyleLbl="node2" presStyleIdx="0" presStyleCnt="1" custLinFactNeighborY="-24998">
        <dgm:presLayoutVars>
          <dgm:chPref val="3"/>
        </dgm:presLayoutVars>
      </dgm:prSet>
      <dgm:spPr/>
      <dgm:t>
        <a:bodyPr/>
        <a:lstStyle/>
        <a:p>
          <a:endParaRPr lang="en-US"/>
        </a:p>
      </dgm:t>
    </dgm:pt>
    <dgm:pt modelId="{FEBF9D77-52E8-4105-9565-CF43E7D73A4C}" type="pres">
      <dgm:prSet presAssocID="{3134A395-B73B-469C-9F1E-578B5E53AC54}" presName="rootConnector" presStyleLbl="node2" presStyleIdx="0" presStyleCnt="1"/>
      <dgm:spPr/>
      <dgm:t>
        <a:bodyPr/>
        <a:lstStyle/>
        <a:p>
          <a:endParaRPr lang="en-US"/>
        </a:p>
      </dgm:t>
    </dgm:pt>
    <dgm:pt modelId="{A46E1AED-F9DF-43F5-8E8A-DD907EB4DE32}" type="pres">
      <dgm:prSet presAssocID="{3134A395-B73B-469C-9F1E-578B5E53AC54}" presName="hierChild4" presStyleCnt="0"/>
      <dgm:spPr/>
      <dgm:t>
        <a:bodyPr/>
        <a:lstStyle/>
        <a:p>
          <a:endParaRPr lang="en-US"/>
        </a:p>
      </dgm:t>
    </dgm:pt>
    <dgm:pt modelId="{47DCAC17-389D-477E-B7D0-AEAC3C3BAAC8}" type="pres">
      <dgm:prSet presAssocID="{57DDF389-7885-4F7E-9FDF-DDA8E8BBB638}" presName="Name35" presStyleLbl="parChTrans1D3" presStyleIdx="0" presStyleCnt="1"/>
      <dgm:spPr/>
      <dgm:t>
        <a:bodyPr/>
        <a:lstStyle/>
        <a:p>
          <a:endParaRPr lang="en-US"/>
        </a:p>
      </dgm:t>
    </dgm:pt>
    <dgm:pt modelId="{113B96EB-EFF7-4EC6-9E65-9BAA2A52A639}" type="pres">
      <dgm:prSet presAssocID="{38A9663D-5A00-44C1-A6C9-69B14ABC44CB}" presName="hierRoot2" presStyleCnt="0">
        <dgm:presLayoutVars>
          <dgm:hierBranch/>
        </dgm:presLayoutVars>
      </dgm:prSet>
      <dgm:spPr/>
      <dgm:t>
        <a:bodyPr/>
        <a:lstStyle/>
        <a:p>
          <a:endParaRPr lang="en-US"/>
        </a:p>
      </dgm:t>
    </dgm:pt>
    <dgm:pt modelId="{6739A48E-8D33-46BB-B5DC-7E8A3E690783}" type="pres">
      <dgm:prSet presAssocID="{38A9663D-5A00-44C1-A6C9-69B14ABC44CB}" presName="rootComposite" presStyleCnt="0"/>
      <dgm:spPr/>
      <dgm:t>
        <a:bodyPr/>
        <a:lstStyle/>
        <a:p>
          <a:endParaRPr lang="en-US"/>
        </a:p>
      </dgm:t>
    </dgm:pt>
    <dgm:pt modelId="{22BF7DD7-46BD-4C48-88C4-44A472C4819A}" type="pres">
      <dgm:prSet presAssocID="{38A9663D-5A00-44C1-A6C9-69B14ABC44CB}" presName="rootText" presStyleLbl="node3" presStyleIdx="0" presStyleCnt="1" custScaleX="101054" custScaleY="55675" custLinFactNeighborY="-47953">
        <dgm:presLayoutVars>
          <dgm:chPref val="3"/>
        </dgm:presLayoutVars>
      </dgm:prSet>
      <dgm:spPr/>
      <dgm:t>
        <a:bodyPr/>
        <a:lstStyle/>
        <a:p>
          <a:endParaRPr lang="en-US"/>
        </a:p>
      </dgm:t>
    </dgm:pt>
    <dgm:pt modelId="{0BEE7B36-997E-4BB5-B4B7-C8E17BF248C3}" type="pres">
      <dgm:prSet presAssocID="{38A9663D-5A00-44C1-A6C9-69B14ABC44CB}" presName="rootConnector" presStyleLbl="node3" presStyleIdx="0" presStyleCnt="1"/>
      <dgm:spPr/>
      <dgm:t>
        <a:bodyPr/>
        <a:lstStyle/>
        <a:p>
          <a:endParaRPr lang="en-US"/>
        </a:p>
      </dgm:t>
    </dgm:pt>
    <dgm:pt modelId="{01EDA59A-962A-4C3F-84EA-DBEDFC51334B}" type="pres">
      <dgm:prSet presAssocID="{38A9663D-5A00-44C1-A6C9-69B14ABC44CB}" presName="hierChild4" presStyleCnt="0"/>
      <dgm:spPr/>
      <dgm:t>
        <a:bodyPr/>
        <a:lstStyle/>
        <a:p>
          <a:endParaRPr lang="en-US"/>
        </a:p>
      </dgm:t>
    </dgm:pt>
    <dgm:pt modelId="{70AE46A7-E1D0-4B19-BA61-3AABC5061B1F}" type="pres">
      <dgm:prSet presAssocID="{9C9E53D2-1E77-4993-96B9-6AA830ACDB87}" presName="Name35" presStyleLbl="parChTrans1D4" presStyleIdx="0" presStyleCnt="4"/>
      <dgm:spPr/>
      <dgm:t>
        <a:bodyPr/>
        <a:lstStyle/>
        <a:p>
          <a:endParaRPr lang="en-US"/>
        </a:p>
      </dgm:t>
    </dgm:pt>
    <dgm:pt modelId="{162FE2F2-FDC6-426A-899B-DA5457840802}" type="pres">
      <dgm:prSet presAssocID="{F83BDCCA-0DFD-4DB9-8209-C37FE9EC2007}" presName="hierRoot2" presStyleCnt="0">
        <dgm:presLayoutVars>
          <dgm:hierBranch val="init"/>
        </dgm:presLayoutVars>
      </dgm:prSet>
      <dgm:spPr/>
      <dgm:t>
        <a:bodyPr/>
        <a:lstStyle/>
        <a:p>
          <a:endParaRPr lang="en-US"/>
        </a:p>
      </dgm:t>
    </dgm:pt>
    <dgm:pt modelId="{686B7B41-B997-4BDE-80D3-CF1C55CAD5FA}" type="pres">
      <dgm:prSet presAssocID="{F83BDCCA-0DFD-4DB9-8209-C37FE9EC2007}" presName="rootComposite" presStyleCnt="0"/>
      <dgm:spPr/>
      <dgm:t>
        <a:bodyPr/>
        <a:lstStyle/>
        <a:p>
          <a:endParaRPr lang="en-US"/>
        </a:p>
      </dgm:t>
    </dgm:pt>
    <dgm:pt modelId="{7AF1698C-92FB-462A-9577-80D53A4F4116}" type="pres">
      <dgm:prSet presAssocID="{F83BDCCA-0DFD-4DB9-8209-C37FE9EC2007}" presName="rootText" presStyleLbl="node4" presStyleIdx="0" presStyleCnt="4" custScaleY="59998" custLinFactNeighborY="-64275">
        <dgm:presLayoutVars>
          <dgm:chPref val="3"/>
        </dgm:presLayoutVars>
      </dgm:prSet>
      <dgm:spPr/>
      <dgm:t>
        <a:bodyPr/>
        <a:lstStyle/>
        <a:p>
          <a:endParaRPr lang="en-US"/>
        </a:p>
      </dgm:t>
    </dgm:pt>
    <dgm:pt modelId="{BF814C98-C726-4F8B-B556-CA140E1CB702}" type="pres">
      <dgm:prSet presAssocID="{F83BDCCA-0DFD-4DB9-8209-C37FE9EC2007}" presName="rootConnector" presStyleLbl="node4" presStyleIdx="0" presStyleCnt="4"/>
      <dgm:spPr/>
      <dgm:t>
        <a:bodyPr/>
        <a:lstStyle/>
        <a:p>
          <a:endParaRPr lang="en-US"/>
        </a:p>
      </dgm:t>
    </dgm:pt>
    <dgm:pt modelId="{F1D5EFA7-8DA4-40B1-8AD0-4989702B5627}" type="pres">
      <dgm:prSet presAssocID="{F83BDCCA-0DFD-4DB9-8209-C37FE9EC2007}" presName="hierChild4" presStyleCnt="0"/>
      <dgm:spPr/>
      <dgm:t>
        <a:bodyPr/>
        <a:lstStyle/>
        <a:p>
          <a:endParaRPr lang="en-US"/>
        </a:p>
      </dgm:t>
    </dgm:pt>
    <dgm:pt modelId="{88FEB84B-23BB-42D0-B542-8919E51732E7}" type="pres">
      <dgm:prSet presAssocID="{40452C5D-C1C7-41D3-BAB3-6B881408CCE5}" presName="Name37" presStyleLbl="parChTrans1D4" presStyleIdx="1" presStyleCnt="4"/>
      <dgm:spPr/>
      <dgm:t>
        <a:bodyPr/>
        <a:lstStyle/>
        <a:p>
          <a:endParaRPr lang="en-US"/>
        </a:p>
      </dgm:t>
    </dgm:pt>
    <dgm:pt modelId="{0CDA9C05-49AC-42B8-9652-C556CC0B02F8}" type="pres">
      <dgm:prSet presAssocID="{867A28AE-BDB9-46AA-B9A9-69BE4B9C129B}" presName="hierRoot2" presStyleCnt="0">
        <dgm:presLayoutVars>
          <dgm:hierBranch val="init"/>
        </dgm:presLayoutVars>
      </dgm:prSet>
      <dgm:spPr/>
      <dgm:t>
        <a:bodyPr/>
        <a:lstStyle/>
        <a:p>
          <a:endParaRPr lang="en-US"/>
        </a:p>
      </dgm:t>
    </dgm:pt>
    <dgm:pt modelId="{4B415766-CA52-4B6C-AE2D-CC14609C2E5E}" type="pres">
      <dgm:prSet presAssocID="{867A28AE-BDB9-46AA-B9A9-69BE4B9C129B}" presName="rootComposite" presStyleCnt="0"/>
      <dgm:spPr/>
      <dgm:t>
        <a:bodyPr/>
        <a:lstStyle/>
        <a:p>
          <a:endParaRPr lang="en-US"/>
        </a:p>
      </dgm:t>
    </dgm:pt>
    <dgm:pt modelId="{7464639A-3FBD-4D31-9DD6-916B62A313C6}" type="pres">
      <dgm:prSet presAssocID="{867A28AE-BDB9-46AA-B9A9-69BE4B9C129B}" presName="rootText" presStyleLbl="node4" presStyleIdx="1" presStyleCnt="4" custScaleX="107934" custScaleY="43950" custLinFactNeighborY="-90758">
        <dgm:presLayoutVars>
          <dgm:chPref val="3"/>
        </dgm:presLayoutVars>
      </dgm:prSet>
      <dgm:spPr/>
      <dgm:t>
        <a:bodyPr/>
        <a:lstStyle/>
        <a:p>
          <a:endParaRPr lang="en-US"/>
        </a:p>
      </dgm:t>
    </dgm:pt>
    <dgm:pt modelId="{B470E325-6DCB-4ECE-9AA5-855FD0052FC8}" type="pres">
      <dgm:prSet presAssocID="{867A28AE-BDB9-46AA-B9A9-69BE4B9C129B}" presName="rootConnector" presStyleLbl="node4" presStyleIdx="1" presStyleCnt="4"/>
      <dgm:spPr/>
      <dgm:t>
        <a:bodyPr/>
        <a:lstStyle/>
        <a:p>
          <a:endParaRPr lang="en-US"/>
        </a:p>
      </dgm:t>
    </dgm:pt>
    <dgm:pt modelId="{21CEA7C0-CB45-4E82-94D2-2BD8E289C503}" type="pres">
      <dgm:prSet presAssocID="{867A28AE-BDB9-46AA-B9A9-69BE4B9C129B}" presName="hierChild4" presStyleCnt="0"/>
      <dgm:spPr/>
      <dgm:t>
        <a:bodyPr/>
        <a:lstStyle/>
        <a:p>
          <a:endParaRPr lang="en-US"/>
        </a:p>
      </dgm:t>
    </dgm:pt>
    <dgm:pt modelId="{E8F06ECD-1A34-4140-8945-8F4E8AA6F8F2}" type="pres">
      <dgm:prSet presAssocID="{867A28AE-BDB9-46AA-B9A9-69BE4B9C129B}" presName="hierChild5" presStyleCnt="0"/>
      <dgm:spPr/>
      <dgm:t>
        <a:bodyPr/>
        <a:lstStyle/>
        <a:p>
          <a:endParaRPr lang="en-US"/>
        </a:p>
      </dgm:t>
    </dgm:pt>
    <dgm:pt modelId="{7546BFEA-A540-4215-9675-33358501B89C}" type="pres">
      <dgm:prSet presAssocID="{4BFF7612-AA8A-4DCC-83C2-93B491BB2300}" presName="Name37" presStyleLbl="parChTrans1D4" presStyleIdx="2" presStyleCnt="4"/>
      <dgm:spPr/>
      <dgm:t>
        <a:bodyPr/>
        <a:lstStyle/>
        <a:p>
          <a:endParaRPr lang="en-US"/>
        </a:p>
      </dgm:t>
    </dgm:pt>
    <dgm:pt modelId="{69F5B3A6-4A36-47BD-96DA-40878C37F218}" type="pres">
      <dgm:prSet presAssocID="{D9191BBC-A6F1-4449-AD42-D7E6E44C8A6C}" presName="hierRoot2" presStyleCnt="0">
        <dgm:presLayoutVars>
          <dgm:hierBranch val="init"/>
        </dgm:presLayoutVars>
      </dgm:prSet>
      <dgm:spPr/>
      <dgm:t>
        <a:bodyPr/>
        <a:lstStyle/>
        <a:p>
          <a:endParaRPr lang="en-US"/>
        </a:p>
      </dgm:t>
    </dgm:pt>
    <dgm:pt modelId="{91401634-37D2-4416-A75E-A2ABC214159F}" type="pres">
      <dgm:prSet presAssocID="{D9191BBC-A6F1-4449-AD42-D7E6E44C8A6C}" presName="rootComposite" presStyleCnt="0"/>
      <dgm:spPr/>
      <dgm:t>
        <a:bodyPr/>
        <a:lstStyle/>
        <a:p>
          <a:endParaRPr lang="en-US"/>
        </a:p>
      </dgm:t>
    </dgm:pt>
    <dgm:pt modelId="{B19F0DC8-6FCF-434F-B1F3-4132587BAAB4}" type="pres">
      <dgm:prSet presAssocID="{D9191BBC-A6F1-4449-AD42-D7E6E44C8A6C}" presName="rootText" presStyleLbl="node4" presStyleIdx="2" presStyleCnt="4" custScaleX="107934" custScaleY="43950" custLinFactY="-16501" custLinFactNeighborY="-100000">
        <dgm:presLayoutVars>
          <dgm:chPref val="3"/>
        </dgm:presLayoutVars>
      </dgm:prSet>
      <dgm:spPr/>
      <dgm:t>
        <a:bodyPr/>
        <a:lstStyle/>
        <a:p>
          <a:endParaRPr lang="en-US"/>
        </a:p>
      </dgm:t>
    </dgm:pt>
    <dgm:pt modelId="{81F95B7F-BC30-4B6D-8FA5-226FC0476D4F}" type="pres">
      <dgm:prSet presAssocID="{D9191BBC-A6F1-4449-AD42-D7E6E44C8A6C}" presName="rootConnector" presStyleLbl="node4" presStyleIdx="2" presStyleCnt="4"/>
      <dgm:spPr/>
      <dgm:t>
        <a:bodyPr/>
        <a:lstStyle/>
        <a:p>
          <a:endParaRPr lang="en-US"/>
        </a:p>
      </dgm:t>
    </dgm:pt>
    <dgm:pt modelId="{80D0AA9B-F9D8-4FD7-BE54-BB9FFCA11332}" type="pres">
      <dgm:prSet presAssocID="{D9191BBC-A6F1-4449-AD42-D7E6E44C8A6C}" presName="hierChild4" presStyleCnt="0"/>
      <dgm:spPr/>
      <dgm:t>
        <a:bodyPr/>
        <a:lstStyle/>
        <a:p>
          <a:endParaRPr lang="en-US"/>
        </a:p>
      </dgm:t>
    </dgm:pt>
    <dgm:pt modelId="{1E0F1ACD-CF2A-43E4-AC4B-9DCD53C7F8E6}" type="pres">
      <dgm:prSet presAssocID="{D9191BBC-A6F1-4449-AD42-D7E6E44C8A6C}" presName="hierChild5" presStyleCnt="0"/>
      <dgm:spPr/>
      <dgm:t>
        <a:bodyPr/>
        <a:lstStyle/>
        <a:p>
          <a:endParaRPr lang="en-US"/>
        </a:p>
      </dgm:t>
    </dgm:pt>
    <dgm:pt modelId="{1027D2DE-F4F0-4DFF-8A70-C9AAC34102D6}" type="pres">
      <dgm:prSet presAssocID="{C5938B77-43A8-4F5D-BF7F-D8BB16433250}" presName="Name37" presStyleLbl="parChTrans1D4" presStyleIdx="3" presStyleCnt="4"/>
      <dgm:spPr/>
      <dgm:t>
        <a:bodyPr/>
        <a:lstStyle/>
        <a:p>
          <a:endParaRPr lang="en-US"/>
        </a:p>
      </dgm:t>
    </dgm:pt>
    <dgm:pt modelId="{5694F7CF-BDEB-4A02-9D0B-F83E4A731A07}" type="pres">
      <dgm:prSet presAssocID="{C3DCDC8B-701B-4B58-B715-917A9E73A052}" presName="hierRoot2" presStyleCnt="0">
        <dgm:presLayoutVars>
          <dgm:hierBranch val="init"/>
        </dgm:presLayoutVars>
      </dgm:prSet>
      <dgm:spPr/>
      <dgm:t>
        <a:bodyPr/>
        <a:lstStyle/>
        <a:p>
          <a:endParaRPr lang="en-US"/>
        </a:p>
      </dgm:t>
    </dgm:pt>
    <dgm:pt modelId="{8A888416-1448-4EE9-8985-1FFC71E147E4}" type="pres">
      <dgm:prSet presAssocID="{C3DCDC8B-701B-4B58-B715-917A9E73A052}" presName="rootComposite" presStyleCnt="0"/>
      <dgm:spPr/>
      <dgm:t>
        <a:bodyPr/>
        <a:lstStyle/>
        <a:p>
          <a:endParaRPr lang="en-US"/>
        </a:p>
      </dgm:t>
    </dgm:pt>
    <dgm:pt modelId="{BECB88B1-B1C1-4C7B-8D87-B21AC11D7949}" type="pres">
      <dgm:prSet presAssocID="{C3DCDC8B-701B-4B58-B715-917A9E73A052}" presName="rootText" presStyleLbl="node4" presStyleIdx="3" presStyleCnt="4" custScaleX="107934" custScaleY="43950" custLinFactY="-39438" custLinFactNeighborX="373" custLinFactNeighborY="-100000">
        <dgm:presLayoutVars>
          <dgm:chPref val="3"/>
        </dgm:presLayoutVars>
      </dgm:prSet>
      <dgm:spPr/>
      <dgm:t>
        <a:bodyPr/>
        <a:lstStyle/>
        <a:p>
          <a:endParaRPr lang="en-US"/>
        </a:p>
      </dgm:t>
    </dgm:pt>
    <dgm:pt modelId="{2A6E1F52-6C1F-4495-A908-8A3C49D3DF3E}" type="pres">
      <dgm:prSet presAssocID="{C3DCDC8B-701B-4B58-B715-917A9E73A052}" presName="rootConnector" presStyleLbl="node4" presStyleIdx="3" presStyleCnt="4"/>
      <dgm:spPr/>
      <dgm:t>
        <a:bodyPr/>
        <a:lstStyle/>
        <a:p>
          <a:endParaRPr lang="en-US"/>
        </a:p>
      </dgm:t>
    </dgm:pt>
    <dgm:pt modelId="{D032E9D7-4167-46E9-B6D1-F92A57A6025E}" type="pres">
      <dgm:prSet presAssocID="{C3DCDC8B-701B-4B58-B715-917A9E73A052}" presName="hierChild4" presStyleCnt="0"/>
      <dgm:spPr/>
      <dgm:t>
        <a:bodyPr/>
        <a:lstStyle/>
        <a:p>
          <a:endParaRPr lang="en-US"/>
        </a:p>
      </dgm:t>
    </dgm:pt>
    <dgm:pt modelId="{D93F5959-0F06-4632-8EA3-4FE60CC04326}" type="pres">
      <dgm:prSet presAssocID="{C3DCDC8B-701B-4B58-B715-917A9E73A052}" presName="hierChild5" presStyleCnt="0"/>
      <dgm:spPr/>
      <dgm:t>
        <a:bodyPr/>
        <a:lstStyle/>
        <a:p>
          <a:endParaRPr lang="en-US"/>
        </a:p>
      </dgm:t>
    </dgm:pt>
    <dgm:pt modelId="{1CA5624C-674C-44E1-A9E1-C800B566B3D0}" type="pres">
      <dgm:prSet presAssocID="{F83BDCCA-0DFD-4DB9-8209-C37FE9EC2007}" presName="hierChild5" presStyleCnt="0"/>
      <dgm:spPr/>
      <dgm:t>
        <a:bodyPr/>
        <a:lstStyle/>
        <a:p>
          <a:endParaRPr lang="en-US"/>
        </a:p>
      </dgm:t>
    </dgm:pt>
    <dgm:pt modelId="{D87B6E48-F9B7-4C7A-A4A5-783C6005CEEC}" type="pres">
      <dgm:prSet presAssocID="{38A9663D-5A00-44C1-A6C9-69B14ABC44CB}" presName="hierChild5" presStyleCnt="0"/>
      <dgm:spPr/>
      <dgm:t>
        <a:bodyPr/>
        <a:lstStyle/>
        <a:p>
          <a:endParaRPr lang="en-US"/>
        </a:p>
      </dgm:t>
    </dgm:pt>
    <dgm:pt modelId="{FE1B2CAE-11E1-45EB-9C4C-A38691079C2D}" type="pres">
      <dgm:prSet presAssocID="{3134A395-B73B-469C-9F1E-578B5E53AC54}" presName="hierChild5" presStyleCnt="0"/>
      <dgm:spPr/>
      <dgm:t>
        <a:bodyPr/>
        <a:lstStyle/>
        <a:p>
          <a:endParaRPr lang="en-US"/>
        </a:p>
      </dgm:t>
    </dgm:pt>
    <dgm:pt modelId="{486FC36A-E684-47D9-9B8A-12E08D67A4C3}" type="pres">
      <dgm:prSet presAssocID="{EA5E9CA8-C162-4013-9286-D7686942A715}" presName="hierChild3" presStyleCnt="0"/>
      <dgm:spPr/>
      <dgm:t>
        <a:bodyPr/>
        <a:lstStyle/>
        <a:p>
          <a:endParaRPr lang="en-US"/>
        </a:p>
      </dgm:t>
    </dgm:pt>
  </dgm:ptLst>
  <dgm:cxnLst>
    <dgm:cxn modelId="{65D54779-3822-4A79-81C3-CD0F31E5BDA9}" srcId="{F83BDCCA-0DFD-4DB9-8209-C37FE9EC2007}" destId="{867A28AE-BDB9-46AA-B9A9-69BE4B9C129B}" srcOrd="0" destOrd="0" parTransId="{40452C5D-C1C7-41D3-BAB3-6B881408CCE5}" sibTransId="{8B5E8012-E8DD-42C4-A9D9-600B4271FDD9}"/>
    <dgm:cxn modelId="{D326588A-7F26-4308-9E61-2347C5A54181}" type="presOf" srcId="{38A9663D-5A00-44C1-A6C9-69B14ABC44CB}" destId="{22BF7DD7-46BD-4C48-88C4-44A472C4819A}" srcOrd="0" destOrd="0" presId="urn:microsoft.com/office/officeart/2005/8/layout/orgChart1"/>
    <dgm:cxn modelId="{4599919F-5C1F-4A5A-AF49-E6E155B077A0}" type="presOf" srcId="{EA5E9CA8-C162-4013-9286-D7686942A715}" destId="{DFADFE4E-51FE-452D-95BA-A1284A86DD3D}" srcOrd="1" destOrd="0" presId="urn:microsoft.com/office/officeart/2005/8/layout/orgChart1"/>
    <dgm:cxn modelId="{4F4D3F37-6988-4105-8612-C1D2A54A3F0A}" type="presOf" srcId="{C5938B77-43A8-4F5D-BF7F-D8BB16433250}" destId="{1027D2DE-F4F0-4DFF-8A70-C9AAC34102D6}" srcOrd="0" destOrd="0" presId="urn:microsoft.com/office/officeart/2005/8/layout/orgChart1"/>
    <dgm:cxn modelId="{353DD1B4-7624-4092-9E1D-DCE0AD476948}" type="presOf" srcId="{D9191BBC-A6F1-4449-AD42-D7E6E44C8A6C}" destId="{B19F0DC8-6FCF-434F-B1F3-4132587BAAB4}" srcOrd="0" destOrd="0" presId="urn:microsoft.com/office/officeart/2005/8/layout/orgChart1"/>
    <dgm:cxn modelId="{F563367B-ECBE-4056-8171-3BC876716527}" srcId="{F83BDCCA-0DFD-4DB9-8209-C37FE9EC2007}" destId="{D9191BBC-A6F1-4449-AD42-D7E6E44C8A6C}" srcOrd="1" destOrd="0" parTransId="{4BFF7612-AA8A-4DCC-83C2-93B491BB2300}" sibTransId="{0D3303AD-2D5E-4427-B02F-161B57E8E38E}"/>
    <dgm:cxn modelId="{14A0773A-7453-4E55-9007-11823815FAB0}" type="presOf" srcId="{38A9663D-5A00-44C1-A6C9-69B14ABC44CB}" destId="{0BEE7B36-997E-4BB5-B4B7-C8E17BF248C3}" srcOrd="1" destOrd="0" presId="urn:microsoft.com/office/officeart/2005/8/layout/orgChart1"/>
    <dgm:cxn modelId="{941924E0-57C3-48FB-8EB5-9560BD3426A9}" type="presOf" srcId="{165997C0-15BB-4161-B4C6-26994BF38B1E}" destId="{C0F8A011-92A2-46A1-B439-2FA760AE739B}" srcOrd="0" destOrd="0" presId="urn:microsoft.com/office/officeart/2005/8/layout/orgChart1"/>
    <dgm:cxn modelId="{DBF62F83-FBB6-496E-B510-0D8A7C2C0780}" srcId="{EA5E9CA8-C162-4013-9286-D7686942A715}" destId="{3134A395-B73B-469C-9F1E-578B5E53AC54}" srcOrd="0" destOrd="0" parTransId="{165997C0-15BB-4161-B4C6-26994BF38B1E}" sibTransId="{62622407-6987-41DF-A1C2-CFC1A6AC9F48}"/>
    <dgm:cxn modelId="{A3D12869-288F-4588-9B58-53EF7F7795EB}" srcId="{38A9663D-5A00-44C1-A6C9-69B14ABC44CB}" destId="{F83BDCCA-0DFD-4DB9-8209-C37FE9EC2007}" srcOrd="0" destOrd="0" parTransId="{9C9E53D2-1E77-4993-96B9-6AA830ACDB87}" sibTransId="{386D0405-B045-45D0-9A48-03F6EDD90397}"/>
    <dgm:cxn modelId="{C374678C-753B-4FA0-B1F1-3B5DF2C6C57F}" type="presOf" srcId="{3134A395-B73B-469C-9F1E-578B5E53AC54}" destId="{E40EC3F5-3EF3-4C1A-84C6-818D613ECADB}" srcOrd="0" destOrd="0" presId="urn:microsoft.com/office/officeart/2005/8/layout/orgChart1"/>
    <dgm:cxn modelId="{46DA8F9D-BA00-4E33-B34A-0795EAA72A2F}" srcId="{3134A395-B73B-469C-9F1E-578B5E53AC54}" destId="{38A9663D-5A00-44C1-A6C9-69B14ABC44CB}" srcOrd="0" destOrd="0" parTransId="{57DDF389-7885-4F7E-9FDF-DDA8E8BBB638}" sibTransId="{456AF531-0DD6-48A9-A0B5-C01090EBF637}"/>
    <dgm:cxn modelId="{38494DAF-366E-4CC0-90B6-B1E0C523D9A2}" type="presOf" srcId="{57DDF389-7885-4F7E-9FDF-DDA8E8BBB638}" destId="{47DCAC17-389D-477E-B7D0-AEAC3C3BAAC8}" srcOrd="0" destOrd="0" presId="urn:microsoft.com/office/officeart/2005/8/layout/orgChart1"/>
    <dgm:cxn modelId="{9803284D-2200-45C0-BB0D-AA25421BDAD5}" type="presOf" srcId="{F83BDCCA-0DFD-4DB9-8209-C37FE9EC2007}" destId="{BF814C98-C726-4F8B-B556-CA140E1CB702}" srcOrd="1" destOrd="0" presId="urn:microsoft.com/office/officeart/2005/8/layout/orgChart1"/>
    <dgm:cxn modelId="{98E3ECD0-68E4-4C27-B381-5C5B23D36553}" type="presOf" srcId="{9C9E53D2-1E77-4993-96B9-6AA830ACDB87}" destId="{70AE46A7-E1D0-4B19-BA61-3AABC5061B1F}" srcOrd="0" destOrd="0" presId="urn:microsoft.com/office/officeart/2005/8/layout/orgChart1"/>
    <dgm:cxn modelId="{89E8828C-A162-41BD-AB44-9ACCFCB9299F}" srcId="{F83BDCCA-0DFD-4DB9-8209-C37FE9EC2007}" destId="{C3DCDC8B-701B-4B58-B715-917A9E73A052}" srcOrd="2" destOrd="0" parTransId="{C5938B77-43A8-4F5D-BF7F-D8BB16433250}" sibTransId="{0C92F0CE-A53B-4181-999C-CC6BDDAB6880}"/>
    <dgm:cxn modelId="{B9EFC568-BAA1-4F4E-91E5-822282804B26}" type="presOf" srcId="{867A28AE-BDB9-46AA-B9A9-69BE4B9C129B}" destId="{B470E325-6DCB-4ECE-9AA5-855FD0052FC8}" srcOrd="1" destOrd="0" presId="urn:microsoft.com/office/officeart/2005/8/layout/orgChart1"/>
    <dgm:cxn modelId="{F467BD02-5670-4A60-929B-B6AF9C34DC67}" type="presOf" srcId="{C3DCDC8B-701B-4B58-B715-917A9E73A052}" destId="{BECB88B1-B1C1-4C7B-8D87-B21AC11D7949}" srcOrd="0" destOrd="0" presId="urn:microsoft.com/office/officeart/2005/8/layout/orgChart1"/>
    <dgm:cxn modelId="{D35A2616-1BDF-40D0-86EE-32753A267BC2}" type="presOf" srcId="{3134A395-B73B-469C-9F1E-578B5E53AC54}" destId="{FEBF9D77-52E8-4105-9565-CF43E7D73A4C}" srcOrd="1" destOrd="0" presId="urn:microsoft.com/office/officeart/2005/8/layout/orgChart1"/>
    <dgm:cxn modelId="{4E0AFC54-3D63-4AFE-A7B2-93B894AAB2A3}" type="presOf" srcId="{867A28AE-BDB9-46AA-B9A9-69BE4B9C129B}" destId="{7464639A-3FBD-4D31-9DD6-916B62A313C6}" srcOrd="0" destOrd="0" presId="urn:microsoft.com/office/officeart/2005/8/layout/orgChart1"/>
    <dgm:cxn modelId="{290CB05F-1F38-4165-9625-1CDE65E9579E}" type="presOf" srcId="{40452C5D-C1C7-41D3-BAB3-6B881408CCE5}" destId="{88FEB84B-23BB-42D0-B542-8919E51732E7}" srcOrd="0" destOrd="0" presId="urn:microsoft.com/office/officeart/2005/8/layout/orgChart1"/>
    <dgm:cxn modelId="{B0BAA512-864D-414F-9342-12CE66FCAA9B}" srcId="{7DAA6A08-4199-4FF0-81ED-2ECE94A5547E}" destId="{EA5E9CA8-C162-4013-9286-D7686942A715}" srcOrd="0" destOrd="0" parTransId="{B7F1B2EE-1680-47C0-84D3-3052C371FAAB}" sibTransId="{2153DAD8-478F-41D4-9DEC-082650506018}"/>
    <dgm:cxn modelId="{E37492B7-1450-4C7D-A659-1A2D47095242}" type="presOf" srcId="{C3DCDC8B-701B-4B58-B715-917A9E73A052}" destId="{2A6E1F52-6C1F-4495-A908-8A3C49D3DF3E}" srcOrd="1" destOrd="0" presId="urn:microsoft.com/office/officeart/2005/8/layout/orgChart1"/>
    <dgm:cxn modelId="{6DCEAC2A-B930-4C1D-88F5-D55A0AF280B3}" type="presOf" srcId="{D9191BBC-A6F1-4449-AD42-D7E6E44C8A6C}" destId="{81F95B7F-BC30-4B6D-8FA5-226FC0476D4F}" srcOrd="1" destOrd="0" presId="urn:microsoft.com/office/officeart/2005/8/layout/orgChart1"/>
    <dgm:cxn modelId="{78660F06-92A5-49A8-9223-2533F5560394}" type="presOf" srcId="{EA5E9CA8-C162-4013-9286-D7686942A715}" destId="{C88D8648-8D94-4727-B94C-793EC46BE9D0}" srcOrd="0" destOrd="0" presId="urn:microsoft.com/office/officeart/2005/8/layout/orgChart1"/>
    <dgm:cxn modelId="{826A6EBB-4E36-4183-8F3A-C632A344C272}" type="presOf" srcId="{7DAA6A08-4199-4FF0-81ED-2ECE94A5547E}" destId="{CEADABA8-ACAA-431F-8147-9AAAB4DD2E78}" srcOrd="0" destOrd="0" presId="urn:microsoft.com/office/officeart/2005/8/layout/orgChart1"/>
    <dgm:cxn modelId="{54CD5B6D-A959-47BA-AAB6-024D634FD385}" type="presOf" srcId="{4BFF7612-AA8A-4DCC-83C2-93B491BB2300}" destId="{7546BFEA-A540-4215-9675-33358501B89C}" srcOrd="0" destOrd="0" presId="urn:microsoft.com/office/officeart/2005/8/layout/orgChart1"/>
    <dgm:cxn modelId="{10054E90-F471-485D-AA35-295E5DA8C404}" type="presOf" srcId="{F83BDCCA-0DFD-4DB9-8209-C37FE9EC2007}" destId="{7AF1698C-92FB-462A-9577-80D53A4F4116}" srcOrd="0" destOrd="0" presId="urn:microsoft.com/office/officeart/2005/8/layout/orgChart1"/>
    <dgm:cxn modelId="{722E0A7A-DFFB-48A7-BB4F-194C9C7EA5D9}" type="presParOf" srcId="{CEADABA8-ACAA-431F-8147-9AAAB4DD2E78}" destId="{6AC729F8-5B1B-4AC5-8598-7E2918769C89}" srcOrd="0" destOrd="0" presId="urn:microsoft.com/office/officeart/2005/8/layout/orgChart1"/>
    <dgm:cxn modelId="{1FDF9C95-5A7D-431F-AB42-E541F93160F4}" type="presParOf" srcId="{6AC729F8-5B1B-4AC5-8598-7E2918769C89}" destId="{04FFC55D-B6F0-4C97-AE59-A290F5C9C222}" srcOrd="0" destOrd="0" presId="urn:microsoft.com/office/officeart/2005/8/layout/orgChart1"/>
    <dgm:cxn modelId="{9095DF34-7749-401E-904C-19DE2D4B77E2}" type="presParOf" srcId="{04FFC55D-B6F0-4C97-AE59-A290F5C9C222}" destId="{C88D8648-8D94-4727-B94C-793EC46BE9D0}" srcOrd="0" destOrd="0" presId="urn:microsoft.com/office/officeart/2005/8/layout/orgChart1"/>
    <dgm:cxn modelId="{896AE731-AE14-47E7-BAEC-85D83F1361AB}" type="presParOf" srcId="{04FFC55D-B6F0-4C97-AE59-A290F5C9C222}" destId="{DFADFE4E-51FE-452D-95BA-A1284A86DD3D}" srcOrd="1" destOrd="0" presId="urn:microsoft.com/office/officeart/2005/8/layout/orgChart1"/>
    <dgm:cxn modelId="{C75D1D25-E7C3-4458-8C84-EB7F234DFD3E}" type="presParOf" srcId="{6AC729F8-5B1B-4AC5-8598-7E2918769C89}" destId="{AD84BD16-7F03-4C06-9FE0-F3AF30CE90AF}" srcOrd="1" destOrd="0" presId="urn:microsoft.com/office/officeart/2005/8/layout/orgChart1"/>
    <dgm:cxn modelId="{DA3FD701-763B-4BF2-9502-D7EEF9E0650F}" type="presParOf" srcId="{AD84BD16-7F03-4C06-9FE0-F3AF30CE90AF}" destId="{C0F8A011-92A2-46A1-B439-2FA760AE739B}" srcOrd="0" destOrd="0" presId="urn:microsoft.com/office/officeart/2005/8/layout/orgChart1"/>
    <dgm:cxn modelId="{1699293E-4B76-4CC0-BCCE-E0CDD4D34130}" type="presParOf" srcId="{AD84BD16-7F03-4C06-9FE0-F3AF30CE90AF}" destId="{862CC205-1818-4E44-910D-2EE62FA930BB}" srcOrd="1" destOrd="0" presId="urn:microsoft.com/office/officeart/2005/8/layout/orgChart1"/>
    <dgm:cxn modelId="{1A54CC11-9D77-4612-B9CA-36FB4FD364BC}" type="presParOf" srcId="{862CC205-1818-4E44-910D-2EE62FA930BB}" destId="{71D4078D-FC76-4433-BD8F-7A40E8879236}" srcOrd="0" destOrd="0" presId="urn:microsoft.com/office/officeart/2005/8/layout/orgChart1"/>
    <dgm:cxn modelId="{3B900A49-4C80-44AC-AB71-D76180D54964}" type="presParOf" srcId="{71D4078D-FC76-4433-BD8F-7A40E8879236}" destId="{E40EC3F5-3EF3-4C1A-84C6-818D613ECADB}" srcOrd="0" destOrd="0" presId="urn:microsoft.com/office/officeart/2005/8/layout/orgChart1"/>
    <dgm:cxn modelId="{B8E670FE-8CA9-468A-A246-AD673E735857}" type="presParOf" srcId="{71D4078D-FC76-4433-BD8F-7A40E8879236}" destId="{FEBF9D77-52E8-4105-9565-CF43E7D73A4C}" srcOrd="1" destOrd="0" presId="urn:microsoft.com/office/officeart/2005/8/layout/orgChart1"/>
    <dgm:cxn modelId="{584B374C-355F-4824-BA0C-CA00A93EA8BD}" type="presParOf" srcId="{862CC205-1818-4E44-910D-2EE62FA930BB}" destId="{A46E1AED-F9DF-43F5-8E8A-DD907EB4DE32}" srcOrd="1" destOrd="0" presId="urn:microsoft.com/office/officeart/2005/8/layout/orgChart1"/>
    <dgm:cxn modelId="{CBFF64CB-8F5A-4C35-96A0-F8F2869262C4}" type="presParOf" srcId="{A46E1AED-F9DF-43F5-8E8A-DD907EB4DE32}" destId="{47DCAC17-389D-477E-B7D0-AEAC3C3BAAC8}" srcOrd="0" destOrd="0" presId="urn:microsoft.com/office/officeart/2005/8/layout/orgChart1"/>
    <dgm:cxn modelId="{438178FD-4AFC-426A-BA0C-B2AF87853A35}" type="presParOf" srcId="{A46E1AED-F9DF-43F5-8E8A-DD907EB4DE32}" destId="{113B96EB-EFF7-4EC6-9E65-9BAA2A52A639}" srcOrd="1" destOrd="0" presId="urn:microsoft.com/office/officeart/2005/8/layout/orgChart1"/>
    <dgm:cxn modelId="{DBFE41F2-1CD4-43EA-BD41-56E4B31B2092}" type="presParOf" srcId="{113B96EB-EFF7-4EC6-9E65-9BAA2A52A639}" destId="{6739A48E-8D33-46BB-B5DC-7E8A3E690783}" srcOrd="0" destOrd="0" presId="urn:microsoft.com/office/officeart/2005/8/layout/orgChart1"/>
    <dgm:cxn modelId="{40760183-4438-4DD4-8B2E-A1E69769A3C2}" type="presParOf" srcId="{6739A48E-8D33-46BB-B5DC-7E8A3E690783}" destId="{22BF7DD7-46BD-4C48-88C4-44A472C4819A}" srcOrd="0" destOrd="0" presId="urn:microsoft.com/office/officeart/2005/8/layout/orgChart1"/>
    <dgm:cxn modelId="{1C6DCBB6-B338-44E5-942E-572FFFDF9616}" type="presParOf" srcId="{6739A48E-8D33-46BB-B5DC-7E8A3E690783}" destId="{0BEE7B36-997E-4BB5-B4B7-C8E17BF248C3}" srcOrd="1" destOrd="0" presId="urn:microsoft.com/office/officeart/2005/8/layout/orgChart1"/>
    <dgm:cxn modelId="{68ECEEE3-9BE0-4EB9-A514-2D4AD953DE9B}" type="presParOf" srcId="{113B96EB-EFF7-4EC6-9E65-9BAA2A52A639}" destId="{01EDA59A-962A-4C3F-84EA-DBEDFC51334B}" srcOrd="1" destOrd="0" presId="urn:microsoft.com/office/officeart/2005/8/layout/orgChart1"/>
    <dgm:cxn modelId="{F22AD51E-5E2A-49E3-9584-382C65931F16}" type="presParOf" srcId="{01EDA59A-962A-4C3F-84EA-DBEDFC51334B}" destId="{70AE46A7-E1D0-4B19-BA61-3AABC5061B1F}" srcOrd="0" destOrd="0" presId="urn:microsoft.com/office/officeart/2005/8/layout/orgChart1"/>
    <dgm:cxn modelId="{82F1DA37-46F4-41B6-84A3-C9D124B28AFF}" type="presParOf" srcId="{01EDA59A-962A-4C3F-84EA-DBEDFC51334B}" destId="{162FE2F2-FDC6-426A-899B-DA5457840802}" srcOrd="1" destOrd="0" presId="urn:microsoft.com/office/officeart/2005/8/layout/orgChart1"/>
    <dgm:cxn modelId="{213365E8-259E-4855-AE33-177C67425DC2}" type="presParOf" srcId="{162FE2F2-FDC6-426A-899B-DA5457840802}" destId="{686B7B41-B997-4BDE-80D3-CF1C55CAD5FA}" srcOrd="0" destOrd="0" presId="urn:microsoft.com/office/officeart/2005/8/layout/orgChart1"/>
    <dgm:cxn modelId="{9C6307D7-765B-4912-BF41-FEAA55926ED6}" type="presParOf" srcId="{686B7B41-B997-4BDE-80D3-CF1C55CAD5FA}" destId="{7AF1698C-92FB-462A-9577-80D53A4F4116}" srcOrd="0" destOrd="0" presId="urn:microsoft.com/office/officeart/2005/8/layout/orgChart1"/>
    <dgm:cxn modelId="{F8E4BE4F-A156-4EAA-B489-F186A4732D3A}" type="presParOf" srcId="{686B7B41-B997-4BDE-80D3-CF1C55CAD5FA}" destId="{BF814C98-C726-4F8B-B556-CA140E1CB702}" srcOrd="1" destOrd="0" presId="urn:microsoft.com/office/officeart/2005/8/layout/orgChart1"/>
    <dgm:cxn modelId="{1E510326-107A-453A-B4A2-A7C74D6435DD}" type="presParOf" srcId="{162FE2F2-FDC6-426A-899B-DA5457840802}" destId="{F1D5EFA7-8DA4-40B1-8AD0-4989702B5627}" srcOrd="1" destOrd="0" presId="urn:microsoft.com/office/officeart/2005/8/layout/orgChart1"/>
    <dgm:cxn modelId="{9A36AB4B-7A26-48F9-B713-B00ABCEC97E2}" type="presParOf" srcId="{F1D5EFA7-8DA4-40B1-8AD0-4989702B5627}" destId="{88FEB84B-23BB-42D0-B542-8919E51732E7}" srcOrd="0" destOrd="0" presId="urn:microsoft.com/office/officeart/2005/8/layout/orgChart1"/>
    <dgm:cxn modelId="{8B8723DA-EA09-42B1-884B-756DA6DD0A94}" type="presParOf" srcId="{F1D5EFA7-8DA4-40B1-8AD0-4989702B5627}" destId="{0CDA9C05-49AC-42B8-9652-C556CC0B02F8}" srcOrd="1" destOrd="0" presId="urn:microsoft.com/office/officeart/2005/8/layout/orgChart1"/>
    <dgm:cxn modelId="{97430009-B5D3-4715-9EB5-4382C801179E}" type="presParOf" srcId="{0CDA9C05-49AC-42B8-9652-C556CC0B02F8}" destId="{4B415766-CA52-4B6C-AE2D-CC14609C2E5E}" srcOrd="0" destOrd="0" presId="urn:microsoft.com/office/officeart/2005/8/layout/orgChart1"/>
    <dgm:cxn modelId="{9B1EF6B3-883A-4EEB-B10D-86C73417F7B1}" type="presParOf" srcId="{4B415766-CA52-4B6C-AE2D-CC14609C2E5E}" destId="{7464639A-3FBD-4D31-9DD6-916B62A313C6}" srcOrd="0" destOrd="0" presId="urn:microsoft.com/office/officeart/2005/8/layout/orgChart1"/>
    <dgm:cxn modelId="{51CB9299-FEF5-4992-8E87-07E21F55347E}" type="presParOf" srcId="{4B415766-CA52-4B6C-AE2D-CC14609C2E5E}" destId="{B470E325-6DCB-4ECE-9AA5-855FD0052FC8}" srcOrd="1" destOrd="0" presId="urn:microsoft.com/office/officeart/2005/8/layout/orgChart1"/>
    <dgm:cxn modelId="{71304FB8-965A-477B-8304-F6CB0AD5815A}" type="presParOf" srcId="{0CDA9C05-49AC-42B8-9652-C556CC0B02F8}" destId="{21CEA7C0-CB45-4E82-94D2-2BD8E289C503}" srcOrd="1" destOrd="0" presId="urn:microsoft.com/office/officeart/2005/8/layout/orgChart1"/>
    <dgm:cxn modelId="{3F316D10-5F6C-40AF-8B0F-C36F7AF664C2}" type="presParOf" srcId="{0CDA9C05-49AC-42B8-9652-C556CC0B02F8}" destId="{E8F06ECD-1A34-4140-8945-8F4E8AA6F8F2}" srcOrd="2" destOrd="0" presId="urn:microsoft.com/office/officeart/2005/8/layout/orgChart1"/>
    <dgm:cxn modelId="{DBE293F7-195A-425E-8EA4-1ED3D4217A3D}" type="presParOf" srcId="{F1D5EFA7-8DA4-40B1-8AD0-4989702B5627}" destId="{7546BFEA-A540-4215-9675-33358501B89C}" srcOrd="2" destOrd="0" presId="urn:microsoft.com/office/officeart/2005/8/layout/orgChart1"/>
    <dgm:cxn modelId="{3FB787E8-E22B-44C4-99FE-2B2F1B475926}" type="presParOf" srcId="{F1D5EFA7-8DA4-40B1-8AD0-4989702B5627}" destId="{69F5B3A6-4A36-47BD-96DA-40878C37F218}" srcOrd="3" destOrd="0" presId="urn:microsoft.com/office/officeart/2005/8/layout/orgChart1"/>
    <dgm:cxn modelId="{F672D588-3054-4646-B117-1D48574563AB}" type="presParOf" srcId="{69F5B3A6-4A36-47BD-96DA-40878C37F218}" destId="{91401634-37D2-4416-A75E-A2ABC214159F}" srcOrd="0" destOrd="0" presId="urn:microsoft.com/office/officeart/2005/8/layout/orgChart1"/>
    <dgm:cxn modelId="{2F38D803-11A2-4A46-B119-2223056441D6}" type="presParOf" srcId="{91401634-37D2-4416-A75E-A2ABC214159F}" destId="{B19F0DC8-6FCF-434F-B1F3-4132587BAAB4}" srcOrd="0" destOrd="0" presId="urn:microsoft.com/office/officeart/2005/8/layout/orgChart1"/>
    <dgm:cxn modelId="{4F40FBB0-AD2E-47E8-A00F-5F481B8E84F3}" type="presParOf" srcId="{91401634-37D2-4416-A75E-A2ABC214159F}" destId="{81F95B7F-BC30-4B6D-8FA5-226FC0476D4F}" srcOrd="1" destOrd="0" presId="urn:microsoft.com/office/officeart/2005/8/layout/orgChart1"/>
    <dgm:cxn modelId="{62CB2D16-4AA1-4302-8EE9-3D4F9278E894}" type="presParOf" srcId="{69F5B3A6-4A36-47BD-96DA-40878C37F218}" destId="{80D0AA9B-F9D8-4FD7-BE54-BB9FFCA11332}" srcOrd="1" destOrd="0" presId="urn:microsoft.com/office/officeart/2005/8/layout/orgChart1"/>
    <dgm:cxn modelId="{2CEBDF1A-8DEB-479C-8CB9-06709F602136}" type="presParOf" srcId="{69F5B3A6-4A36-47BD-96DA-40878C37F218}" destId="{1E0F1ACD-CF2A-43E4-AC4B-9DCD53C7F8E6}" srcOrd="2" destOrd="0" presId="urn:microsoft.com/office/officeart/2005/8/layout/orgChart1"/>
    <dgm:cxn modelId="{87FEB957-B399-4918-8B25-ECE1E5D081A5}" type="presParOf" srcId="{F1D5EFA7-8DA4-40B1-8AD0-4989702B5627}" destId="{1027D2DE-F4F0-4DFF-8A70-C9AAC34102D6}" srcOrd="4" destOrd="0" presId="urn:microsoft.com/office/officeart/2005/8/layout/orgChart1"/>
    <dgm:cxn modelId="{9547334F-C17C-449D-986C-00CC37DFDFD1}" type="presParOf" srcId="{F1D5EFA7-8DA4-40B1-8AD0-4989702B5627}" destId="{5694F7CF-BDEB-4A02-9D0B-F83E4A731A07}" srcOrd="5" destOrd="0" presId="urn:microsoft.com/office/officeart/2005/8/layout/orgChart1"/>
    <dgm:cxn modelId="{13399F9C-E7B6-4748-A16E-067BC465427D}" type="presParOf" srcId="{5694F7CF-BDEB-4A02-9D0B-F83E4A731A07}" destId="{8A888416-1448-4EE9-8985-1FFC71E147E4}" srcOrd="0" destOrd="0" presId="urn:microsoft.com/office/officeart/2005/8/layout/orgChart1"/>
    <dgm:cxn modelId="{1ECBADE1-4E66-4C2C-8FCB-7D984A747D70}" type="presParOf" srcId="{8A888416-1448-4EE9-8985-1FFC71E147E4}" destId="{BECB88B1-B1C1-4C7B-8D87-B21AC11D7949}" srcOrd="0" destOrd="0" presId="urn:microsoft.com/office/officeart/2005/8/layout/orgChart1"/>
    <dgm:cxn modelId="{902050FF-A022-4FAB-8170-6AF781867EBB}" type="presParOf" srcId="{8A888416-1448-4EE9-8985-1FFC71E147E4}" destId="{2A6E1F52-6C1F-4495-A908-8A3C49D3DF3E}" srcOrd="1" destOrd="0" presId="urn:microsoft.com/office/officeart/2005/8/layout/orgChart1"/>
    <dgm:cxn modelId="{E3CEB7D7-B086-4184-95EE-707926A9ED5B}" type="presParOf" srcId="{5694F7CF-BDEB-4A02-9D0B-F83E4A731A07}" destId="{D032E9D7-4167-46E9-B6D1-F92A57A6025E}" srcOrd="1" destOrd="0" presId="urn:microsoft.com/office/officeart/2005/8/layout/orgChart1"/>
    <dgm:cxn modelId="{D2698CB3-84D6-4ED9-AB86-F297C3012FFE}" type="presParOf" srcId="{5694F7CF-BDEB-4A02-9D0B-F83E4A731A07}" destId="{D93F5959-0F06-4632-8EA3-4FE60CC04326}" srcOrd="2" destOrd="0" presId="urn:microsoft.com/office/officeart/2005/8/layout/orgChart1"/>
    <dgm:cxn modelId="{3C5324F7-1BD0-43FD-9D6A-26189FDA06BE}" type="presParOf" srcId="{162FE2F2-FDC6-426A-899B-DA5457840802}" destId="{1CA5624C-674C-44E1-A9E1-C800B566B3D0}" srcOrd="2" destOrd="0" presId="urn:microsoft.com/office/officeart/2005/8/layout/orgChart1"/>
    <dgm:cxn modelId="{370B28BC-E4EF-4141-B532-FF0AB5090C28}" type="presParOf" srcId="{113B96EB-EFF7-4EC6-9E65-9BAA2A52A639}" destId="{D87B6E48-F9B7-4C7A-A4A5-783C6005CEEC}" srcOrd="2" destOrd="0" presId="urn:microsoft.com/office/officeart/2005/8/layout/orgChart1"/>
    <dgm:cxn modelId="{26FC406B-6581-423B-B4FC-713869D62AC6}" type="presParOf" srcId="{862CC205-1818-4E44-910D-2EE62FA930BB}" destId="{FE1B2CAE-11E1-45EB-9C4C-A38691079C2D}" srcOrd="2" destOrd="0" presId="urn:microsoft.com/office/officeart/2005/8/layout/orgChart1"/>
    <dgm:cxn modelId="{49C25627-48DE-47B9-820C-11A4D7827EEB}" type="presParOf" srcId="{6AC729F8-5B1B-4AC5-8598-7E2918769C89}" destId="{486FC36A-E684-47D9-9B8A-12E08D67A4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A6A08-4199-4FF0-81ED-2ECE94A5547E}"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n-US"/>
        </a:p>
      </dgm:t>
    </dgm:pt>
    <dgm:pt modelId="{EA5E9CA8-C162-4013-9286-D7686942A715}">
      <dgm:prSet phldrT="[Text]" custT="1"/>
      <dgm:spPr>
        <a:solidFill>
          <a:srgbClr val="F47D5A"/>
        </a:solidFill>
      </dgm:spPr>
      <dgm:t>
        <a:bodyPr/>
        <a:lstStyle/>
        <a:p>
          <a:r>
            <a:rPr lang="en-US" sz="1600" b="1" dirty="0" smtClean="0">
              <a:solidFill>
                <a:schemeClr val="tx1"/>
              </a:solidFill>
              <a:latin typeface="+mn-lt"/>
            </a:rPr>
            <a:t>Incident </a:t>
          </a:r>
          <a:br>
            <a:rPr lang="en-US" sz="1600" b="1" dirty="0" smtClean="0">
              <a:solidFill>
                <a:schemeClr val="tx1"/>
              </a:solidFill>
              <a:latin typeface="+mn-lt"/>
            </a:rPr>
          </a:br>
          <a:r>
            <a:rPr lang="en-US" sz="1600" b="1" dirty="0" smtClean="0">
              <a:solidFill>
                <a:schemeClr val="tx1"/>
              </a:solidFill>
              <a:latin typeface="+mn-lt"/>
            </a:rPr>
            <a:t>Commander</a:t>
          </a:r>
          <a:endParaRPr lang="en-US" sz="1600" b="1" dirty="0">
            <a:solidFill>
              <a:schemeClr val="tx1"/>
            </a:solidFill>
            <a:latin typeface="+mn-lt"/>
          </a:endParaRPr>
        </a:p>
      </dgm:t>
    </dgm:pt>
    <dgm:pt modelId="{B7F1B2EE-1680-47C0-84D3-3052C371FAAB}" type="parTrans" cxnId="{B0BAA512-864D-414F-9342-12CE66FCAA9B}">
      <dgm:prSet/>
      <dgm:spPr/>
      <dgm:t>
        <a:bodyPr/>
        <a:lstStyle/>
        <a:p>
          <a:endParaRPr lang="en-US"/>
        </a:p>
      </dgm:t>
    </dgm:pt>
    <dgm:pt modelId="{2153DAD8-478F-41D4-9DEC-082650506018}" type="sibTrans" cxnId="{B0BAA512-864D-414F-9342-12CE66FCAA9B}">
      <dgm:prSet/>
      <dgm:spPr/>
      <dgm:t>
        <a:bodyPr/>
        <a:lstStyle/>
        <a:p>
          <a:endParaRPr lang="en-US"/>
        </a:p>
      </dgm:t>
    </dgm:pt>
    <dgm:pt modelId="{3B3F51EB-624B-411A-9206-6EBC385C7702}">
      <dgm:prSet phldrT="[Text]" custT="1"/>
      <dgm:spPr>
        <a:solidFill>
          <a:srgbClr val="FFFF99"/>
        </a:solidFill>
      </dgm:spPr>
      <dgm:t>
        <a:bodyPr/>
        <a:lstStyle/>
        <a:p>
          <a:r>
            <a:rPr lang="en-US" sz="1600" b="1" dirty="0" smtClean="0">
              <a:solidFill>
                <a:schemeClr val="tx1"/>
              </a:solidFill>
              <a:latin typeface="+mn-lt"/>
            </a:rPr>
            <a:t>Planning </a:t>
          </a:r>
          <a:br>
            <a:rPr lang="en-US" sz="1600" b="1" dirty="0" smtClean="0">
              <a:solidFill>
                <a:schemeClr val="tx1"/>
              </a:solidFill>
              <a:latin typeface="+mn-lt"/>
            </a:rPr>
          </a:br>
          <a:r>
            <a:rPr lang="en-US" sz="1600" b="1" dirty="0" smtClean="0">
              <a:solidFill>
                <a:schemeClr val="tx1"/>
              </a:solidFill>
              <a:latin typeface="+mn-lt"/>
            </a:rPr>
            <a:t>Section</a:t>
          </a:r>
          <a:endParaRPr lang="en-US" sz="1600" b="1" dirty="0">
            <a:solidFill>
              <a:schemeClr val="tx1"/>
            </a:solidFill>
            <a:latin typeface="+mn-lt"/>
          </a:endParaRPr>
        </a:p>
      </dgm:t>
    </dgm:pt>
    <dgm:pt modelId="{BBCF27DB-5EA4-418C-8155-856BD25CD89B}" type="parTrans" cxnId="{591E73ED-B35F-4A0D-BFCA-7FAAFFC7FB8B}">
      <dgm:prSet/>
      <dgm:spPr/>
      <dgm:t>
        <a:bodyPr/>
        <a:lstStyle/>
        <a:p>
          <a:endParaRPr lang="en-US" sz="1600" b="1">
            <a:solidFill>
              <a:schemeClr val="tx1"/>
            </a:solidFill>
            <a:latin typeface="+mn-lt"/>
          </a:endParaRPr>
        </a:p>
      </dgm:t>
    </dgm:pt>
    <dgm:pt modelId="{C091A605-7FF3-4BD1-863D-332C15314814}" type="sibTrans" cxnId="{591E73ED-B35F-4A0D-BFCA-7FAAFFC7FB8B}">
      <dgm:prSet/>
      <dgm:spPr/>
      <dgm:t>
        <a:bodyPr/>
        <a:lstStyle/>
        <a:p>
          <a:endParaRPr lang="en-US"/>
        </a:p>
      </dgm:t>
    </dgm:pt>
    <dgm:pt modelId="{74ABB76F-19D6-4251-BB86-03558F72194C}">
      <dgm:prSet custT="1"/>
      <dgm:spPr>
        <a:solidFill>
          <a:srgbClr val="FFFF99"/>
        </a:solidFill>
      </dgm:spPr>
      <dgm:t>
        <a:bodyPr/>
        <a:lstStyle/>
        <a:p>
          <a:r>
            <a:rPr lang="en-US" sz="1600" b="1" dirty="0" smtClean="0">
              <a:solidFill>
                <a:schemeClr val="tx1"/>
              </a:solidFill>
              <a:latin typeface="+mn-lt"/>
            </a:rPr>
            <a:t>Resources Unit</a:t>
          </a:r>
          <a:endParaRPr lang="en-US" sz="1600" b="1" dirty="0">
            <a:solidFill>
              <a:schemeClr val="tx1"/>
            </a:solidFill>
            <a:latin typeface="+mn-lt"/>
          </a:endParaRPr>
        </a:p>
      </dgm:t>
    </dgm:pt>
    <dgm:pt modelId="{1AE7D727-A91A-4949-8312-354A4B23BA68}" type="parTrans" cxnId="{A5EEBB4B-AD8F-4E76-9EBF-169718E4354B}">
      <dgm:prSet/>
      <dgm:spPr/>
      <dgm:t>
        <a:bodyPr/>
        <a:lstStyle/>
        <a:p>
          <a:endParaRPr lang="en-US" sz="1600" b="1">
            <a:solidFill>
              <a:schemeClr val="tx1"/>
            </a:solidFill>
            <a:latin typeface="+mn-lt"/>
          </a:endParaRPr>
        </a:p>
      </dgm:t>
    </dgm:pt>
    <dgm:pt modelId="{C33107A3-41D3-40C8-84D3-644A63CB10C8}" type="sibTrans" cxnId="{A5EEBB4B-AD8F-4E76-9EBF-169718E4354B}">
      <dgm:prSet/>
      <dgm:spPr/>
      <dgm:t>
        <a:bodyPr/>
        <a:lstStyle/>
        <a:p>
          <a:endParaRPr lang="en-US"/>
        </a:p>
      </dgm:t>
    </dgm:pt>
    <dgm:pt modelId="{93B1CC43-8BD3-42BA-87F1-D690967B5056}">
      <dgm:prSet custT="1"/>
      <dgm:spPr>
        <a:solidFill>
          <a:srgbClr val="FFFF99"/>
        </a:solidFill>
      </dgm:spPr>
      <dgm:t>
        <a:bodyPr/>
        <a:lstStyle/>
        <a:p>
          <a:r>
            <a:rPr lang="en-US" sz="1600" b="1" dirty="0" smtClean="0">
              <a:solidFill>
                <a:schemeClr val="tx1"/>
              </a:solidFill>
              <a:latin typeface="+mn-lt"/>
            </a:rPr>
            <a:t>Documentation Unit</a:t>
          </a:r>
          <a:endParaRPr lang="en-US" sz="1600" b="1" dirty="0">
            <a:solidFill>
              <a:schemeClr val="tx1"/>
            </a:solidFill>
            <a:latin typeface="+mn-lt"/>
          </a:endParaRPr>
        </a:p>
      </dgm:t>
    </dgm:pt>
    <dgm:pt modelId="{C5D3E420-01E4-4A58-BC4A-334BB15848BE}" type="parTrans" cxnId="{5763F60B-B1D0-4641-9ADB-4BEB80E5A435}">
      <dgm:prSet/>
      <dgm:spPr/>
      <dgm:t>
        <a:bodyPr/>
        <a:lstStyle/>
        <a:p>
          <a:endParaRPr lang="en-US" sz="1600" b="1">
            <a:latin typeface="+mn-lt"/>
          </a:endParaRPr>
        </a:p>
      </dgm:t>
    </dgm:pt>
    <dgm:pt modelId="{F8BBDD4E-C377-4CF6-B03C-646D07AE4547}" type="sibTrans" cxnId="{5763F60B-B1D0-4641-9ADB-4BEB80E5A435}">
      <dgm:prSet/>
      <dgm:spPr/>
      <dgm:t>
        <a:bodyPr/>
        <a:lstStyle/>
        <a:p>
          <a:endParaRPr lang="en-US"/>
        </a:p>
      </dgm:t>
    </dgm:pt>
    <dgm:pt modelId="{3C6DCD53-8C7D-4699-BF8A-43B57E9B25C9}">
      <dgm:prSet custT="1"/>
      <dgm:spPr>
        <a:solidFill>
          <a:srgbClr val="FFFF99"/>
        </a:solidFill>
      </dgm:spPr>
      <dgm:t>
        <a:bodyPr/>
        <a:lstStyle/>
        <a:p>
          <a:r>
            <a:rPr lang="en-US" sz="1600" b="1" dirty="0" smtClean="0">
              <a:solidFill>
                <a:schemeClr val="tx1"/>
              </a:solidFill>
              <a:latin typeface="+mn-lt"/>
            </a:rPr>
            <a:t>Situation Unit</a:t>
          </a:r>
          <a:endParaRPr lang="en-US" sz="1600" b="1" dirty="0">
            <a:solidFill>
              <a:schemeClr val="tx1"/>
            </a:solidFill>
            <a:latin typeface="+mn-lt"/>
          </a:endParaRPr>
        </a:p>
      </dgm:t>
    </dgm:pt>
    <dgm:pt modelId="{B1B9BE1F-EBF7-4468-8C20-EA5A8683526E}" type="parTrans" cxnId="{946DD2D2-B34E-4FDC-97CC-4C5CABBF2B26}">
      <dgm:prSet/>
      <dgm:spPr/>
      <dgm:t>
        <a:bodyPr/>
        <a:lstStyle/>
        <a:p>
          <a:endParaRPr lang="en-US" sz="1600" b="1">
            <a:latin typeface="+mn-lt"/>
          </a:endParaRPr>
        </a:p>
      </dgm:t>
    </dgm:pt>
    <dgm:pt modelId="{D87D25D8-CCA6-4193-A138-3C0211110EA6}" type="sibTrans" cxnId="{946DD2D2-B34E-4FDC-97CC-4C5CABBF2B26}">
      <dgm:prSet/>
      <dgm:spPr/>
      <dgm:t>
        <a:bodyPr/>
        <a:lstStyle/>
        <a:p>
          <a:endParaRPr lang="en-US"/>
        </a:p>
      </dgm:t>
    </dgm:pt>
    <dgm:pt modelId="{B41DBABB-CB44-4A5D-9C6A-CFE11481ADC4}">
      <dgm:prSet custT="1"/>
      <dgm:spPr>
        <a:solidFill>
          <a:srgbClr val="FFFF99"/>
        </a:solidFill>
      </dgm:spPr>
      <dgm:t>
        <a:bodyPr/>
        <a:lstStyle/>
        <a:p>
          <a:r>
            <a:rPr lang="en-US" sz="1600" b="1" dirty="0" smtClean="0">
              <a:solidFill>
                <a:schemeClr val="tx1"/>
              </a:solidFill>
              <a:latin typeface="+mn-lt"/>
            </a:rPr>
            <a:t>Demobilization Unit</a:t>
          </a:r>
          <a:endParaRPr lang="en-US" sz="1600" b="1" dirty="0">
            <a:solidFill>
              <a:schemeClr val="tx1"/>
            </a:solidFill>
            <a:latin typeface="+mn-lt"/>
          </a:endParaRPr>
        </a:p>
      </dgm:t>
    </dgm:pt>
    <dgm:pt modelId="{D4774BA6-29EC-4DEE-9B1C-2B153EDF86C2}" type="parTrans" cxnId="{E122296D-3967-4D4F-B9B8-D620C98BCBBE}">
      <dgm:prSet/>
      <dgm:spPr/>
      <dgm:t>
        <a:bodyPr/>
        <a:lstStyle/>
        <a:p>
          <a:endParaRPr lang="en-US" sz="1600" b="1">
            <a:latin typeface="+mn-lt"/>
          </a:endParaRPr>
        </a:p>
      </dgm:t>
    </dgm:pt>
    <dgm:pt modelId="{F8D3283F-4725-48CB-A9F0-2BE298C1EBA0}" type="sibTrans" cxnId="{E122296D-3967-4D4F-B9B8-D620C98BCBBE}">
      <dgm:prSet/>
      <dgm:spPr/>
      <dgm:t>
        <a:bodyPr/>
        <a:lstStyle/>
        <a:p>
          <a:endParaRPr lang="en-US"/>
        </a:p>
      </dgm:t>
    </dgm:pt>
    <dgm:pt modelId="{AC70D281-F799-44D7-8595-69130A7AD5D5}">
      <dgm:prSet custT="1"/>
      <dgm:spPr>
        <a:solidFill>
          <a:srgbClr val="FFFF99"/>
        </a:solidFill>
      </dgm:spPr>
      <dgm:t>
        <a:bodyPr/>
        <a:lstStyle/>
        <a:p>
          <a:r>
            <a:rPr lang="en-US" sz="1600" b="1" dirty="0" smtClean="0">
              <a:solidFill>
                <a:schemeClr val="tx1"/>
              </a:solidFill>
            </a:rPr>
            <a:t>Technical Specialists</a:t>
          </a:r>
          <a:endParaRPr lang="en-US" sz="1600" b="1" dirty="0">
            <a:solidFill>
              <a:schemeClr val="tx1"/>
            </a:solidFill>
          </a:endParaRPr>
        </a:p>
      </dgm:t>
    </dgm:pt>
    <dgm:pt modelId="{DBF511A4-09DC-46CA-BF6B-CA7D72D78183}" type="parTrans" cxnId="{2DB614B8-6E05-4749-B290-871809093AE9}">
      <dgm:prSet/>
      <dgm:spPr/>
      <dgm:t>
        <a:bodyPr/>
        <a:lstStyle/>
        <a:p>
          <a:endParaRPr lang="en-US" sz="1600" b="1"/>
        </a:p>
      </dgm:t>
    </dgm:pt>
    <dgm:pt modelId="{AA29D332-9EB1-4C8F-9F60-0716610676FA}" type="sibTrans" cxnId="{2DB614B8-6E05-4749-B290-871809093AE9}">
      <dgm:prSet/>
      <dgm:spPr/>
      <dgm:t>
        <a:bodyPr/>
        <a:lstStyle/>
        <a:p>
          <a:endParaRPr lang="en-US"/>
        </a:p>
      </dgm:t>
    </dgm:pt>
    <dgm:pt modelId="{CEADABA8-ACAA-431F-8147-9AAAB4DD2E78}" type="pres">
      <dgm:prSet presAssocID="{7DAA6A08-4199-4FF0-81ED-2ECE94A5547E}" presName="hierChild1" presStyleCnt="0">
        <dgm:presLayoutVars>
          <dgm:orgChart val="1"/>
          <dgm:chPref val="1"/>
          <dgm:dir/>
          <dgm:animOne val="branch"/>
          <dgm:animLvl val="lvl"/>
          <dgm:resizeHandles/>
        </dgm:presLayoutVars>
      </dgm:prSet>
      <dgm:spPr/>
      <dgm:t>
        <a:bodyPr/>
        <a:lstStyle/>
        <a:p>
          <a:endParaRPr lang="en-US"/>
        </a:p>
      </dgm:t>
    </dgm:pt>
    <dgm:pt modelId="{6AC729F8-5B1B-4AC5-8598-7E2918769C89}" type="pres">
      <dgm:prSet presAssocID="{EA5E9CA8-C162-4013-9286-D7686942A715}" presName="hierRoot1" presStyleCnt="0">
        <dgm:presLayoutVars>
          <dgm:hierBranch val="init"/>
        </dgm:presLayoutVars>
      </dgm:prSet>
      <dgm:spPr/>
    </dgm:pt>
    <dgm:pt modelId="{04FFC55D-B6F0-4C97-AE59-A290F5C9C222}" type="pres">
      <dgm:prSet presAssocID="{EA5E9CA8-C162-4013-9286-D7686942A715}" presName="rootComposite1" presStyleCnt="0"/>
      <dgm:spPr/>
    </dgm:pt>
    <dgm:pt modelId="{C88D8648-8D94-4727-B94C-793EC46BE9D0}" type="pres">
      <dgm:prSet presAssocID="{EA5E9CA8-C162-4013-9286-D7686942A715}" presName="rootText1" presStyleLbl="node0" presStyleIdx="0" presStyleCnt="1" custScaleX="59165" custScaleY="70369">
        <dgm:presLayoutVars>
          <dgm:chPref val="3"/>
        </dgm:presLayoutVars>
      </dgm:prSet>
      <dgm:spPr/>
      <dgm:t>
        <a:bodyPr/>
        <a:lstStyle/>
        <a:p>
          <a:endParaRPr lang="en-US"/>
        </a:p>
      </dgm:t>
    </dgm:pt>
    <dgm:pt modelId="{DFADFE4E-51FE-452D-95BA-A1284A86DD3D}" type="pres">
      <dgm:prSet presAssocID="{EA5E9CA8-C162-4013-9286-D7686942A715}" presName="rootConnector1" presStyleLbl="node1" presStyleIdx="0" presStyleCnt="0"/>
      <dgm:spPr/>
      <dgm:t>
        <a:bodyPr/>
        <a:lstStyle/>
        <a:p>
          <a:endParaRPr lang="en-US"/>
        </a:p>
      </dgm:t>
    </dgm:pt>
    <dgm:pt modelId="{AD84BD16-7F03-4C06-9FE0-F3AF30CE90AF}" type="pres">
      <dgm:prSet presAssocID="{EA5E9CA8-C162-4013-9286-D7686942A715}" presName="hierChild2" presStyleCnt="0"/>
      <dgm:spPr/>
    </dgm:pt>
    <dgm:pt modelId="{ADDDD437-5836-433C-AD16-907E0C294D62}" type="pres">
      <dgm:prSet presAssocID="{BBCF27DB-5EA4-418C-8155-856BD25CD89B}" presName="Name37" presStyleLbl="parChTrans1D2" presStyleIdx="0" presStyleCnt="1"/>
      <dgm:spPr/>
      <dgm:t>
        <a:bodyPr/>
        <a:lstStyle/>
        <a:p>
          <a:endParaRPr lang="en-US"/>
        </a:p>
      </dgm:t>
    </dgm:pt>
    <dgm:pt modelId="{CEA10286-0E81-4BFB-BBB0-DA4B602FCDB6}" type="pres">
      <dgm:prSet presAssocID="{3B3F51EB-624B-411A-9206-6EBC385C7702}" presName="hierRoot2" presStyleCnt="0">
        <dgm:presLayoutVars>
          <dgm:hierBranch val="r"/>
        </dgm:presLayoutVars>
      </dgm:prSet>
      <dgm:spPr/>
    </dgm:pt>
    <dgm:pt modelId="{DCB10616-F50D-4612-A291-D55C92220374}" type="pres">
      <dgm:prSet presAssocID="{3B3F51EB-624B-411A-9206-6EBC385C7702}" presName="rootComposite" presStyleCnt="0"/>
      <dgm:spPr/>
    </dgm:pt>
    <dgm:pt modelId="{02B9CC6B-3743-41BA-B41A-8ECB4E280A90}" type="pres">
      <dgm:prSet presAssocID="{3B3F51EB-624B-411A-9206-6EBC385C7702}" presName="rootText" presStyleLbl="node2" presStyleIdx="0" presStyleCnt="1" custScaleX="60973" custScaleY="67458" custLinFactNeighborY="-18775">
        <dgm:presLayoutVars>
          <dgm:chPref val="3"/>
        </dgm:presLayoutVars>
      </dgm:prSet>
      <dgm:spPr/>
      <dgm:t>
        <a:bodyPr/>
        <a:lstStyle/>
        <a:p>
          <a:endParaRPr lang="en-US"/>
        </a:p>
      </dgm:t>
    </dgm:pt>
    <dgm:pt modelId="{170D3538-7F35-44F5-8770-97076A4E14CD}" type="pres">
      <dgm:prSet presAssocID="{3B3F51EB-624B-411A-9206-6EBC385C7702}" presName="rootConnector" presStyleLbl="node2" presStyleIdx="0" presStyleCnt="1"/>
      <dgm:spPr/>
      <dgm:t>
        <a:bodyPr/>
        <a:lstStyle/>
        <a:p>
          <a:endParaRPr lang="en-US"/>
        </a:p>
      </dgm:t>
    </dgm:pt>
    <dgm:pt modelId="{36CDD5AC-9BFC-4836-921D-4D48DB701AEC}" type="pres">
      <dgm:prSet presAssocID="{3B3F51EB-624B-411A-9206-6EBC385C7702}" presName="hierChild4" presStyleCnt="0"/>
      <dgm:spPr/>
    </dgm:pt>
    <dgm:pt modelId="{9A84E973-5A5B-4A71-9203-B68640603F45}" type="pres">
      <dgm:prSet presAssocID="{1AE7D727-A91A-4949-8312-354A4B23BA68}" presName="Name50" presStyleLbl="parChTrans1D3" presStyleIdx="0" presStyleCnt="5"/>
      <dgm:spPr/>
      <dgm:t>
        <a:bodyPr/>
        <a:lstStyle/>
        <a:p>
          <a:endParaRPr lang="en-US"/>
        </a:p>
      </dgm:t>
    </dgm:pt>
    <dgm:pt modelId="{1421EDBB-8744-40E9-8048-F1F9095091A7}" type="pres">
      <dgm:prSet presAssocID="{74ABB76F-19D6-4251-BB86-03558F72194C}" presName="hierRoot2" presStyleCnt="0">
        <dgm:presLayoutVars>
          <dgm:hierBranch val="hang"/>
        </dgm:presLayoutVars>
      </dgm:prSet>
      <dgm:spPr/>
    </dgm:pt>
    <dgm:pt modelId="{FF761362-5462-476E-A0F9-14A21C594326}" type="pres">
      <dgm:prSet presAssocID="{74ABB76F-19D6-4251-BB86-03558F72194C}" presName="rootComposite" presStyleCnt="0"/>
      <dgm:spPr/>
    </dgm:pt>
    <dgm:pt modelId="{2AF0FA36-4A5E-4E54-817C-14DC6103E30B}" type="pres">
      <dgm:prSet presAssocID="{74ABB76F-19D6-4251-BB86-03558F72194C}" presName="rootText" presStyleLbl="node3" presStyleIdx="0" presStyleCnt="5" custScaleX="132718" custScaleY="32320" custLinFactNeighborY="-44238">
        <dgm:presLayoutVars>
          <dgm:chPref val="3"/>
        </dgm:presLayoutVars>
      </dgm:prSet>
      <dgm:spPr/>
      <dgm:t>
        <a:bodyPr/>
        <a:lstStyle/>
        <a:p>
          <a:endParaRPr lang="en-US"/>
        </a:p>
      </dgm:t>
    </dgm:pt>
    <dgm:pt modelId="{6BCA5882-0409-4627-B43B-A73EBEED6763}" type="pres">
      <dgm:prSet presAssocID="{74ABB76F-19D6-4251-BB86-03558F72194C}" presName="rootConnector" presStyleLbl="node3" presStyleIdx="0" presStyleCnt="5"/>
      <dgm:spPr/>
      <dgm:t>
        <a:bodyPr/>
        <a:lstStyle/>
        <a:p>
          <a:endParaRPr lang="en-US"/>
        </a:p>
      </dgm:t>
    </dgm:pt>
    <dgm:pt modelId="{099EE683-5B44-4363-A653-E76851A379C6}" type="pres">
      <dgm:prSet presAssocID="{74ABB76F-19D6-4251-BB86-03558F72194C}" presName="hierChild4" presStyleCnt="0"/>
      <dgm:spPr/>
    </dgm:pt>
    <dgm:pt modelId="{051DE74F-F67F-4D03-9B45-D0B8B6D6EBD6}" type="pres">
      <dgm:prSet presAssocID="{74ABB76F-19D6-4251-BB86-03558F72194C}" presName="hierChild5" presStyleCnt="0"/>
      <dgm:spPr/>
    </dgm:pt>
    <dgm:pt modelId="{F625B9A9-1F68-4E35-AEFA-59CD1E7F1561}" type="pres">
      <dgm:prSet presAssocID="{C5D3E420-01E4-4A58-BC4A-334BB15848BE}" presName="Name50" presStyleLbl="parChTrans1D3" presStyleIdx="1" presStyleCnt="5"/>
      <dgm:spPr/>
      <dgm:t>
        <a:bodyPr/>
        <a:lstStyle/>
        <a:p>
          <a:endParaRPr lang="en-US"/>
        </a:p>
      </dgm:t>
    </dgm:pt>
    <dgm:pt modelId="{64547A00-7F0D-4617-829F-15D723430F8E}" type="pres">
      <dgm:prSet presAssocID="{93B1CC43-8BD3-42BA-87F1-D690967B5056}" presName="hierRoot2" presStyleCnt="0">
        <dgm:presLayoutVars>
          <dgm:hierBranch val="init"/>
        </dgm:presLayoutVars>
      </dgm:prSet>
      <dgm:spPr/>
    </dgm:pt>
    <dgm:pt modelId="{DC096660-8212-4381-94BF-233C83AD6710}" type="pres">
      <dgm:prSet presAssocID="{93B1CC43-8BD3-42BA-87F1-D690967B5056}" presName="rootComposite" presStyleCnt="0"/>
      <dgm:spPr/>
    </dgm:pt>
    <dgm:pt modelId="{0EB11207-5E0B-4EB0-B5F6-96828C69F586}" type="pres">
      <dgm:prSet presAssocID="{93B1CC43-8BD3-42BA-87F1-D690967B5056}" presName="rootText" presStyleLbl="node3" presStyleIdx="1" presStyleCnt="5" custScaleX="132718" custScaleY="32320" custLinFactNeighborY="-69161">
        <dgm:presLayoutVars>
          <dgm:chPref val="3"/>
        </dgm:presLayoutVars>
      </dgm:prSet>
      <dgm:spPr/>
      <dgm:t>
        <a:bodyPr/>
        <a:lstStyle/>
        <a:p>
          <a:endParaRPr lang="en-US"/>
        </a:p>
      </dgm:t>
    </dgm:pt>
    <dgm:pt modelId="{42384912-B79F-4C63-A155-6C1D58CF908C}" type="pres">
      <dgm:prSet presAssocID="{93B1CC43-8BD3-42BA-87F1-D690967B5056}" presName="rootConnector" presStyleLbl="node3" presStyleIdx="1" presStyleCnt="5"/>
      <dgm:spPr/>
      <dgm:t>
        <a:bodyPr/>
        <a:lstStyle/>
        <a:p>
          <a:endParaRPr lang="en-US"/>
        </a:p>
      </dgm:t>
    </dgm:pt>
    <dgm:pt modelId="{4B4C0166-0737-44CA-B88A-926CE681DCC2}" type="pres">
      <dgm:prSet presAssocID="{93B1CC43-8BD3-42BA-87F1-D690967B5056}" presName="hierChild4" presStyleCnt="0"/>
      <dgm:spPr/>
    </dgm:pt>
    <dgm:pt modelId="{58900D65-FDC9-4351-9FCB-2C478A7619A5}" type="pres">
      <dgm:prSet presAssocID="{93B1CC43-8BD3-42BA-87F1-D690967B5056}" presName="hierChild5" presStyleCnt="0"/>
      <dgm:spPr/>
    </dgm:pt>
    <dgm:pt modelId="{A042DEB1-61E7-40EC-BFFE-6AE0D63B257B}" type="pres">
      <dgm:prSet presAssocID="{B1B9BE1F-EBF7-4468-8C20-EA5A8683526E}" presName="Name50" presStyleLbl="parChTrans1D3" presStyleIdx="2" presStyleCnt="5"/>
      <dgm:spPr/>
      <dgm:t>
        <a:bodyPr/>
        <a:lstStyle/>
        <a:p>
          <a:endParaRPr lang="en-US"/>
        </a:p>
      </dgm:t>
    </dgm:pt>
    <dgm:pt modelId="{D840D147-4BD9-42CB-AAFB-09CDE80692A2}" type="pres">
      <dgm:prSet presAssocID="{3C6DCD53-8C7D-4699-BF8A-43B57E9B25C9}" presName="hierRoot2" presStyleCnt="0">
        <dgm:presLayoutVars>
          <dgm:hierBranch val="init"/>
        </dgm:presLayoutVars>
      </dgm:prSet>
      <dgm:spPr/>
    </dgm:pt>
    <dgm:pt modelId="{8AA88E7E-B1E7-428E-A39B-32A66D2492A4}" type="pres">
      <dgm:prSet presAssocID="{3C6DCD53-8C7D-4699-BF8A-43B57E9B25C9}" presName="rootComposite" presStyleCnt="0"/>
      <dgm:spPr/>
    </dgm:pt>
    <dgm:pt modelId="{CF461CD0-3652-4A04-8C06-9028E7A57D10}" type="pres">
      <dgm:prSet presAssocID="{3C6DCD53-8C7D-4699-BF8A-43B57E9B25C9}" presName="rootText" presStyleLbl="node3" presStyleIdx="2" presStyleCnt="5" custScaleX="132718" custScaleY="32320" custLinFactNeighborY="-97187">
        <dgm:presLayoutVars>
          <dgm:chPref val="3"/>
        </dgm:presLayoutVars>
      </dgm:prSet>
      <dgm:spPr/>
      <dgm:t>
        <a:bodyPr/>
        <a:lstStyle/>
        <a:p>
          <a:endParaRPr lang="en-US"/>
        </a:p>
      </dgm:t>
    </dgm:pt>
    <dgm:pt modelId="{7040159F-3D82-4C85-985B-5AC250DF6EF2}" type="pres">
      <dgm:prSet presAssocID="{3C6DCD53-8C7D-4699-BF8A-43B57E9B25C9}" presName="rootConnector" presStyleLbl="node3" presStyleIdx="2" presStyleCnt="5"/>
      <dgm:spPr/>
      <dgm:t>
        <a:bodyPr/>
        <a:lstStyle/>
        <a:p>
          <a:endParaRPr lang="en-US"/>
        </a:p>
      </dgm:t>
    </dgm:pt>
    <dgm:pt modelId="{F8BDF4CF-91FA-4C4F-A4B5-568576656361}" type="pres">
      <dgm:prSet presAssocID="{3C6DCD53-8C7D-4699-BF8A-43B57E9B25C9}" presName="hierChild4" presStyleCnt="0"/>
      <dgm:spPr/>
    </dgm:pt>
    <dgm:pt modelId="{16B1F300-13FC-4683-B01A-A01A1D6B8A1F}" type="pres">
      <dgm:prSet presAssocID="{3C6DCD53-8C7D-4699-BF8A-43B57E9B25C9}" presName="hierChild5" presStyleCnt="0"/>
      <dgm:spPr/>
    </dgm:pt>
    <dgm:pt modelId="{91A24760-9C20-411D-BB00-0C876ED0A447}" type="pres">
      <dgm:prSet presAssocID="{D4774BA6-29EC-4DEE-9B1C-2B153EDF86C2}" presName="Name50" presStyleLbl="parChTrans1D3" presStyleIdx="3" presStyleCnt="5"/>
      <dgm:spPr/>
      <dgm:t>
        <a:bodyPr/>
        <a:lstStyle/>
        <a:p>
          <a:endParaRPr lang="en-US"/>
        </a:p>
      </dgm:t>
    </dgm:pt>
    <dgm:pt modelId="{30B4599E-3C69-45B9-92EB-B8286460B865}" type="pres">
      <dgm:prSet presAssocID="{B41DBABB-CB44-4A5D-9C6A-CFE11481ADC4}" presName="hierRoot2" presStyleCnt="0">
        <dgm:presLayoutVars>
          <dgm:hierBranch val="init"/>
        </dgm:presLayoutVars>
      </dgm:prSet>
      <dgm:spPr/>
    </dgm:pt>
    <dgm:pt modelId="{A5AECF54-D62E-433B-882F-F1A743E055E6}" type="pres">
      <dgm:prSet presAssocID="{B41DBABB-CB44-4A5D-9C6A-CFE11481ADC4}" presName="rootComposite" presStyleCnt="0"/>
      <dgm:spPr/>
    </dgm:pt>
    <dgm:pt modelId="{E5DB7CFE-6AE8-477E-946A-2B2E9BFB7517}" type="pres">
      <dgm:prSet presAssocID="{B41DBABB-CB44-4A5D-9C6A-CFE11481ADC4}" presName="rootText" presStyleLbl="node3" presStyleIdx="3" presStyleCnt="5" custScaleX="132718" custScaleY="32320" custLinFactY="-26066" custLinFactNeighborY="-100000">
        <dgm:presLayoutVars>
          <dgm:chPref val="3"/>
        </dgm:presLayoutVars>
      </dgm:prSet>
      <dgm:spPr/>
      <dgm:t>
        <a:bodyPr/>
        <a:lstStyle/>
        <a:p>
          <a:endParaRPr lang="en-US"/>
        </a:p>
      </dgm:t>
    </dgm:pt>
    <dgm:pt modelId="{DFB4E831-C348-4D49-84C5-CE85DC2E51AE}" type="pres">
      <dgm:prSet presAssocID="{B41DBABB-CB44-4A5D-9C6A-CFE11481ADC4}" presName="rootConnector" presStyleLbl="node3" presStyleIdx="3" presStyleCnt="5"/>
      <dgm:spPr/>
      <dgm:t>
        <a:bodyPr/>
        <a:lstStyle/>
        <a:p>
          <a:endParaRPr lang="en-US"/>
        </a:p>
      </dgm:t>
    </dgm:pt>
    <dgm:pt modelId="{CEE924DF-E99E-4432-A990-B45C8404F42B}" type="pres">
      <dgm:prSet presAssocID="{B41DBABB-CB44-4A5D-9C6A-CFE11481ADC4}" presName="hierChild4" presStyleCnt="0"/>
      <dgm:spPr/>
    </dgm:pt>
    <dgm:pt modelId="{AF06A46C-8E2A-4F6F-A2DA-973784F816FC}" type="pres">
      <dgm:prSet presAssocID="{B41DBABB-CB44-4A5D-9C6A-CFE11481ADC4}" presName="hierChild5" presStyleCnt="0"/>
      <dgm:spPr/>
    </dgm:pt>
    <dgm:pt modelId="{16349223-34C7-43B9-8A78-4E9D5A82855D}" type="pres">
      <dgm:prSet presAssocID="{DBF511A4-09DC-46CA-BF6B-CA7D72D78183}" presName="Name50" presStyleLbl="parChTrans1D3" presStyleIdx="4" presStyleCnt="5"/>
      <dgm:spPr/>
      <dgm:t>
        <a:bodyPr/>
        <a:lstStyle/>
        <a:p>
          <a:endParaRPr lang="en-US"/>
        </a:p>
      </dgm:t>
    </dgm:pt>
    <dgm:pt modelId="{ACB6339F-1719-4AA4-B21A-6E4DAD2D264A}" type="pres">
      <dgm:prSet presAssocID="{AC70D281-F799-44D7-8595-69130A7AD5D5}" presName="hierRoot2" presStyleCnt="0">
        <dgm:presLayoutVars>
          <dgm:hierBranch val="init"/>
        </dgm:presLayoutVars>
      </dgm:prSet>
      <dgm:spPr/>
    </dgm:pt>
    <dgm:pt modelId="{692070FB-D48D-4B03-9219-F76EE378BEA2}" type="pres">
      <dgm:prSet presAssocID="{AC70D281-F799-44D7-8595-69130A7AD5D5}" presName="rootComposite" presStyleCnt="0"/>
      <dgm:spPr/>
    </dgm:pt>
    <dgm:pt modelId="{18633906-D836-433F-A7C8-67D4AF489A7F}" type="pres">
      <dgm:prSet presAssocID="{AC70D281-F799-44D7-8595-69130A7AD5D5}" presName="rootText" presStyleLbl="node3" presStyleIdx="4" presStyleCnt="5" custScaleX="132718" custScaleY="32320" custLinFactY="-50990" custLinFactNeighborY="-100000">
        <dgm:presLayoutVars>
          <dgm:chPref val="3"/>
        </dgm:presLayoutVars>
      </dgm:prSet>
      <dgm:spPr/>
      <dgm:t>
        <a:bodyPr/>
        <a:lstStyle/>
        <a:p>
          <a:endParaRPr lang="en-US"/>
        </a:p>
      </dgm:t>
    </dgm:pt>
    <dgm:pt modelId="{12CBA9F1-2AA6-4BEE-BC40-7BE57FE1D934}" type="pres">
      <dgm:prSet presAssocID="{AC70D281-F799-44D7-8595-69130A7AD5D5}" presName="rootConnector" presStyleLbl="node3" presStyleIdx="4" presStyleCnt="5"/>
      <dgm:spPr/>
      <dgm:t>
        <a:bodyPr/>
        <a:lstStyle/>
        <a:p>
          <a:endParaRPr lang="en-US"/>
        </a:p>
      </dgm:t>
    </dgm:pt>
    <dgm:pt modelId="{52A784C4-785B-4F47-8859-AF0FF7E3A326}" type="pres">
      <dgm:prSet presAssocID="{AC70D281-F799-44D7-8595-69130A7AD5D5}" presName="hierChild4" presStyleCnt="0"/>
      <dgm:spPr/>
    </dgm:pt>
    <dgm:pt modelId="{2C1C4E9E-DB48-4BB2-9D19-BB5857EB2052}" type="pres">
      <dgm:prSet presAssocID="{AC70D281-F799-44D7-8595-69130A7AD5D5}" presName="hierChild5" presStyleCnt="0"/>
      <dgm:spPr/>
    </dgm:pt>
    <dgm:pt modelId="{D477C4F2-7422-4F3D-9864-B1057391B934}" type="pres">
      <dgm:prSet presAssocID="{3B3F51EB-624B-411A-9206-6EBC385C7702}" presName="hierChild5" presStyleCnt="0"/>
      <dgm:spPr/>
    </dgm:pt>
    <dgm:pt modelId="{486FC36A-E684-47D9-9B8A-12E08D67A4C3}" type="pres">
      <dgm:prSet presAssocID="{EA5E9CA8-C162-4013-9286-D7686942A715}" presName="hierChild3" presStyleCnt="0"/>
      <dgm:spPr/>
    </dgm:pt>
  </dgm:ptLst>
  <dgm:cxnLst>
    <dgm:cxn modelId="{03C1D37F-CCEE-483F-818F-BD78C36E2734}" type="presOf" srcId="{C5D3E420-01E4-4A58-BC4A-334BB15848BE}" destId="{F625B9A9-1F68-4E35-AEFA-59CD1E7F1561}" srcOrd="0" destOrd="0" presId="urn:microsoft.com/office/officeart/2005/8/layout/orgChart1"/>
    <dgm:cxn modelId="{4FC63175-1EEA-4A69-BD7D-FDB684BF64E6}" type="presOf" srcId="{AC70D281-F799-44D7-8595-69130A7AD5D5}" destId="{12CBA9F1-2AA6-4BEE-BC40-7BE57FE1D934}" srcOrd="1" destOrd="0" presId="urn:microsoft.com/office/officeart/2005/8/layout/orgChart1"/>
    <dgm:cxn modelId="{1D53356A-7B7D-4C68-8519-9582D61C2D5E}" type="presOf" srcId="{EA5E9CA8-C162-4013-9286-D7686942A715}" destId="{C88D8648-8D94-4727-B94C-793EC46BE9D0}" srcOrd="0" destOrd="0" presId="urn:microsoft.com/office/officeart/2005/8/layout/orgChart1"/>
    <dgm:cxn modelId="{37824158-A4C1-4C8D-B1E9-D4DCEE02C923}" type="presOf" srcId="{3B3F51EB-624B-411A-9206-6EBC385C7702}" destId="{02B9CC6B-3743-41BA-B41A-8ECB4E280A90}" srcOrd="0" destOrd="0" presId="urn:microsoft.com/office/officeart/2005/8/layout/orgChart1"/>
    <dgm:cxn modelId="{09DB67A8-7E93-447F-9CB7-FC3C9E56AF13}" type="presOf" srcId="{93B1CC43-8BD3-42BA-87F1-D690967B5056}" destId="{42384912-B79F-4C63-A155-6C1D58CF908C}" srcOrd="1" destOrd="0" presId="urn:microsoft.com/office/officeart/2005/8/layout/orgChart1"/>
    <dgm:cxn modelId="{E122296D-3967-4D4F-B9B8-D620C98BCBBE}" srcId="{3B3F51EB-624B-411A-9206-6EBC385C7702}" destId="{B41DBABB-CB44-4A5D-9C6A-CFE11481ADC4}" srcOrd="3" destOrd="0" parTransId="{D4774BA6-29EC-4DEE-9B1C-2B153EDF86C2}" sibTransId="{F8D3283F-4725-48CB-A9F0-2BE298C1EBA0}"/>
    <dgm:cxn modelId="{946DD2D2-B34E-4FDC-97CC-4C5CABBF2B26}" srcId="{3B3F51EB-624B-411A-9206-6EBC385C7702}" destId="{3C6DCD53-8C7D-4699-BF8A-43B57E9B25C9}" srcOrd="2" destOrd="0" parTransId="{B1B9BE1F-EBF7-4468-8C20-EA5A8683526E}" sibTransId="{D87D25D8-CCA6-4193-A138-3C0211110EA6}"/>
    <dgm:cxn modelId="{62F8B456-7066-4607-876F-EB3DBE5821A1}" type="presOf" srcId="{DBF511A4-09DC-46CA-BF6B-CA7D72D78183}" destId="{16349223-34C7-43B9-8A78-4E9D5A82855D}" srcOrd="0" destOrd="0" presId="urn:microsoft.com/office/officeart/2005/8/layout/orgChart1"/>
    <dgm:cxn modelId="{29632B9B-D9D8-4E41-A26C-EFCFDD843B70}" type="presOf" srcId="{AC70D281-F799-44D7-8595-69130A7AD5D5}" destId="{18633906-D836-433F-A7C8-67D4AF489A7F}" srcOrd="0" destOrd="0" presId="urn:microsoft.com/office/officeart/2005/8/layout/orgChart1"/>
    <dgm:cxn modelId="{40FAD5CB-0FE8-4A15-880A-265475F7235B}" type="presOf" srcId="{74ABB76F-19D6-4251-BB86-03558F72194C}" destId="{6BCA5882-0409-4627-B43B-A73EBEED6763}" srcOrd="1" destOrd="0" presId="urn:microsoft.com/office/officeart/2005/8/layout/orgChart1"/>
    <dgm:cxn modelId="{31F09147-874B-454B-BA57-8E9742871CFC}" type="presOf" srcId="{3C6DCD53-8C7D-4699-BF8A-43B57E9B25C9}" destId="{7040159F-3D82-4C85-985B-5AC250DF6EF2}" srcOrd="1" destOrd="0" presId="urn:microsoft.com/office/officeart/2005/8/layout/orgChart1"/>
    <dgm:cxn modelId="{67733C3E-AA27-40FB-BA3D-D2A446FD84AF}" type="presOf" srcId="{B1B9BE1F-EBF7-4468-8C20-EA5A8683526E}" destId="{A042DEB1-61E7-40EC-BFFE-6AE0D63B257B}" srcOrd="0" destOrd="0" presId="urn:microsoft.com/office/officeart/2005/8/layout/orgChart1"/>
    <dgm:cxn modelId="{EA8572BF-2EE1-470B-BE35-7D160FE9F5A0}" type="presOf" srcId="{EA5E9CA8-C162-4013-9286-D7686942A715}" destId="{DFADFE4E-51FE-452D-95BA-A1284A86DD3D}" srcOrd="1" destOrd="0" presId="urn:microsoft.com/office/officeart/2005/8/layout/orgChart1"/>
    <dgm:cxn modelId="{96B69FCC-5C65-4B6D-9EB6-9FD2EF12FEAA}" type="presOf" srcId="{74ABB76F-19D6-4251-BB86-03558F72194C}" destId="{2AF0FA36-4A5E-4E54-817C-14DC6103E30B}" srcOrd="0" destOrd="0" presId="urn:microsoft.com/office/officeart/2005/8/layout/orgChart1"/>
    <dgm:cxn modelId="{2DB614B8-6E05-4749-B290-871809093AE9}" srcId="{3B3F51EB-624B-411A-9206-6EBC385C7702}" destId="{AC70D281-F799-44D7-8595-69130A7AD5D5}" srcOrd="4" destOrd="0" parTransId="{DBF511A4-09DC-46CA-BF6B-CA7D72D78183}" sibTransId="{AA29D332-9EB1-4C8F-9F60-0716610676FA}"/>
    <dgm:cxn modelId="{591E73ED-B35F-4A0D-BFCA-7FAAFFC7FB8B}" srcId="{EA5E9CA8-C162-4013-9286-D7686942A715}" destId="{3B3F51EB-624B-411A-9206-6EBC385C7702}" srcOrd="0" destOrd="0" parTransId="{BBCF27DB-5EA4-418C-8155-856BD25CD89B}" sibTransId="{C091A605-7FF3-4BD1-863D-332C15314814}"/>
    <dgm:cxn modelId="{09605416-4024-4E25-A135-B098CEAD8078}" type="presOf" srcId="{B41DBABB-CB44-4A5D-9C6A-CFE11481ADC4}" destId="{DFB4E831-C348-4D49-84C5-CE85DC2E51AE}" srcOrd="1" destOrd="0" presId="urn:microsoft.com/office/officeart/2005/8/layout/orgChart1"/>
    <dgm:cxn modelId="{63C78134-1EC7-415F-BDAE-DFF38B07B858}" type="presOf" srcId="{3B3F51EB-624B-411A-9206-6EBC385C7702}" destId="{170D3538-7F35-44F5-8770-97076A4E14CD}" srcOrd="1" destOrd="0" presId="urn:microsoft.com/office/officeart/2005/8/layout/orgChart1"/>
    <dgm:cxn modelId="{5763F60B-B1D0-4641-9ADB-4BEB80E5A435}" srcId="{3B3F51EB-624B-411A-9206-6EBC385C7702}" destId="{93B1CC43-8BD3-42BA-87F1-D690967B5056}" srcOrd="1" destOrd="0" parTransId="{C5D3E420-01E4-4A58-BC4A-334BB15848BE}" sibTransId="{F8BBDD4E-C377-4CF6-B03C-646D07AE4547}"/>
    <dgm:cxn modelId="{FFEB9ADA-FFAB-4C9B-9D1C-03D59FCC3C0A}" type="presOf" srcId="{3C6DCD53-8C7D-4699-BF8A-43B57E9B25C9}" destId="{CF461CD0-3652-4A04-8C06-9028E7A57D10}" srcOrd="0" destOrd="0" presId="urn:microsoft.com/office/officeart/2005/8/layout/orgChart1"/>
    <dgm:cxn modelId="{0ACD29BC-1776-4574-AD3B-981F5F9FD70E}" type="presOf" srcId="{93B1CC43-8BD3-42BA-87F1-D690967B5056}" destId="{0EB11207-5E0B-4EB0-B5F6-96828C69F586}" srcOrd="0" destOrd="0" presId="urn:microsoft.com/office/officeart/2005/8/layout/orgChart1"/>
    <dgm:cxn modelId="{88902367-BFA1-466F-87A1-5D8426E7229E}" type="presOf" srcId="{B41DBABB-CB44-4A5D-9C6A-CFE11481ADC4}" destId="{E5DB7CFE-6AE8-477E-946A-2B2E9BFB7517}" srcOrd="0" destOrd="0" presId="urn:microsoft.com/office/officeart/2005/8/layout/orgChart1"/>
    <dgm:cxn modelId="{A5EEBB4B-AD8F-4E76-9EBF-169718E4354B}" srcId="{3B3F51EB-624B-411A-9206-6EBC385C7702}" destId="{74ABB76F-19D6-4251-BB86-03558F72194C}" srcOrd="0" destOrd="0" parTransId="{1AE7D727-A91A-4949-8312-354A4B23BA68}" sibTransId="{C33107A3-41D3-40C8-84D3-644A63CB10C8}"/>
    <dgm:cxn modelId="{183A3A59-74E1-4436-BAD1-68D144F5EA85}" type="presOf" srcId="{BBCF27DB-5EA4-418C-8155-856BD25CD89B}" destId="{ADDDD437-5836-433C-AD16-907E0C294D62}" srcOrd="0" destOrd="0" presId="urn:microsoft.com/office/officeart/2005/8/layout/orgChart1"/>
    <dgm:cxn modelId="{439BAF76-8892-402F-A743-388D81852622}" type="presOf" srcId="{D4774BA6-29EC-4DEE-9B1C-2B153EDF86C2}" destId="{91A24760-9C20-411D-BB00-0C876ED0A447}" srcOrd="0" destOrd="0" presId="urn:microsoft.com/office/officeart/2005/8/layout/orgChart1"/>
    <dgm:cxn modelId="{B0BAA512-864D-414F-9342-12CE66FCAA9B}" srcId="{7DAA6A08-4199-4FF0-81ED-2ECE94A5547E}" destId="{EA5E9CA8-C162-4013-9286-D7686942A715}" srcOrd="0" destOrd="0" parTransId="{B7F1B2EE-1680-47C0-84D3-3052C371FAAB}" sibTransId="{2153DAD8-478F-41D4-9DEC-082650506018}"/>
    <dgm:cxn modelId="{0714751A-EB16-4C15-9693-12002DD665BF}" type="presOf" srcId="{7DAA6A08-4199-4FF0-81ED-2ECE94A5547E}" destId="{CEADABA8-ACAA-431F-8147-9AAAB4DD2E78}" srcOrd="0" destOrd="0" presId="urn:microsoft.com/office/officeart/2005/8/layout/orgChart1"/>
    <dgm:cxn modelId="{8DEE170B-A662-4DC9-A296-2C407A3FEA9A}" type="presOf" srcId="{1AE7D727-A91A-4949-8312-354A4B23BA68}" destId="{9A84E973-5A5B-4A71-9203-B68640603F45}" srcOrd="0" destOrd="0" presId="urn:microsoft.com/office/officeart/2005/8/layout/orgChart1"/>
    <dgm:cxn modelId="{5C534C45-C36E-4400-876D-ED5CD5AE2412}" type="presParOf" srcId="{CEADABA8-ACAA-431F-8147-9AAAB4DD2E78}" destId="{6AC729F8-5B1B-4AC5-8598-7E2918769C89}" srcOrd="0" destOrd="0" presId="urn:microsoft.com/office/officeart/2005/8/layout/orgChart1"/>
    <dgm:cxn modelId="{8F5D6A7C-2DE3-4CD0-8DCE-8661EF1EBDD4}" type="presParOf" srcId="{6AC729F8-5B1B-4AC5-8598-7E2918769C89}" destId="{04FFC55D-B6F0-4C97-AE59-A290F5C9C222}" srcOrd="0" destOrd="0" presId="urn:microsoft.com/office/officeart/2005/8/layout/orgChart1"/>
    <dgm:cxn modelId="{3AB0E236-DBAE-4F5E-A265-4335918C0820}" type="presParOf" srcId="{04FFC55D-B6F0-4C97-AE59-A290F5C9C222}" destId="{C88D8648-8D94-4727-B94C-793EC46BE9D0}" srcOrd="0" destOrd="0" presId="urn:microsoft.com/office/officeart/2005/8/layout/orgChart1"/>
    <dgm:cxn modelId="{7B4E2E6A-1CA4-439D-89C2-145C1B432BDA}" type="presParOf" srcId="{04FFC55D-B6F0-4C97-AE59-A290F5C9C222}" destId="{DFADFE4E-51FE-452D-95BA-A1284A86DD3D}" srcOrd="1" destOrd="0" presId="urn:microsoft.com/office/officeart/2005/8/layout/orgChart1"/>
    <dgm:cxn modelId="{2FF5F3B4-ADD6-44F1-9D25-EE3266959E51}" type="presParOf" srcId="{6AC729F8-5B1B-4AC5-8598-7E2918769C89}" destId="{AD84BD16-7F03-4C06-9FE0-F3AF30CE90AF}" srcOrd="1" destOrd="0" presId="urn:microsoft.com/office/officeart/2005/8/layout/orgChart1"/>
    <dgm:cxn modelId="{DB6C3543-4CB6-42AD-A7CA-ED7B3CF5ED2D}" type="presParOf" srcId="{AD84BD16-7F03-4C06-9FE0-F3AF30CE90AF}" destId="{ADDDD437-5836-433C-AD16-907E0C294D62}" srcOrd="0" destOrd="0" presId="urn:microsoft.com/office/officeart/2005/8/layout/orgChart1"/>
    <dgm:cxn modelId="{A1BA5753-E22D-4763-A85D-C3CF9204C5B2}" type="presParOf" srcId="{AD84BD16-7F03-4C06-9FE0-F3AF30CE90AF}" destId="{CEA10286-0E81-4BFB-BBB0-DA4B602FCDB6}" srcOrd="1" destOrd="0" presId="urn:microsoft.com/office/officeart/2005/8/layout/orgChart1"/>
    <dgm:cxn modelId="{937507C1-A374-4557-A3C9-9F3BFBD5672F}" type="presParOf" srcId="{CEA10286-0E81-4BFB-BBB0-DA4B602FCDB6}" destId="{DCB10616-F50D-4612-A291-D55C92220374}" srcOrd="0" destOrd="0" presId="urn:microsoft.com/office/officeart/2005/8/layout/orgChart1"/>
    <dgm:cxn modelId="{43ED2AD5-1B33-4340-9891-5A942FAB3660}" type="presParOf" srcId="{DCB10616-F50D-4612-A291-D55C92220374}" destId="{02B9CC6B-3743-41BA-B41A-8ECB4E280A90}" srcOrd="0" destOrd="0" presId="urn:microsoft.com/office/officeart/2005/8/layout/orgChart1"/>
    <dgm:cxn modelId="{35CBF74F-4CCA-48E5-AA4A-B903EE6D067C}" type="presParOf" srcId="{DCB10616-F50D-4612-A291-D55C92220374}" destId="{170D3538-7F35-44F5-8770-97076A4E14CD}" srcOrd="1" destOrd="0" presId="urn:microsoft.com/office/officeart/2005/8/layout/orgChart1"/>
    <dgm:cxn modelId="{52A1EF72-A5AF-474D-B0E1-C4420C650F32}" type="presParOf" srcId="{CEA10286-0E81-4BFB-BBB0-DA4B602FCDB6}" destId="{36CDD5AC-9BFC-4836-921D-4D48DB701AEC}" srcOrd="1" destOrd="0" presId="urn:microsoft.com/office/officeart/2005/8/layout/orgChart1"/>
    <dgm:cxn modelId="{BC3654B2-5429-48AC-A5F0-28CD404C25E4}" type="presParOf" srcId="{36CDD5AC-9BFC-4836-921D-4D48DB701AEC}" destId="{9A84E973-5A5B-4A71-9203-B68640603F45}" srcOrd="0" destOrd="0" presId="urn:microsoft.com/office/officeart/2005/8/layout/orgChart1"/>
    <dgm:cxn modelId="{C2A8DD6F-DC27-4B52-A4B6-F44475514D40}" type="presParOf" srcId="{36CDD5AC-9BFC-4836-921D-4D48DB701AEC}" destId="{1421EDBB-8744-40E9-8048-F1F9095091A7}" srcOrd="1" destOrd="0" presId="urn:microsoft.com/office/officeart/2005/8/layout/orgChart1"/>
    <dgm:cxn modelId="{CC582C77-588F-4415-A2BB-2A0551F6BE58}" type="presParOf" srcId="{1421EDBB-8744-40E9-8048-F1F9095091A7}" destId="{FF761362-5462-476E-A0F9-14A21C594326}" srcOrd="0" destOrd="0" presId="urn:microsoft.com/office/officeart/2005/8/layout/orgChart1"/>
    <dgm:cxn modelId="{F9D3AFD3-5853-4C01-B3E1-0909D75FA14C}" type="presParOf" srcId="{FF761362-5462-476E-A0F9-14A21C594326}" destId="{2AF0FA36-4A5E-4E54-817C-14DC6103E30B}" srcOrd="0" destOrd="0" presId="urn:microsoft.com/office/officeart/2005/8/layout/orgChart1"/>
    <dgm:cxn modelId="{CF66DDA5-083F-48A4-8AA0-DFEA44DBC477}" type="presParOf" srcId="{FF761362-5462-476E-A0F9-14A21C594326}" destId="{6BCA5882-0409-4627-B43B-A73EBEED6763}" srcOrd="1" destOrd="0" presId="urn:microsoft.com/office/officeart/2005/8/layout/orgChart1"/>
    <dgm:cxn modelId="{4479A808-D730-411F-A8D1-929C2ED02B78}" type="presParOf" srcId="{1421EDBB-8744-40E9-8048-F1F9095091A7}" destId="{099EE683-5B44-4363-A653-E76851A379C6}" srcOrd="1" destOrd="0" presId="urn:microsoft.com/office/officeart/2005/8/layout/orgChart1"/>
    <dgm:cxn modelId="{DA178DDC-93F6-4FB9-B02D-F718F4703AA6}" type="presParOf" srcId="{1421EDBB-8744-40E9-8048-F1F9095091A7}" destId="{051DE74F-F67F-4D03-9B45-D0B8B6D6EBD6}" srcOrd="2" destOrd="0" presId="urn:microsoft.com/office/officeart/2005/8/layout/orgChart1"/>
    <dgm:cxn modelId="{1FE8E7A1-ADC9-4CF4-B9FA-8D9ECE691080}" type="presParOf" srcId="{36CDD5AC-9BFC-4836-921D-4D48DB701AEC}" destId="{F625B9A9-1F68-4E35-AEFA-59CD1E7F1561}" srcOrd="2" destOrd="0" presId="urn:microsoft.com/office/officeart/2005/8/layout/orgChart1"/>
    <dgm:cxn modelId="{8897E261-76BD-41A0-BFE9-9A960F99792F}" type="presParOf" srcId="{36CDD5AC-9BFC-4836-921D-4D48DB701AEC}" destId="{64547A00-7F0D-4617-829F-15D723430F8E}" srcOrd="3" destOrd="0" presId="urn:microsoft.com/office/officeart/2005/8/layout/orgChart1"/>
    <dgm:cxn modelId="{33334AA1-3401-4E97-A69F-649D1DA92DDB}" type="presParOf" srcId="{64547A00-7F0D-4617-829F-15D723430F8E}" destId="{DC096660-8212-4381-94BF-233C83AD6710}" srcOrd="0" destOrd="0" presId="urn:microsoft.com/office/officeart/2005/8/layout/orgChart1"/>
    <dgm:cxn modelId="{796AA5BE-704D-4346-908D-E4F96E302AF7}" type="presParOf" srcId="{DC096660-8212-4381-94BF-233C83AD6710}" destId="{0EB11207-5E0B-4EB0-B5F6-96828C69F586}" srcOrd="0" destOrd="0" presId="urn:microsoft.com/office/officeart/2005/8/layout/orgChart1"/>
    <dgm:cxn modelId="{92E763E4-CA5F-4ADC-9F15-F2EA3CC90AEE}" type="presParOf" srcId="{DC096660-8212-4381-94BF-233C83AD6710}" destId="{42384912-B79F-4C63-A155-6C1D58CF908C}" srcOrd="1" destOrd="0" presId="urn:microsoft.com/office/officeart/2005/8/layout/orgChart1"/>
    <dgm:cxn modelId="{8F64ED1B-90F5-45B8-94DE-4531AC9176E1}" type="presParOf" srcId="{64547A00-7F0D-4617-829F-15D723430F8E}" destId="{4B4C0166-0737-44CA-B88A-926CE681DCC2}" srcOrd="1" destOrd="0" presId="urn:microsoft.com/office/officeart/2005/8/layout/orgChart1"/>
    <dgm:cxn modelId="{26B4FF54-5C65-4EE8-B9BF-11566146BC10}" type="presParOf" srcId="{64547A00-7F0D-4617-829F-15D723430F8E}" destId="{58900D65-FDC9-4351-9FCB-2C478A7619A5}" srcOrd="2" destOrd="0" presId="urn:microsoft.com/office/officeart/2005/8/layout/orgChart1"/>
    <dgm:cxn modelId="{B68CC283-CAE7-401E-8EFD-E2F3ED50FE92}" type="presParOf" srcId="{36CDD5AC-9BFC-4836-921D-4D48DB701AEC}" destId="{A042DEB1-61E7-40EC-BFFE-6AE0D63B257B}" srcOrd="4" destOrd="0" presId="urn:microsoft.com/office/officeart/2005/8/layout/orgChart1"/>
    <dgm:cxn modelId="{CDCE438C-D5DD-4B4C-910B-4B675D799EAB}" type="presParOf" srcId="{36CDD5AC-9BFC-4836-921D-4D48DB701AEC}" destId="{D840D147-4BD9-42CB-AAFB-09CDE80692A2}" srcOrd="5" destOrd="0" presId="urn:microsoft.com/office/officeart/2005/8/layout/orgChart1"/>
    <dgm:cxn modelId="{127F3E9F-F8E1-4B65-B23F-A953589EFC44}" type="presParOf" srcId="{D840D147-4BD9-42CB-AAFB-09CDE80692A2}" destId="{8AA88E7E-B1E7-428E-A39B-32A66D2492A4}" srcOrd="0" destOrd="0" presId="urn:microsoft.com/office/officeart/2005/8/layout/orgChart1"/>
    <dgm:cxn modelId="{EE72EE35-4020-49A1-9379-4B590714578B}" type="presParOf" srcId="{8AA88E7E-B1E7-428E-A39B-32A66D2492A4}" destId="{CF461CD0-3652-4A04-8C06-9028E7A57D10}" srcOrd="0" destOrd="0" presId="urn:microsoft.com/office/officeart/2005/8/layout/orgChart1"/>
    <dgm:cxn modelId="{C5C45F36-D94D-4BB6-9179-ED82D487C89A}" type="presParOf" srcId="{8AA88E7E-B1E7-428E-A39B-32A66D2492A4}" destId="{7040159F-3D82-4C85-985B-5AC250DF6EF2}" srcOrd="1" destOrd="0" presId="urn:microsoft.com/office/officeart/2005/8/layout/orgChart1"/>
    <dgm:cxn modelId="{DE0A8EEA-65AF-4CB9-95FC-EDC0AA43D887}" type="presParOf" srcId="{D840D147-4BD9-42CB-AAFB-09CDE80692A2}" destId="{F8BDF4CF-91FA-4C4F-A4B5-568576656361}" srcOrd="1" destOrd="0" presId="urn:microsoft.com/office/officeart/2005/8/layout/orgChart1"/>
    <dgm:cxn modelId="{111D7E36-83A9-45A7-9C91-8ABAE62EBAC5}" type="presParOf" srcId="{D840D147-4BD9-42CB-AAFB-09CDE80692A2}" destId="{16B1F300-13FC-4683-B01A-A01A1D6B8A1F}" srcOrd="2" destOrd="0" presId="urn:microsoft.com/office/officeart/2005/8/layout/orgChart1"/>
    <dgm:cxn modelId="{415A504E-5ABA-4854-9545-761EF11EF975}" type="presParOf" srcId="{36CDD5AC-9BFC-4836-921D-4D48DB701AEC}" destId="{91A24760-9C20-411D-BB00-0C876ED0A447}" srcOrd="6" destOrd="0" presId="urn:microsoft.com/office/officeart/2005/8/layout/orgChart1"/>
    <dgm:cxn modelId="{BEDC935C-84D9-4863-ACD4-C81C2A5C83D1}" type="presParOf" srcId="{36CDD5AC-9BFC-4836-921D-4D48DB701AEC}" destId="{30B4599E-3C69-45B9-92EB-B8286460B865}" srcOrd="7" destOrd="0" presId="urn:microsoft.com/office/officeart/2005/8/layout/orgChart1"/>
    <dgm:cxn modelId="{E0AF6B3A-B599-4D45-A8F1-BE9607A01FB5}" type="presParOf" srcId="{30B4599E-3C69-45B9-92EB-B8286460B865}" destId="{A5AECF54-D62E-433B-882F-F1A743E055E6}" srcOrd="0" destOrd="0" presId="urn:microsoft.com/office/officeart/2005/8/layout/orgChart1"/>
    <dgm:cxn modelId="{8689B26E-0ABE-4645-A13D-C7F82F3F67C5}" type="presParOf" srcId="{A5AECF54-D62E-433B-882F-F1A743E055E6}" destId="{E5DB7CFE-6AE8-477E-946A-2B2E9BFB7517}" srcOrd="0" destOrd="0" presId="urn:microsoft.com/office/officeart/2005/8/layout/orgChart1"/>
    <dgm:cxn modelId="{88F80489-F02F-40E0-BB79-3B3F83BE9B94}" type="presParOf" srcId="{A5AECF54-D62E-433B-882F-F1A743E055E6}" destId="{DFB4E831-C348-4D49-84C5-CE85DC2E51AE}" srcOrd="1" destOrd="0" presId="urn:microsoft.com/office/officeart/2005/8/layout/orgChart1"/>
    <dgm:cxn modelId="{8D68E3FB-6C6D-4C16-946C-5F79B2849568}" type="presParOf" srcId="{30B4599E-3C69-45B9-92EB-B8286460B865}" destId="{CEE924DF-E99E-4432-A990-B45C8404F42B}" srcOrd="1" destOrd="0" presId="urn:microsoft.com/office/officeart/2005/8/layout/orgChart1"/>
    <dgm:cxn modelId="{F84591F4-16C7-416D-8500-F5C94F08003A}" type="presParOf" srcId="{30B4599E-3C69-45B9-92EB-B8286460B865}" destId="{AF06A46C-8E2A-4F6F-A2DA-973784F816FC}" srcOrd="2" destOrd="0" presId="urn:microsoft.com/office/officeart/2005/8/layout/orgChart1"/>
    <dgm:cxn modelId="{E34EB548-027C-4A10-B899-7B2C9FA53BDE}" type="presParOf" srcId="{36CDD5AC-9BFC-4836-921D-4D48DB701AEC}" destId="{16349223-34C7-43B9-8A78-4E9D5A82855D}" srcOrd="8" destOrd="0" presId="urn:microsoft.com/office/officeart/2005/8/layout/orgChart1"/>
    <dgm:cxn modelId="{4039BBF3-B387-4635-9AA8-1305FF078B00}" type="presParOf" srcId="{36CDD5AC-9BFC-4836-921D-4D48DB701AEC}" destId="{ACB6339F-1719-4AA4-B21A-6E4DAD2D264A}" srcOrd="9" destOrd="0" presId="urn:microsoft.com/office/officeart/2005/8/layout/orgChart1"/>
    <dgm:cxn modelId="{806E552A-20E9-43A2-9AE6-A5C42D1CC04F}" type="presParOf" srcId="{ACB6339F-1719-4AA4-B21A-6E4DAD2D264A}" destId="{692070FB-D48D-4B03-9219-F76EE378BEA2}" srcOrd="0" destOrd="0" presId="urn:microsoft.com/office/officeart/2005/8/layout/orgChart1"/>
    <dgm:cxn modelId="{EAF80C83-FB50-43EA-906E-EEDEB39CDC20}" type="presParOf" srcId="{692070FB-D48D-4B03-9219-F76EE378BEA2}" destId="{18633906-D836-433F-A7C8-67D4AF489A7F}" srcOrd="0" destOrd="0" presId="urn:microsoft.com/office/officeart/2005/8/layout/orgChart1"/>
    <dgm:cxn modelId="{4F673C36-C9C3-4FA5-8641-0C8801C606AA}" type="presParOf" srcId="{692070FB-D48D-4B03-9219-F76EE378BEA2}" destId="{12CBA9F1-2AA6-4BEE-BC40-7BE57FE1D934}" srcOrd="1" destOrd="0" presId="urn:microsoft.com/office/officeart/2005/8/layout/orgChart1"/>
    <dgm:cxn modelId="{51875D15-8BE1-41F4-8309-FD3B50901826}" type="presParOf" srcId="{ACB6339F-1719-4AA4-B21A-6E4DAD2D264A}" destId="{52A784C4-785B-4F47-8859-AF0FF7E3A326}" srcOrd="1" destOrd="0" presId="urn:microsoft.com/office/officeart/2005/8/layout/orgChart1"/>
    <dgm:cxn modelId="{F732D74C-BB3D-472E-9F72-421F914C516B}" type="presParOf" srcId="{ACB6339F-1719-4AA4-B21A-6E4DAD2D264A}" destId="{2C1C4E9E-DB48-4BB2-9D19-BB5857EB2052}" srcOrd="2" destOrd="0" presId="urn:microsoft.com/office/officeart/2005/8/layout/orgChart1"/>
    <dgm:cxn modelId="{020AB37F-FE5A-4D76-9266-10B363F15B1C}" type="presParOf" srcId="{CEA10286-0E81-4BFB-BBB0-DA4B602FCDB6}" destId="{D477C4F2-7422-4F3D-9864-B1057391B934}" srcOrd="2" destOrd="0" presId="urn:microsoft.com/office/officeart/2005/8/layout/orgChart1"/>
    <dgm:cxn modelId="{B50AFED3-1511-42E9-833F-F7C6EB23CAE1}" type="presParOf" srcId="{6AC729F8-5B1B-4AC5-8598-7E2918769C89}" destId="{486FC36A-E684-47D9-9B8A-12E08D67A4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AA6A08-4199-4FF0-81ED-2ECE94A5547E}"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n-US"/>
        </a:p>
      </dgm:t>
    </dgm:pt>
    <dgm:pt modelId="{EA5E9CA8-C162-4013-9286-D7686942A715}">
      <dgm:prSet phldrT="[Text]" custT="1"/>
      <dgm:spPr>
        <a:solidFill>
          <a:srgbClr val="F47D5A"/>
        </a:solidFill>
      </dgm:spPr>
      <dgm:t>
        <a:bodyPr/>
        <a:lstStyle/>
        <a:p>
          <a:r>
            <a:rPr lang="en-US" sz="1400" b="1" dirty="0" smtClean="0">
              <a:solidFill>
                <a:schemeClr val="tx1"/>
              </a:solidFill>
              <a:latin typeface="+mn-lt"/>
            </a:rPr>
            <a:t>Incident </a:t>
          </a:r>
          <a:br>
            <a:rPr lang="en-US" sz="1400" b="1" dirty="0" smtClean="0">
              <a:solidFill>
                <a:schemeClr val="tx1"/>
              </a:solidFill>
              <a:latin typeface="+mn-lt"/>
            </a:rPr>
          </a:br>
          <a:r>
            <a:rPr lang="en-US" sz="1400" b="1" dirty="0" smtClean="0">
              <a:solidFill>
                <a:schemeClr val="tx1"/>
              </a:solidFill>
              <a:latin typeface="+mn-lt"/>
            </a:rPr>
            <a:t>Commander</a:t>
          </a:r>
          <a:endParaRPr lang="en-US" sz="1400" b="1" dirty="0">
            <a:solidFill>
              <a:schemeClr val="tx1"/>
            </a:solidFill>
            <a:latin typeface="+mn-lt"/>
          </a:endParaRPr>
        </a:p>
      </dgm:t>
    </dgm:pt>
    <dgm:pt modelId="{B7F1B2EE-1680-47C0-84D3-3052C371FAAB}" type="parTrans" cxnId="{B0BAA512-864D-414F-9342-12CE66FCAA9B}">
      <dgm:prSet/>
      <dgm:spPr/>
      <dgm:t>
        <a:bodyPr/>
        <a:lstStyle/>
        <a:p>
          <a:endParaRPr lang="en-US"/>
        </a:p>
      </dgm:t>
    </dgm:pt>
    <dgm:pt modelId="{2153DAD8-478F-41D4-9DEC-082650506018}" type="sibTrans" cxnId="{B0BAA512-864D-414F-9342-12CE66FCAA9B}">
      <dgm:prSet/>
      <dgm:spPr/>
      <dgm:t>
        <a:bodyPr/>
        <a:lstStyle/>
        <a:p>
          <a:endParaRPr lang="en-US"/>
        </a:p>
      </dgm:t>
    </dgm:pt>
    <dgm:pt modelId="{087A6E89-9E57-43E9-99E8-2C74CF8E074B}">
      <dgm:prSet phldrT="[Text]" custT="1"/>
      <dgm:spPr>
        <a:solidFill>
          <a:srgbClr val="79B6E9"/>
        </a:solidFill>
      </dgm:spPr>
      <dgm:t>
        <a:bodyPr/>
        <a:lstStyle/>
        <a:p>
          <a:r>
            <a:rPr lang="en-US" sz="1400" b="1" dirty="0" smtClean="0">
              <a:solidFill>
                <a:schemeClr val="tx1"/>
              </a:solidFill>
              <a:latin typeface="+mn-lt"/>
            </a:rPr>
            <a:t>Logistics </a:t>
          </a:r>
          <a:br>
            <a:rPr lang="en-US" sz="1400" b="1" dirty="0" smtClean="0">
              <a:solidFill>
                <a:schemeClr val="tx1"/>
              </a:solidFill>
              <a:latin typeface="+mn-lt"/>
            </a:rPr>
          </a:br>
          <a:r>
            <a:rPr lang="en-US" sz="1400" b="1" dirty="0" smtClean="0">
              <a:solidFill>
                <a:schemeClr val="tx1"/>
              </a:solidFill>
              <a:latin typeface="+mn-lt"/>
            </a:rPr>
            <a:t>Section</a:t>
          </a:r>
          <a:endParaRPr lang="en-US" sz="1400" b="1" dirty="0">
            <a:solidFill>
              <a:schemeClr val="tx1"/>
            </a:solidFill>
            <a:latin typeface="+mn-lt"/>
          </a:endParaRPr>
        </a:p>
      </dgm:t>
    </dgm:pt>
    <dgm:pt modelId="{BC64A4B7-2BA5-41A2-9C3B-E0CD7CAE8FFA}" type="parTrans" cxnId="{4E971C6D-88EF-40AF-8B44-F9D363358E73}">
      <dgm:prSet/>
      <dgm:spPr/>
      <dgm:t>
        <a:bodyPr/>
        <a:lstStyle/>
        <a:p>
          <a:endParaRPr lang="en-US" sz="1400" b="1">
            <a:solidFill>
              <a:schemeClr val="tx1"/>
            </a:solidFill>
            <a:latin typeface="+mn-lt"/>
          </a:endParaRPr>
        </a:p>
      </dgm:t>
    </dgm:pt>
    <dgm:pt modelId="{BE30680F-4FB3-43A1-AA15-2FAA84A0749D}" type="sibTrans" cxnId="{4E971C6D-88EF-40AF-8B44-F9D363358E73}">
      <dgm:prSet/>
      <dgm:spPr/>
      <dgm:t>
        <a:bodyPr/>
        <a:lstStyle/>
        <a:p>
          <a:endParaRPr lang="en-US"/>
        </a:p>
      </dgm:t>
    </dgm:pt>
    <dgm:pt modelId="{B5CF6E07-FAEC-4D9D-8F9F-C2C7B89B15D8}">
      <dgm:prSet custT="1"/>
      <dgm:spPr>
        <a:solidFill>
          <a:srgbClr val="79B6E9"/>
        </a:solidFill>
      </dgm:spPr>
      <dgm:t>
        <a:bodyPr/>
        <a:lstStyle/>
        <a:p>
          <a:r>
            <a:rPr lang="en-US" sz="1400" b="1" dirty="0" smtClean="0">
              <a:solidFill>
                <a:schemeClr val="tx1"/>
              </a:solidFill>
              <a:latin typeface="+mn-lt"/>
            </a:rPr>
            <a:t>Service Branch</a:t>
          </a:r>
          <a:endParaRPr lang="en-US" sz="1400" b="1" dirty="0">
            <a:solidFill>
              <a:schemeClr val="tx1"/>
            </a:solidFill>
            <a:latin typeface="+mn-lt"/>
          </a:endParaRPr>
        </a:p>
      </dgm:t>
    </dgm:pt>
    <dgm:pt modelId="{2AE578C5-09D7-4429-BC64-2E89ED1E7352}" type="parTrans" cxnId="{B1ABF647-29D7-4744-8431-0CCD32E77A9C}">
      <dgm:prSet/>
      <dgm:spPr/>
      <dgm:t>
        <a:bodyPr/>
        <a:lstStyle/>
        <a:p>
          <a:endParaRPr lang="en-US" sz="1400" b="1">
            <a:latin typeface="+mn-lt"/>
          </a:endParaRPr>
        </a:p>
      </dgm:t>
    </dgm:pt>
    <dgm:pt modelId="{F1BEC5B9-6184-4E85-8AEF-655357F8867A}" type="sibTrans" cxnId="{B1ABF647-29D7-4744-8431-0CCD32E77A9C}">
      <dgm:prSet/>
      <dgm:spPr/>
      <dgm:t>
        <a:bodyPr/>
        <a:lstStyle/>
        <a:p>
          <a:endParaRPr lang="en-US"/>
        </a:p>
      </dgm:t>
    </dgm:pt>
    <dgm:pt modelId="{E1C283CF-7704-4F88-A732-8FC6DAD15AA2}">
      <dgm:prSet custT="1"/>
      <dgm:spPr>
        <a:solidFill>
          <a:srgbClr val="79B6E9"/>
        </a:solidFill>
      </dgm:spPr>
      <dgm:t>
        <a:bodyPr/>
        <a:lstStyle/>
        <a:p>
          <a:r>
            <a:rPr lang="en-US" sz="1400" b="1" dirty="0" smtClean="0">
              <a:solidFill>
                <a:schemeClr val="tx1"/>
              </a:solidFill>
              <a:latin typeface="+mn-lt"/>
            </a:rPr>
            <a:t>Support Branch</a:t>
          </a:r>
          <a:endParaRPr lang="en-US" sz="1400" b="1" dirty="0">
            <a:solidFill>
              <a:schemeClr val="tx1"/>
            </a:solidFill>
            <a:latin typeface="+mn-lt"/>
          </a:endParaRPr>
        </a:p>
      </dgm:t>
    </dgm:pt>
    <dgm:pt modelId="{17697EF4-7E74-42CE-A96B-2143365B946F}" type="parTrans" cxnId="{AAFD7183-D557-45CB-95DB-3D776DAF04DE}">
      <dgm:prSet/>
      <dgm:spPr/>
      <dgm:t>
        <a:bodyPr/>
        <a:lstStyle/>
        <a:p>
          <a:endParaRPr lang="en-US" sz="1400" b="1">
            <a:latin typeface="+mn-lt"/>
          </a:endParaRPr>
        </a:p>
      </dgm:t>
    </dgm:pt>
    <dgm:pt modelId="{60185D73-C350-4426-8F40-081332D5CA23}" type="sibTrans" cxnId="{AAFD7183-D557-45CB-95DB-3D776DAF04DE}">
      <dgm:prSet/>
      <dgm:spPr/>
      <dgm:t>
        <a:bodyPr/>
        <a:lstStyle/>
        <a:p>
          <a:endParaRPr lang="en-US"/>
        </a:p>
      </dgm:t>
    </dgm:pt>
    <dgm:pt modelId="{8A4A5CC9-9C1A-4B96-B229-2604A56206EC}">
      <dgm:prSet custT="1"/>
      <dgm:spPr>
        <a:solidFill>
          <a:srgbClr val="C1DDF5"/>
        </a:solidFill>
      </dgm:spPr>
      <dgm:t>
        <a:bodyPr/>
        <a:lstStyle/>
        <a:p>
          <a:pPr algn="ctr"/>
          <a:r>
            <a:rPr lang="en-US" sz="1400" b="1" dirty="0" smtClean="0">
              <a:solidFill>
                <a:schemeClr val="tx1"/>
              </a:solidFill>
              <a:latin typeface="+mn-lt"/>
            </a:rPr>
            <a:t>Communication Unit</a:t>
          </a:r>
          <a:endParaRPr lang="en-US" sz="1400" b="1" dirty="0">
            <a:solidFill>
              <a:schemeClr val="tx1"/>
            </a:solidFill>
            <a:latin typeface="+mn-lt"/>
          </a:endParaRPr>
        </a:p>
      </dgm:t>
    </dgm:pt>
    <dgm:pt modelId="{EF44EA53-21BD-4A95-A6ED-6227779E2E6F}" type="parTrans" cxnId="{D21A4268-ADD0-421A-8DF3-E7D5E79D01C3}">
      <dgm:prSet/>
      <dgm:spPr/>
      <dgm:t>
        <a:bodyPr/>
        <a:lstStyle/>
        <a:p>
          <a:endParaRPr lang="en-US" sz="1400" b="1">
            <a:latin typeface="+mn-lt"/>
          </a:endParaRPr>
        </a:p>
      </dgm:t>
    </dgm:pt>
    <dgm:pt modelId="{5F05072B-3161-4860-AEBA-DAA53A31C02E}" type="sibTrans" cxnId="{D21A4268-ADD0-421A-8DF3-E7D5E79D01C3}">
      <dgm:prSet/>
      <dgm:spPr/>
      <dgm:t>
        <a:bodyPr/>
        <a:lstStyle/>
        <a:p>
          <a:endParaRPr lang="en-US"/>
        </a:p>
      </dgm:t>
    </dgm:pt>
    <dgm:pt modelId="{FA7AE832-09C4-4502-B4BB-193744222AEE}">
      <dgm:prSet custT="1"/>
      <dgm:spPr>
        <a:solidFill>
          <a:srgbClr val="C1DDF5"/>
        </a:solidFill>
      </dgm:spPr>
      <dgm:t>
        <a:bodyPr/>
        <a:lstStyle/>
        <a:p>
          <a:pPr algn="ctr"/>
          <a:r>
            <a:rPr lang="en-US" sz="1400" b="1" dirty="0" smtClean="0">
              <a:solidFill>
                <a:schemeClr val="tx1"/>
              </a:solidFill>
              <a:latin typeface="+mn-lt"/>
            </a:rPr>
            <a:t>Medical Unit</a:t>
          </a:r>
          <a:endParaRPr lang="en-US" sz="1400" b="1" dirty="0">
            <a:solidFill>
              <a:schemeClr val="tx1"/>
            </a:solidFill>
            <a:latin typeface="+mn-lt"/>
          </a:endParaRPr>
        </a:p>
      </dgm:t>
    </dgm:pt>
    <dgm:pt modelId="{9ED90873-FB58-46FD-88EA-1F80AB1B74B3}" type="parTrans" cxnId="{2980E296-922A-4DF0-8E3A-5DB188DB3DB0}">
      <dgm:prSet/>
      <dgm:spPr/>
      <dgm:t>
        <a:bodyPr/>
        <a:lstStyle/>
        <a:p>
          <a:endParaRPr lang="en-US" sz="1400" b="1">
            <a:latin typeface="+mn-lt"/>
          </a:endParaRPr>
        </a:p>
      </dgm:t>
    </dgm:pt>
    <dgm:pt modelId="{64A26F78-92A3-47DE-A6CD-92432B1A7327}" type="sibTrans" cxnId="{2980E296-922A-4DF0-8E3A-5DB188DB3DB0}">
      <dgm:prSet/>
      <dgm:spPr/>
      <dgm:t>
        <a:bodyPr/>
        <a:lstStyle/>
        <a:p>
          <a:endParaRPr lang="en-US"/>
        </a:p>
      </dgm:t>
    </dgm:pt>
    <dgm:pt modelId="{2479CCEC-D05A-45E4-B505-74330BAA5FC1}">
      <dgm:prSet custT="1"/>
      <dgm:spPr>
        <a:solidFill>
          <a:srgbClr val="C1DDF5"/>
        </a:solidFill>
      </dgm:spPr>
      <dgm:t>
        <a:bodyPr/>
        <a:lstStyle/>
        <a:p>
          <a:pPr algn="ctr"/>
          <a:r>
            <a:rPr lang="en-US" sz="1400" b="1" dirty="0" smtClean="0">
              <a:solidFill>
                <a:schemeClr val="tx1"/>
              </a:solidFill>
              <a:latin typeface="+mn-lt"/>
            </a:rPr>
            <a:t>Supply Unit</a:t>
          </a:r>
          <a:endParaRPr lang="en-US" sz="1400" b="1" dirty="0">
            <a:solidFill>
              <a:schemeClr val="tx1"/>
            </a:solidFill>
            <a:latin typeface="+mn-lt"/>
          </a:endParaRPr>
        </a:p>
      </dgm:t>
    </dgm:pt>
    <dgm:pt modelId="{1CE86386-9400-4326-97F3-C66F4BD635BF}" type="parTrans" cxnId="{BA4248CD-40CE-4673-A33F-C8AD3D442467}">
      <dgm:prSet/>
      <dgm:spPr/>
      <dgm:t>
        <a:bodyPr/>
        <a:lstStyle/>
        <a:p>
          <a:endParaRPr lang="en-US" sz="1400" b="1">
            <a:latin typeface="+mn-lt"/>
          </a:endParaRPr>
        </a:p>
      </dgm:t>
    </dgm:pt>
    <dgm:pt modelId="{28E9F3CB-BCE0-4333-BD70-990781664301}" type="sibTrans" cxnId="{BA4248CD-40CE-4673-A33F-C8AD3D442467}">
      <dgm:prSet/>
      <dgm:spPr/>
      <dgm:t>
        <a:bodyPr/>
        <a:lstStyle/>
        <a:p>
          <a:endParaRPr lang="en-US"/>
        </a:p>
      </dgm:t>
    </dgm:pt>
    <dgm:pt modelId="{635F3AD5-F606-4207-A3F9-2CCF20590285}">
      <dgm:prSet custT="1"/>
      <dgm:spPr>
        <a:solidFill>
          <a:srgbClr val="C1DDF5"/>
        </a:solidFill>
      </dgm:spPr>
      <dgm:t>
        <a:bodyPr/>
        <a:lstStyle/>
        <a:p>
          <a:pPr algn="ctr"/>
          <a:r>
            <a:rPr lang="en-US" sz="1400" b="1" dirty="0" smtClean="0">
              <a:solidFill>
                <a:schemeClr val="tx1"/>
              </a:solidFill>
              <a:latin typeface="+mn-lt"/>
            </a:rPr>
            <a:t>Facilities Unit</a:t>
          </a:r>
          <a:endParaRPr lang="en-US" sz="1400" b="1" dirty="0">
            <a:solidFill>
              <a:schemeClr val="tx1"/>
            </a:solidFill>
            <a:latin typeface="+mn-lt"/>
          </a:endParaRPr>
        </a:p>
      </dgm:t>
    </dgm:pt>
    <dgm:pt modelId="{96C9F72D-B641-4E94-B8C1-7C9977C6B5E4}" type="parTrans" cxnId="{38930CF5-1BF4-4DF5-80D3-9FD716901176}">
      <dgm:prSet/>
      <dgm:spPr/>
      <dgm:t>
        <a:bodyPr/>
        <a:lstStyle/>
        <a:p>
          <a:endParaRPr lang="en-US" sz="1400" b="1">
            <a:latin typeface="+mn-lt"/>
          </a:endParaRPr>
        </a:p>
      </dgm:t>
    </dgm:pt>
    <dgm:pt modelId="{6896ACD4-9981-46E3-877D-D948AF8D19E7}" type="sibTrans" cxnId="{38930CF5-1BF4-4DF5-80D3-9FD716901176}">
      <dgm:prSet/>
      <dgm:spPr/>
      <dgm:t>
        <a:bodyPr/>
        <a:lstStyle/>
        <a:p>
          <a:endParaRPr lang="en-US"/>
        </a:p>
      </dgm:t>
    </dgm:pt>
    <dgm:pt modelId="{AF9B9D44-AB9E-4EF3-817B-BC057EB55E86}">
      <dgm:prSet custT="1"/>
      <dgm:spPr>
        <a:solidFill>
          <a:srgbClr val="C1DDF5"/>
        </a:solidFill>
      </dgm:spPr>
      <dgm:t>
        <a:bodyPr/>
        <a:lstStyle/>
        <a:p>
          <a:pPr algn="ctr"/>
          <a:r>
            <a:rPr lang="en-US" sz="1400" b="1" dirty="0" smtClean="0">
              <a:solidFill>
                <a:schemeClr val="tx1"/>
              </a:solidFill>
            </a:rPr>
            <a:t>Food Unit</a:t>
          </a:r>
          <a:endParaRPr lang="en-US" sz="1400" b="1" dirty="0">
            <a:solidFill>
              <a:schemeClr val="tx1"/>
            </a:solidFill>
          </a:endParaRPr>
        </a:p>
      </dgm:t>
    </dgm:pt>
    <dgm:pt modelId="{5A8B20E3-1463-40F2-B2BB-E140FD7A2457}" type="parTrans" cxnId="{2663E949-8293-4D28-B347-880670357CBB}">
      <dgm:prSet/>
      <dgm:spPr/>
      <dgm:t>
        <a:bodyPr/>
        <a:lstStyle/>
        <a:p>
          <a:endParaRPr lang="en-US"/>
        </a:p>
      </dgm:t>
    </dgm:pt>
    <dgm:pt modelId="{3B8BCF79-917B-4E90-9300-3489A1F5D7DC}" type="sibTrans" cxnId="{2663E949-8293-4D28-B347-880670357CBB}">
      <dgm:prSet/>
      <dgm:spPr/>
      <dgm:t>
        <a:bodyPr/>
        <a:lstStyle/>
        <a:p>
          <a:endParaRPr lang="en-US"/>
        </a:p>
      </dgm:t>
    </dgm:pt>
    <dgm:pt modelId="{A112B33D-F5B1-4307-9D1A-239146A30F03}">
      <dgm:prSet custT="1"/>
      <dgm:spPr>
        <a:solidFill>
          <a:srgbClr val="C1DDF5"/>
        </a:solidFill>
      </dgm:spPr>
      <dgm:t>
        <a:bodyPr/>
        <a:lstStyle/>
        <a:p>
          <a:pPr algn="ctr"/>
          <a:r>
            <a:rPr lang="en-US" sz="1400" b="1" dirty="0" smtClean="0">
              <a:solidFill>
                <a:schemeClr val="tx1"/>
              </a:solidFill>
            </a:rPr>
            <a:t>Ground Support Unit</a:t>
          </a:r>
          <a:endParaRPr lang="en-US" sz="1400" b="1" dirty="0">
            <a:solidFill>
              <a:schemeClr val="tx1"/>
            </a:solidFill>
          </a:endParaRPr>
        </a:p>
      </dgm:t>
    </dgm:pt>
    <dgm:pt modelId="{240E0443-7186-4836-A6CF-8BBD9757AA8D}" type="parTrans" cxnId="{A9708AE7-597C-4922-98CB-24B8B60D46E1}">
      <dgm:prSet/>
      <dgm:spPr/>
      <dgm:t>
        <a:bodyPr/>
        <a:lstStyle/>
        <a:p>
          <a:endParaRPr lang="en-US"/>
        </a:p>
      </dgm:t>
    </dgm:pt>
    <dgm:pt modelId="{1D12957C-0761-4366-865E-A7029C67D39D}" type="sibTrans" cxnId="{A9708AE7-597C-4922-98CB-24B8B60D46E1}">
      <dgm:prSet/>
      <dgm:spPr/>
      <dgm:t>
        <a:bodyPr/>
        <a:lstStyle/>
        <a:p>
          <a:endParaRPr lang="en-US"/>
        </a:p>
      </dgm:t>
    </dgm:pt>
    <dgm:pt modelId="{CEADABA8-ACAA-431F-8147-9AAAB4DD2E78}" type="pres">
      <dgm:prSet presAssocID="{7DAA6A08-4199-4FF0-81ED-2ECE94A5547E}" presName="hierChild1" presStyleCnt="0">
        <dgm:presLayoutVars>
          <dgm:orgChart val="1"/>
          <dgm:chPref val="1"/>
          <dgm:dir/>
          <dgm:animOne val="branch"/>
          <dgm:animLvl val="lvl"/>
          <dgm:resizeHandles/>
        </dgm:presLayoutVars>
      </dgm:prSet>
      <dgm:spPr/>
      <dgm:t>
        <a:bodyPr/>
        <a:lstStyle/>
        <a:p>
          <a:endParaRPr lang="en-US"/>
        </a:p>
      </dgm:t>
    </dgm:pt>
    <dgm:pt modelId="{6AC729F8-5B1B-4AC5-8598-7E2918769C89}" type="pres">
      <dgm:prSet presAssocID="{EA5E9CA8-C162-4013-9286-D7686942A715}" presName="hierRoot1" presStyleCnt="0">
        <dgm:presLayoutVars>
          <dgm:hierBranch/>
        </dgm:presLayoutVars>
      </dgm:prSet>
      <dgm:spPr/>
    </dgm:pt>
    <dgm:pt modelId="{04FFC55D-B6F0-4C97-AE59-A290F5C9C222}" type="pres">
      <dgm:prSet presAssocID="{EA5E9CA8-C162-4013-9286-D7686942A715}" presName="rootComposite1" presStyleCnt="0"/>
      <dgm:spPr/>
    </dgm:pt>
    <dgm:pt modelId="{C88D8648-8D94-4727-B94C-793EC46BE9D0}" type="pres">
      <dgm:prSet presAssocID="{EA5E9CA8-C162-4013-9286-D7686942A715}" presName="rootText1" presStyleLbl="node0" presStyleIdx="0" presStyleCnt="1">
        <dgm:presLayoutVars>
          <dgm:chPref val="3"/>
        </dgm:presLayoutVars>
      </dgm:prSet>
      <dgm:spPr/>
      <dgm:t>
        <a:bodyPr/>
        <a:lstStyle/>
        <a:p>
          <a:endParaRPr lang="en-US"/>
        </a:p>
      </dgm:t>
    </dgm:pt>
    <dgm:pt modelId="{DFADFE4E-51FE-452D-95BA-A1284A86DD3D}" type="pres">
      <dgm:prSet presAssocID="{EA5E9CA8-C162-4013-9286-D7686942A715}" presName="rootConnector1" presStyleLbl="node1" presStyleIdx="0" presStyleCnt="0"/>
      <dgm:spPr/>
      <dgm:t>
        <a:bodyPr/>
        <a:lstStyle/>
        <a:p>
          <a:endParaRPr lang="en-US"/>
        </a:p>
      </dgm:t>
    </dgm:pt>
    <dgm:pt modelId="{AD84BD16-7F03-4C06-9FE0-F3AF30CE90AF}" type="pres">
      <dgm:prSet presAssocID="{EA5E9CA8-C162-4013-9286-D7686942A715}" presName="hierChild2" presStyleCnt="0"/>
      <dgm:spPr/>
    </dgm:pt>
    <dgm:pt modelId="{4FBC75F4-35F9-45B3-AFB7-ADEA5B95A6CF}" type="pres">
      <dgm:prSet presAssocID="{BC64A4B7-2BA5-41A2-9C3B-E0CD7CAE8FFA}" presName="Name35" presStyleLbl="parChTrans1D2" presStyleIdx="0" presStyleCnt="1"/>
      <dgm:spPr/>
      <dgm:t>
        <a:bodyPr/>
        <a:lstStyle/>
        <a:p>
          <a:endParaRPr lang="en-US"/>
        </a:p>
      </dgm:t>
    </dgm:pt>
    <dgm:pt modelId="{7618D21A-CB36-49C7-9671-0EA64671C43D}" type="pres">
      <dgm:prSet presAssocID="{087A6E89-9E57-43E9-99E8-2C74CF8E074B}" presName="hierRoot2" presStyleCnt="0">
        <dgm:presLayoutVars>
          <dgm:hierBranch val="r"/>
        </dgm:presLayoutVars>
      </dgm:prSet>
      <dgm:spPr/>
    </dgm:pt>
    <dgm:pt modelId="{5EF4F3F2-8419-44A7-90F5-A6EC1861F824}" type="pres">
      <dgm:prSet presAssocID="{087A6E89-9E57-43E9-99E8-2C74CF8E074B}" presName="rootComposite" presStyleCnt="0"/>
      <dgm:spPr/>
    </dgm:pt>
    <dgm:pt modelId="{6A84B43B-1B94-4632-830B-1E69A9A78862}" type="pres">
      <dgm:prSet presAssocID="{087A6E89-9E57-43E9-99E8-2C74CF8E074B}" presName="rootText" presStyleLbl="node2" presStyleIdx="0" presStyleCnt="1" custLinFactNeighborY="-8547">
        <dgm:presLayoutVars>
          <dgm:chPref val="3"/>
        </dgm:presLayoutVars>
      </dgm:prSet>
      <dgm:spPr/>
      <dgm:t>
        <a:bodyPr/>
        <a:lstStyle/>
        <a:p>
          <a:endParaRPr lang="en-US"/>
        </a:p>
      </dgm:t>
    </dgm:pt>
    <dgm:pt modelId="{B1268AF1-B0FC-48C3-B6B1-BC8CD6A6EF7C}" type="pres">
      <dgm:prSet presAssocID="{087A6E89-9E57-43E9-99E8-2C74CF8E074B}" presName="rootConnector" presStyleLbl="node2" presStyleIdx="0" presStyleCnt="1"/>
      <dgm:spPr/>
      <dgm:t>
        <a:bodyPr/>
        <a:lstStyle/>
        <a:p>
          <a:endParaRPr lang="en-US"/>
        </a:p>
      </dgm:t>
    </dgm:pt>
    <dgm:pt modelId="{57F55CF5-835F-4A47-8B25-B05080E88C6B}" type="pres">
      <dgm:prSet presAssocID="{087A6E89-9E57-43E9-99E8-2C74CF8E074B}" presName="hierChild4" presStyleCnt="0"/>
      <dgm:spPr/>
    </dgm:pt>
    <dgm:pt modelId="{6B1E4016-D8C4-43D8-8700-5A8465C09749}" type="pres">
      <dgm:prSet presAssocID="{2AE578C5-09D7-4429-BC64-2E89ED1E7352}" presName="Name50" presStyleLbl="parChTrans1D3" presStyleIdx="0" presStyleCnt="2"/>
      <dgm:spPr/>
      <dgm:t>
        <a:bodyPr/>
        <a:lstStyle/>
        <a:p>
          <a:endParaRPr lang="en-US"/>
        </a:p>
      </dgm:t>
    </dgm:pt>
    <dgm:pt modelId="{AABE9070-E96A-4AA8-B25D-D111659E2AA5}" type="pres">
      <dgm:prSet presAssocID="{B5CF6E07-FAEC-4D9D-8F9F-C2C7B89B15D8}" presName="hierRoot2" presStyleCnt="0">
        <dgm:presLayoutVars>
          <dgm:hierBranch val="init"/>
        </dgm:presLayoutVars>
      </dgm:prSet>
      <dgm:spPr/>
    </dgm:pt>
    <dgm:pt modelId="{DC58A2D6-AB2F-4A82-9E9D-E5E1DE726449}" type="pres">
      <dgm:prSet presAssocID="{B5CF6E07-FAEC-4D9D-8F9F-C2C7B89B15D8}" presName="rootComposite" presStyleCnt="0"/>
      <dgm:spPr/>
    </dgm:pt>
    <dgm:pt modelId="{A6567490-5978-49DD-AA99-EB22D7C13586}" type="pres">
      <dgm:prSet presAssocID="{B5CF6E07-FAEC-4D9D-8F9F-C2C7B89B15D8}" presName="rootText" presStyleLbl="node3" presStyleIdx="0" presStyleCnt="2" custScaleY="51958" custLinFactNeighborY="-29563">
        <dgm:presLayoutVars>
          <dgm:chPref val="3"/>
        </dgm:presLayoutVars>
      </dgm:prSet>
      <dgm:spPr/>
      <dgm:t>
        <a:bodyPr/>
        <a:lstStyle/>
        <a:p>
          <a:endParaRPr lang="en-US"/>
        </a:p>
      </dgm:t>
    </dgm:pt>
    <dgm:pt modelId="{AB043EF4-EEA8-43DA-91A2-8F796DBC04A9}" type="pres">
      <dgm:prSet presAssocID="{B5CF6E07-FAEC-4D9D-8F9F-C2C7B89B15D8}" presName="rootConnector" presStyleLbl="node3" presStyleIdx="0" presStyleCnt="2"/>
      <dgm:spPr/>
      <dgm:t>
        <a:bodyPr/>
        <a:lstStyle/>
        <a:p>
          <a:endParaRPr lang="en-US"/>
        </a:p>
      </dgm:t>
    </dgm:pt>
    <dgm:pt modelId="{BA578C89-6805-4D30-9270-D9E1983505CD}" type="pres">
      <dgm:prSet presAssocID="{B5CF6E07-FAEC-4D9D-8F9F-C2C7B89B15D8}" presName="hierChild4" presStyleCnt="0"/>
      <dgm:spPr/>
    </dgm:pt>
    <dgm:pt modelId="{BA2E7553-A7A9-4E67-AA97-EC884FB7E164}" type="pres">
      <dgm:prSet presAssocID="{EF44EA53-21BD-4A95-A6ED-6227779E2E6F}" presName="Name37" presStyleLbl="parChTrans1D4" presStyleIdx="0" presStyleCnt="6"/>
      <dgm:spPr/>
      <dgm:t>
        <a:bodyPr/>
        <a:lstStyle/>
        <a:p>
          <a:endParaRPr lang="en-US"/>
        </a:p>
      </dgm:t>
    </dgm:pt>
    <dgm:pt modelId="{6FF025D7-E46A-4DA0-B5B7-D95CCE1A2246}" type="pres">
      <dgm:prSet presAssocID="{8A4A5CC9-9C1A-4B96-B229-2604A56206EC}" presName="hierRoot2" presStyleCnt="0">
        <dgm:presLayoutVars>
          <dgm:hierBranch val="init"/>
        </dgm:presLayoutVars>
      </dgm:prSet>
      <dgm:spPr/>
    </dgm:pt>
    <dgm:pt modelId="{083E424F-3ED1-48A5-A614-56D0F2699BB0}" type="pres">
      <dgm:prSet presAssocID="{8A4A5CC9-9C1A-4B96-B229-2604A56206EC}" presName="rootComposite" presStyleCnt="0"/>
      <dgm:spPr/>
    </dgm:pt>
    <dgm:pt modelId="{4D284894-D422-4082-BFF6-94E0DDFF17D1}" type="pres">
      <dgm:prSet presAssocID="{8A4A5CC9-9C1A-4B96-B229-2604A56206EC}" presName="rootText" presStyleLbl="node4" presStyleIdx="0" presStyleCnt="6" custScaleX="188324" custScaleY="56806" custLinFactNeighborY="-51521">
        <dgm:presLayoutVars>
          <dgm:chPref val="3"/>
        </dgm:presLayoutVars>
      </dgm:prSet>
      <dgm:spPr/>
      <dgm:t>
        <a:bodyPr/>
        <a:lstStyle/>
        <a:p>
          <a:endParaRPr lang="en-US"/>
        </a:p>
      </dgm:t>
    </dgm:pt>
    <dgm:pt modelId="{B0BED865-0E99-4202-8060-D7CEAE30B425}" type="pres">
      <dgm:prSet presAssocID="{8A4A5CC9-9C1A-4B96-B229-2604A56206EC}" presName="rootConnector" presStyleLbl="node4" presStyleIdx="0" presStyleCnt="6"/>
      <dgm:spPr/>
      <dgm:t>
        <a:bodyPr/>
        <a:lstStyle/>
        <a:p>
          <a:endParaRPr lang="en-US"/>
        </a:p>
      </dgm:t>
    </dgm:pt>
    <dgm:pt modelId="{6516F552-1C15-442A-ACD5-866372BAE716}" type="pres">
      <dgm:prSet presAssocID="{8A4A5CC9-9C1A-4B96-B229-2604A56206EC}" presName="hierChild4" presStyleCnt="0"/>
      <dgm:spPr/>
    </dgm:pt>
    <dgm:pt modelId="{B3D4B235-B987-400E-9496-60F7A2E5832A}" type="pres">
      <dgm:prSet presAssocID="{8A4A5CC9-9C1A-4B96-B229-2604A56206EC}" presName="hierChild5" presStyleCnt="0"/>
      <dgm:spPr/>
    </dgm:pt>
    <dgm:pt modelId="{341FC9C7-1D39-4B58-9D80-4F25B2AA66CD}" type="pres">
      <dgm:prSet presAssocID="{9ED90873-FB58-46FD-88EA-1F80AB1B74B3}" presName="Name37" presStyleLbl="parChTrans1D4" presStyleIdx="1" presStyleCnt="6"/>
      <dgm:spPr/>
      <dgm:t>
        <a:bodyPr/>
        <a:lstStyle/>
        <a:p>
          <a:endParaRPr lang="en-US"/>
        </a:p>
      </dgm:t>
    </dgm:pt>
    <dgm:pt modelId="{23607242-B342-4350-86CC-B04D97F02500}" type="pres">
      <dgm:prSet presAssocID="{FA7AE832-09C4-4502-B4BB-193744222AEE}" presName="hierRoot2" presStyleCnt="0">
        <dgm:presLayoutVars>
          <dgm:hierBranch val="init"/>
        </dgm:presLayoutVars>
      </dgm:prSet>
      <dgm:spPr/>
    </dgm:pt>
    <dgm:pt modelId="{0705D508-C9AF-46E2-8CF7-D90CCFF83171}" type="pres">
      <dgm:prSet presAssocID="{FA7AE832-09C4-4502-B4BB-193744222AEE}" presName="rootComposite" presStyleCnt="0"/>
      <dgm:spPr/>
    </dgm:pt>
    <dgm:pt modelId="{A740830C-4EFC-4BAE-BCDF-FCE6FB472BA3}" type="pres">
      <dgm:prSet presAssocID="{FA7AE832-09C4-4502-B4BB-193744222AEE}" presName="rootText" presStyleLbl="node4" presStyleIdx="1" presStyleCnt="6" custScaleX="188324" custScaleY="54189" custLinFactNeighborY="-81099">
        <dgm:presLayoutVars>
          <dgm:chPref val="3"/>
        </dgm:presLayoutVars>
      </dgm:prSet>
      <dgm:spPr/>
      <dgm:t>
        <a:bodyPr/>
        <a:lstStyle/>
        <a:p>
          <a:endParaRPr lang="en-US"/>
        </a:p>
      </dgm:t>
    </dgm:pt>
    <dgm:pt modelId="{D2D8181B-F1E9-4DBB-9A12-B5DE0FE7AB54}" type="pres">
      <dgm:prSet presAssocID="{FA7AE832-09C4-4502-B4BB-193744222AEE}" presName="rootConnector" presStyleLbl="node4" presStyleIdx="1" presStyleCnt="6"/>
      <dgm:spPr/>
      <dgm:t>
        <a:bodyPr/>
        <a:lstStyle/>
        <a:p>
          <a:endParaRPr lang="en-US"/>
        </a:p>
      </dgm:t>
    </dgm:pt>
    <dgm:pt modelId="{C5680A12-3BF1-4660-9624-44D0A38D4600}" type="pres">
      <dgm:prSet presAssocID="{FA7AE832-09C4-4502-B4BB-193744222AEE}" presName="hierChild4" presStyleCnt="0"/>
      <dgm:spPr/>
    </dgm:pt>
    <dgm:pt modelId="{BECB0F4C-0DFA-4AFD-92FF-313705064AEF}" type="pres">
      <dgm:prSet presAssocID="{FA7AE832-09C4-4502-B4BB-193744222AEE}" presName="hierChild5" presStyleCnt="0"/>
      <dgm:spPr/>
    </dgm:pt>
    <dgm:pt modelId="{0B605C25-B769-4FB9-AE06-B0ACDBDB2AAE}" type="pres">
      <dgm:prSet presAssocID="{5A8B20E3-1463-40F2-B2BB-E140FD7A2457}" presName="Name37" presStyleLbl="parChTrans1D4" presStyleIdx="2" presStyleCnt="6"/>
      <dgm:spPr/>
      <dgm:t>
        <a:bodyPr/>
        <a:lstStyle/>
        <a:p>
          <a:endParaRPr lang="en-US"/>
        </a:p>
      </dgm:t>
    </dgm:pt>
    <dgm:pt modelId="{DCA6F429-B270-47F5-B703-08AE6ACA4DAC}" type="pres">
      <dgm:prSet presAssocID="{AF9B9D44-AB9E-4EF3-817B-BC057EB55E86}" presName="hierRoot2" presStyleCnt="0">
        <dgm:presLayoutVars>
          <dgm:hierBranch val="init"/>
        </dgm:presLayoutVars>
      </dgm:prSet>
      <dgm:spPr/>
    </dgm:pt>
    <dgm:pt modelId="{26F97322-8546-4E99-9954-55E0CF40FF60}" type="pres">
      <dgm:prSet presAssocID="{AF9B9D44-AB9E-4EF3-817B-BC057EB55E86}" presName="rootComposite" presStyleCnt="0"/>
      <dgm:spPr/>
    </dgm:pt>
    <dgm:pt modelId="{E358E35E-F080-49DF-B88E-F45A444924A6}" type="pres">
      <dgm:prSet presAssocID="{AF9B9D44-AB9E-4EF3-817B-BC057EB55E86}" presName="rootText" presStyleLbl="node4" presStyleIdx="2" presStyleCnt="6" custScaleX="186730" custScaleY="54337" custLinFactY="-14036" custLinFactNeighborY="-100000">
        <dgm:presLayoutVars>
          <dgm:chPref val="3"/>
        </dgm:presLayoutVars>
      </dgm:prSet>
      <dgm:spPr/>
      <dgm:t>
        <a:bodyPr/>
        <a:lstStyle/>
        <a:p>
          <a:endParaRPr lang="en-US"/>
        </a:p>
      </dgm:t>
    </dgm:pt>
    <dgm:pt modelId="{045892EF-69C0-4C44-A3D0-12518D9DE806}" type="pres">
      <dgm:prSet presAssocID="{AF9B9D44-AB9E-4EF3-817B-BC057EB55E86}" presName="rootConnector" presStyleLbl="node4" presStyleIdx="2" presStyleCnt="6"/>
      <dgm:spPr/>
      <dgm:t>
        <a:bodyPr/>
        <a:lstStyle/>
        <a:p>
          <a:endParaRPr lang="en-US"/>
        </a:p>
      </dgm:t>
    </dgm:pt>
    <dgm:pt modelId="{1D5DF2D5-27AF-4362-ABDE-CDE221DDEE95}" type="pres">
      <dgm:prSet presAssocID="{AF9B9D44-AB9E-4EF3-817B-BC057EB55E86}" presName="hierChild4" presStyleCnt="0"/>
      <dgm:spPr/>
    </dgm:pt>
    <dgm:pt modelId="{88502233-8064-443A-81C8-F7B6604D84B3}" type="pres">
      <dgm:prSet presAssocID="{AF9B9D44-AB9E-4EF3-817B-BC057EB55E86}" presName="hierChild5" presStyleCnt="0"/>
      <dgm:spPr/>
    </dgm:pt>
    <dgm:pt modelId="{8A51BCB2-83A2-453B-910F-47B78760C6AB}" type="pres">
      <dgm:prSet presAssocID="{B5CF6E07-FAEC-4D9D-8F9F-C2C7B89B15D8}" presName="hierChild5" presStyleCnt="0"/>
      <dgm:spPr/>
    </dgm:pt>
    <dgm:pt modelId="{5112D04B-6BB8-4BF0-8AA5-8485EAE80722}" type="pres">
      <dgm:prSet presAssocID="{17697EF4-7E74-42CE-A96B-2143365B946F}" presName="Name50" presStyleLbl="parChTrans1D3" presStyleIdx="1" presStyleCnt="2"/>
      <dgm:spPr/>
      <dgm:t>
        <a:bodyPr/>
        <a:lstStyle/>
        <a:p>
          <a:endParaRPr lang="en-US"/>
        </a:p>
      </dgm:t>
    </dgm:pt>
    <dgm:pt modelId="{E7E82A2B-236F-4893-90EC-A9F1A0E5E4DA}" type="pres">
      <dgm:prSet presAssocID="{E1C283CF-7704-4F88-A732-8FC6DAD15AA2}" presName="hierRoot2" presStyleCnt="0">
        <dgm:presLayoutVars>
          <dgm:hierBranch val="init"/>
        </dgm:presLayoutVars>
      </dgm:prSet>
      <dgm:spPr/>
    </dgm:pt>
    <dgm:pt modelId="{E7C249C3-88C0-492A-A951-19068660614F}" type="pres">
      <dgm:prSet presAssocID="{E1C283CF-7704-4F88-A732-8FC6DAD15AA2}" presName="rootComposite" presStyleCnt="0"/>
      <dgm:spPr/>
    </dgm:pt>
    <dgm:pt modelId="{92A305C7-22D3-45B0-A234-A3CFC807B844}" type="pres">
      <dgm:prSet presAssocID="{E1C283CF-7704-4F88-A732-8FC6DAD15AA2}" presName="rootText" presStyleLbl="node3" presStyleIdx="1" presStyleCnt="2" custScaleY="57594" custLinFactY="-30335" custLinFactNeighborY="-100000">
        <dgm:presLayoutVars>
          <dgm:chPref val="3"/>
        </dgm:presLayoutVars>
      </dgm:prSet>
      <dgm:spPr/>
      <dgm:t>
        <a:bodyPr/>
        <a:lstStyle/>
        <a:p>
          <a:endParaRPr lang="en-US"/>
        </a:p>
      </dgm:t>
    </dgm:pt>
    <dgm:pt modelId="{0B3C8D7F-A28A-4189-AB4C-0C7A8C30DB0F}" type="pres">
      <dgm:prSet presAssocID="{E1C283CF-7704-4F88-A732-8FC6DAD15AA2}" presName="rootConnector" presStyleLbl="node3" presStyleIdx="1" presStyleCnt="2"/>
      <dgm:spPr/>
      <dgm:t>
        <a:bodyPr/>
        <a:lstStyle/>
        <a:p>
          <a:endParaRPr lang="en-US"/>
        </a:p>
      </dgm:t>
    </dgm:pt>
    <dgm:pt modelId="{8EEECD8A-B764-4361-AAB6-44932772ED32}" type="pres">
      <dgm:prSet presAssocID="{E1C283CF-7704-4F88-A732-8FC6DAD15AA2}" presName="hierChild4" presStyleCnt="0"/>
      <dgm:spPr/>
    </dgm:pt>
    <dgm:pt modelId="{2E566D7E-A3E4-461B-9DCD-6E8394BE2DAF}" type="pres">
      <dgm:prSet presAssocID="{1CE86386-9400-4326-97F3-C66F4BD635BF}" presName="Name37" presStyleLbl="parChTrans1D4" presStyleIdx="3" presStyleCnt="6"/>
      <dgm:spPr/>
      <dgm:t>
        <a:bodyPr/>
        <a:lstStyle/>
        <a:p>
          <a:endParaRPr lang="en-US"/>
        </a:p>
      </dgm:t>
    </dgm:pt>
    <dgm:pt modelId="{BF8F049E-C755-4507-977B-61136BE2A95E}" type="pres">
      <dgm:prSet presAssocID="{2479CCEC-D05A-45E4-B505-74330BAA5FC1}" presName="hierRoot2" presStyleCnt="0">
        <dgm:presLayoutVars>
          <dgm:hierBranch val="init"/>
        </dgm:presLayoutVars>
      </dgm:prSet>
      <dgm:spPr/>
    </dgm:pt>
    <dgm:pt modelId="{1500EAEB-2DDC-4511-8FE9-95EF45CFCE82}" type="pres">
      <dgm:prSet presAssocID="{2479CCEC-D05A-45E4-B505-74330BAA5FC1}" presName="rootComposite" presStyleCnt="0"/>
      <dgm:spPr/>
    </dgm:pt>
    <dgm:pt modelId="{B12D16E3-A927-4DEC-9586-B5960A2361B1}" type="pres">
      <dgm:prSet presAssocID="{2479CCEC-D05A-45E4-B505-74330BAA5FC1}" presName="rootText" presStyleLbl="node4" presStyleIdx="3" presStyleCnt="6" custScaleX="188324" custScaleY="44854" custLinFactY="-51782" custLinFactNeighborY="-100000">
        <dgm:presLayoutVars>
          <dgm:chPref val="3"/>
        </dgm:presLayoutVars>
      </dgm:prSet>
      <dgm:spPr/>
      <dgm:t>
        <a:bodyPr/>
        <a:lstStyle/>
        <a:p>
          <a:endParaRPr lang="en-US"/>
        </a:p>
      </dgm:t>
    </dgm:pt>
    <dgm:pt modelId="{15545F3B-11B9-4C82-AEA7-4FFEB6582725}" type="pres">
      <dgm:prSet presAssocID="{2479CCEC-D05A-45E4-B505-74330BAA5FC1}" presName="rootConnector" presStyleLbl="node4" presStyleIdx="3" presStyleCnt="6"/>
      <dgm:spPr/>
      <dgm:t>
        <a:bodyPr/>
        <a:lstStyle/>
        <a:p>
          <a:endParaRPr lang="en-US"/>
        </a:p>
      </dgm:t>
    </dgm:pt>
    <dgm:pt modelId="{BE1E07C6-0CED-4CCF-A9AA-5B466DB789F8}" type="pres">
      <dgm:prSet presAssocID="{2479CCEC-D05A-45E4-B505-74330BAA5FC1}" presName="hierChild4" presStyleCnt="0"/>
      <dgm:spPr/>
    </dgm:pt>
    <dgm:pt modelId="{8BFA642D-41D9-4108-AED5-83721842F577}" type="pres">
      <dgm:prSet presAssocID="{2479CCEC-D05A-45E4-B505-74330BAA5FC1}" presName="hierChild5" presStyleCnt="0"/>
      <dgm:spPr/>
    </dgm:pt>
    <dgm:pt modelId="{16C699AD-69C5-411E-B6CE-7E7148820671}" type="pres">
      <dgm:prSet presAssocID="{96C9F72D-B641-4E94-B8C1-7C9977C6B5E4}" presName="Name37" presStyleLbl="parChTrans1D4" presStyleIdx="4" presStyleCnt="6"/>
      <dgm:spPr/>
      <dgm:t>
        <a:bodyPr/>
        <a:lstStyle/>
        <a:p>
          <a:endParaRPr lang="en-US"/>
        </a:p>
      </dgm:t>
    </dgm:pt>
    <dgm:pt modelId="{00799FB5-3BAC-484B-87E3-3A250C34340B}" type="pres">
      <dgm:prSet presAssocID="{635F3AD5-F606-4207-A3F9-2CCF20590285}" presName="hierRoot2" presStyleCnt="0">
        <dgm:presLayoutVars>
          <dgm:hierBranch val="init"/>
        </dgm:presLayoutVars>
      </dgm:prSet>
      <dgm:spPr/>
    </dgm:pt>
    <dgm:pt modelId="{88526F1D-499F-4AB2-9240-5FC6FB76BEEE}" type="pres">
      <dgm:prSet presAssocID="{635F3AD5-F606-4207-A3F9-2CCF20590285}" presName="rootComposite" presStyleCnt="0"/>
      <dgm:spPr/>
    </dgm:pt>
    <dgm:pt modelId="{877C50B6-DC62-4CAB-AFEE-564A6FCE62CA}" type="pres">
      <dgm:prSet presAssocID="{635F3AD5-F606-4207-A3F9-2CCF20590285}" presName="rootText" presStyleLbl="node4" presStyleIdx="4" presStyleCnt="6" custScaleX="187001" custScaleY="47583" custLinFactY="-81282" custLinFactNeighborY="-100000">
        <dgm:presLayoutVars>
          <dgm:chPref val="3"/>
        </dgm:presLayoutVars>
      </dgm:prSet>
      <dgm:spPr/>
      <dgm:t>
        <a:bodyPr/>
        <a:lstStyle/>
        <a:p>
          <a:endParaRPr lang="en-US"/>
        </a:p>
      </dgm:t>
    </dgm:pt>
    <dgm:pt modelId="{1E8B6311-133D-4367-BA83-0D4F66E4F623}" type="pres">
      <dgm:prSet presAssocID="{635F3AD5-F606-4207-A3F9-2CCF20590285}" presName="rootConnector" presStyleLbl="node4" presStyleIdx="4" presStyleCnt="6"/>
      <dgm:spPr/>
      <dgm:t>
        <a:bodyPr/>
        <a:lstStyle/>
        <a:p>
          <a:endParaRPr lang="en-US"/>
        </a:p>
      </dgm:t>
    </dgm:pt>
    <dgm:pt modelId="{14E778FF-3463-41B0-BD69-ADE82C95CFA5}" type="pres">
      <dgm:prSet presAssocID="{635F3AD5-F606-4207-A3F9-2CCF20590285}" presName="hierChild4" presStyleCnt="0"/>
      <dgm:spPr/>
    </dgm:pt>
    <dgm:pt modelId="{AD1CE138-4FF1-4668-8212-02490BF0F32C}" type="pres">
      <dgm:prSet presAssocID="{635F3AD5-F606-4207-A3F9-2CCF20590285}" presName="hierChild5" presStyleCnt="0"/>
      <dgm:spPr/>
    </dgm:pt>
    <dgm:pt modelId="{E4916B22-CE8F-4046-B3D4-44554B0D79B5}" type="pres">
      <dgm:prSet presAssocID="{240E0443-7186-4836-A6CF-8BBD9757AA8D}" presName="Name37" presStyleLbl="parChTrans1D4" presStyleIdx="5" presStyleCnt="6"/>
      <dgm:spPr/>
      <dgm:t>
        <a:bodyPr/>
        <a:lstStyle/>
        <a:p>
          <a:endParaRPr lang="en-US"/>
        </a:p>
      </dgm:t>
    </dgm:pt>
    <dgm:pt modelId="{DE1A2526-EED6-4C87-8B6C-C044365D74C7}" type="pres">
      <dgm:prSet presAssocID="{A112B33D-F5B1-4307-9D1A-239146A30F03}" presName="hierRoot2" presStyleCnt="0">
        <dgm:presLayoutVars>
          <dgm:hierBranch val="init"/>
        </dgm:presLayoutVars>
      </dgm:prSet>
      <dgm:spPr/>
    </dgm:pt>
    <dgm:pt modelId="{ACF898C8-EDE1-4BD5-AB18-E8FBB88E3E80}" type="pres">
      <dgm:prSet presAssocID="{A112B33D-F5B1-4307-9D1A-239146A30F03}" presName="rootComposite" presStyleCnt="0"/>
      <dgm:spPr/>
    </dgm:pt>
    <dgm:pt modelId="{DE9BA1B5-E9D6-4933-B08D-F725A848E5E2}" type="pres">
      <dgm:prSet presAssocID="{A112B33D-F5B1-4307-9D1A-239146A30F03}" presName="rootText" presStyleLbl="node4" presStyleIdx="5" presStyleCnt="6" custScaleX="188100" custScaleY="51029" custLinFactY="-100000" custLinFactNeighborY="-110442">
        <dgm:presLayoutVars>
          <dgm:chPref val="3"/>
        </dgm:presLayoutVars>
      </dgm:prSet>
      <dgm:spPr/>
      <dgm:t>
        <a:bodyPr/>
        <a:lstStyle/>
        <a:p>
          <a:endParaRPr lang="en-US"/>
        </a:p>
      </dgm:t>
    </dgm:pt>
    <dgm:pt modelId="{D629970B-037F-485D-8066-E52AC19915C4}" type="pres">
      <dgm:prSet presAssocID="{A112B33D-F5B1-4307-9D1A-239146A30F03}" presName="rootConnector" presStyleLbl="node4" presStyleIdx="5" presStyleCnt="6"/>
      <dgm:spPr/>
      <dgm:t>
        <a:bodyPr/>
        <a:lstStyle/>
        <a:p>
          <a:endParaRPr lang="en-US"/>
        </a:p>
      </dgm:t>
    </dgm:pt>
    <dgm:pt modelId="{D64D8B3B-048C-4DC4-85DA-17904B6C5E6A}" type="pres">
      <dgm:prSet presAssocID="{A112B33D-F5B1-4307-9D1A-239146A30F03}" presName="hierChild4" presStyleCnt="0"/>
      <dgm:spPr/>
    </dgm:pt>
    <dgm:pt modelId="{73B682FB-3477-490C-AFA0-45C3109FF01A}" type="pres">
      <dgm:prSet presAssocID="{A112B33D-F5B1-4307-9D1A-239146A30F03}" presName="hierChild5" presStyleCnt="0"/>
      <dgm:spPr/>
    </dgm:pt>
    <dgm:pt modelId="{426662B3-0C71-4925-B199-9727984B55A3}" type="pres">
      <dgm:prSet presAssocID="{E1C283CF-7704-4F88-A732-8FC6DAD15AA2}" presName="hierChild5" presStyleCnt="0"/>
      <dgm:spPr/>
    </dgm:pt>
    <dgm:pt modelId="{816BCE40-B8B8-47C3-A5B1-27463CFEACEE}" type="pres">
      <dgm:prSet presAssocID="{087A6E89-9E57-43E9-99E8-2C74CF8E074B}" presName="hierChild5" presStyleCnt="0"/>
      <dgm:spPr/>
    </dgm:pt>
    <dgm:pt modelId="{486FC36A-E684-47D9-9B8A-12E08D67A4C3}" type="pres">
      <dgm:prSet presAssocID="{EA5E9CA8-C162-4013-9286-D7686942A715}" presName="hierChild3" presStyleCnt="0"/>
      <dgm:spPr/>
    </dgm:pt>
  </dgm:ptLst>
  <dgm:cxnLst>
    <dgm:cxn modelId="{A9708AE7-597C-4922-98CB-24B8B60D46E1}" srcId="{E1C283CF-7704-4F88-A732-8FC6DAD15AA2}" destId="{A112B33D-F5B1-4307-9D1A-239146A30F03}" srcOrd="2" destOrd="0" parTransId="{240E0443-7186-4836-A6CF-8BBD9757AA8D}" sibTransId="{1D12957C-0761-4366-865E-A7029C67D39D}"/>
    <dgm:cxn modelId="{3FAD11C2-56A3-4DCD-94D4-E5215896ABBD}" type="presOf" srcId="{635F3AD5-F606-4207-A3F9-2CCF20590285}" destId="{1E8B6311-133D-4367-BA83-0D4F66E4F623}" srcOrd="1" destOrd="0" presId="urn:microsoft.com/office/officeart/2005/8/layout/orgChart1"/>
    <dgm:cxn modelId="{FFDF549C-1327-41D7-B8B9-1A84F8BBFC9E}" type="presOf" srcId="{A112B33D-F5B1-4307-9D1A-239146A30F03}" destId="{DE9BA1B5-E9D6-4933-B08D-F725A848E5E2}" srcOrd="0" destOrd="0" presId="urn:microsoft.com/office/officeart/2005/8/layout/orgChart1"/>
    <dgm:cxn modelId="{F134BD79-1475-485F-A33A-35D9A330ECBE}" type="presOf" srcId="{FA7AE832-09C4-4502-B4BB-193744222AEE}" destId="{A740830C-4EFC-4BAE-BCDF-FCE6FB472BA3}" srcOrd="0" destOrd="0" presId="urn:microsoft.com/office/officeart/2005/8/layout/orgChart1"/>
    <dgm:cxn modelId="{B0BAA512-864D-414F-9342-12CE66FCAA9B}" srcId="{7DAA6A08-4199-4FF0-81ED-2ECE94A5547E}" destId="{EA5E9CA8-C162-4013-9286-D7686942A715}" srcOrd="0" destOrd="0" parTransId="{B7F1B2EE-1680-47C0-84D3-3052C371FAAB}" sibTransId="{2153DAD8-478F-41D4-9DEC-082650506018}"/>
    <dgm:cxn modelId="{888DF150-A1EA-4867-8AFF-8C869CF8E5E5}" type="presOf" srcId="{2479CCEC-D05A-45E4-B505-74330BAA5FC1}" destId="{15545F3B-11B9-4C82-AEA7-4FFEB6582725}" srcOrd="1" destOrd="0" presId="urn:microsoft.com/office/officeart/2005/8/layout/orgChart1"/>
    <dgm:cxn modelId="{0108A1FC-74C3-4058-8752-CA874C91AD57}" type="presOf" srcId="{087A6E89-9E57-43E9-99E8-2C74CF8E074B}" destId="{B1268AF1-B0FC-48C3-B6B1-BC8CD6A6EF7C}" srcOrd="1" destOrd="0" presId="urn:microsoft.com/office/officeart/2005/8/layout/orgChart1"/>
    <dgm:cxn modelId="{18DB6601-6441-435C-B467-3FE529059A7E}" type="presOf" srcId="{AF9B9D44-AB9E-4EF3-817B-BC057EB55E86}" destId="{045892EF-69C0-4C44-A3D0-12518D9DE806}" srcOrd="1" destOrd="0" presId="urn:microsoft.com/office/officeart/2005/8/layout/orgChart1"/>
    <dgm:cxn modelId="{AAFD7183-D557-45CB-95DB-3D776DAF04DE}" srcId="{087A6E89-9E57-43E9-99E8-2C74CF8E074B}" destId="{E1C283CF-7704-4F88-A732-8FC6DAD15AA2}" srcOrd="1" destOrd="0" parTransId="{17697EF4-7E74-42CE-A96B-2143365B946F}" sibTransId="{60185D73-C350-4426-8F40-081332D5CA23}"/>
    <dgm:cxn modelId="{FFF25404-01B6-4B39-B9FB-49AFCECFDA54}" type="presOf" srcId="{9ED90873-FB58-46FD-88EA-1F80AB1B74B3}" destId="{341FC9C7-1D39-4B58-9D80-4F25B2AA66CD}" srcOrd="0" destOrd="0" presId="urn:microsoft.com/office/officeart/2005/8/layout/orgChart1"/>
    <dgm:cxn modelId="{F60035C5-207A-41DB-9246-289171A3C0B6}" type="presOf" srcId="{B5CF6E07-FAEC-4D9D-8F9F-C2C7B89B15D8}" destId="{A6567490-5978-49DD-AA99-EB22D7C13586}" srcOrd="0" destOrd="0" presId="urn:microsoft.com/office/officeart/2005/8/layout/orgChart1"/>
    <dgm:cxn modelId="{574D63E1-BA88-4490-9173-C0C2E11FFEA3}" type="presOf" srcId="{BC64A4B7-2BA5-41A2-9C3B-E0CD7CAE8FFA}" destId="{4FBC75F4-35F9-45B3-AFB7-ADEA5B95A6CF}" srcOrd="0" destOrd="0" presId="urn:microsoft.com/office/officeart/2005/8/layout/orgChart1"/>
    <dgm:cxn modelId="{EA670220-8F87-4AA0-BC88-E3435A443814}" type="presOf" srcId="{E1C283CF-7704-4F88-A732-8FC6DAD15AA2}" destId="{92A305C7-22D3-45B0-A234-A3CFC807B844}" srcOrd="0" destOrd="0" presId="urn:microsoft.com/office/officeart/2005/8/layout/orgChart1"/>
    <dgm:cxn modelId="{9D0E56AA-8127-4210-9573-D5BEDC5C2C73}" type="presOf" srcId="{E1C283CF-7704-4F88-A732-8FC6DAD15AA2}" destId="{0B3C8D7F-A28A-4189-AB4C-0C7A8C30DB0F}" srcOrd="1" destOrd="0" presId="urn:microsoft.com/office/officeart/2005/8/layout/orgChart1"/>
    <dgm:cxn modelId="{0C8ACD47-3839-423F-BF13-42D440FAD856}" type="presOf" srcId="{EF44EA53-21BD-4A95-A6ED-6227779E2E6F}" destId="{BA2E7553-A7A9-4E67-AA97-EC884FB7E164}" srcOrd="0" destOrd="0" presId="urn:microsoft.com/office/officeart/2005/8/layout/orgChart1"/>
    <dgm:cxn modelId="{6928AB0C-7D8A-4E4F-849D-A0DA58622FB1}" type="presOf" srcId="{AF9B9D44-AB9E-4EF3-817B-BC057EB55E86}" destId="{E358E35E-F080-49DF-B88E-F45A444924A6}" srcOrd="0" destOrd="0" presId="urn:microsoft.com/office/officeart/2005/8/layout/orgChart1"/>
    <dgm:cxn modelId="{A73986DA-F7F4-441D-AA5F-043973CA9AA8}" type="presOf" srcId="{8A4A5CC9-9C1A-4B96-B229-2604A56206EC}" destId="{B0BED865-0E99-4202-8060-D7CEAE30B425}" srcOrd="1" destOrd="0" presId="urn:microsoft.com/office/officeart/2005/8/layout/orgChart1"/>
    <dgm:cxn modelId="{2663E949-8293-4D28-B347-880670357CBB}" srcId="{B5CF6E07-FAEC-4D9D-8F9F-C2C7B89B15D8}" destId="{AF9B9D44-AB9E-4EF3-817B-BC057EB55E86}" srcOrd="2" destOrd="0" parTransId="{5A8B20E3-1463-40F2-B2BB-E140FD7A2457}" sibTransId="{3B8BCF79-917B-4E90-9300-3489A1F5D7DC}"/>
    <dgm:cxn modelId="{33A69EFD-DA39-4726-B6FD-C7711685D1D9}" type="presOf" srcId="{087A6E89-9E57-43E9-99E8-2C74CF8E074B}" destId="{6A84B43B-1B94-4632-830B-1E69A9A78862}" srcOrd="0" destOrd="0" presId="urn:microsoft.com/office/officeart/2005/8/layout/orgChart1"/>
    <dgm:cxn modelId="{C7E422BD-C099-4B7C-B036-A2B3D8412BD7}" type="presOf" srcId="{17697EF4-7E74-42CE-A96B-2143365B946F}" destId="{5112D04B-6BB8-4BF0-8AA5-8485EAE80722}" srcOrd="0" destOrd="0" presId="urn:microsoft.com/office/officeart/2005/8/layout/orgChart1"/>
    <dgm:cxn modelId="{4E971C6D-88EF-40AF-8B44-F9D363358E73}" srcId="{EA5E9CA8-C162-4013-9286-D7686942A715}" destId="{087A6E89-9E57-43E9-99E8-2C74CF8E074B}" srcOrd="0" destOrd="0" parTransId="{BC64A4B7-2BA5-41A2-9C3B-E0CD7CAE8FFA}" sibTransId="{BE30680F-4FB3-43A1-AA15-2FAA84A0749D}"/>
    <dgm:cxn modelId="{4DFF43FC-26F3-4C53-BF34-387E293C1D50}" type="presOf" srcId="{96C9F72D-B641-4E94-B8C1-7C9977C6B5E4}" destId="{16C699AD-69C5-411E-B6CE-7E7148820671}" srcOrd="0" destOrd="0" presId="urn:microsoft.com/office/officeart/2005/8/layout/orgChart1"/>
    <dgm:cxn modelId="{396E3AFC-B893-46C0-ADAE-08490C33B1B4}" type="presOf" srcId="{8A4A5CC9-9C1A-4B96-B229-2604A56206EC}" destId="{4D284894-D422-4082-BFF6-94E0DDFF17D1}" srcOrd="0" destOrd="0" presId="urn:microsoft.com/office/officeart/2005/8/layout/orgChart1"/>
    <dgm:cxn modelId="{9B17F002-8E9E-4A66-A708-17F341DBB1C2}" type="presOf" srcId="{EA5E9CA8-C162-4013-9286-D7686942A715}" destId="{DFADFE4E-51FE-452D-95BA-A1284A86DD3D}" srcOrd="1" destOrd="0" presId="urn:microsoft.com/office/officeart/2005/8/layout/orgChart1"/>
    <dgm:cxn modelId="{2CAAD2C6-C071-4B5A-A459-F0210427D9E6}" type="presOf" srcId="{2479CCEC-D05A-45E4-B505-74330BAA5FC1}" destId="{B12D16E3-A927-4DEC-9586-B5960A2361B1}" srcOrd="0" destOrd="0" presId="urn:microsoft.com/office/officeart/2005/8/layout/orgChart1"/>
    <dgm:cxn modelId="{303E97B7-37A1-4C5B-82C7-30BF39CD8EFC}" type="presOf" srcId="{A112B33D-F5B1-4307-9D1A-239146A30F03}" destId="{D629970B-037F-485D-8066-E52AC19915C4}" srcOrd="1" destOrd="0" presId="urn:microsoft.com/office/officeart/2005/8/layout/orgChart1"/>
    <dgm:cxn modelId="{38930CF5-1BF4-4DF5-80D3-9FD716901176}" srcId="{E1C283CF-7704-4F88-A732-8FC6DAD15AA2}" destId="{635F3AD5-F606-4207-A3F9-2CCF20590285}" srcOrd="1" destOrd="0" parTransId="{96C9F72D-B641-4E94-B8C1-7C9977C6B5E4}" sibTransId="{6896ACD4-9981-46E3-877D-D948AF8D19E7}"/>
    <dgm:cxn modelId="{F6973EEE-E76F-4A78-8C6F-5FEA78B174DD}" type="presOf" srcId="{FA7AE832-09C4-4502-B4BB-193744222AEE}" destId="{D2D8181B-F1E9-4DBB-9A12-B5DE0FE7AB54}" srcOrd="1" destOrd="0" presId="urn:microsoft.com/office/officeart/2005/8/layout/orgChart1"/>
    <dgm:cxn modelId="{F04F2C3E-30BD-4953-B066-F8ACC6414D85}" type="presOf" srcId="{2AE578C5-09D7-4429-BC64-2E89ED1E7352}" destId="{6B1E4016-D8C4-43D8-8700-5A8465C09749}" srcOrd="0" destOrd="0" presId="urn:microsoft.com/office/officeart/2005/8/layout/orgChart1"/>
    <dgm:cxn modelId="{D51C7911-24AD-4365-A8BB-C6F6EA086F5B}" type="presOf" srcId="{B5CF6E07-FAEC-4D9D-8F9F-C2C7B89B15D8}" destId="{AB043EF4-EEA8-43DA-91A2-8F796DBC04A9}" srcOrd="1" destOrd="0" presId="urn:microsoft.com/office/officeart/2005/8/layout/orgChart1"/>
    <dgm:cxn modelId="{A7773355-0BC7-4E65-877B-58F61DD62311}" type="presOf" srcId="{635F3AD5-F606-4207-A3F9-2CCF20590285}" destId="{877C50B6-DC62-4CAB-AFEE-564A6FCE62CA}" srcOrd="0" destOrd="0" presId="urn:microsoft.com/office/officeart/2005/8/layout/orgChart1"/>
    <dgm:cxn modelId="{2980E296-922A-4DF0-8E3A-5DB188DB3DB0}" srcId="{B5CF6E07-FAEC-4D9D-8F9F-C2C7B89B15D8}" destId="{FA7AE832-09C4-4502-B4BB-193744222AEE}" srcOrd="1" destOrd="0" parTransId="{9ED90873-FB58-46FD-88EA-1F80AB1B74B3}" sibTransId="{64A26F78-92A3-47DE-A6CD-92432B1A7327}"/>
    <dgm:cxn modelId="{AA3BE79E-1E34-4D69-91D7-88F386C735EB}" type="presOf" srcId="{5A8B20E3-1463-40F2-B2BB-E140FD7A2457}" destId="{0B605C25-B769-4FB9-AE06-B0ACDBDB2AAE}" srcOrd="0" destOrd="0" presId="urn:microsoft.com/office/officeart/2005/8/layout/orgChart1"/>
    <dgm:cxn modelId="{2FB0F0CF-1DDD-46A8-9607-259455EFC27C}" type="presOf" srcId="{EA5E9CA8-C162-4013-9286-D7686942A715}" destId="{C88D8648-8D94-4727-B94C-793EC46BE9D0}" srcOrd="0" destOrd="0" presId="urn:microsoft.com/office/officeart/2005/8/layout/orgChart1"/>
    <dgm:cxn modelId="{B1ABF647-29D7-4744-8431-0CCD32E77A9C}" srcId="{087A6E89-9E57-43E9-99E8-2C74CF8E074B}" destId="{B5CF6E07-FAEC-4D9D-8F9F-C2C7B89B15D8}" srcOrd="0" destOrd="0" parTransId="{2AE578C5-09D7-4429-BC64-2E89ED1E7352}" sibTransId="{F1BEC5B9-6184-4E85-8AEF-655357F8867A}"/>
    <dgm:cxn modelId="{76FEF3E5-84CB-48BD-8188-044CB29B7EA5}" type="presOf" srcId="{7DAA6A08-4199-4FF0-81ED-2ECE94A5547E}" destId="{CEADABA8-ACAA-431F-8147-9AAAB4DD2E78}" srcOrd="0" destOrd="0" presId="urn:microsoft.com/office/officeart/2005/8/layout/orgChart1"/>
    <dgm:cxn modelId="{BA4248CD-40CE-4673-A33F-C8AD3D442467}" srcId="{E1C283CF-7704-4F88-A732-8FC6DAD15AA2}" destId="{2479CCEC-D05A-45E4-B505-74330BAA5FC1}" srcOrd="0" destOrd="0" parTransId="{1CE86386-9400-4326-97F3-C66F4BD635BF}" sibTransId="{28E9F3CB-BCE0-4333-BD70-990781664301}"/>
    <dgm:cxn modelId="{252D8963-1532-43C2-96EB-0F889586B661}" type="presOf" srcId="{1CE86386-9400-4326-97F3-C66F4BD635BF}" destId="{2E566D7E-A3E4-461B-9DCD-6E8394BE2DAF}" srcOrd="0" destOrd="0" presId="urn:microsoft.com/office/officeart/2005/8/layout/orgChart1"/>
    <dgm:cxn modelId="{D21A4268-ADD0-421A-8DF3-E7D5E79D01C3}" srcId="{B5CF6E07-FAEC-4D9D-8F9F-C2C7B89B15D8}" destId="{8A4A5CC9-9C1A-4B96-B229-2604A56206EC}" srcOrd="0" destOrd="0" parTransId="{EF44EA53-21BD-4A95-A6ED-6227779E2E6F}" sibTransId="{5F05072B-3161-4860-AEBA-DAA53A31C02E}"/>
    <dgm:cxn modelId="{80DA24A0-C6BF-4FA0-B3F0-4FC8770EDC47}" type="presOf" srcId="{240E0443-7186-4836-A6CF-8BBD9757AA8D}" destId="{E4916B22-CE8F-4046-B3D4-44554B0D79B5}" srcOrd="0" destOrd="0" presId="urn:microsoft.com/office/officeart/2005/8/layout/orgChart1"/>
    <dgm:cxn modelId="{15A20AD4-4ABE-4C2D-8113-F1960DDC822A}" type="presParOf" srcId="{CEADABA8-ACAA-431F-8147-9AAAB4DD2E78}" destId="{6AC729F8-5B1B-4AC5-8598-7E2918769C89}" srcOrd="0" destOrd="0" presId="urn:microsoft.com/office/officeart/2005/8/layout/orgChart1"/>
    <dgm:cxn modelId="{102980D2-8585-44E0-96C9-ABDBC7056EB6}" type="presParOf" srcId="{6AC729F8-5B1B-4AC5-8598-7E2918769C89}" destId="{04FFC55D-B6F0-4C97-AE59-A290F5C9C222}" srcOrd="0" destOrd="0" presId="urn:microsoft.com/office/officeart/2005/8/layout/orgChart1"/>
    <dgm:cxn modelId="{1512C67B-9B0B-4791-B3CE-6CE313D7E7FE}" type="presParOf" srcId="{04FFC55D-B6F0-4C97-AE59-A290F5C9C222}" destId="{C88D8648-8D94-4727-B94C-793EC46BE9D0}" srcOrd="0" destOrd="0" presId="urn:microsoft.com/office/officeart/2005/8/layout/orgChart1"/>
    <dgm:cxn modelId="{0FBBD590-A52D-4335-A3F2-E42456D85F73}" type="presParOf" srcId="{04FFC55D-B6F0-4C97-AE59-A290F5C9C222}" destId="{DFADFE4E-51FE-452D-95BA-A1284A86DD3D}" srcOrd="1" destOrd="0" presId="urn:microsoft.com/office/officeart/2005/8/layout/orgChart1"/>
    <dgm:cxn modelId="{29F4CC36-DD08-4BF3-B891-6546B9132253}" type="presParOf" srcId="{6AC729F8-5B1B-4AC5-8598-7E2918769C89}" destId="{AD84BD16-7F03-4C06-9FE0-F3AF30CE90AF}" srcOrd="1" destOrd="0" presId="urn:microsoft.com/office/officeart/2005/8/layout/orgChart1"/>
    <dgm:cxn modelId="{653E337A-9656-4FBB-BF82-03C6248CA2D1}" type="presParOf" srcId="{AD84BD16-7F03-4C06-9FE0-F3AF30CE90AF}" destId="{4FBC75F4-35F9-45B3-AFB7-ADEA5B95A6CF}" srcOrd="0" destOrd="0" presId="urn:microsoft.com/office/officeart/2005/8/layout/orgChart1"/>
    <dgm:cxn modelId="{02D7C9A9-0D83-43E6-99D7-998A3E8F2E10}" type="presParOf" srcId="{AD84BD16-7F03-4C06-9FE0-F3AF30CE90AF}" destId="{7618D21A-CB36-49C7-9671-0EA64671C43D}" srcOrd="1" destOrd="0" presId="urn:microsoft.com/office/officeart/2005/8/layout/orgChart1"/>
    <dgm:cxn modelId="{8A73955A-A53F-4F86-AB20-2B26CD292149}" type="presParOf" srcId="{7618D21A-CB36-49C7-9671-0EA64671C43D}" destId="{5EF4F3F2-8419-44A7-90F5-A6EC1861F824}" srcOrd="0" destOrd="0" presId="urn:microsoft.com/office/officeart/2005/8/layout/orgChart1"/>
    <dgm:cxn modelId="{8D6A2C6C-E808-44C2-854A-A3871CF50F39}" type="presParOf" srcId="{5EF4F3F2-8419-44A7-90F5-A6EC1861F824}" destId="{6A84B43B-1B94-4632-830B-1E69A9A78862}" srcOrd="0" destOrd="0" presId="urn:microsoft.com/office/officeart/2005/8/layout/orgChart1"/>
    <dgm:cxn modelId="{D17FF6A2-0430-47F1-A345-3D967A5E597D}" type="presParOf" srcId="{5EF4F3F2-8419-44A7-90F5-A6EC1861F824}" destId="{B1268AF1-B0FC-48C3-B6B1-BC8CD6A6EF7C}" srcOrd="1" destOrd="0" presId="urn:microsoft.com/office/officeart/2005/8/layout/orgChart1"/>
    <dgm:cxn modelId="{3E396D04-8AE6-4CE6-B0A6-4C87D9C220A2}" type="presParOf" srcId="{7618D21A-CB36-49C7-9671-0EA64671C43D}" destId="{57F55CF5-835F-4A47-8B25-B05080E88C6B}" srcOrd="1" destOrd="0" presId="urn:microsoft.com/office/officeart/2005/8/layout/orgChart1"/>
    <dgm:cxn modelId="{BCFB1BFD-3615-4AF4-AAAF-6C54FB93FB0E}" type="presParOf" srcId="{57F55CF5-835F-4A47-8B25-B05080E88C6B}" destId="{6B1E4016-D8C4-43D8-8700-5A8465C09749}" srcOrd="0" destOrd="0" presId="urn:microsoft.com/office/officeart/2005/8/layout/orgChart1"/>
    <dgm:cxn modelId="{DC5EF87D-5F2A-49A5-B872-118F11169270}" type="presParOf" srcId="{57F55CF5-835F-4A47-8B25-B05080E88C6B}" destId="{AABE9070-E96A-4AA8-B25D-D111659E2AA5}" srcOrd="1" destOrd="0" presId="urn:microsoft.com/office/officeart/2005/8/layout/orgChart1"/>
    <dgm:cxn modelId="{CADD37C0-80B7-45EF-A5A1-3DD96F1523A9}" type="presParOf" srcId="{AABE9070-E96A-4AA8-B25D-D111659E2AA5}" destId="{DC58A2D6-AB2F-4A82-9E9D-E5E1DE726449}" srcOrd="0" destOrd="0" presId="urn:microsoft.com/office/officeart/2005/8/layout/orgChart1"/>
    <dgm:cxn modelId="{172CDAF1-B72F-4023-9302-3CD774DAFD64}" type="presParOf" srcId="{DC58A2D6-AB2F-4A82-9E9D-E5E1DE726449}" destId="{A6567490-5978-49DD-AA99-EB22D7C13586}" srcOrd="0" destOrd="0" presId="urn:microsoft.com/office/officeart/2005/8/layout/orgChart1"/>
    <dgm:cxn modelId="{E8D8442F-20C4-4DCF-B05E-B0B312B8F1C6}" type="presParOf" srcId="{DC58A2D6-AB2F-4A82-9E9D-E5E1DE726449}" destId="{AB043EF4-EEA8-43DA-91A2-8F796DBC04A9}" srcOrd="1" destOrd="0" presId="urn:microsoft.com/office/officeart/2005/8/layout/orgChart1"/>
    <dgm:cxn modelId="{9F969442-AE7B-4092-9854-037B956D4E80}" type="presParOf" srcId="{AABE9070-E96A-4AA8-B25D-D111659E2AA5}" destId="{BA578C89-6805-4D30-9270-D9E1983505CD}" srcOrd="1" destOrd="0" presId="urn:microsoft.com/office/officeart/2005/8/layout/orgChart1"/>
    <dgm:cxn modelId="{AB756B9C-1E43-4113-9B14-E4D7AF8CA979}" type="presParOf" srcId="{BA578C89-6805-4D30-9270-D9E1983505CD}" destId="{BA2E7553-A7A9-4E67-AA97-EC884FB7E164}" srcOrd="0" destOrd="0" presId="urn:microsoft.com/office/officeart/2005/8/layout/orgChart1"/>
    <dgm:cxn modelId="{683AA880-E20F-4712-8175-9C4D11DBD3D0}" type="presParOf" srcId="{BA578C89-6805-4D30-9270-D9E1983505CD}" destId="{6FF025D7-E46A-4DA0-B5B7-D95CCE1A2246}" srcOrd="1" destOrd="0" presId="urn:microsoft.com/office/officeart/2005/8/layout/orgChart1"/>
    <dgm:cxn modelId="{A3D80386-8F25-4E39-B25D-8AFD33A1DFBD}" type="presParOf" srcId="{6FF025D7-E46A-4DA0-B5B7-D95CCE1A2246}" destId="{083E424F-3ED1-48A5-A614-56D0F2699BB0}" srcOrd="0" destOrd="0" presId="urn:microsoft.com/office/officeart/2005/8/layout/orgChart1"/>
    <dgm:cxn modelId="{322E3B06-3FA8-4313-A3DD-AF2E1EC6ED4B}" type="presParOf" srcId="{083E424F-3ED1-48A5-A614-56D0F2699BB0}" destId="{4D284894-D422-4082-BFF6-94E0DDFF17D1}" srcOrd="0" destOrd="0" presId="urn:microsoft.com/office/officeart/2005/8/layout/orgChart1"/>
    <dgm:cxn modelId="{EBDA559B-98B9-462E-934E-02F4EFE53A97}" type="presParOf" srcId="{083E424F-3ED1-48A5-A614-56D0F2699BB0}" destId="{B0BED865-0E99-4202-8060-D7CEAE30B425}" srcOrd="1" destOrd="0" presId="urn:microsoft.com/office/officeart/2005/8/layout/orgChart1"/>
    <dgm:cxn modelId="{BDD2161F-ACC1-48C2-8009-3C0BBBB83879}" type="presParOf" srcId="{6FF025D7-E46A-4DA0-B5B7-D95CCE1A2246}" destId="{6516F552-1C15-442A-ACD5-866372BAE716}" srcOrd="1" destOrd="0" presId="urn:microsoft.com/office/officeart/2005/8/layout/orgChart1"/>
    <dgm:cxn modelId="{BE3A61F2-ABC7-4D85-8E0F-EB77267DB7FB}" type="presParOf" srcId="{6FF025D7-E46A-4DA0-B5B7-D95CCE1A2246}" destId="{B3D4B235-B987-400E-9496-60F7A2E5832A}" srcOrd="2" destOrd="0" presId="urn:microsoft.com/office/officeart/2005/8/layout/orgChart1"/>
    <dgm:cxn modelId="{EE589A94-33C4-4572-8943-EEA6C3F08CA5}" type="presParOf" srcId="{BA578C89-6805-4D30-9270-D9E1983505CD}" destId="{341FC9C7-1D39-4B58-9D80-4F25B2AA66CD}" srcOrd="2" destOrd="0" presId="urn:microsoft.com/office/officeart/2005/8/layout/orgChart1"/>
    <dgm:cxn modelId="{1ECF1C25-D957-41F8-9EB7-6DCC5940BA24}" type="presParOf" srcId="{BA578C89-6805-4D30-9270-D9E1983505CD}" destId="{23607242-B342-4350-86CC-B04D97F02500}" srcOrd="3" destOrd="0" presId="urn:microsoft.com/office/officeart/2005/8/layout/orgChart1"/>
    <dgm:cxn modelId="{9E06FA6A-DD43-4C40-8E49-8EC66BBCE592}" type="presParOf" srcId="{23607242-B342-4350-86CC-B04D97F02500}" destId="{0705D508-C9AF-46E2-8CF7-D90CCFF83171}" srcOrd="0" destOrd="0" presId="urn:microsoft.com/office/officeart/2005/8/layout/orgChart1"/>
    <dgm:cxn modelId="{E57CAAAB-571C-48A0-923B-F326BE93C352}" type="presParOf" srcId="{0705D508-C9AF-46E2-8CF7-D90CCFF83171}" destId="{A740830C-4EFC-4BAE-BCDF-FCE6FB472BA3}" srcOrd="0" destOrd="0" presId="urn:microsoft.com/office/officeart/2005/8/layout/orgChart1"/>
    <dgm:cxn modelId="{D8676CEE-D758-448A-A95D-C70D1EA4AD25}" type="presParOf" srcId="{0705D508-C9AF-46E2-8CF7-D90CCFF83171}" destId="{D2D8181B-F1E9-4DBB-9A12-B5DE0FE7AB54}" srcOrd="1" destOrd="0" presId="urn:microsoft.com/office/officeart/2005/8/layout/orgChart1"/>
    <dgm:cxn modelId="{526C054B-0511-40AF-82A1-A7CDB8208C8E}" type="presParOf" srcId="{23607242-B342-4350-86CC-B04D97F02500}" destId="{C5680A12-3BF1-4660-9624-44D0A38D4600}" srcOrd="1" destOrd="0" presId="urn:microsoft.com/office/officeart/2005/8/layout/orgChart1"/>
    <dgm:cxn modelId="{0F46D426-3642-4B95-8F10-33D30C1D9499}" type="presParOf" srcId="{23607242-B342-4350-86CC-B04D97F02500}" destId="{BECB0F4C-0DFA-4AFD-92FF-313705064AEF}" srcOrd="2" destOrd="0" presId="urn:microsoft.com/office/officeart/2005/8/layout/orgChart1"/>
    <dgm:cxn modelId="{1A8D633B-A8FE-405C-9EB9-F13E3E1FF878}" type="presParOf" srcId="{BA578C89-6805-4D30-9270-D9E1983505CD}" destId="{0B605C25-B769-4FB9-AE06-B0ACDBDB2AAE}" srcOrd="4" destOrd="0" presId="urn:microsoft.com/office/officeart/2005/8/layout/orgChart1"/>
    <dgm:cxn modelId="{9955E120-91E1-4C7D-8191-397C59DCA976}" type="presParOf" srcId="{BA578C89-6805-4D30-9270-D9E1983505CD}" destId="{DCA6F429-B270-47F5-B703-08AE6ACA4DAC}" srcOrd="5" destOrd="0" presId="urn:microsoft.com/office/officeart/2005/8/layout/orgChart1"/>
    <dgm:cxn modelId="{551EE02F-5CDB-426B-AEFD-7B22196CDF3D}" type="presParOf" srcId="{DCA6F429-B270-47F5-B703-08AE6ACA4DAC}" destId="{26F97322-8546-4E99-9954-55E0CF40FF60}" srcOrd="0" destOrd="0" presId="urn:microsoft.com/office/officeart/2005/8/layout/orgChart1"/>
    <dgm:cxn modelId="{FE91C3FA-A85E-41F3-89B9-0E51A0A96257}" type="presParOf" srcId="{26F97322-8546-4E99-9954-55E0CF40FF60}" destId="{E358E35E-F080-49DF-B88E-F45A444924A6}" srcOrd="0" destOrd="0" presId="urn:microsoft.com/office/officeart/2005/8/layout/orgChart1"/>
    <dgm:cxn modelId="{2A7F75E0-CC29-43B9-A97E-BF515296D0AE}" type="presParOf" srcId="{26F97322-8546-4E99-9954-55E0CF40FF60}" destId="{045892EF-69C0-4C44-A3D0-12518D9DE806}" srcOrd="1" destOrd="0" presId="urn:microsoft.com/office/officeart/2005/8/layout/orgChart1"/>
    <dgm:cxn modelId="{88CC9472-B422-4BFF-B7B7-9E8E97D0E363}" type="presParOf" srcId="{DCA6F429-B270-47F5-B703-08AE6ACA4DAC}" destId="{1D5DF2D5-27AF-4362-ABDE-CDE221DDEE95}" srcOrd="1" destOrd="0" presId="urn:microsoft.com/office/officeart/2005/8/layout/orgChart1"/>
    <dgm:cxn modelId="{45E3A891-98F7-42FC-A6EC-0812DABA8192}" type="presParOf" srcId="{DCA6F429-B270-47F5-B703-08AE6ACA4DAC}" destId="{88502233-8064-443A-81C8-F7B6604D84B3}" srcOrd="2" destOrd="0" presId="urn:microsoft.com/office/officeart/2005/8/layout/orgChart1"/>
    <dgm:cxn modelId="{51CD1376-9696-49A6-824A-DCDCE87C623F}" type="presParOf" srcId="{AABE9070-E96A-4AA8-B25D-D111659E2AA5}" destId="{8A51BCB2-83A2-453B-910F-47B78760C6AB}" srcOrd="2" destOrd="0" presId="urn:microsoft.com/office/officeart/2005/8/layout/orgChart1"/>
    <dgm:cxn modelId="{5CC5B268-1412-4B90-9404-F8803FE1E071}" type="presParOf" srcId="{57F55CF5-835F-4A47-8B25-B05080E88C6B}" destId="{5112D04B-6BB8-4BF0-8AA5-8485EAE80722}" srcOrd="2" destOrd="0" presId="urn:microsoft.com/office/officeart/2005/8/layout/orgChart1"/>
    <dgm:cxn modelId="{F325A5B9-B9DE-4B8F-83A0-01AEA673634A}" type="presParOf" srcId="{57F55CF5-835F-4A47-8B25-B05080E88C6B}" destId="{E7E82A2B-236F-4893-90EC-A9F1A0E5E4DA}" srcOrd="3" destOrd="0" presId="urn:microsoft.com/office/officeart/2005/8/layout/orgChart1"/>
    <dgm:cxn modelId="{EB743823-A50E-4664-9F05-50649A2E55D8}" type="presParOf" srcId="{E7E82A2B-236F-4893-90EC-A9F1A0E5E4DA}" destId="{E7C249C3-88C0-492A-A951-19068660614F}" srcOrd="0" destOrd="0" presId="urn:microsoft.com/office/officeart/2005/8/layout/orgChart1"/>
    <dgm:cxn modelId="{29B22463-A961-4DF6-AA17-0D79331B5DEB}" type="presParOf" srcId="{E7C249C3-88C0-492A-A951-19068660614F}" destId="{92A305C7-22D3-45B0-A234-A3CFC807B844}" srcOrd="0" destOrd="0" presId="urn:microsoft.com/office/officeart/2005/8/layout/orgChart1"/>
    <dgm:cxn modelId="{23E13E2B-CBA7-405D-AB68-02B2A178DDB5}" type="presParOf" srcId="{E7C249C3-88C0-492A-A951-19068660614F}" destId="{0B3C8D7F-A28A-4189-AB4C-0C7A8C30DB0F}" srcOrd="1" destOrd="0" presId="urn:microsoft.com/office/officeart/2005/8/layout/orgChart1"/>
    <dgm:cxn modelId="{B5CCACD3-F9C6-47A4-9A9B-D7CEF4324A3C}" type="presParOf" srcId="{E7E82A2B-236F-4893-90EC-A9F1A0E5E4DA}" destId="{8EEECD8A-B764-4361-AAB6-44932772ED32}" srcOrd="1" destOrd="0" presId="urn:microsoft.com/office/officeart/2005/8/layout/orgChart1"/>
    <dgm:cxn modelId="{3106E6A2-881E-48B3-981B-CCB3EB46AA12}" type="presParOf" srcId="{8EEECD8A-B764-4361-AAB6-44932772ED32}" destId="{2E566D7E-A3E4-461B-9DCD-6E8394BE2DAF}" srcOrd="0" destOrd="0" presId="urn:microsoft.com/office/officeart/2005/8/layout/orgChart1"/>
    <dgm:cxn modelId="{397AEA68-501A-4238-8A5A-7F285F408666}" type="presParOf" srcId="{8EEECD8A-B764-4361-AAB6-44932772ED32}" destId="{BF8F049E-C755-4507-977B-61136BE2A95E}" srcOrd="1" destOrd="0" presId="urn:microsoft.com/office/officeart/2005/8/layout/orgChart1"/>
    <dgm:cxn modelId="{FEB3B2C9-4F14-4195-9640-E0C5E5C8C7E1}" type="presParOf" srcId="{BF8F049E-C755-4507-977B-61136BE2A95E}" destId="{1500EAEB-2DDC-4511-8FE9-95EF45CFCE82}" srcOrd="0" destOrd="0" presId="urn:microsoft.com/office/officeart/2005/8/layout/orgChart1"/>
    <dgm:cxn modelId="{3D904994-FCB1-47BC-8DD1-4623C24DF253}" type="presParOf" srcId="{1500EAEB-2DDC-4511-8FE9-95EF45CFCE82}" destId="{B12D16E3-A927-4DEC-9586-B5960A2361B1}" srcOrd="0" destOrd="0" presId="urn:microsoft.com/office/officeart/2005/8/layout/orgChart1"/>
    <dgm:cxn modelId="{F9E6E832-661A-445F-9A19-E49B7F1073B5}" type="presParOf" srcId="{1500EAEB-2DDC-4511-8FE9-95EF45CFCE82}" destId="{15545F3B-11B9-4C82-AEA7-4FFEB6582725}" srcOrd="1" destOrd="0" presId="urn:microsoft.com/office/officeart/2005/8/layout/orgChart1"/>
    <dgm:cxn modelId="{C3F361FC-DEE8-4FD8-8DFD-92D7157296C5}" type="presParOf" srcId="{BF8F049E-C755-4507-977B-61136BE2A95E}" destId="{BE1E07C6-0CED-4CCF-A9AA-5B466DB789F8}" srcOrd="1" destOrd="0" presId="urn:microsoft.com/office/officeart/2005/8/layout/orgChart1"/>
    <dgm:cxn modelId="{B991F547-4E21-4081-ACC8-49855EDC0591}" type="presParOf" srcId="{BF8F049E-C755-4507-977B-61136BE2A95E}" destId="{8BFA642D-41D9-4108-AED5-83721842F577}" srcOrd="2" destOrd="0" presId="urn:microsoft.com/office/officeart/2005/8/layout/orgChart1"/>
    <dgm:cxn modelId="{A764EAFC-FE0B-4D7D-A373-B5516FEA14C7}" type="presParOf" srcId="{8EEECD8A-B764-4361-AAB6-44932772ED32}" destId="{16C699AD-69C5-411E-B6CE-7E7148820671}" srcOrd="2" destOrd="0" presId="urn:microsoft.com/office/officeart/2005/8/layout/orgChart1"/>
    <dgm:cxn modelId="{00D207F1-4A8B-4301-B41D-1C34E0C4ECF3}" type="presParOf" srcId="{8EEECD8A-B764-4361-AAB6-44932772ED32}" destId="{00799FB5-3BAC-484B-87E3-3A250C34340B}" srcOrd="3" destOrd="0" presId="urn:microsoft.com/office/officeart/2005/8/layout/orgChart1"/>
    <dgm:cxn modelId="{E1A44988-17D0-4740-A881-7DB80497C69A}" type="presParOf" srcId="{00799FB5-3BAC-484B-87E3-3A250C34340B}" destId="{88526F1D-499F-4AB2-9240-5FC6FB76BEEE}" srcOrd="0" destOrd="0" presId="urn:microsoft.com/office/officeart/2005/8/layout/orgChart1"/>
    <dgm:cxn modelId="{47F8F440-0C67-44FB-8EC7-61B98BEE78BD}" type="presParOf" srcId="{88526F1D-499F-4AB2-9240-5FC6FB76BEEE}" destId="{877C50B6-DC62-4CAB-AFEE-564A6FCE62CA}" srcOrd="0" destOrd="0" presId="urn:microsoft.com/office/officeart/2005/8/layout/orgChart1"/>
    <dgm:cxn modelId="{0763DE94-601C-40F7-8CED-9AFFA7DF93A7}" type="presParOf" srcId="{88526F1D-499F-4AB2-9240-5FC6FB76BEEE}" destId="{1E8B6311-133D-4367-BA83-0D4F66E4F623}" srcOrd="1" destOrd="0" presId="urn:microsoft.com/office/officeart/2005/8/layout/orgChart1"/>
    <dgm:cxn modelId="{F429DA24-B40B-4068-808B-7AA60200DF69}" type="presParOf" srcId="{00799FB5-3BAC-484B-87E3-3A250C34340B}" destId="{14E778FF-3463-41B0-BD69-ADE82C95CFA5}" srcOrd="1" destOrd="0" presId="urn:microsoft.com/office/officeart/2005/8/layout/orgChart1"/>
    <dgm:cxn modelId="{174A43B3-422E-4018-980B-1C4391216AC1}" type="presParOf" srcId="{00799FB5-3BAC-484B-87E3-3A250C34340B}" destId="{AD1CE138-4FF1-4668-8212-02490BF0F32C}" srcOrd="2" destOrd="0" presId="urn:microsoft.com/office/officeart/2005/8/layout/orgChart1"/>
    <dgm:cxn modelId="{772368DB-BEF1-46EA-98C4-909D9FC7DCFA}" type="presParOf" srcId="{8EEECD8A-B764-4361-AAB6-44932772ED32}" destId="{E4916B22-CE8F-4046-B3D4-44554B0D79B5}" srcOrd="4" destOrd="0" presId="urn:microsoft.com/office/officeart/2005/8/layout/orgChart1"/>
    <dgm:cxn modelId="{0EC8C21C-76F2-4E9A-86EB-C8C36336C1F8}" type="presParOf" srcId="{8EEECD8A-B764-4361-AAB6-44932772ED32}" destId="{DE1A2526-EED6-4C87-8B6C-C044365D74C7}" srcOrd="5" destOrd="0" presId="urn:microsoft.com/office/officeart/2005/8/layout/orgChart1"/>
    <dgm:cxn modelId="{7D3F5C65-F6DE-4D62-80A0-BA59343A98E8}" type="presParOf" srcId="{DE1A2526-EED6-4C87-8B6C-C044365D74C7}" destId="{ACF898C8-EDE1-4BD5-AB18-E8FBB88E3E80}" srcOrd="0" destOrd="0" presId="urn:microsoft.com/office/officeart/2005/8/layout/orgChart1"/>
    <dgm:cxn modelId="{0A1DDDA1-688A-4DF4-B19A-192C0A0D0B53}" type="presParOf" srcId="{ACF898C8-EDE1-4BD5-AB18-E8FBB88E3E80}" destId="{DE9BA1B5-E9D6-4933-B08D-F725A848E5E2}" srcOrd="0" destOrd="0" presId="urn:microsoft.com/office/officeart/2005/8/layout/orgChart1"/>
    <dgm:cxn modelId="{F3CEE023-457F-48ED-B0F0-2BCE1677E06F}" type="presParOf" srcId="{ACF898C8-EDE1-4BD5-AB18-E8FBB88E3E80}" destId="{D629970B-037F-485D-8066-E52AC19915C4}" srcOrd="1" destOrd="0" presId="urn:microsoft.com/office/officeart/2005/8/layout/orgChart1"/>
    <dgm:cxn modelId="{06ED4A83-0DF6-4FA5-B4BC-A3C57ED4E77D}" type="presParOf" srcId="{DE1A2526-EED6-4C87-8B6C-C044365D74C7}" destId="{D64D8B3B-048C-4DC4-85DA-17904B6C5E6A}" srcOrd="1" destOrd="0" presId="urn:microsoft.com/office/officeart/2005/8/layout/orgChart1"/>
    <dgm:cxn modelId="{AEA8E25B-8B92-4814-8F27-D7454620E72C}" type="presParOf" srcId="{DE1A2526-EED6-4C87-8B6C-C044365D74C7}" destId="{73B682FB-3477-490C-AFA0-45C3109FF01A}" srcOrd="2" destOrd="0" presId="urn:microsoft.com/office/officeart/2005/8/layout/orgChart1"/>
    <dgm:cxn modelId="{F4F13887-FE88-4D8C-A2C4-78D7BA3B176A}" type="presParOf" srcId="{E7E82A2B-236F-4893-90EC-A9F1A0E5E4DA}" destId="{426662B3-0C71-4925-B199-9727984B55A3}" srcOrd="2" destOrd="0" presId="urn:microsoft.com/office/officeart/2005/8/layout/orgChart1"/>
    <dgm:cxn modelId="{ECCDE1CB-439D-4D69-83D5-B26A68D38C7F}" type="presParOf" srcId="{7618D21A-CB36-49C7-9671-0EA64671C43D}" destId="{816BCE40-B8B8-47C3-A5B1-27463CFEACEE}" srcOrd="2" destOrd="0" presId="urn:microsoft.com/office/officeart/2005/8/layout/orgChart1"/>
    <dgm:cxn modelId="{920DBBCB-B7F0-4813-90D2-3418078E390C}" type="presParOf" srcId="{6AC729F8-5B1B-4AC5-8598-7E2918769C89}" destId="{486FC36A-E684-47D9-9B8A-12E08D67A4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AA6A08-4199-4FF0-81ED-2ECE94A5547E}"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n-US"/>
        </a:p>
      </dgm:t>
    </dgm:pt>
    <dgm:pt modelId="{EA5E9CA8-C162-4013-9286-D7686942A715}">
      <dgm:prSet phldrT="[Text]" custT="1"/>
      <dgm:spPr>
        <a:solidFill>
          <a:srgbClr val="F47D5A"/>
        </a:solidFill>
      </dgm:spPr>
      <dgm:t>
        <a:bodyPr/>
        <a:lstStyle/>
        <a:p>
          <a:r>
            <a:rPr lang="en-US" sz="1600" b="1" dirty="0" smtClean="0">
              <a:solidFill>
                <a:schemeClr val="tx1"/>
              </a:solidFill>
              <a:latin typeface="+mn-lt"/>
            </a:rPr>
            <a:t>Incident </a:t>
          </a:r>
          <a:br>
            <a:rPr lang="en-US" sz="1600" b="1" dirty="0" smtClean="0">
              <a:solidFill>
                <a:schemeClr val="tx1"/>
              </a:solidFill>
              <a:latin typeface="+mn-lt"/>
            </a:rPr>
          </a:br>
          <a:r>
            <a:rPr lang="en-US" sz="1600" b="1" dirty="0" smtClean="0">
              <a:solidFill>
                <a:schemeClr val="tx1"/>
              </a:solidFill>
              <a:latin typeface="+mn-lt"/>
            </a:rPr>
            <a:t>Commander</a:t>
          </a:r>
          <a:endParaRPr lang="en-US" sz="1600" b="1" dirty="0">
            <a:solidFill>
              <a:schemeClr val="tx1"/>
            </a:solidFill>
            <a:latin typeface="+mn-lt"/>
          </a:endParaRPr>
        </a:p>
      </dgm:t>
    </dgm:pt>
    <dgm:pt modelId="{B7F1B2EE-1680-47C0-84D3-3052C371FAAB}" type="parTrans" cxnId="{B0BAA512-864D-414F-9342-12CE66FCAA9B}">
      <dgm:prSet/>
      <dgm:spPr/>
      <dgm:t>
        <a:bodyPr/>
        <a:lstStyle/>
        <a:p>
          <a:endParaRPr lang="en-US"/>
        </a:p>
      </dgm:t>
    </dgm:pt>
    <dgm:pt modelId="{2153DAD8-478F-41D4-9DEC-082650506018}" type="sibTrans" cxnId="{B0BAA512-864D-414F-9342-12CE66FCAA9B}">
      <dgm:prSet/>
      <dgm:spPr/>
      <dgm:t>
        <a:bodyPr/>
        <a:lstStyle/>
        <a:p>
          <a:endParaRPr lang="en-US"/>
        </a:p>
      </dgm:t>
    </dgm:pt>
    <dgm:pt modelId="{FF5EEC75-306C-482E-9FD0-3CBD109A3AE6}">
      <dgm:prSet custT="1"/>
      <dgm:spPr/>
      <dgm:t>
        <a:bodyPr/>
        <a:lstStyle/>
        <a:p>
          <a:r>
            <a:rPr lang="en-US" sz="1600" b="1" dirty="0" smtClean="0">
              <a:solidFill>
                <a:schemeClr val="bg1"/>
              </a:solidFill>
              <a:latin typeface="+mn-lt"/>
            </a:rPr>
            <a:t>Finance/</a:t>
          </a:r>
          <a:br>
            <a:rPr lang="en-US" sz="1600" b="1" dirty="0" smtClean="0">
              <a:solidFill>
                <a:schemeClr val="bg1"/>
              </a:solidFill>
              <a:latin typeface="+mn-lt"/>
            </a:rPr>
          </a:br>
          <a:r>
            <a:rPr lang="en-US" sz="1600" b="1" dirty="0" smtClean="0">
              <a:solidFill>
                <a:schemeClr val="bg1"/>
              </a:solidFill>
              <a:latin typeface="+mn-lt"/>
            </a:rPr>
            <a:t>Administration </a:t>
          </a:r>
          <a:br>
            <a:rPr lang="en-US" sz="1600" b="1" dirty="0" smtClean="0">
              <a:solidFill>
                <a:schemeClr val="bg1"/>
              </a:solidFill>
              <a:latin typeface="+mn-lt"/>
            </a:rPr>
          </a:br>
          <a:r>
            <a:rPr lang="en-US" sz="1600" b="1" dirty="0" smtClean="0">
              <a:solidFill>
                <a:schemeClr val="bg1"/>
              </a:solidFill>
              <a:latin typeface="+mn-lt"/>
            </a:rPr>
            <a:t>Section</a:t>
          </a:r>
          <a:endParaRPr lang="en-US" sz="1600" b="1" dirty="0">
            <a:solidFill>
              <a:schemeClr val="bg1"/>
            </a:solidFill>
            <a:latin typeface="+mn-lt"/>
          </a:endParaRPr>
        </a:p>
      </dgm:t>
    </dgm:pt>
    <dgm:pt modelId="{C6ED4183-7D25-4927-B8B3-2612B28210B1}" type="parTrans" cxnId="{3567AF1C-23D6-4E83-9E28-63BD00AC4D5E}">
      <dgm:prSet/>
      <dgm:spPr/>
      <dgm:t>
        <a:bodyPr/>
        <a:lstStyle/>
        <a:p>
          <a:endParaRPr lang="en-US" sz="1600" b="1">
            <a:solidFill>
              <a:schemeClr val="tx1"/>
            </a:solidFill>
            <a:latin typeface="+mn-lt"/>
          </a:endParaRPr>
        </a:p>
      </dgm:t>
    </dgm:pt>
    <dgm:pt modelId="{C968F44C-5ECF-41EF-8CE0-CED8DC0932A1}" type="sibTrans" cxnId="{3567AF1C-23D6-4E83-9E28-63BD00AC4D5E}">
      <dgm:prSet/>
      <dgm:spPr/>
      <dgm:t>
        <a:bodyPr/>
        <a:lstStyle/>
        <a:p>
          <a:endParaRPr lang="en-US"/>
        </a:p>
      </dgm:t>
    </dgm:pt>
    <dgm:pt modelId="{CEBA6509-51B8-4BCD-9434-A8C13E17E807}">
      <dgm:prSet custT="1"/>
      <dgm:spPr/>
      <dgm:t>
        <a:bodyPr/>
        <a:lstStyle/>
        <a:p>
          <a:r>
            <a:rPr lang="en-US" sz="1600" b="1" dirty="0" smtClean="0">
              <a:solidFill>
                <a:schemeClr val="bg1"/>
              </a:solidFill>
              <a:latin typeface="+mn-lt"/>
            </a:rPr>
            <a:t>Time Unit</a:t>
          </a:r>
          <a:endParaRPr lang="en-US" sz="1600" b="1" dirty="0">
            <a:solidFill>
              <a:schemeClr val="bg1"/>
            </a:solidFill>
            <a:latin typeface="+mn-lt"/>
          </a:endParaRPr>
        </a:p>
      </dgm:t>
    </dgm:pt>
    <dgm:pt modelId="{6568184A-FA91-445C-883B-3CEC08BC782F}" type="parTrans" cxnId="{39FE5B4A-331E-455F-B254-01947C2752E2}">
      <dgm:prSet/>
      <dgm:spPr/>
      <dgm:t>
        <a:bodyPr/>
        <a:lstStyle/>
        <a:p>
          <a:endParaRPr lang="en-US" sz="1600" b="1">
            <a:latin typeface="+mn-lt"/>
          </a:endParaRPr>
        </a:p>
      </dgm:t>
    </dgm:pt>
    <dgm:pt modelId="{C19627E0-A8C6-47B7-A234-6502F9E197A7}" type="sibTrans" cxnId="{39FE5B4A-331E-455F-B254-01947C2752E2}">
      <dgm:prSet/>
      <dgm:spPr/>
      <dgm:t>
        <a:bodyPr/>
        <a:lstStyle/>
        <a:p>
          <a:endParaRPr lang="en-US"/>
        </a:p>
      </dgm:t>
    </dgm:pt>
    <dgm:pt modelId="{114B5000-BD13-4A62-9DD0-541399ED482C}">
      <dgm:prSet custT="1"/>
      <dgm:spPr/>
      <dgm:t>
        <a:bodyPr/>
        <a:lstStyle/>
        <a:p>
          <a:r>
            <a:rPr lang="en-US" sz="1600" b="1" dirty="0" smtClean="0">
              <a:solidFill>
                <a:schemeClr val="bg1"/>
              </a:solidFill>
              <a:latin typeface="+mn-lt"/>
            </a:rPr>
            <a:t>Procurement Unit</a:t>
          </a:r>
          <a:endParaRPr lang="en-US" sz="1600" b="1" dirty="0">
            <a:solidFill>
              <a:schemeClr val="bg1"/>
            </a:solidFill>
            <a:latin typeface="+mn-lt"/>
          </a:endParaRPr>
        </a:p>
      </dgm:t>
    </dgm:pt>
    <dgm:pt modelId="{1C7ABF41-E83A-4CFD-804C-D279C244C7B2}" type="parTrans" cxnId="{48178C97-E406-40DC-8ED5-2D8F866FF91F}">
      <dgm:prSet/>
      <dgm:spPr/>
      <dgm:t>
        <a:bodyPr/>
        <a:lstStyle/>
        <a:p>
          <a:endParaRPr lang="en-US" sz="1600" b="1">
            <a:latin typeface="+mn-lt"/>
          </a:endParaRPr>
        </a:p>
      </dgm:t>
    </dgm:pt>
    <dgm:pt modelId="{8F69741E-57A6-4DEE-932E-1563C605C63A}" type="sibTrans" cxnId="{48178C97-E406-40DC-8ED5-2D8F866FF91F}">
      <dgm:prSet/>
      <dgm:spPr/>
      <dgm:t>
        <a:bodyPr/>
        <a:lstStyle/>
        <a:p>
          <a:endParaRPr lang="en-US"/>
        </a:p>
      </dgm:t>
    </dgm:pt>
    <dgm:pt modelId="{BBE18AB4-1D65-42C0-AA40-69DA0C2206E3}">
      <dgm:prSet custT="1"/>
      <dgm:spPr/>
      <dgm:t>
        <a:bodyPr/>
        <a:lstStyle/>
        <a:p>
          <a:r>
            <a:rPr lang="en-US" sz="1600" b="1" dirty="0" smtClean="0">
              <a:latin typeface="+mn-lt"/>
            </a:rPr>
            <a:t>Compensation Unit</a:t>
          </a:r>
          <a:endParaRPr lang="en-US" sz="1600" b="1" dirty="0">
            <a:latin typeface="+mn-lt"/>
          </a:endParaRPr>
        </a:p>
      </dgm:t>
    </dgm:pt>
    <dgm:pt modelId="{F1DEA4D4-918F-4DF0-B2D5-0B6271AA5D10}" type="parTrans" cxnId="{E99F3813-4A71-49FB-8D4B-49BA66B9DA49}">
      <dgm:prSet/>
      <dgm:spPr/>
      <dgm:t>
        <a:bodyPr/>
        <a:lstStyle/>
        <a:p>
          <a:endParaRPr lang="en-US" sz="1600" b="1">
            <a:latin typeface="+mn-lt"/>
          </a:endParaRPr>
        </a:p>
      </dgm:t>
    </dgm:pt>
    <dgm:pt modelId="{209BDC62-66D8-43C7-BFC8-47DD7FE2DC3D}" type="sibTrans" cxnId="{E99F3813-4A71-49FB-8D4B-49BA66B9DA49}">
      <dgm:prSet/>
      <dgm:spPr/>
      <dgm:t>
        <a:bodyPr/>
        <a:lstStyle/>
        <a:p>
          <a:endParaRPr lang="en-US"/>
        </a:p>
      </dgm:t>
    </dgm:pt>
    <dgm:pt modelId="{A05055AC-F6AF-4563-820D-26713318B80B}">
      <dgm:prSet custT="1"/>
      <dgm:spPr/>
      <dgm:t>
        <a:bodyPr/>
        <a:lstStyle/>
        <a:p>
          <a:r>
            <a:rPr lang="en-US" sz="1600" b="1" dirty="0" smtClean="0">
              <a:latin typeface="+mn-lt"/>
            </a:rPr>
            <a:t>Cost Unit</a:t>
          </a:r>
          <a:endParaRPr lang="en-US" sz="1600" b="1" dirty="0">
            <a:latin typeface="+mn-lt"/>
          </a:endParaRPr>
        </a:p>
      </dgm:t>
    </dgm:pt>
    <dgm:pt modelId="{01902AF3-E5A2-4FE1-AF6C-85734457DF6D}" type="parTrans" cxnId="{1E6F9D6C-C6A1-4DBE-9D51-ABEF7119FC86}">
      <dgm:prSet/>
      <dgm:spPr/>
      <dgm:t>
        <a:bodyPr/>
        <a:lstStyle/>
        <a:p>
          <a:endParaRPr lang="en-US" sz="1600" b="1">
            <a:latin typeface="+mn-lt"/>
          </a:endParaRPr>
        </a:p>
      </dgm:t>
    </dgm:pt>
    <dgm:pt modelId="{4C2DA892-D699-4B8B-BFA7-32EAAA744BFD}" type="sibTrans" cxnId="{1E6F9D6C-C6A1-4DBE-9D51-ABEF7119FC86}">
      <dgm:prSet/>
      <dgm:spPr/>
      <dgm:t>
        <a:bodyPr/>
        <a:lstStyle/>
        <a:p>
          <a:endParaRPr lang="en-US"/>
        </a:p>
      </dgm:t>
    </dgm:pt>
    <dgm:pt modelId="{CEADABA8-ACAA-431F-8147-9AAAB4DD2E78}" type="pres">
      <dgm:prSet presAssocID="{7DAA6A08-4199-4FF0-81ED-2ECE94A5547E}" presName="hierChild1" presStyleCnt="0">
        <dgm:presLayoutVars>
          <dgm:orgChart val="1"/>
          <dgm:chPref val="1"/>
          <dgm:dir/>
          <dgm:animOne val="branch"/>
          <dgm:animLvl val="lvl"/>
          <dgm:resizeHandles/>
        </dgm:presLayoutVars>
      </dgm:prSet>
      <dgm:spPr/>
      <dgm:t>
        <a:bodyPr/>
        <a:lstStyle/>
        <a:p>
          <a:endParaRPr lang="en-US"/>
        </a:p>
      </dgm:t>
    </dgm:pt>
    <dgm:pt modelId="{6AC729F8-5B1B-4AC5-8598-7E2918769C89}" type="pres">
      <dgm:prSet presAssocID="{EA5E9CA8-C162-4013-9286-D7686942A715}" presName="hierRoot1" presStyleCnt="0">
        <dgm:presLayoutVars>
          <dgm:hierBranch val="init"/>
        </dgm:presLayoutVars>
      </dgm:prSet>
      <dgm:spPr/>
    </dgm:pt>
    <dgm:pt modelId="{04FFC55D-B6F0-4C97-AE59-A290F5C9C222}" type="pres">
      <dgm:prSet presAssocID="{EA5E9CA8-C162-4013-9286-D7686942A715}" presName="rootComposite1" presStyleCnt="0"/>
      <dgm:spPr/>
    </dgm:pt>
    <dgm:pt modelId="{C88D8648-8D94-4727-B94C-793EC46BE9D0}" type="pres">
      <dgm:prSet presAssocID="{EA5E9CA8-C162-4013-9286-D7686942A715}" presName="rootText1" presStyleLbl="node0" presStyleIdx="0" presStyleCnt="1" custScaleX="53194" custScaleY="63103">
        <dgm:presLayoutVars>
          <dgm:chPref val="3"/>
        </dgm:presLayoutVars>
      </dgm:prSet>
      <dgm:spPr/>
      <dgm:t>
        <a:bodyPr/>
        <a:lstStyle/>
        <a:p>
          <a:endParaRPr lang="en-US"/>
        </a:p>
      </dgm:t>
    </dgm:pt>
    <dgm:pt modelId="{DFADFE4E-51FE-452D-95BA-A1284A86DD3D}" type="pres">
      <dgm:prSet presAssocID="{EA5E9CA8-C162-4013-9286-D7686942A715}" presName="rootConnector1" presStyleLbl="node1" presStyleIdx="0" presStyleCnt="0"/>
      <dgm:spPr/>
      <dgm:t>
        <a:bodyPr/>
        <a:lstStyle/>
        <a:p>
          <a:endParaRPr lang="en-US"/>
        </a:p>
      </dgm:t>
    </dgm:pt>
    <dgm:pt modelId="{AD84BD16-7F03-4C06-9FE0-F3AF30CE90AF}" type="pres">
      <dgm:prSet presAssocID="{EA5E9CA8-C162-4013-9286-D7686942A715}" presName="hierChild2" presStyleCnt="0"/>
      <dgm:spPr/>
    </dgm:pt>
    <dgm:pt modelId="{E07173A5-EB50-4539-AFAB-391ABBC8C9C0}" type="pres">
      <dgm:prSet presAssocID="{C6ED4183-7D25-4927-B8B3-2612B28210B1}" presName="Name37" presStyleLbl="parChTrans1D2" presStyleIdx="0" presStyleCnt="1"/>
      <dgm:spPr/>
      <dgm:t>
        <a:bodyPr/>
        <a:lstStyle/>
        <a:p>
          <a:endParaRPr lang="en-US"/>
        </a:p>
      </dgm:t>
    </dgm:pt>
    <dgm:pt modelId="{E3E810D8-6DD7-419E-B7DE-FB5E68499DEF}" type="pres">
      <dgm:prSet presAssocID="{FF5EEC75-306C-482E-9FD0-3CBD109A3AE6}" presName="hierRoot2" presStyleCnt="0">
        <dgm:presLayoutVars>
          <dgm:hierBranch val="init"/>
        </dgm:presLayoutVars>
      </dgm:prSet>
      <dgm:spPr/>
    </dgm:pt>
    <dgm:pt modelId="{68025C0D-75F5-4A22-A6C8-32D2BDC1E0B5}" type="pres">
      <dgm:prSet presAssocID="{FF5EEC75-306C-482E-9FD0-3CBD109A3AE6}" presName="rootComposite" presStyleCnt="0"/>
      <dgm:spPr/>
    </dgm:pt>
    <dgm:pt modelId="{056D9095-25FB-4459-8E35-73996D5E9724}" type="pres">
      <dgm:prSet presAssocID="{FF5EEC75-306C-482E-9FD0-3CBD109A3AE6}" presName="rootText" presStyleLbl="node2" presStyleIdx="0" presStyleCnt="1" custScaleX="53194" custScaleY="63103" custLinFactNeighborY="-23166">
        <dgm:presLayoutVars>
          <dgm:chPref val="3"/>
        </dgm:presLayoutVars>
      </dgm:prSet>
      <dgm:spPr/>
      <dgm:t>
        <a:bodyPr/>
        <a:lstStyle/>
        <a:p>
          <a:endParaRPr lang="en-US"/>
        </a:p>
      </dgm:t>
    </dgm:pt>
    <dgm:pt modelId="{ABB4147D-99CD-4804-B565-F0F473C37624}" type="pres">
      <dgm:prSet presAssocID="{FF5EEC75-306C-482E-9FD0-3CBD109A3AE6}" presName="rootConnector" presStyleLbl="node2" presStyleIdx="0" presStyleCnt="1"/>
      <dgm:spPr/>
      <dgm:t>
        <a:bodyPr/>
        <a:lstStyle/>
        <a:p>
          <a:endParaRPr lang="en-US"/>
        </a:p>
      </dgm:t>
    </dgm:pt>
    <dgm:pt modelId="{10D7CC6B-568D-4268-9D5C-3D5AC0C9B256}" type="pres">
      <dgm:prSet presAssocID="{FF5EEC75-306C-482E-9FD0-3CBD109A3AE6}" presName="hierChild4" presStyleCnt="0"/>
      <dgm:spPr/>
    </dgm:pt>
    <dgm:pt modelId="{2382B6B3-055A-45B2-A528-B7EF317836A2}" type="pres">
      <dgm:prSet presAssocID="{6568184A-FA91-445C-883B-3CEC08BC782F}" presName="Name37" presStyleLbl="parChTrans1D3" presStyleIdx="0" presStyleCnt="4"/>
      <dgm:spPr/>
      <dgm:t>
        <a:bodyPr/>
        <a:lstStyle/>
        <a:p>
          <a:endParaRPr lang="en-US"/>
        </a:p>
      </dgm:t>
    </dgm:pt>
    <dgm:pt modelId="{98F2DAED-6314-4552-B32B-FF1D1B9A1495}" type="pres">
      <dgm:prSet presAssocID="{CEBA6509-51B8-4BCD-9434-A8C13E17E807}" presName="hierRoot2" presStyleCnt="0">
        <dgm:presLayoutVars>
          <dgm:hierBranch val="init"/>
        </dgm:presLayoutVars>
      </dgm:prSet>
      <dgm:spPr/>
    </dgm:pt>
    <dgm:pt modelId="{857C5AB4-9A44-4FF2-8992-C8E0AD1DAD47}" type="pres">
      <dgm:prSet presAssocID="{CEBA6509-51B8-4BCD-9434-A8C13E17E807}" presName="rootComposite" presStyleCnt="0"/>
      <dgm:spPr/>
    </dgm:pt>
    <dgm:pt modelId="{B38A2A88-3414-4B14-9D59-A186CB5A043B}" type="pres">
      <dgm:prSet presAssocID="{CEBA6509-51B8-4BCD-9434-A8C13E17E807}" presName="rootText" presStyleLbl="node3" presStyleIdx="0" presStyleCnt="4" custScaleX="89724" custScaleY="26974" custLinFactNeighborY="-53428">
        <dgm:presLayoutVars>
          <dgm:chPref val="3"/>
        </dgm:presLayoutVars>
      </dgm:prSet>
      <dgm:spPr/>
      <dgm:t>
        <a:bodyPr/>
        <a:lstStyle/>
        <a:p>
          <a:endParaRPr lang="en-US"/>
        </a:p>
      </dgm:t>
    </dgm:pt>
    <dgm:pt modelId="{50A579BC-CEA9-4205-9B6F-564754FD7AA0}" type="pres">
      <dgm:prSet presAssocID="{CEBA6509-51B8-4BCD-9434-A8C13E17E807}" presName="rootConnector" presStyleLbl="node3" presStyleIdx="0" presStyleCnt="4"/>
      <dgm:spPr/>
      <dgm:t>
        <a:bodyPr/>
        <a:lstStyle/>
        <a:p>
          <a:endParaRPr lang="en-US"/>
        </a:p>
      </dgm:t>
    </dgm:pt>
    <dgm:pt modelId="{BE4F6ED3-107A-40C8-9E36-63B2E09A9DE2}" type="pres">
      <dgm:prSet presAssocID="{CEBA6509-51B8-4BCD-9434-A8C13E17E807}" presName="hierChild4" presStyleCnt="0"/>
      <dgm:spPr/>
    </dgm:pt>
    <dgm:pt modelId="{DE033453-D1F8-4858-83A6-297A73221628}" type="pres">
      <dgm:prSet presAssocID="{CEBA6509-51B8-4BCD-9434-A8C13E17E807}" presName="hierChild5" presStyleCnt="0"/>
      <dgm:spPr/>
    </dgm:pt>
    <dgm:pt modelId="{0C1A6075-B8D7-4C92-B6C6-4124F5C454F9}" type="pres">
      <dgm:prSet presAssocID="{1C7ABF41-E83A-4CFD-804C-D279C244C7B2}" presName="Name37" presStyleLbl="parChTrans1D3" presStyleIdx="1" presStyleCnt="4"/>
      <dgm:spPr/>
      <dgm:t>
        <a:bodyPr/>
        <a:lstStyle/>
        <a:p>
          <a:endParaRPr lang="en-US"/>
        </a:p>
      </dgm:t>
    </dgm:pt>
    <dgm:pt modelId="{C0E9244F-818E-4CE2-ACC5-0957AF4A46FD}" type="pres">
      <dgm:prSet presAssocID="{114B5000-BD13-4A62-9DD0-541399ED482C}" presName="hierRoot2" presStyleCnt="0">
        <dgm:presLayoutVars>
          <dgm:hierBranch val="init"/>
        </dgm:presLayoutVars>
      </dgm:prSet>
      <dgm:spPr/>
    </dgm:pt>
    <dgm:pt modelId="{054EE0A5-18FF-4C6A-82E9-B69A5762A2BD}" type="pres">
      <dgm:prSet presAssocID="{114B5000-BD13-4A62-9DD0-541399ED482C}" presName="rootComposite" presStyleCnt="0"/>
      <dgm:spPr/>
    </dgm:pt>
    <dgm:pt modelId="{4E10EF6C-CDC7-4635-81A5-F4D4ED52422D}" type="pres">
      <dgm:prSet presAssocID="{114B5000-BD13-4A62-9DD0-541399ED482C}" presName="rootText" presStyleLbl="node3" presStyleIdx="1" presStyleCnt="4" custScaleX="89724" custScaleY="26974" custLinFactNeighborY="-85215">
        <dgm:presLayoutVars>
          <dgm:chPref val="3"/>
        </dgm:presLayoutVars>
      </dgm:prSet>
      <dgm:spPr/>
      <dgm:t>
        <a:bodyPr/>
        <a:lstStyle/>
        <a:p>
          <a:endParaRPr lang="en-US"/>
        </a:p>
      </dgm:t>
    </dgm:pt>
    <dgm:pt modelId="{26D40903-0466-4180-AAAB-F6E1B4B110DD}" type="pres">
      <dgm:prSet presAssocID="{114B5000-BD13-4A62-9DD0-541399ED482C}" presName="rootConnector" presStyleLbl="node3" presStyleIdx="1" presStyleCnt="4"/>
      <dgm:spPr/>
      <dgm:t>
        <a:bodyPr/>
        <a:lstStyle/>
        <a:p>
          <a:endParaRPr lang="en-US"/>
        </a:p>
      </dgm:t>
    </dgm:pt>
    <dgm:pt modelId="{F598805D-2206-4DBD-A4C2-C4AE9F0E56EB}" type="pres">
      <dgm:prSet presAssocID="{114B5000-BD13-4A62-9DD0-541399ED482C}" presName="hierChild4" presStyleCnt="0"/>
      <dgm:spPr/>
    </dgm:pt>
    <dgm:pt modelId="{BA5B23C2-4B16-405F-8A8E-5F08C36B548A}" type="pres">
      <dgm:prSet presAssocID="{114B5000-BD13-4A62-9DD0-541399ED482C}" presName="hierChild5" presStyleCnt="0"/>
      <dgm:spPr/>
    </dgm:pt>
    <dgm:pt modelId="{5A0C2500-FD64-4ED0-A9AC-53700DEC4A5D}" type="pres">
      <dgm:prSet presAssocID="{F1DEA4D4-918F-4DF0-B2D5-0B6271AA5D10}" presName="Name37" presStyleLbl="parChTrans1D3" presStyleIdx="2" presStyleCnt="4"/>
      <dgm:spPr/>
      <dgm:t>
        <a:bodyPr/>
        <a:lstStyle/>
        <a:p>
          <a:endParaRPr lang="en-US"/>
        </a:p>
      </dgm:t>
    </dgm:pt>
    <dgm:pt modelId="{A3A3C17D-C3C5-4BA7-9354-4803E77FEE30}" type="pres">
      <dgm:prSet presAssocID="{BBE18AB4-1D65-42C0-AA40-69DA0C2206E3}" presName="hierRoot2" presStyleCnt="0">
        <dgm:presLayoutVars>
          <dgm:hierBranch val="init"/>
        </dgm:presLayoutVars>
      </dgm:prSet>
      <dgm:spPr/>
    </dgm:pt>
    <dgm:pt modelId="{06614C54-1A10-4140-8817-DCD16A56EAF0}" type="pres">
      <dgm:prSet presAssocID="{BBE18AB4-1D65-42C0-AA40-69DA0C2206E3}" presName="rootComposite" presStyleCnt="0"/>
      <dgm:spPr/>
    </dgm:pt>
    <dgm:pt modelId="{1C697D2D-C36B-40E6-97DE-56053341C3F0}" type="pres">
      <dgm:prSet presAssocID="{BBE18AB4-1D65-42C0-AA40-69DA0C2206E3}" presName="rootText" presStyleLbl="node3" presStyleIdx="2" presStyleCnt="4" custScaleX="89724" custScaleY="26974" custLinFactY="-18443" custLinFactNeighborY="-100000">
        <dgm:presLayoutVars>
          <dgm:chPref val="3"/>
        </dgm:presLayoutVars>
      </dgm:prSet>
      <dgm:spPr/>
      <dgm:t>
        <a:bodyPr/>
        <a:lstStyle/>
        <a:p>
          <a:endParaRPr lang="en-US"/>
        </a:p>
      </dgm:t>
    </dgm:pt>
    <dgm:pt modelId="{739EE2F5-9655-4B38-976D-6A25DF6B7381}" type="pres">
      <dgm:prSet presAssocID="{BBE18AB4-1D65-42C0-AA40-69DA0C2206E3}" presName="rootConnector" presStyleLbl="node3" presStyleIdx="2" presStyleCnt="4"/>
      <dgm:spPr/>
      <dgm:t>
        <a:bodyPr/>
        <a:lstStyle/>
        <a:p>
          <a:endParaRPr lang="en-US"/>
        </a:p>
      </dgm:t>
    </dgm:pt>
    <dgm:pt modelId="{60B969FB-09ED-4455-802E-C452DF39C3AE}" type="pres">
      <dgm:prSet presAssocID="{BBE18AB4-1D65-42C0-AA40-69DA0C2206E3}" presName="hierChild4" presStyleCnt="0"/>
      <dgm:spPr/>
    </dgm:pt>
    <dgm:pt modelId="{03D28217-6BD2-426B-A377-A89C497789B0}" type="pres">
      <dgm:prSet presAssocID="{BBE18AB4-1D65-42C0-AA40-69DA0C2206E3}" presName="hierChild5" presStyleCnt="0"/>
      <dgm:spPr/>
    </dgm:pt>
    <dgm:pt modelId="{2909B80B-8884-4A28-B926-53FA9F0C4F66}" type="pres">
      <dgm:prSet presAssocID="{01902AF3-E5A2-4FE1-AF6C-85734457DF6D}" presName="Name37" presStyleLbl="parChTrans1D3" presStyleIdx="3" presStyleCnt="4"/>
      <dgm:spPr/>
      <dgm:t>
        <a:bodyPr/>
        <a:lstStyle/>
        <a:p>
          <a:endParaRPr lang="en-US"/>
        </a:p>
      </dgm:t>
    </dgm:pt>
    <dgm:pt modelId="{4939B7DC-CF37-4D3E-BCA0-1622B6D430C6}" type="pres">
      <dgm:prSet presAssocID="{A05055AC-F6AF-4563-820D-26713318B80B}" presName="hierRoot2" presStyleCnt="0">
        <dgm:presLayoutVars>
          <dgm:hierBranch val="init"/>
        </dgm:presLayoutVars>
      </dgm:prSet>
      <dgm:spPr/>
    </dgm:pt>
    <dgm:pt modelId="{7DCFE796-463E-4910-A493-922FC1902C63}" type="pres">
      <dgm:prSet presAssocID="{A05055AC-F6AF-4563-820D-26713318B80B}" presName="rootComposite" presStyleCnt="0"/>
      <dgm:spPr/>
    </dgm:pt>
    <dgm:pt modelId="{57E1A70D-254B-4EAA-BD32-CDAC4A850779}" type="pres">
      <dgm:prSet presAssocID="{A05055AC-F6AF-4563-820D-26713318B80B}" presName="rootText" presStyleLbl="node3" presStyleIdx="3" presStyleCnt="4" custScaleX="89724" custScaleY="26974" custLinFactY="-51671" custLinFactNeighborY="-100000">
        <dgm:presLayoutVars>
          <dgm:chPref val="3"/>
        </dgm:presLayoutVars>
      </dgm:prSet>
      <dgm:spPr/>
      <dgm:t>
        <a:bodyPr/>
        <a:lstStyle/>
        <a:p>
          <a:endParaRPr lang="en-US"/>
        </a:p>
      </dgm:t>
    </dgm:pt>
    <dgm:pt modelId="{6F00E02B-AC88-4B47-A960-4FD8A98107CE}" type="pres">
      <dgm:prSet presAssocID="{A05055AC-F6AF-4563-820D-26713318B80B}" presName="rootConnector" presStyleLbl="node3" presStyleIdx="3" presStyleCnt="4"/>
      <dgm:spPr/>
      <dgm:t>
        <a:bodyPr/>
        <a:lstStyle/>
        <a:p>
          <a:endParaRPr lang="en-US"/>
        </a:p>
      </dgm:t>
    </dgm:pt>
    <dgm:pt modelId="{95A6F445-F9F5-46FB-B949-B16A11318314}" type="pres">
      <dgm:prSet presAssocID="{A05055AC-F6AF-4563-820D-26713318B80B}" presName="hierChild4" presStyleCnt="0"/>
      <dgm:spPr/>
    </dgm:pt>
    <dgm:pt modelId="{0686805D-15B2-45B2-A9B3-1ACE8C8C98F5}" type="pres">
      <dgm:prSet presAssocID="{A05055AC-F6AF-4563-820D-26713318B80B}" presName="hierChild5" presStyleCnt="0"/>
      <dgm:spPr/>
    </dgm:pt>
    <dgm:pt modelId="{AAA2DD96-D269-4DAD-9A79-6E9BD2317C0A}" type="pres">
      <dgm:prSet presAssocID="{FF5EEC75-306C-482E-9FD0-3CBD109A3AE6}" presName="hierChild5" presStyleCnt="0"/>
      <dgm:spPr/>
    </dgm:pt>
    <dgm:pt modelId="{486FC36A-E684-47D9-9B8A-12E08D67A4C3}" type="pres">
      <dgm:prSet presAssocID="{EA5E9CA8-C162-4013-9286-D7686942A715}" presName="hierChild3" presStyleCnt="0"/>
      <dgm:spPr/>
    </dgm:pt>
  </dgm:ptLst>
  <dgm:cxnLst>
    <dgm:cxn modelId="{3F7AD442-7910-4C0D-99B9-E738D683089A}" type="presOf" srcId="{A05055AC-F6AF-4563-820D-26713318B80B}" destId="{6F00E02B-AC88-4B47-A960-4FD8A98107CE}" srcOrd="1" destOrd="0" presId="urn:microsoft.com/office/officeart/2005/8/layout/orgChart1"/>
    <dgm:cxn modelId="{1C96CD83-EA0F-4B11-ADEB-6883E8E4055C}" type="presOf" srcId="{7DAA6A08-4199-4FF0-81ED-2ECE94A5547E}" destId="{CEADABA8-ACAA-431F-8147-9AAAB4DD2E78}" srcOrd="0" destOrd="0" presId="urn:microsoft.com/office/officeart/2005/8/layout/orgChart1"/>
    <dgm:cxn modelId="{48178C97-E406-40DC-8ED5-2D8F866FF91F}" srcId="{FF5EEC75-306C-482E-9FD0-3CBD109A3AE6}" destId="{114B5000-BD13-4A62-9DD0-541399ED482C}" srcOrd="1" destOrd="0" parTransId="{1C7ABF41-E83A-4CFD-804C-D279C244C7B2}" sibTransId="{8F69741E-57A6-4DEE-932E-1563C605C63A}"/>
    <dgm:cxn modelId="{E6FED469-7FA1-4DBE-939E-D8C739243388}" type="presOf" srcId="{F1DEA4D4-918F-4DF0-B2D5-0B6271AA5D10}" destId="{5A0C2500-FD64-4ED0-A9AC-53700DEC4A5D}" srcOrd="0" destOrd="0" presId="urn:microsoft.com/office/officeart/2005/8/layout/orgChart1"/>
    <dgm:cxn modelId="{840E82E1-0DA3-4DCF-BAFD-2EAD92213019}" type="presOf" srcId="{01902AF3-E5A2-4FE1-AF6C-85734457DF6D}" destId="{2909B80B-8884-4A28-B926-53FA9F0C4F66}" srcOrd="0" destOrd="0" presId="urn:microsoft.com/office/officeart/2005/8/layout/orgChart1"/>
    <dgm:cxn modelId="{E99F3813-4A71-49FB-8D4B-49BA66B9DA49}" srcId="{FF5EEC75-306C-482E-9FD0-3CBD109A3AE6}" destId="{BBE18AB4-1D65-42C0-AA40-69DA0C2206E3}" srcOrd="2" destOrd="0" parTransId="{F1DEA4D4-918F-4DF0-B2D5-0B6271AA5D10}" sibTransId="{209BDC62-66D8-43C7-BFC8-47DD7FE2DC3D}"/>
    <dgm:cxn modelId="{39FE5B4A-331E-455F-B254-01947C2752E2}" srcId="{FF5EEC75-306C-482E-9FD0-3CBD109A3AE6}" destId="{CEBA6509-51B8-4BCD-9434-A8C13E17E807}" srcOrd="0" destOrd="0" parTransId="{6568184A-FA91-445C-883B-3CEC08BC782F}" sibTransId="{C19627E0-A8C6-47B7-A234-6502F9E197A7}"/>
    <dgm:cxn modelId="{9A4204FB-C138-4413-B388-7D462944357E}" type="presOf" srcId="{114B5000-BD13-4A62-9DD0-541399ED482C}" destId="{26D40903-0466-4180-AAAB-F6E1B4B110DD}" srcOrd="1" destOrd="0" presId="urn:microsoft.com/office/officeart/2005/8/layout/orgChart1"/>
    <dgm:cxn modelId="{61C1AC79-9DEA-43C0-A780-F11FE5F51127}" type="presOf" srcId="{EA5E9CA8-C162-4013-9286-D7686942A715}" destId="{C88D8648-8D94-4727-B94C-793EC46BE9D0}" srcOrd="0" destOrd="0" presId="urn:microsoft.com/office/officeart/2005/8/layout/orgChart1"/>
    <dgm:cxn modelId="{CC6727E6-871A-49BA-A76A-A29A50F3B9A4}" type="presOf" srcId="{FF5EEC75-306C-482E-9FD0-3CBD109A3AE6}" destId="{056D9095-25FB-4459-8E35-73996D5E9724}" srcOrd="0" destOrd="0" presId="urn:microsoft.com/office/officeart/2005/8/layout/orgChart1"/>
    <dgm:cxn modelId="{B65F43E1-0A9B-4844-8BD5-81F751B899C6}" type="presOf" srcId="{BBE18AB4-1D65-42C0-AA40-69DA0C2206E3}" destId="{1C697D2D-C36B-40E6-97DE-56053341C3F0}" srcOrd="0" destOrd="0" presId="urn:microsoft.com/office/officeart/2005/8/layout/orgChart1"/>
    <dgm:cxn modelId="{9CDFBEFE-4C4A-4F39-84DA-49FD46C96B7D}" type="presOf" srcId="{A05055AC-F6AF-4563-820D-26713318B80B}" destId="{57E1A70D-254B-4EAA-BD32-CDAC4A850779}" srcOrd="0" destOrd="0" presId="urn:microsoft.com/office/officeart/2005/8/layout/orgChart1"/>
    <dgm:cxn modelId="{2FC38947-8EE7-46A2-94AA-5D6FBE21B7F2}" type="presOf" srcId="{FF5EEC75-306C-482E-9FD0-3CBD109A3AE6}" destId="{ABB4147D-99CD-4804-B565-F0F473C37624}" srcOrd="1" destOrd="0" presId="urn:microsoft.com/office/officeart/2005/8/layout/orgChart1"/>
    <dgm:cxn modelId="{59F8A11B-0E7A-43AA-A163-C1975E9B44C6}" type="presOf" srcId="{C6ED4183-7D25-4927-B8B3-2612B28210B1}" destId="{E07173A5-EB50-4539-AFAB-391ABBC8C9C0}" srcOrd="0" destOrd="0" presId="urn:microsoft.com/office/officeart/2005/8/layout/orgChart1"/>
    <dgm:cxn modelId="{F2B9275A-3F02-4420-B49B-2F5E5C78ABA9}" type="presOf" srcId="{CEBA6509-51B8-4BCD-9434-A8C13E17E807}" destId="{50A579BC-CEA9-4205-9B6F-564754FD7AA0}" srcOrd="1" destOrd="0" presId="urn:microsoft.com/office/officeart/2005/8/layout/orgChart1"/>
    <dgm:cxn modelId="{2201813B-383E-4878-AA57-4A9510D9DAB4}" type="presOf" srcId="{BBE18AB4-1D65-42C0-AA40-69DA0C2206E3}" destId="{739EE2F5-9655-4B38-976D-6A25DF6B7381}" srcOrd="1" destOrd="0" presId="urn:microsoft.com/office/officeart/2005/8/layout/orgChart1"/>
    <dgm:cxn modelId="{B249F632-DA3D-4BC4-B2C1-0AE14A094523}" type="presOf" srcId="{6568184A-FA91-445C-883B-3CEC08BC782F}" destId="{2382B6B3-055A-45B2-A528-B7EF317836A2}" srcOrd="0" destOrd="0" presId="urn:microsoft.com/office/officeart/2005/8/layout/orgChart1"/>
    <dgm:cxn modelId="{B0BAA512-864D-414F-9342-12CE66FCAA9B}" srcId="{7DAA6A08-4199-4FF0-81ED-2ECE94A5547E}" destId="{EA5E9CA8-C162-4013-9286-D7686942A715}" srcOrd="0" destOrd="0" parTransId="{B7F1B2EE-1680-47C0-84D3-3052C371FAAB}" sibTransId="{2153DAD8-478F-41D4-9DEC-082650506018}"/>
    <dgm:cxn modelId="{53711887-3ADA-46BF-9E22-0C4FA91F0637}" type="presOf" srcId="{114B5000-BD13-4A62-9DD0-541399ED482C}" destId="{4E10EF6C-CDC7-4635-81A5-F4D4ED52422D}" srcOrd="0" destOrd="0" presId="urn:microsoft.com/office/officeart/2005/8/layout/orgChart1"/>
    <dgm:cxn modelId="{B4BA752A-3180-4BA1-9112-46B72C7137EF}" type="presOf" srcId="{1C7ABF41-E83A-4CFD-804C-D279C244C7B2}" destId="{0C1A6075-B8D7-4C92-B6C6-4124F5C454F9}" srcOrd="0" destOrd="0" presId="urn:microsoft.com/office/officeart/2005/8/layout/orgChart1"/>
    <dgm:cxn modelId="{B0B673C2-A453-4292-8B39-F356E28CBB19}" type="presOf" srcId="{EA5E9CA8-C162-4013-9286-D7686942A715}" destId="{DFADFE4E-51FE-452D-95BA-A1284A86DD3D}" srcOrd="1" destOrd="0" presId="urn:microsoft.com/office/officeart/2005/8/layout/orgChart1"/>
    <dgm:cxn modelId="{3567AF1C-23D6-4E83-9E28-63BD00AC4D5E}" srcId="{EA5E9CA8-C162-4013-9286-D7686942A715}" destId="{FF5EEC75-306C-482E-9FD0-3CBD109A3AE6}" srcOrd="0" destOrd="0" parTransId="{C6ED4183-7D25-4927-B8B3-2612B28210B1}" sibTransId="{C968F44C-5ECF-41EF-8CE0-CED8DC0932A1}"/>
    <dgm:cxn modelId="{991B69AF-DEEF-4A6F-8AB6-D83ED14C607A}" type="presOf" srcId="{CEBA6509-51B8-4BCD-9434-A8C13E17E807}" destId="{B38A2A88-3414-4B14-9D59-A186CB5A043B}" srcOrd="0" destOrd="0" presId="urn:microsoft.com/office/officeart/2005/8/layout/orgChart1"/>
    <dgm:cxn modelId="{1E6F9D6C-C6A1-4DBE-9D51-ABEF7119FC86}" srcId="{FF5EEC75-306C-482E-9FD0-3CBD109A3AE6}" destId="{A05055AC-F6AF-4563-820D-26713318B80B}" srcOrd="3" destOrd="0" parTransId="{01902AF3-E5A2-4FE1-AF6C-85734457DF6D}" sibTransId="{4C2DA892-D699-4B8B-BFA7-32EAAA744BFD}"/>
    <dgm:cxn modelId="{73F9BD5C-B3E3-4BA3-A3EC-A3E1A5D089DF}" type="presParOf" srcId="{CEADABA8-ACAA-431F-8147-9AAAB4DD2E78}" destId="{6AC729F8-5B1B-4AC5-8598-7E2918769C89}" srcOrd="0" destOrd="0" presId="urn:microsoft.com/office/officeart/2005/8/layout/orgChart1"/>
    <dgm:cxn modelId="{D8952853-E00E-4E5B-BB2A-690D1FA50782}" type="presParOf" srcId="{6AC729F8-5B1B-4AC5-8598-7E2918769C89}" destId="{04FFC55D-B6F0-4C97-AE59-A290F5C9C222}" srcOrd="0" destOrd="0" presId="urn:microsoft.com/office/officeart/2005/8/layout/orgChart1"/>
    <dgm:cxn modelId="{41CE5F75-471E-47DB-8F4D-B1E0E5B1EF01}" type="presParOf" srcId="{04FFC55D-B6F0-4C97-AE59-A290F5C9C222}" destId="{C88D8648-8D94-4727-B94C-793EC46BE9D0}" srcOrd="0" destOrd="0" presId="urn:microsoft.com/office/officeart/2005/8/layout/orgChart1"/>
    <dgm:cxn modelId="{37E89E66-4708-4626-A6CD-091EBA22407E}" type="presParOf" srcId="{04FFC55D-B6F0-4C97-AE59-A290F5C9C222}" destId="{DFADFE4E-51FE-452D-95BA-A1284A86DD3D}" srcOrd="1" destOrd="0" presId="urn:microsoft.com/office/officeart/2005/8/layout/orgChart1"/>
    <dgm:cxn modelId="{2B40D7C3-477B-4D22-BD21-B731297D8606}" type="presParOf" srcId="{6AC729F8-5B1B-4AC5-8598-7E2918769C89}" destId="{AD84BD16-7F03-4C06-9FE0-F3AF30CE90AF}" srcOrd="1" destOrd="0" presId="urn:microsoft.com/office/officeart/2005/8/layout/orgChart1"/>
    <dgm:cxn modelId="{1BBCDF54-D22F-49BC-828C-5BB21A1A4E84}" type="presParOf" srcId="{AD84BD16-7F03-4C06-9FE0-F3AF30CE90AF}" destId="{E07173A5-EB50-4539-AFAB-391ABBC8C9C0}" srcOrd="0" destOrd="0" presId="urn:microsoft.com/office/officeart/2005/8/layout/orgChart1"/>
    <dgm:cxn modelId="{42624690-9DE7-4541-B28E-78D78338B232}" type="presParOf" srcId="{AD84BD16-7F03-4C06-9FE0-F3AF30CE90AF}" destId="{E3E810D8-6DD7-419E-B7DE-FB5E68499DEF}" srcOrd="1" destOrd="0" presId="urn:microsoft.com/office/officeart/2005/8/layout/orgChart1"/>
    <dgm:cxn modelId="{24E6551D-F21A-40C6-8ADE-F8053C67FE4F}" type="presParOf" srcId="{E3E810D8-6DD7-419E-B7DE-FB5E68499DEF}" destId="{68025C0D-75F5-4A22-A6C8-32D2BDC1E0B5}" srcOrd="0" destOrd="0" presId="urn:microsoft.com/office/officeart/2005/8/layout/orgChart1"/>
    <dgm:cxn modelId="{BB139D2E-BBFA-475A-9C75-80B92D021308}" type="presParOf" srcId="{68025C0D-75F5-4A22-A6C8-32D2BDC1E0B5}" destId="{056D9095-25FB-4459-8E35-73996D5E9724}" srcOrd="0" destOrd="0" presId="urn:microsoft.com/office/officeart/2005/8/layout/orgChart1"/>
    <dgm:cxn modelId="{037BCB57-764B-4D6E-8E61-26395F75B3CC}" type="presParOf" srcId="{68025C0D-75F5-4A22-A6C8-32D2BDC1E0B5}" destId="{ABB4147D-99CD-4804-B565-F0F473C37624}" srcOrd="1" destOrd="0" presId="urn:microsoft.com/office/officeart/2005/8/layout/orgChart1"/>
    <dgm:cxn modelId="{786B1423-BC2F-4273-8432-A65AD6E4124B}" type="presParOf" srcId="{E3E810D8-6DD7-419E-B7DE-FB5E68499DEF}" destId="{10D7CC6B-568D-4268-9D5C-3D5AC0C9B256}" srcOrd="1" destOrd="0" presId="urn:microsoft.com/office/officeart/2005/8/layout/orgChart1"/>
    <dgm:cxn modelId="{A9327875-5FCD-4BE0-8A19-E95D52B22498}" type="presParOf" srcId="{10D7CC6B-568D-4268-9D5C-3D5AC0C9B256}" destId="{2382B6B3-055A-45B2-A528-B7EF317836A2}" srcOrd="0" destOrd="0" presId="urn:microsoft.com/office/officeart/2005/8/layout/orgChart1"/>
    <dgm:cxn modelId="{6ABB35FA-596A-4585-A49E-B23A9B3686BE}" type="presParOf" srcId="{10D7CC6B-568D-4268-9D5C-3D5AC0C9B256}" destId="{98F2DAED-6314-4552-B32B-FF1D1B9A1495}" srcOrd="1" destOrd="0" presId="urn:microsoft.com/office/officeart/2005/8/layout/orgChart1"/>
    <dgm:cxn modelId="{B8B4B9A4-C5BC-4C7B-870A-97E91A1A90EA}" type="presParOf" srcId="{98F2DAED-6314-4552-B32B-FF1D1B9A1495}" destId="{857C5AB4-9A44-4FF2-8992-C8E0AD1DAD47}" srcOrd="0" destOrd="0" presId="urn:microsoft.com/office/officeart/2005/8/layout/orgChart1"/>
    <dgm:cxn modelId="{7C10CA63-FD8F-4236-9B65-46691701A303}" type="presParOf" srcId="{857C5AB4-9A44-4FF2-8992-C8E0AD1DAD47}" destId="{B38A2A88-3414-4B14-9D59-A186CB5A043B}" srcOrd="0" destOrd="0" presId="urn:microsoft.com/office/officeart/2005/8/layout/orgChart1"/>
    <dgm:cxn modelId="{93129469-41B7-4060-BDD9-A80E7C3B26F5}" type="presParOf" srcId="{857C5AB4-9A44-4FF2-8992-C8E0AD1DAD47}" destId="{50A579BC-CEA9-4205-9B6F-564754FD7AA0}" srcOrd="1" destOrd="0" presId="urn:microsoft.com/office/officeart/2005/8/layout/orgChart1"/>
    <dgm:cxn modelId="{061F0EC1-3C15-44AE-8DCD-C56AB45D4F7F}" type="presParOf" srcId="{98F2DAED-6314-4552-B32B-FF1D1B9A1495}" destId="{BE4F6ED3-107A-40C8-9E36-63B2E09A9DE2}" srcOrd="1" destOrd="0" presId="urn:microsoft.com/office/officeart/2005/8/layout/orgChart1"/>
    <dgm:cxn modelId="{EF6253A0-3FCB-42BF-B2CA-FD46CB3494CD}" type="presParOf" srcId="{98F2DAED-6314-4552-B32B-FF1D1B9A1495}" destId="{DE033453-D1F8-4858-83A6-297A73221628}" srcOrd="2" destOrd="0" presId="urn:microsoft.com/office/officeart/2005/8/layout/orgChart1"/>
    <dgm:cxn modelId="{4EC7559F-4BB1-49C2-BB44-B10D04A8CBF2}" type="presParOf" srcId="{10D7CC6B-568D-4268-9D5C-3D5AC0C9B256}" destId="{0C1A6075-B8D7-4C92-B6C6-4124F5C454F9}" srcOrd="2" destOrd="0" presId="urn:microsoft.com/office/officeart/2005/8/layout/orgChart1"/>
    <dgm:cxn modelId="{1C444017-BD8F-4816-95A8-51270AA50465}" type="presParOf" srcId="{10D7CC6B-568D-4268-9D5C-3D5AC0C9B256}" destId="{C0E9244F-818E-4CE2-ACC5-0957AF4A46FD}" srcOrd="3" destOrd="0" presId="urn:microsoft.com/office/officeart/2005/8/layout/orgChart1"/>
    <dgm:cxn modelId="{A1CD6D93-3F98-4934-B97E-9F0DC743A3BC}" type="presParOf" srcId="{C0E9244F-818E-4CE2-ACC5-0957AF4A46FD}" destId="{054EE0A5-18FF-4C6A-82E9-B69A5762A2BD}" srcOrd="0" destOrd="0" presId="urn:microsoft.com/office/officeart/2005/8/layout/orgChart1"/>
    <dgm:cxn modelId="{275315F8-7CED-4197-88E9-C9330BB619F1}" type="presParOf" srcId="{054EE0A5-18FF-4C6A-82E9-B69A5762A2BD}" destId="{4E10EF6C-CDC7-4635-81A5-F4D4ED52422D}" srcOrd="0" destOrd="0" presId="urn:microsoft.com/office/officeart/2005/8/layout/orgChart1"/>
    <dgm:cxn modelId="{92B5EE83-725F-4E5F-B1C5-DDC213021F4C}" type="presParOf" srcId="{054EE0A5-18FF-4C6A-82E9-B69A5762A2BD}" destId="{26D40903-0466-4180-AAAB-F6E1B4B110DD}" srcOrd="1" destOrd="0" presId="urn:microsoft.com/office/officeart/2005/8/layout/orgChart1"/>
    <dgm:cxn modelId="{08E492C0-4A39-4A7D-A64F-87E67D8EB485}" type="presParOf" srcId="{C0E9244F-818E-4CE2-ACC5-0957AF4A46FD}" destId="{F598805D-2206-4DBD-A4C2-C4AE9F0E56EB}" srcOrd="1" destOrd="0" presId="urn:microsoft.com/office/officeart/2005/8/layout/orgChart1"/>
    <dgm:cxn modelId="{441733D9-A5FA-46A4-A68E-D57AB150893F}" type="presParOf" srcId="{C0E9244F-818E-4CE2-ACC5-0957AF4A46FD}" destId="{BA5B23C2-4B16-405F-8A8E-5F08C36B548A}" srcOrd="2" destOrd="0" presId="urn:microsoft.com/office/officeart/2005/8/layout/orgChart1"/>
    <dgm:cxn modelId="{6CDF7226-7403-4C08-B379-396AA1366DA4}" type="presParOf" srcId="{10D7CC6B-568D-4268-9D5C-3D5AC0C9B256}" destId="{5A0C2500-FD64-4ED0-A9AC-53700DEC4A5D}" srcOrd="4" destOrd="0" presId="urn:microsoft.com/office/officeart/2005/8/layout/orgChart1"/>
    <dgm:cxn modelId="{FDF2B807-82BC-4B97-AF89-E1C8462C7E78}" type="presParOf" srcId="{10D7CC6B-568D-4268-9D5C-3D5AC0C9B256}" destId="{A3A3C17D-C3C5-4BA7-9354-4803E77FEE30}" srcOrd="5" destOrd="0" presId="urn:microsoft.com/office/officeart/2005/8/layout/orgChart1"/>
    <dgm:cxn modelId="{06359EB3-6000-4374-81D4-CCB385E9DCD2}" type="presParOf" srcId="{A3A3C17D-C3C5-4BA7-9354-4803E77FEE30}" destId="{06614C54-1A10-4140-8817-DCD16A56EAF0}" srcOrd="0" destOrd="0" presId="urn:microsoft.com/office/officeart/2005/8/layout/orgChart1"/>
    <dgm:cxn modelId="{D2FB1513-8D09-4908-B415-E56C50A6C55C}" type="presParOf" srcId="{06614C54-1A10-4140-8817-DCD16A56EAF0}" destId="{1C697D2D-C36B-40E6-97DE-56053341C3F0}" srcOrd="0" destOrd="0" presId="urn:microsoft.com/office/officeart/2005/8/layout/orgChart1"/>
    <dgm:cxn modelId="{09298DBB-9326-407C-8E3B-2AAB7EEEB11A}" type="presParOf" srcId="{06614C54-1A10-4140-8817-DCD16A56EAF0}" destId="{739EE2F5-9655-4B38-976D-6A25DF6B7381}" srcOrd="1" destOrd="0" presId="urn:microsoft.com/office/officeart/2005/8/layout/orgChart1"/>
    <dgm:cxn modelId="{696ABD44-02E1-44DD-9902-87566BAA4B47}" type="presParOf" srcId="{A3A3C17D-C3C5-4BA7-9354-4803E77FEE30}" destId="{60B969FB-09ED-4455-802E-C452DF39C3AE}" srcOrd="1" destOrd="0" presId="urn:microsoft.com/office/officeart/2005/8/layout/orgChart1"/>
    <dgm:cxn modelId="{8A2063EA-2686-4BA6-A143-E431F2C33E5B}" type="presParOf" srcId="{A3A3C17D-C3C5-4BA7-9354-4803E77FEE30}" destId="{03D28217-6BD2-426B-A377-A89C497789B0}" srcOrd="2" destOrd="0" presId="urn:microsoft.com/office/officeart/2005/8/layout/orgChart1"/>
    <dgm:cxn modelId="{C202A2E2-69E7-491A-832C-4CF715A3ECFD}" type="presParOf" srcId="{10D7CC6B-568D-4268-9D5C-3D5AC0C9B256}" destId="{2909B80B-8884-4A28-B926-53FA9F0C4F66}" srcOrd="6" destOrd="0" presId="urn:microsoft.com/office/officeart/2005/8/layout/orgChart1"/>
    <dgm:cxn modelId="{3BD9853F-32DD-4D95-8EF4-094CDDB2092C}" type="presParOf" srcId="{10D7CC6B-568D-4268-9D5C-3D5AC0C9B256}" destId="{4939B7DC-CF37-4D3E-BCA0-1622B6D430C6}" srcOrd="7" destOrd="0" presId="urn:microsoft.com/office/officeart/2005/8/layout/orgChart1"/>
    <dgm:cxn modelId="{D3308110-81BC-4497-A2EE-43C7DA2CAA61}" type="presParOf" srcId="{4939B7DC-CF37-4D3E-BCA0-1622B6D430C6}" destId="{7DCFE796-463E-4910-A493-922FC1902C63}" srcOrd="0" destOrd="0" presId="urn:microsoft.com/office/officeart/2005/8/layout/orgChart1"/>
    <dgm:cxn modelId="{E26DF18F-5D6E-4ACB-B03E-AAFDE532E4DE}" type="presParOf" srcId="{7DCFE796-463E-4910-A493-922FC1902C63}" destId="{57E1A70D-254B-4EAA-BD32-CDAC4A850779}" srcOrd="0" destOrd="0" presId="urn:microsoft.com/office/officeart/2005/8/layout/orgChart1"/>
    <dgm:cxn modelId="{4057E6D3-E7F6-405C-A08E-B2BC8B39F549}" type="presParOf" srcId="{7DCFE796-463E-4910-A493-922FC1902C63}" destId="{6F00E02B-AC88-4B47-A960-4FD8A98107CE}" srcOrd="1" destOrd="0" presId="urn:microsoft.com/office/officeart/2005/8/layout/orgChart1"/>
    <dgm:cxn modelId="{1EBB3C4A-D5F3-438D-920F-E05DB561CF62}" type="presParOf" srcId="{4939B7DC-CF37-4D3E-BCA0-1622B6D430C6}" destId="{95A6F445-F9F5-46FB-B949-B16A11318314}" srcOrd="1" destOrd="0" presId="urn:microsoft.com/office/officeart/2005/8/layout/orgChart1"/>
    <dgm:cxn modelId="{C171226C-C366-4BED-BF7E-4373D63FF5CA}" type="presParOf" srcId="{4939B7DC-CF37-4D3E-BCA0-1622B6D430C6}" destId="{0686805D-15B2-45B2-A9B3-1ACE8C8C98F5}" srcOrd="2" destOrd="0" presId="urn:microsoft.com/office/officeart/2005/8/layout/orgChart1"/>
    <dgm:cxn modelId="{EA03851F-CC51-4AE7-8E78-3F884451471D}" type="presParOf" srcId="{E3E810D8-6DD7-419E-B7DE-FB5E68499DEF}" destId="{AAA2DD96-D269-4DAD-9A79-6E9BD2317C0A}" srcOrd="2" destOrd="0" presId="urn:microsoft.com/office/officeart/2005/8/layout/orgChart1"/>
    <dgm:cxn modelId="{11578A38-96B7-4528-A791-E53AAA552A58}" type="presParOf" srcId="{6AC729F8-5B1B-4AC5-8598-7E2918769C89}" destId="{486FC36A-E684-47D9-9B8A-12E08D67A4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AA6A08-4199-4FF0-81ED-2ECE94A5547E}"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n-US"/>
        </a:p>
      </dgm:t>
    </dgm:pt>
    <dgm:pt modelId="{EA5E9CA8-C162-4013-9286-D7686942A715}">
      <dgm:prSet phldrT="[Text]" custT="1"/>
      <dgm:spPr>
        <a:solidFill>
          <a:srgbClr val="F47D5A"/>
        </a:solidFill>
      </dgm:spPr>
      <dgm:t>
        <a:bodyPr/>
        <a:lstStyle/>
        <a:p>
          <a:r>
            <a:rPr lang="en-US" sz="1100" b="1" dirty="0" smtClean="0">
              <a:solidFill>
                <a:schemeClr val="tx1"/>
              </a:solidFill>
              <a:latin typeface="+mn-lt"/>
            </a:rPr>
            <a:t>Incident Commander</a:t>
          </a:r>
          <a:endParaRPr lang="en-US" sz="1100" b="1" dirty="0">
            <a:solidFill>
              <a:schemeClr val="tx1"/>
            </a:solidFill>
            <a:latin typeface="+mn-lt"/>
          </a:endParaRPr>
        </a:p>
      </dgm:t>
    </dgm:pt>
    <dgm:pt modelId="{B7F1B2EE-1680-47C0-84D3-3052C371FAAB}" type="parTrans" cxnId="{B0BAA512-864D-414F-9342-12CE66FCAA9B}">
      <dgm:prSet/>
      <dgm:spPr/>
      <dgm:t>
        <a:bodyPr/>
        <a:lstStyle/>
        <a:p>
          <a:endParaRPr lang="en-US"/>
        </a:p>
      </dgm:t>
    </dgm:pt>
    <dgm:pt modelId="{2153DAD8-478F-41D4-9DEC-082650506018}" type="sibTrans" cxnId="{B0BAA512-864D-414F-9342-12CE66FCAA9B}">
      <dgm:prSet/>
      <dgm:spPr/>
      <dgm:t>
        <a:bodyPr/>
        <a:lstStyle/>
        <a:p>
          <a:endParaRPr lang="en-US"/>
        </a:p>
      </dgm:t>
    </dgm:pt>
    <dgm:pt modelId="{9C070694-A918-4BB8-9F2D-D42A023A8F93}" type="asst">
      <dgm:prSet phldrT="[Text]" custT="1"/>
      <dgm:spPr/>
      <dgm:t>
        <a:bodyPr/>
        <a:lstStyle/>
        <a:p>
          <a:r>
            <a:rPr lang="en-US" sz="1100" b="1" dirty="0" smtClean="0">
              <a:solidFill>
                <a:schemeClr val="bg1"/>
              </a:solidFill>
              <a:latin typeface="+mn-lt"/>
            </a:rPr>
            <a:t>Public Information Officer</a:t>
          </a:r>
          <a:endParaRPr lang="en-US" sz="1100" b="1" dirty="0">
            <a:solidFill>
              <a:schemeClr val="bg1"/>
            </a:solidFill>
            <a:latin typeface="+mn-lt"/>
          </a:endParaRPr>
        </a:p>
      </dgm:t>
    </dgm:pt>
    <dgm:pt modelId="{1C4B5B43-E4CE-461F-ABE9-C1F34E900BBF}" type="parTrans" cxnId="{82E1B3BD-0657-43B3-98A3-502ECA35CFED}">
      <dgm:prSet/>
      <dgm:spPr/>
      <dgm:t>
        <a:bodyPr/>
        <a:lstStyle/>
        <a:p>
          <a:endParaRPr lang="en-US" sz="1100" b="1">
            <a:solidFill>
              <a:schemeClr val="tx1"/>
            </a:solidFill>
            <a:latin typeface="+mn-lt"/>
          </a:endParaRPr>
        </a:p>
      </dgm:t>
    </dgm:pt>
    <dgm:pt modelId="{8138D36E-AB79-4BBF-BAAB-1C3140DDB7C7}" type="sibTrans" cxnId="{82E1B3BD-0657-43B3-98A3-502ECA35CFED}">
      <dgm:prSet/>
      <dgm:spPr/>
      <dgm:t>
        <a:bodyPr/>
        <a:lstStyle/>
        <a:p>
          <a:endParaRPr lang="en-US"/>
        </a:p>
      </dgm:t>
    </dgm:pt>
    <dgm:pt modelId="{3134A395-B73B-469C-9F1E-578B5E53AC54}">
      <dgm:prSet phldrT="[Text]" custT="1"/>
      <dgm:spPr>
        <a:solidFill>
          <a:srgbClr val="F99951"/>
        </a:solidFill>
      </dgm:spPr>
      <dgm:t>
        <a:bodyPr/>
        <a:lstStyle/>
        <a:p>
          <a:r>
            <a:rPr lang="en-US" sz="1100" b="1" dirty="0" smtClean="0">
              <a:solidFill>
                <a:schemeClr val="tx1"/>
              </a:solidFill>
              <a:latin typeface="+mn-lt"/>
            </a:rPr>
            <a:t>Operations Section</a:t>
          </a:r>
          <a:endParaRPr lang="en-US" sz="1100" b="1" dirty="0">
            <a:solidFill>
              <a:schemeClr val="tx1"/>
            </a:solidFill>
            <a:latin typeface="+mn-lt"/>
          </a:endParaRPr>
        </a:p>
      </dgm:t>
    </dgm:pt>
    <dgm:pt modelId="{165997C0-15BB-4161-B4C6-26994BF38B1E}" type="parTrans" cxnId="{DBF62F83-FBB6-496E-B510-0D8A7C2C0780}">
      <dgm:prSet/>
      <dgm:spPr/>
      <dgm:t>
        <a:bodyPr/>
        <a:lstStyle/>
        <a:p>
          <a:endParaRPr lang="en-US" sz="1100" b="1">
            <a:solidFill>
              <a:schemeClr val="tx1"/>
            </a:solidFill>
            <a:latin typeface="+mn-lt"/>
          </a:endParaRPr>
        </a:p>
      </dgm:t>
    </dgm:pt>
    <dgm:pt modelId="{62622407-6987-41DF-A1C2-CFC1A6AC9F48}" type="sibTrans" cxnId="{DBF62F83-FBB6-496E-B510-0D8A7C2C0780}">
      <dgm:prSet/>
      <dgm:spPr/>
      <dgm:t>
        <a:bodyPr/>
        <a:lstStyle/>
        <a:p>
          <a:endParaRPr lang="en-US"/>
        </a:p>
      </dgm:t>
    </dgm:pt>
    <dgm:pt modelId="{3B3F51EB-624B-411A-9206-6EBC385C7702}">
      <dgm:prSet phldrT="[Text]" custT="1"/>
      <dgm:spPr>
        <a:solidFill>
          <a:srgbClr val="FFFF99"/>
        </a:solidFill>
      </dgm:spPr>
      <dgm:t>
        <a:bodyPr/>
        <a:lstStyle/>
        <a:p>
          <a:r>
            <a:rPr lang="en-US" sz="1100" b="1" dirty="0" smtClean="0">
              <a:solidFill>
                <a:schemeClr val="tx1"/>
              </a:solidFill>
              <a:latin typeface="+mn-lt"/>
            </a:rPr>
            <a:t>Planning </a:t>
          </a:r>
          <a:br>
            <a:rPr lang="en-US" sz="1100" b="1" dirty="0" smtClean="0">
              <a:solidFill>
                <a:schemeClr val="tx1"/>
              </a:solidFill>
              <a:latin typeface="+mn-lt"/>
            </a:rPr>
          </a:br>
          <a:r>
            <a:rPr lang="en-US" sz="1100" b="1" dirty="0" smtClean="0">
              <a:solidFill>
                <a:schemeClr val="tx1"/>
              </a:solidFill>
              <a:latin typeface="+mn-lt"/>
            </a:rPr>
            <a:t>Section</a:t>
          </a:r>
          <a:endParaRPr lang="en-US" sz="1100" b="1" dirty="0">
            <a:solidFill>
              <a:schemeClr val="tx1"/>
            </a:solidFill>
            <a:latin typeface="+mn-lt"/>
          </a:endParaRPr>
        </a:p>
      </dgm:t>
    </dgm:pt>
    <dgm:pt modelId="{BBCF27DB-5EA4-418C-8155-856BD25CD89B}" type="parTrans" cxnId="{591E73ED-B35F-4A0D-BFCA-7FAAFFC7FB8B}">
      <dgm:prSet/>
      <dgm:spPr/>
      <dgm:t>
        <a:bodyPr/>
        <a:lstStyle/>
        <a:p>
          <a:endParaRPr lang="en-US" sz="1100" b="1">
            <a:solidFill>
              <a:schemeClr val="tx1"/>
            </a:solidFill>
            <a:latin typeface="+mn-lt"/>
          </a:endParaRPr>
        </a:p>
      </dgm:t>
    </dgm:pt>
    <dgm:pt modelId="{C091A605-7FF3-4BD1-863D-332C15314814}" type="sibTrans" cxnId="{591E73ED-B35F-4A0D-BFCA-7FAAFFC7FB8B}">
      <dgm:prSet/>
      <dgm:spPr/>
      <dgm:t>
        <a:bodyPr/>
        <a:lstStyle/>
        <a:p>
          <a:endParaRPr lang="en-US"/>
        </a:p>
      </dgm:t>
    </dgm:pt>
    <dgm:pt modelId="{087A6E89-9E57-43E9-99E8-2C74CF8E074B}">
      <dgm:prSet phldrT="[Text]" custT="1"/>
      <dgm:spPr>
        <a:solidFill>
          <a:srgbClr val="79B6E9"/>
        </a:solidFill>
      </dgm:spPr>
      <dgm:t>
        <a:bodyPr/>
        <a:lstStyle/>
        <a:p>
          <a:r>
            <a:rPr lang="en-US" sz="1100" b="1" dirty="0" smtClean="0">
              <a:solidFill>
                <a:schemeClr val="tx1"/>
              </a:solidFill>
              <a:latin typeface="+mn-lt"/>
            </a:rPr>
            <a:t>Logistics </a:t>
          </a:r>
          <a:br>
            <a:rPr lang="en-US" sz="1100" b="1" dirty="0" smtClean="0">
              <a:solidFill>
                <a:schemeClr val="tx1"/>
              </a:solidFill>
              <a:latin typeface="+mn-lt"/>
            </a:rPr>
          </a:br>
          <a:r>
            <a:rPr lang="en-US" sz="1100" b="1" dirty="0" smtClean="0">
              <a:solidFill>
                <a:schemeClr val="tx1"/>
              </a:solidFill>
              <a:latin typeface="+mn-lt"/>
            </a:rPr>
            <a:t>Section</a:t>
          </a:r>
          <a:endParaRPr lang="en-US" sz="1100" b="1" dirty="0">
            <a:solidFill>
              <a:schemeClr val="tx1"/>
            </a:solidFill>
            <a:latin typeface="+mn-lt"/>
          </a:endParaRPr>
        </a:p>
      </dgm:t>
    </dgm:pt>
    <dgm:pt modelId="{BC64A4B7-2BA5-41A2-9C3B-E0CD7CAE8FFA}" type="parTrans" cxnId="{4E971C6D-88EF-40AF-8B44-F9D363358E73}">
      <dgm:prSet/>
      <dgm:spPr/>
      <dgm:t>
        <a:bodyPr/>
        <a:lstStyle/>
        <a:p>
          <a:endParaRPr lang="en-US" sz="1100" b="1">
            <a:solidFill>
              <a:schemeClr val="tx1"/>
            </a:solidFill>
            <a:latin typeface="+mn-lt"/>
          </a:endParaRPr>
        </a:p>
      </dgm:t>
    </dgm:pt>
    <dgm:pt modelId="{BE30680F-4FB3-43A1-AA15-2FAA84A0749D}" type="sibTrans" cxnId="{4E971C6D-88EF-40AF-8B44-F9D363358E73}">
      <dgm:prSet/>
      <dgm:spPr/>
      <dgm:t>
        <a:bodyPr/>
        <a:lstStyle/>
        <a:p>
          <a:endParaRPr lang="en-US"/>
        </a:p>
      </dgm:t>
    </dgm:pt>
    <dgm:pt modelId="{B3A6054D-F8E3-4251-BE75-B20AD313D1C3}" type="asst">
      <dgm:prSet custT="1"/>
      <dgm:spPr/>
      <dgm:t>
        <a:bodyPr/>
        <a:lstStyle/>
        <a:p>
          <a:r>
            <a:rPr lang="en-US" sz="1100" b="1" dirty="0" smtClean="0">
              <a:solidFill>
                <a:schemeClr val="bg1"/>
              </a:solidFill>
              <a:latin typeface="+mn-lt"/>
            </a:rPr>
            <a:t>Liaison Officer</a:t>
          </a:r>
          <a:endParaRPr lang="en-US" sz="1100" b="1" dirty="0">
            <a:solidFill>
              <a:schemeClr val="bg1"/>
            </a:solidFill>
            <a:latin typeface="+mn-lt"/>
          </a:endParaRPr>
        </a:p>
      </dgm:t>
    </dgm:pt>
    <dgm:pt modelId="{CCAAEDCD-2380-489D-8724-B31516F24EE3}" type="parTrans" cxnId="{A30FD850-7F22-4869-AAB5-7CA3FB085D36}">
      <dgm:prSet/>
      <dgm:spPr/>
      <dgm:t>
        <a:bodyPr/>
        <a:lstStyle/>
        <a:p>
          <a:endParaRPr lang="en-US" sz="1100" b="1">
            <a:solidFill>
              <a:schemeClr val="tx1"/>
            </a:solidFill>
            <a:latin typeface="+mn-lt"/>
          </a:endParaRPr>
        </a:p>
      </dgm:t>
    </dgm:pt>
    <dgm:pt modelId="{68EE74D0-1B13-4394-9CAE-B05157DE4CE0}" type="sibTrans" cxnId="{A30FD850-7F22-4869-AAB5-7CA3FB085D36}">
      <dgm:prSet/>
      <dgm:spPr/>
      <dgm:t>
        <a:bodyPr/>
        <a:lstStyle/>
        <a:p>
          <a:endParaRPr lang="en-US"/>
        </a:p>
      </dgm:t>
    </dgm:pt>
    <dgm:pt modelId="{938DC5FF-1C18-49CF-862D-D33F1767C729}" type="asst">
      <dgm:prSet custT="1"/>
      <dgm:spPr/>
      <dgm:t>
        <a:bodyPr/>
        <a:lstStyle/>
        <a:p>
          <a:r>
            <a:rPr lang="en-US" sz="1100" b="1" dirty="0" smtClean="0">
              <a:solidFill>
                <a:schemeClr val="bg1"/>
              </a:solidFill>
              <a:latin typeface="+mn-lt"/>
            </a:rPr>
            <a:t>Safety Officer</a:t>
          </a:r>
          <a:endParaRPr lang="en-US" sz="1100" b="1" dirty="0">
            <a:solidFill>
              <a:schemeClr val="bg1"/>
            </a:solidFill>
            <a:latin typeface="+mn-lt"/>
          </a:endParaRPr>
        </a:p>
      </dgm:t>
    </dgm:pt>
    <dgm:pt modelId="{953D44DB-829B-4E4E-9B24-547C33E2DE1E}" type="parTrans" cxnId="{48709B65-F5B5-41D1-B53B-87940152AB19}">
      <dgm:prSet/>
      <dgm:spPr/>
      <dgm:t>
        <a:bodyPr/>
        <a:lstStyle/>
        <a:p>
          <a:endParaRPr lang="en-US" sz="1100" b="1">
            <a:solidFill>
              <a:schemeClr val="tx1"/>
            </a:solidFill>
            <a:latin typeface="+mn-lt"/>
          </a:endParaRPr>
        </a:p>
      </dgm:t>
    </dgm:pt>
    <dgm:pt modelId="{8ADE85EC-428E-4AD9-9099-C123950FC15D}" type="sibTrans" cxnId="{48709B65-F5B5-41D1-B53B-87940152AB19}">
      <dgm:prSet/>
      <dgm:spPr/>
      <dgm:t>
        <a:bodyPr/>
        <a:lstStyle/>
        <a:p>
          <a:endParaRPr lang="en-US"/>
        </a:p>
      </dgm:t>
    </dgm:pt>
    <dgm:pt modelId="{FF5EEC75-306C-482E-9FD0-3CBD109A3AE6}">
      <dgm:prSet custT="1"/>
      <dgm:spPr/>
      <dgm:t>
        <a:bodyPr/>
        <a:lstStyle/>
        <a:p>
          <a:r>
            <a:rPr lang="en-US" sz="1100" b="1" dirty="0" smtClean="0">
              <a:solidFill>
                <a:schemeClr val="bg1"/>
              </a:solidFill>
              <a:latin typeface="+mn-lt"/>
            </a:rPr>
            <a:t>Finance/</a:t>
          </a:r>
          <a:br>
            <a:rPr lang="en-US" sz="1100" b="1" dirty="0" smtClean="0">
              <a:solidFill>
                <a:schemeClr val="bg1"/>
              </a:solidFill>
              <a:latin typeface="+mn-lt"/>
            </a:rPr>
          </a:br>
          <a:r>
            <a:rPr lang="en-US" sz="1100" b="1" dirty="0" smtClean="0">
              <a:solidFill>
                <a:schemeClr val="bg1"/>
              </a:solidFill>
              <a:latin typeface="+mn-lt"/>
            </a:rPr>
            <a:t>Administration Section</a:t>
          </a:r>
          <a:endParaRPr lang="en-US" sz="1100" b="1" dirty="0">
            <a:solidFill>
              <a:schemeClr val="bg1"/>
            </a:solidFill>
            <a:latin typeface="+mn-lt"/>
          </a:endParaRPr>
        </a:p>
      </dgm:t>
    </dgm:pt>
    <dgm:pt modelId="{C6ED4183-7D25-4927-B8B3-2612B28210B1}" type="parTrans" cxnId="{3567AF1C-23D6-4E83-9E28-63BD00AC4D5E}">
      <dgm:prSet/>
      <dgm:spPr/>
      <dgm:t>
        <a:bodyPr/>
        <a:lstStyle/>
        <a:p>
          <a:endParaRPr lang="en-US" sz="1100" b="1">
            <a:solidFill>
              <a:schemeClr val="tx1"/>
            </a:solidFill>
            <a:latin typeface="+mn-lt"/>
          </a:endParaRPr>
        </a:p>
      </dgm:t>
    </dgm:pt>
    <dgm:pt modelId="{C968F44C-5ECF-41EF-8CE0-CED8DC0932A1}" type="sibTrans" cxnId="{3567AF1C-23D6-4E83-9E28-63BD00AC4D5E}">
      <dgm:prSet/>
      <dgm:spPr/>
      <dgm:t>
        <a:bodyPr/>
        <a:lstStyle/>
        <a:p>
          <a:endParaRPr lang="en-US"/>
        </a:p>
      </dgm:t>
    </dgm:pt>
    <dgm:pt modelId="{38A9663D-5A00-44C1-A6C9-69B14ABC44CB}">
      <dgm:prSet custT="1"/>
      <dgm:spPr>
        <a:solidFill>
          <a:srgbClr val="F99951"/>
        </a:solidFill>
      </dgm:spPr>
      <dgm:t>
        <a:bodyPr/>
        <a:lstStyle/>
        <a:p>
          <a:r>
            <a:rPr lang="en-US" sz="1100" b="1" dirty="0" smtClean="0">
              <a:solidFill>
                <a:schemeClr val="tx1"/>
              </a:solidFill>
              <a:latin typeface="+mn-lt"/>
            </a:rPr>
            <a:t>Branches</a:t>
          </a:r>
          <a:endParaRPr lang="en-US" sz="1100" b="1" dirty="0">
            <a:solidFill>
              <a:schemeClr val="tx1"/>
            </a:solidFill>
            <a:latin typeface="+mn-lt"/>
          </a:endParaRPr>
        </a:p>
      </dgm:t>
    </dgm:pt>
    <dgm:pt modelId="{57DDF389-7885-4F7E-9FDF-DDA8E8BBB638}" type="parTrans" cxnId="{46DA8F9D-BA00-4E33-B34A-0795EAA72A2F}">
      <dgm:prSet/>
      <dgm:spPr/>
      <dgm:t>
        <a:bodyPr/>
        <a:lstStyle/>
        <a:p>
          <a:endParaRPr lang="en-US" sz="1100" b="1">
            <a:solidFill>
              <a:schemeClr val="tx1"/>
            </a:solidFill>
            <a:latin typeface="+mn-lt"/>
          </a:endParaRPr>
        </a:p>
      </dgm:t>
    </dgm:pt>
    <dgm:pt modelId="{456AF531-0DD6-48A9-A0B5-C01090EBF637}" type="sibTrans" cxnId="{46DA8F9D-BA00-4E33-B34A-0795EAA72A2F}">
      <dgm:prSet/>
      <dgm:spPr/>
      <dgm:t>
        <a:bodyPr/>
        <a:lstStyle/>
        <a:p>
          <a:endParaRPr lang="en-US"/>
        </a:p>
      </dgm:t>
    </dgm:pt>
    <dgm:pt modelId="{F83BDCCA-0DFD-4DB9-8209-C37FE9EC2007}">
      <dgm:prSet custT="1"/>
      <dgm:spPr>
        <a:solidFill>
          <a:srgbClr val="F99951"/>
        </a:solidFill>
      </dgm:spPr>
      <dgm:t>
        <a:bodyPr/>
        <a:lstStyle/>
        <a:p>
          <a:r>
            <a:rPr lang="en-US" sz="1100" b="1" dirty="0" smtClean="0">
              <a:solidFill>
                <a:schemeClr val="tx1"/>
              </a:solidFill>
              <a:latin typeface="+mn-lt"/>
            </a:rPr>
            <a:t>Divisions or Groups</a:t>
          </a:r>
          <a:endParaRPr lang="en-US" sz="1100" b="1" dirty="0">
            <a:solidFill>
              <a:schemeClr val="tx1"/>
            </a:solidFill>
            <a:latin typeface="+mn-lt"/>
          </a:endParaRPr>
        </a:p>
      </dgm:t>
    </dgm:pt>
    <dgm:pt modelId="{9C9E53D2-1E77-4993-96B9-6AA830ACDB87}" type="parTrans" cxnId="{A3D12869-288F-4588-9B58-53EF7F7795EB}">
      <dgm:prSet/>
      <dgm:spPr/>
      <dgm:t>
        <a:bodyPr/>
        <a:lstStyle/>
        <a:p>
          <a:endParaRPr lang="en-US" sz="1100" b="1">
            <a:solidFill>
              <a:schemeClr val="tx1"/>
            </a:solidFill>
            <a:latin typeface="+mn-lt"/>
          </a:endParaRPr>
        </a:p>
      </dgm:t>
    </dgm:pt>
    <dgm:pt modelId="{386D0405-B045-45D0-9A48-03F6EDD90397}" type="sibTrans" cxnId="{A3D12869-288F-4588-9B58-53EF7F7795EB}">
      <dgm:prSet/>
      <dgm:spPr/>
      <dgm:t>
        <a:bodyPr/>
        <a:lstStyle/>
        <a:p>
          <a:endParaRPr lang="en-US"/>
        </a:p>
      </dgm:t>
    </dgm:pt>
    <dgm:pt modelId="{867A28AE-BDB9-46AA-B9A9-69BE4B9C129B}">
      <dgm:prSet custT="1"/>
      <dgm:spPr>
        <a:solidFill>
          <a:srgbClr val="FBC093"/>
        </a:solidFill>
      </dgm:spPr>
      <dgm:t>
        <a:bodyPr/>
        <a:lstStyle/>
        <a:p>
          <a:r>
            <a:rPr lang="en-US" sz="1100" b="1" dirty="0" smtClean="0">
              <a:solidFill>
                <a:schemeClr val="tx1"/>
              </a:solidFill>
              <a:latin typeface="+mn-lt"/>
            </a:rPr>
            <a:t>Strike Team</a:t>
          </a:r>
          <a:endParaRPr lang="en-US" sz="1100" b="1" dirty="0">
            <a:solidFill>
              <a:schemeClr val="tx1"/>
            </a:solidFill>
            <a:latin typeface="+mn-lt"/>
          </a:endParaRPr>
        </a:p>
      </dgm:t>
    </dgm:pt>
    <dgm:pt modelId="{40452C5D-C1C7-41D3-BAB3-6B881408CCE5}" type="parTrans" cxnId="{65D54779-3822-4A79-81C3-CD0F31E5BDA9}">
      <dgm:prSet/>
      <dgm:spPr/>
      <dgm:t>
        <a:bodyPr/>
        <a:lstStyle/>
        <a:p>
          <a:endParaRPr lang="en-US" sz="1100" b="1">
            <a:solidFill>
              <a:schemeClr val="tx1"/>
            </a:solidFill>
            <a:latin typeface="+mn-lt"/>
          </a:endParaRPr>
        </a:p>
      </dgm:t>
    </dgm:pt>
    <dgm:pt modelId="{8B5E8012-E8DD-42C4-A9D9-600B4271FDD9}" type="sibTrans" cxnId="{65D54779-3822-4A79-81C3-CD0F31E5BDA9}">
      <dgm:prSet/>
      <dgm:spPr/>
      <dgm:t>
        <a:bodyPr/>
        <a:lstStyle/>
        <a:p>
          <a:endParaRPr lang="en-US"/>
        </a:p>
      </dgm:t>
    </dgm:pt>
    <dgm:pt modelId="{D9191BBC-A6F1-4449-AD42-D7E6E44C8A6C}">
      <dgm:prSet custT="1"/>
      <dgm:spPr>
        <a:solidFill>
          <a:srgbClr val="FBC093"/>
        </a:solidFill>
      </dgm:spPr>
      <dgm:t>
        <a:bodyPr/>
        <a:lstStyle/>
        <a:p>
          <a:r>
            <a:rPr lang="en-US" sz="1100" b="1" dirty="0" smtClean="0">
              <a:solidFill>
                <a:schemeClr val="tx1"/>
              </a:solidFill>
              <a:latin typeface="+mn-lt"/>
            </a:rPr>
            <a:t>Task Force</a:t>
          </a:r>
          <a:endParaRPr lang="en-US" sz="1100" b="1" dirty="0">
            <a:solidFill>
              <a:schemeClr val="tx1"/>
            </a:solidFill>
            <a:latin typeface="+mn-lt"/>
          </a:endParaRPr>
        </a:p>
      </dgm:t>
    </dgm:pt>
    <dgm:pt modelId="{4BFF7612-AA8A-4DCC-83C2-93B491BB2300}" type="parTrans" cxnId="{F563367B-ECBE-4056-8171-3BC876716527}">
      <dgm:prSet/>
      <dgm:spPr/>
      <dgm:t>
        <a:bodyPr/>
        <a:lstStyle/>
        <a:p>
          <a:endParaRPr lang="en-US" sz="1100" b="1">
            <a:solidFill>
              <a:schemeClr val="tx1"/>
            </a:solidFill>
            <a:latin typeface="+mn-lt"/>
          </a:endParaRPr>
        </a:p>
      </dgm:t>
    </dgm:pt>
    <dgm:pt modelId="{0D3303AD-2D5E-4427-B02F-161B57E8E38E}" type="sibTrans" cxnId="{F563367B-ECBE-4056-8171-3BC876716527}">
      <dgm:prSet/>
      <dgm:spPr/>
      <dgm:t>
        <a:bodyPr/>
        <a:lstStyle/>
        <a:p>
          <a:endParaRPr lang="en-US"/>
        </a:p>
      </dgm:t>
    </dgm:pt>
    <dgm:pt modelId="{C3DCDC8B-701B-4B58-B715-917A9E73A052}">
      <dgm:prSet custT="1"/>
      <dgm:spPr>
        <a:solidFill>
          <a:srgbClr val="FBC093"/>
        </a:solidFill>
      </dgm:spPr>
      <dgm:t>
        <a:bodyPr/>
        <a:lstStyle/>
        <a:p>
          <a:r>
            <a:rPr lang="en-US" sz="1100" b="1" dirty="0" smtClean="0">
              <a:solidFill>
                <a:schemeClr val="tx1"/>
              </a:solidFill>
              <a:latin typeface="+mn-lt"/>
            </a:rPr>
            <a:t>Single Resource</a:t>
          </a:r>
          <a:endParaRPr lang="en-US" sz="1100" b="1" dirty="0">
            <a:solidFill>
              <a:schemeClr val="tx1"/>
            </a:solidFill>
            <a:latin typeface="+mn-lt"/>
          </a:endParaRPr>
        </a:p>
      </dgm:t>
    </dgm:pt>
    <dgm:pt modelId="{C5938B77-43A8-4F5D-BF7F-D8BB16433250}" type="parTrans" cxnId="{89E8828C-A162-41BD-AB44-9ACCFCB9299F}">
      <dgm:prSet/>
      <dgm:spPr/>
      <dgm:t>
        <a:bodyPr/>
        <a:lstStyle/>
        <a:p>
          <a:endParaRPr lang="en-US" sz="1100" b="1">
            <a:solidFill>
              <a:schemeClr val="tx1"/>
            </a:solidFill>
            <a:latin typeface="+mn-lt"/>
          </a:endParaRPr>
        </a:p>
      </dgm:t>
    </dgm:pt>
    <dgm:pt modelId="{0C92F0CE-A53B-4181-999C-CC6BDDAB6880}" type="sibTrans" cxnId="{89E8828C-A162-41BD-AB44-9ACCFCB9299F}">
      <dgm:prSet/>
      <dgm:spPr/>
      <dgm:t>
        <a:bodyPr/>
        <a:lstStyle/>
        <a:p>
          <a:endParaRPr lang="en-US"/>
        </a:p>
      </dgm:t>
    </dgm:pt>
    <dgm:pt modelId="{74ABB76F-19D6-4251-BB86-03558F72194C}">
      <dgm:prSet custT="1"/>
      <dgm:spPr>
        <a:solidFill>
          <a:srgbClr val="FFFF99"/>
        </a:solidFill>
      </dgm:spPr>
      <dgm:t>
        <a:bodyPr/>
        <a:lstStyle/>
        <a:p>
          <a:r>
            <a:rPr lang="en-US" sz="1100" b="1" dirty="0" smtClean="0">
              <a:solidFill>
                <a:schemeClr val="tx1"/>
              </a:solidFill>
              <a:latin typeface="+mn-lt"/>
            </a:rPr>
            <a:t>Resources Unit</a:t>
          </a:r>
          <a:endParaRPr lang="en-US" sz="1100" b="1" dirty="0">
            <a:solidFill>
              <a:schemeClr val="tx1"/>
            </a:solidFill>
            <a:latin typeface="+mn-lt"/>
          </a:endParaRPr>
        </a:p>
      </dgm:t>
    </dgm:pt>
    <dgm:pt modelId="{1AE7D727-A91A-4949-8312-354A4B23BA68}" type="parTrans" cxnId="{A5EEBB4B-AD8F-4E76-9EBF-169718E4354B}">
      <dgm:prSet/>
      <dgm:spPr/>
      <dgm:t>
        <a:bodyPr/>
        <a:lstStyle/>
        <a:p>
          <a:endParaRPr lang="en-US" sz="1100" b="1">
            <a:solidFill>
              <a:schemeClr val="tx1"/>
            </a:solidFill>
            <a:latin typeface="+mn-lt"/>
          </a:endParaRPr>
        </a:p>
      </dgm:t>
    </dgm:pt>
    <dgm:pt modelId="{C33107A3-41D3-40C8-84D3-644A63CB10C8}" type="sibTrans" cxnId="{A5EEBB4B-AD8F-4E76-9EBF-169718E4354B}">
      <dgm:prSet/>
      <dgm:spPr/>
      <dgm:t>
        <a:bodyPr/>
        <a:lstStyle/>
        <a:p>
          <a:endParaRPr lang="en-US"/>
        </a:p>
      </dgm:t>
    </dgm:pt>
    <dgm:pt modelId="{93B1CC43-8BD3-42BA-87F1-D690967B5056}">
      <dgm:prSet custT="1"/>
      <dgm:spPr>
        <a:solidFill>
          <a:srgbClr val="FFFF99"/>
        </a:solidFill>
      </dgm:spPr>
      <dgm:t>
        <a:bodyPr/>
        <a:lstStyle/>
        <a:p>
          <a:r>
            <a:rPr lang="en-US" sz="1100" b="1" dirty="0" smtClean="0">
              <a:solidFill>
                <a:schemeClr val="tx1"/>
              </a:solidFill>
              <a:latin typeface="+mn-lt"/>
            </a:rPr>
            <a:t>Demobilization Unit</a:t>
          </a:r>
          <a:endParaRPr lang="en-US" sz="1100" b="1" dirty="0">
            <a:solidFill>
              <a:schemeClr val="tx1"/>
            </a:solidFill>
            <a:latin typeface="+mn-lt"/>
          </a:endParaRPr>
        </a:p>
      </dgm:t>
    </dgm:pt>
    <dgm:pt modelId="{C5D3E420-01E4-4A58-BC4A-334BB15848BE}" type="parTrans" cxnId="{5763F60B-B1D0-4641-9ADB-4BEB80E5A435}">
      <dgm:prSet/>
      <dgm:spPr/>
      <dgm:t>
        <a:bodyPr/>
        <a:lstStyle/>
        <a:p>
          <a:endParaRPr lang="en-US" sz="1100" b="1">
            <a:latin typeface="+mn-lt"/>
          </a:endParaRPr>
        </a:p>
      </dgm:t>
    </dgm:pt>
    <dgm:pt modelId="{F8BBDD4E-C377-4CF6-B03C-646D07AE4547}" type="sibTrans" cxnId="{5763F60B-B1D0-4641-9ADB-4BEB80E5A435}">
      <dgm:prSet/>
      <dgm:spPr/>
      <dgm:t>
        <a:bodyPr/>
        <a:lstStyle/>
        <a:p>
          <a:endParaRPr lang="en-US"/>
        </a:p>
      </dgm:t>
    </dgm:pt>
    <dgm:pt modelId="{3C6DCD53-8C7D-4699-BF8A-43B57E9B25C9}">
      <dgm:prSet custT="1"/>
      <dgm:spPr>
        <a:solidFill>
          <a:srgbClr val="FFFF99"/>
        </a:solidFill>
      </dgm:spPr>
      <dgm:t>
        <a:bodyPr/>
        <a:lstStyle/>
        <a:p>
          <a:r>
            <a:rPr lang="en-US" sz="1100" b="1" dirty="0" smtClean="0">
              <a:solidFill>
                <a:schemeClr val="tx1"/>
              </a:solidFill>
              <a:latin typeface="+mn-lt"/>
            </a:rPr>
            <a:t>Situation Unit</a:t>
          </a:r>
          <a:endParaRPr lang="en-US" sz="1100" b="1" dirty="0">
            <a:solidFill>
              <a:schemeClr val="tx1"/>
            </a:solidFill>
            <a:latin typeface="+mn-lt"/>
          </a:endParaRPr>
        </a:p>
      </dgm:t>
    </dgm:pt>
    <dgm:pt modelId="{B1B9BE1F-EBF7-4468-8C20-EA5A8683526E}" type="parTrans" cxnId="{946DD2D2-B34E-4FDC-97CC-4C5CABBF2B26}">
      <dgm:prSet/>
      <dgm:spPr/>
      <dgm:t>
        <a:bodyPr/>
        <a:lstStyle/>
        <a:p>
          <a:endParaRPr lang="en-US" sz="1100" b="1">
            <a:latin typeface="+mn-lt"/>
          </a:endParaRPr>
        </a:p>
      </dgm:t>
    </dgm:pt>
    <dgm:pt modelId="{D87D25D8-CCA6-4193-A138-3C0211110EA6}" type="sibTrans" cxnId="{946DD2D2-B34E-4FDC-97CC-4C5CABBF2B26}">
      <dgm:prSet/>
      <dgm:spPr/>
      <dgm:t>
        <a:bodyPr/>
        <a:lstStyle/>
        <a:p>
          <a:endParaRPr lang="en-US"/>
        </a:p>
      </dgm:t>
    </dgm:pt>
    <dgm:pt modelId="{B41DBABB-CB44-4A5D-9C6A-CFE11481ADC4}">
      <dgm:prSet custT="1"/>
      <dgm:spPr>
        <a:solidFill>
          <a:srgbClr val="FFFF99"/>
        </a:solidFill>
      </dgm:spPr>
      <dgm:t>
        <a:bodyPr/>
        <a:lstStyle/>
        <a:p>
          <a:r>
            <a:rPr lang="en-US" sz="1100" b="1" dirty="0" smtClean="0">
              <a:solidFill>
                <a:schemeClr val="tx1"/>
              </a:solidFill>
              <a:latin typeface="+mn-lt"/>
            </a:rPr>
            <a:t>Documentation Unit</a:t>
          </a:r>
          <a:endParaRPr lang="en-US" sz="1100" b="1" dirty="0">
            <a:solidFill>
              <a:schemeClr val="tx1"/>
            </a:solidFill>
            <a:latin typeface="+mn-lt"/>
          </a:endParaRPr>
        </a:p>
      </dgm:t>
    </dgm:pt>
    <dgm:pt modelId="{D4774BA6-29EC-4DEE-9B1C-2B153EDF86C2}" type="parTrans" cxnId="{E122296D-3967-4D4F-B9B8-D620C98BCBBE}">
      <dgm:prSet/>
      <dgm:spPr/>
      <dgm:t>
        <a:bodyPr/>
        <a:lstStyle/>
        <a:p>
          <a:endParaRPr lang="en-US" sz="1100" b="1">
            <a:latin typeface="+mn-lt"/>
          </a:endParaRPr>
        </a:p>
      </dgm:t>
    </dgm:pt>
    <dgm:pt modelId="{F8D3283F-4725-48CB-A9F0-2BE298C1EBA0}" type="sibTrans" cxnId="{E122296D-3967-4D4F-B9B8-D620C98BCBBE}">
      <dgm:prSet/>
      <dgm:spPr/>
      <dgm:t>
        <a:bodyPr/>
        <a:lstStyle/>
        <a:p>
          <a:endParaRPr lang="en-US"/>
        </a:p>
      </dgm:t>
    </dgm:pt>
    <dgm:pt modelId="{B5CF6E07-FAEC-4D9D-8F9F-C2C7B89B15D8}">
      <dgm:prSet custT="1"/>
      <dgm:spPr>
        <a:solidFill>
          <a:srgbClr val="79B6E9"/>
        </a:solidFill>
      </dgm:spPr>
      <dgm:t>
        <a:bodyPr/>
        <a:lstStyle/>
        <a:p>
          <a:r>
            <a:rPr lang="en-US" sz="1100" b="1" dirty="0" smtClean="0">
              <a:solidFill>
                <a:schemeClr val="tx1"/>
              </a:solidFill>
              <a:latin typeface="+mn-lt"/>
            </a:rPr>
            <a:t>Service Branch</a:t>
          </a:r>
          <a:endParaRPr lang="en-US" sz="1100" b="1" dirty="0">
            <a:solidFill>
              <a:schemeClr val="tx1"/>
            </a:solidFill>
            <a:latin typeface="+mn-lt"/>
          </a:endParaRPr>
        </a:p>
      </dgm:t>
    </dgm:pt>
    <dgm:pt modelId="{2AE578C5-09D7-4429-BC64-2E89ED1E7352}" type="parTrans" cxnId="{B1ABF647-29D7-4744-8431-0CCD32E77A9C}">
      <dgm:prSet/>
      <dgm:spPr/>
      <dgm:t>
        <a:bodyPr/>
        <a:lstStyle/>
        <a:p>
          <a:endParaRPr lang="en-US" sz="1100" b="1">
            <a:latin typeface="+mn-lt"/>
          </a:endParaRPr>
        </a:p>
      </dgm:t>
    </dgm:pt>
    <dgm:pt modelId="{F1BEC5B9-6184-4E85-8AEF-655357F8867A}" type="sibTrans" cxnId="{B1ABF647-29D7-4744-8431-0CCD32E77A9C}">
      <dgm:prSet/>
      <dgm:spPr/>
      <dgm:t>
        <a:bodyPr/>
        <a:lstStyle/>
        <a:p>
          <a:endParaRPr lang="en-US"/>
        </a:p>
      </dgm:t>
    </dgm:pt>
    <dgm:pt modelId="{E1C283CF-7704-4F88-A732-8FC6DAD15AA2}">
      <dgm:prSet custT="1"/>
      <dgm:spPr>
        <a:solidFill>
          <a:srgbClr val="79B6E9"/>
        </a:solidFill>
      </dgm:spPr>
      <dgm:t>
        <a:bodyPr/>
        <a:lstStyle/>
        <a:p>
          <a:r>
            <a:rPr lang="en-US" sz="1100" b="1" dirty="0" smtClean="0">
              <a:solidFill>
                <a:schemeClr val="tx1"/>
              </a:solidFill>
              <a:latin typeface="+mn-lt"/>
            </a:rPr>
            <a:t>Support Branch</a:t>
          </a:r>
          <a:endParaRPr lang="en-US" sz="1100" b="1" dirty="0">
            <a:solidFill>
              <a:schemeClr val="tx1"/>
            </a:solidFill>
            <a:latin typeface="+mn-lt"/>
          </a:endParaRPr>
        </a:p>
      </dgm:t>
    </dgm:pt>
    <dgm:pt modelId="{17697EF4-7E74-42CE-A96B-2143365B946F}" type="parTrans" cxnId="{AAFD7183-D557-45CB-95DB-3D776DAF04DE}">
      <dgm:prSet/>
      <dgm:spPr/>
      <dgm:t>
        <a:bodyPr/>
        <a:lstStyle/>
        <a:p>
          <a:endParaRPr lang="en-US" sz="1100" b="1">
            <a:latin typeface="+mn-lt"/>
          </a:endParaRPr>
        </a:p>
      </dgm:t>
    </dgm:pt>
    <dgm:pt modelId="{60185D73-C350-4426-8F40-081332D5CA23}" type="sibTrans" cxnId="{AAFD7183-D557-45CB-95DB-3D776DAF04DE}">
      <dgm:prSet/>
      <dgm:spPr/>
      <dgm:t>
        <a:bodyPr/>
        <a:lstStyle/>
        <a:p>
          <a:endParaRPr lang="en-US"/>
        </a:p>
      </dgm:t>
    </dgm:pt>
    <dgm:pt modelId="{CEBA6509-51B8-4BCD-9434-A8C13E17E807}">
      <dgm:prSet custT="1"/>
      <dgm:spPr/>
      <dgm:t>
        <a:bodyPr/>
        <a:lstStyle/>
        <a:p>
          <a:r>
            <a:rPr lang="en-US" sz="1100" b="1" dirty="0" smtClean="0">
              <a:solidFill>
                <a:schemeClr val="bg1"/>
              </a:solidFill>
              <a:latin typeface="+mn-lt"/>
            </a:rPr>
            <a:t>Time Unit</a:t>
          </a:r>
          <a:endParaRPr lang="en-US" sz="1100" b="1" dirty="0">
            <a:solidFill>
              <a:schemeClr val="bg1"/>
            </a:solidFill>
            <a:latin typeface="+mn-lt"/>
          </a:endParaRPr>
        </a:p>
      </dgm:t>
    </dgm:pt>
    <dgm:pt modelId="{6568184A-FA91-445C-883B-3CEC08BC782F}" type="parTrans" cxnId="{39FE5B4A-331E-455F-B254-01947C2752E2}">
      <dgm:prSet/>
      <dgm:spPr/>
      <dgm:t>
        <a:bodyPr/>
        <a:lstStyle/>
        <a:p>
          <a:endParaRPr lang="en-US" sz="1100" b="1">
            <a:latin typeface="+mn-lt"/>
          </a:endParaRPr>
        </a:p>
      </dgm:t>
    </dgm:pt>
    <dgm:pt modelId="{C19627E0-A8C6-47B7-A234-6502F9E197A7}" type="sibTrans" cxnId="{39FE5B4A-331E-455F-B254-01947C2752E2}">
      <dgm:prSet/>
      <dgm:spPr/>
      <dgm:t>
        <a:bodyPr/>
        <a:lstStyle/>
        <a:p>
          <a:endParaRPr lang="en-US"/>
        </a:p>
      </dgm:t>
    </dgm:pt>
    <dgm:pt modelId="{114B5000-BD13-4A62-9DD0-541399ED482C}">
      <dgm:prSet custT="1"/>
      <dgm:spPr/>
      <dgm:t>
        <a:bodyPr/>
        <a:lstStyle/>
        <a:p>
          <a:r>
            <a:rPr lang="en-US" sz="1100" b="1" dirty="0" smtClean="0">
              <a:solidFill>
                <a:schemeClr val="bg1"/>
              </a:solidFill>
              <a:latin typeface="+mn-lt"/>
            </a:rPr>
            <a:t>Procurement Unit</a:t>
          </a:r>
          <a:endParaRPr lang="en-US" sz="1100" b="1" dirty="0">
            <a:solidFill>
              <a:schemeClr val="bg1"/>
            </a:solidFill>
            <a:latin typeface="+mn-lt"/>
          </a:endParaRPr>
        </a:p>
      </dgm:t>
    </dgm:pt>
    <dgm:pt modelId="{1C7ABF41-E83A-4CFD-804C-D279C244C7B2}" type="parTrans" cxnId="{48178C97-E406-40DC-8ED5-2D8F866FF91F}">
      <dgm:prSet/>
      <dgm:spPr/>
      <dgm:t>
        <a:bodyPr/>
        <a:lstStyle/>
        <a:p>
          <a:endParaRPr lang="en-US" sz="1100" b="1">
            <a:latin typeface="+mn-lt"/>
          </a:endParaRPr>
        </a:p>
      </dgm:t>
    </dgm:pt>
    <dgm:pt modelId="{8F69741E-57A6-4DEE-932E-1563C605C63A}" type="sibTrans" cxnId="{48178C97-E406-40DC-8ED5-2D8F866FF91F}">
      <dgm:prSet/>
      <dgm:spPr/>
      <dgm:t>
        <a:bodyPr/>
        <a:lstStyle/>
        <a:p>
          <a:endParaRPr lang="en-US"/>
        </a:p>
      </dgm:t>
    </dgm:pt>
    <dgm:pt modelId="{8A4A5CC9-9C1A-4B96-B229-2604A56206EC}">
      <dgm:prSet custT="1"/>
      <dgm:spPr>
        <a:solidFill>
          <a:srgbClr val="C1DDF5"/>
        </a:solidFill>
      </dgm:spPr>
      <dgm:t>
        <a:bodyPr/>
        <a:lstStyle/>
        <a:p>
          <a:r>
            <a:rPr lang="en-US" sz="1000" b="1" dirty="0" smtClean="0">
              <a:solidFill>
                <a:schemeClr val="tx1"/>
              </a:solidFill>
              <a:latin typeface="+mn-lt"/>
            </a:rPr>
            <a:t>Communication Unit</a:t>
          </a:r>
          <a:endParaRPr lang="en-US" sz="1000" b="1" dirty="0">
            <a:solidFill>
              <a:schemeClr val="tx1"/>
            </a:solidFill>
            <a:latin typeface="+mn-lt"/>
          </a:endParaRPr>
        </a:p>
      </dgm:t>
    </dgm:pt>
    <dgm:pt modelId="{EF44EA53-21BD-4A95-A6ED-6227779E2E6F}" type="parTrans" cxnId="{D21A4268-ADD0-421A-8DF3-E7D5E79D01C3}">
      <dgm:prSet/>
      <dgm:spPr/>
      <dgm:t>
        <a:bodyPr/>
        <a:lstStyle/>
        <a:p>
          <a:endParaRPr lang="en-US" sz="1100" b="1">
            <a:latin typeface="+mn-lt"/>
          </a:endParaRPr>
        </a:p>
      </dgm:t>
    </dgm:pt>
    <dgm:pt modelId="{5F05072B-3161-4860-AEBA-DAA53A31C02E}" type="sibTrans" cxnId="{D21A4268-ADD0-421A-8DF3-E7D5E79D01C3}">
      <dgm:prSet/>
      <dgm:spPr/>
      <dgm:t>
        <a:bodyPr/>
        <a:lstStyle/>
        <a:p>
          <a:endParaRPr lang="en-US"/>
        </a:p>
      </dgm:t>
    </dgm:pt>
    <dgm:pt modelId="{FA7AE832-09C4-4502-B4BB-193744222AEE}">
      <dgm:prSet custT="1"/>
      <dgm:spPr>
        <a:solidFill>
          <a:srgbClr val="C1DDF5"/>
        </a:solidFill>
      </dgm:spPr>
      <dgm:t>
        <a:bodyPr/>
        <a:lstStyle/>
        <a:p>
          <a:r>
            <a:rPr lang="en-US" sz="1100" b="1" dirty="0" smtClean="0">
              <a:solidFill>
                <a:schemeClr val="tx1"/>
              </a:solidFill>
              <a:latin typeface="+mn-lt"/>
            </a:rPr>
            <a:t>Medical Unit</a:t>
          </a:r>
          <a:endParaRPr lang="en-US" sz="1100" b="1" dirty="0">
            <a:solidFill>
              <a:schemeClr val="tx1"/>
            </a:solidFill>
            <a:latin typeface="+mn-lt"/>
          </a:endParaRPr>
        </a:p>
      </dgm:t>
    </dgm:pt>
    <dgm:pt modelId="{9ED90873-FB58-46FD-88EA-1F80AB1B74B3}" type="parTrans" cxnId="{2980E296-922A-4DF0-8E3A-5DB188DB3DB0}">
      <dgm:prSet/>
      <dgm:spPr/>
      <dgm:t>
        <a:bodyPr/>
        <a:lstStyle/>
        <a:p>
          <a:endParaRPr lang="en-US" sz="1100" b="1">
            <a:latin typeface="+mn-lt"/>
          </a:endParaRPr>
        </a:p>
      </dgm:t>
    </dgm:pt>
    <dgm:pt modelId="{64A26F78-92A3-47DE-A6CD-92432B1A7327}" type="sibTrans" cxnId="{2980E296-922A-4DF0-8E3A-5DB188DB3DB0}">
      <dgm:prSet/>
      <dgm:spPr/>
      <dgm:t>
        <a:bodyPr/>
        <a:lstStyle/>
        <a:p>
          <a:endParaRPr lang="en-US"/>
        </a:p>
      </dgm:t>
    </dgm:pt>
    <dgm:pt modelId="{2479CCEC-D05A-45E4-B505-74330BAA5FC1}">
      <dgm:prSet custT="1"/>
      <dgm:spPr>
        <a:solidFill>
          <a:srgbClr val="C1DDF5"/>
        </a:solidFill>
      </dgm:spPr>
      <dgm:t>
        <a:bodyPr/>
        <a:lstStyle/>
        <a:p>
          <a:r>
            <a:rPr lang="en-US" sz="1100" b="1" dirty="0" smtClean="0">
              <a:solidFill>
                <a:schemeClr val="tx1"/>
              </a:solidFill>
              <a:latin typeface="+mn-lt"/>
            </a:rPr>
            <a:t>Supply Unit</a:t>
          </a:r>
          <a:endParaRPr lang="en-US" sz="1100" b="1" dirty="0">
            <a:solidFill>
              <a:schemeClr val="tx1"/>
            </a:solidFill>
            <a:latin typeface="+mn-lt"/>
          </a:endParaRPr>
        </a:p>
      </dgm:t>
    </dgm:pt>
    <dgm:pt modelId="{1CE86386-9400-4326-97F3-C66F4BD635BF}" type="parTrans" cxnId="{BA4248CD-40CE-4673-A33F-C8AD3D442467}">
      <dgm:prSet/>
      <dgm:spPr/>
      <dgm:t>
        <a:bodyPr/>
        <a:lstStyle/>
        <a:p>
          <a:endParaRPr lang="en-US" sz="1100" b="1">
            <a:latin typeface="+mn-lt"/>
          </a:endParaRPr>
        </a:p>
      </dgm:t>
    </dgm:pt>
    <dgm:pt modelId="{28E9F3CB-BCE0-4333-BD70-990781664301}" type="sibTrans" cxnId="{BA4248CD-40CE-4673-A33F-C8AD3D442467}">
      <dgm:prSet/>
      <dgm:spPr/>
      <dgm:t>
        <a:bodyPr/>
        <a:lstStyle/>
        <a:p>
          <a:endParaRPr lang="en-US"/>
        </a:p>
      </dgm:t>
    </dgm:pt>
    <dgm:pt modelId="{635F3AD5-F606-4207-A3F9-2CCF20590285}">
      <dgm:prSet custT="1"/>
      <dgm:spPr>
        <a:solidFill>
          <a:srgbClr val="C1DDF5"/>
        </a:solidFill>
      </dgm:spPr>
      <dgm:t>
        <a:bodyPr/>
        <a:lstStyle/>
        <a:p>
          <a:r>
            <a:rPr lang="en-US" sz="1100" b="1" dirty="0" smtClean="0">
              <a:solidFill>
                <a:schemeClr val="tx1"/>
              </a:solidFill>
              <a:latin typeface="+mn-lt"/>
            </a:rPr>
            <a:t>Facilities Unit</a:t>
          </a:r>
          <a:endParaRPr lang="en-US" sz="1100" b="1" dirty="0">
            <a:solidFill>
              <a:schemeClr val="tx1"/>
            </a:solidFill>
            <a:latin typeface="+mn-lt"/>
          </a:endParaRPr>
        </a:p>
      </dgm:t>
    </dgm:pt>
    <dgm:pt modelId="{96C9F72D-B641-4E94-B8C1-7C9977C6B5E4}" type="parTrans" cxnId="{38930CF5-1BF4-4DF5-80D3-9FD716901176}">
      <dgm:prSet/>
      <dgm:spPr/>
      <dgm:t>
        <a:bodyPr/>
        <a:lstStyle/>
        <a:p>
          <a:endParaRPr lang="en-US" sz="1100" b="1">
            <a:latin typeface="+mn-lt"/>
          </a:endParaRPr>
        </a:p>
      </dgm:t>
    </dgm:pt>
    <dgm:pt modelId="{6896ACD4-9981-46E3-877D-D948AF8D19E7}" type="sibTrans" cxnId="{38930CF5-1BF4-4DF5-80D3-9FD716901176}">
      <dgm:prSet/>
      <dgm:spPr/>
      <dgm:t>
        <a:bodyPr/>
        <a:lstStyle/>
        <a:p>
          <a:endParaRPr lang="en-US"/>
        </a:p>
      </dgm:t>
    </dgm:pt>
    <dgm:pt modelId="{BBE18AB4-1D65-42C0-AA40-69DA0C2206E3}">
      <dgm:prSet custT="1"/>
      <dgm:spPr/>
      <dgm:t>
        <a:bodyPr/>
        <a:lstStyle/>
        <a:p>
          <a:r>
            <a:rPr lang="en-US" sz="1100" b="1" dirty="0" smtClean="0">
              <a:latin typeface="+mn-lt"/>
            </a:rPr>
            <a:t>Compensation Unit</a:t>
          </a:r>
          <a:endParaRPr lang="en-US" sz="1100" b="1" dirty="0">
            <a:latin typeface="+mn-lt"/>
          </a:endParaRPr>
        </a:p>
      </dgm:t>
    </dgm:pt>
    <dgm:pt modelId="{F1DEA4D4-918F-4DF0-B2D5-0B6271AA5D10}" type="parTrans" cxnId="{E99F3813-4A71-49FB-8D4B-49BA66B9DA49}">
      <dgm:prSet/>
      <dgm:spPr/>
      <dgm:t>
        <a:bodyPr/>
        <a:lstStyle/>
        <a:p>
          <a:endParaRPr lang="en-US" sz="1100" b="1">
            <a:latin typeface="+mn-lt"/>
          </a:endParaRPr>
        </a:p>
      </dgm:t>
    </dgm:pt>
    <dgm:pt modelId="{209BDC62-66D8-43C7-BFC8-47DD7FE2DC3D}" type="sibTrans" cxnId="{E99F3813-4A71-49FB-8D4B-49BA66B9DA49}">
      <dgm:prSet/>
      <dgm:spPr/>
      <dgm:t>
        <a:bodyPr/>
        <a:lstStyle/>
        <a:p>
          <a:endParaRPr lang="en-US"/>
        </a:p>
      </dgm:t>
    </dgm:pt>
    <dgm:pt modelId="{A05055AC-F6AF-4563-820D-26713318B80B}">
      <dgm:prSet custT="1"/>
      <dgm:spPr/>
      <dgm:t>
        <a:bodyPr/>
        <a:lstStyle/>
        <a:p>
          <a:r>
            <a:rPr lang="en-US" sz="1100" b="1" dirty="0" smtClean="0">
              <a:latin typeface="+mn-lt"/>
            </a:rPr>
            <a:t>Cost Unit</a:t>
          </a:r>
          <a:endParaRPr lang="en-US" sz="1100" b="1" dirty="0">
            <a:latin typeface="+mn-lt"/>
          </a:endParaRPr>
        </a:p>
      </dgm:t>
    </dgm:pt>
    <dgm:pt modelId="{01902AF3-E5A2-4FE1-AF6C-85734457DF6D}" type="parTrans" cxnId="{1E6F9D6C-C6A1-4DBE-9D51-ABEF7119FC86}">
      <dgm:prSet/>
      <dgm:spPr/>
      <dgm:t>
        <a:bodyPr/>
        <a:lstStyle/>
        <a:p>
          <a:endParaRPr lang="en-US" sz="1100" b="1">
            <a:latin typeface="+mn-lt"/>
          </a:endParaRPr>
        </a:p>
      </dgm:t>
    </dgm:pt>
    <dgm:pt modelId="{4C2DA892-D699-4B8B-BFA7-32EAAA744BFD}" type="sibTrans" cxnId="{1E6F9D6C-C6A1-4DBE-9D51-ABEF7119FC86}">
      <dgm:prSet/>
      <dgm:spPr/>
      <dgm:t>
        <a:bodyPr/>
        <a:lstStyle/>
        <a:p>
          <a:endParaRPr lang="en-US"/>
        </a:p>
      </dgm:t>
    </dgm:pt>
    <dgm:pt modelId="{CEADABA8-ACAA-431F-8147-9AAAB4DD2E78}" type="pres">
      <dgm:prSet presAssocID="{7DAA6A08-4199-4FF0-81ED-2ECE94A5547E}" presName="hierChild1" presStyleCnt="0">
        <dgm:presLayoutVars>
          <dgm:orgChart val="1"/>
          <dgm:chPref val="1"/>
          <dgm:dir/>
          <dgm:animOne val="branch"/>
          <dgm:animLvl val="lvl"/>
          <dgm:resizeHandles/>
        </dgm:presLayoutVars>
      </dgm:prSet>
      <dgm:spPr/>
      <dgm:t>
        <a:bodyPr/>
        <a:lstStyle/>
        <a:p>
          <a:endParaRPr lang="en-US"/>
        </a:p>
      </dgm:t>
    </dgm:pt>
    <dgm:pt modelId="{6AC729F8-5B1B-4AC5-8598-7E2918769C89}" type="pres">
      <dgm:prSet presAssocID="{EA5E9CA8-C162-4013-9286-D7686942A715}" presName="hierRoot1" presStyleCnt="0">
        <dgm:presLayoutVars>
          <dgm:hierBranch val="init"/>
        </dgm:presLayoutVars>
      </dgm:prSet>
      <dgm:spPr/>
    </dgm:pt>
    <dgm:pt modelId="{04FFC55D-B6F0-4C97-AE59-A290F5C9C222}" type="pres">
      <dgm:prSet presAssocID="{EA5E9CA8-C162-4013-9286-D7686942A715}" presName="rootComposite1" presStyleCnt="0"/>
      <dgm:spPr/>
    </dgm:pt>
    <dgm:pt modelId="{C88D8648-8D94-4727-B94C-793EC46BE9D0}" type="pres">
      <dgm:prSet presAssocID="{EA5E9CA8-C162-4013-9286-D7686942A715}" presName="rootText1" presStyleLbl="node0" presStyleIdx="0" presStyleCnt="1">
        <dgm:presLayoutVars>
          <dgm:chPref val="3"/>
        </dgm:presLayoutVars>
      </dgm:prSet>
      <dgm:spPr/>
      <dgm:t>
        <a:bodyPr/>
        <a:lstStyle/>
        <a:p>
          <a:endParaRPr lang="en-US"/>
        </a:p>
      </dgm:t>
    </dgm:pt>
    <dgm:pt modelId="{DFADFE4E-51FE-452D-95BA-A1284A86DD3D}" type="pres">
      <dgm:prSet presAssocID="{EA5E9CA8-C162-4013-9286-D7686942A715}" presName="rootConnector1" presStyleLbl="node1" presStyleIdx="0" presStyleCnt="0"/>
      <dgm:spPr/>
      <dgm:t>
        <a:bodyPr/>
        <a:lstStyle/>
        <a:p>
          <a:endParaRPr lang="en-US"/>
        </a:p>
      </dgm:t>
    </dgm:pt>
    <dgm:pt modelId="{AD84BD16-7F03-4C06-9FE0-F3AF30CE90AF}" type="pres">
      <dgm:prSet presAssocID="{EA5E9CA8-C162-4013-9286-D7686942A715}" presName="hierChild2" presStyleCnt="0"/>
      <dgm:spPr/>
    </dgm:pt>
    <dgm:pt modelId="{C0F8A011-92A2-46A1-B439-2FA760AE739B}" type="pres">
      <dgm:prSet presAssocID="{165997C0-15BB-4161-B4C6-26994BF38B1E}" presName="Name37" presStyleLbl="parChTrans1D2" presStyleIdx="0" presStyleCnt="7"/>
      <dgm:spPr/>
      <dgm:t>
        <a:bodyPr/>
        <a:lstStyle/>
        <a:p>
          <a:endParaRPr lang="en-US"/>
        </a:p>
      </dgm:t>
    </dgm:pt>
    <dgm:pt modelId="{862CC205-1818-4E44-910D-2EE62FA930BB}" type="pres">
      <dgm:prSet presAssocID="{3134A395-B73B-469C-9F1E-578B5E53AC54}" presName="hierRoot2" presStyleCnt="0">
        <dgm:presLayoutVars>
          <dgm:hierBranch/>
        </dgm:presLayoutVars>
      </dgm:prSet>
      <dgm:spPr/>
    </dgm:pt>
    <dgm:pt modelId="{71D4078D-FC76-4433-BD8F-7A40E8879236}" type="pres">
      <dgm:prSet presAssocID="{3134A395-B73B-469C-9F1E-578B5E53AC54}" presName="rootComposite" presStyleCnt="0"/>
      <dgm:spPr/>
    </dgm:pt>
    <dgm:pt modelId="{E40EC3F5-3EF3-4C1A-84C6-818D613ECADB}" type="pres">
      <dgm:prSet presAssocID="{3134A395-B73B-469C-9F1E-578B5E53AC54}" presName="rootText" presStyleLbl="node2" presStyleIdx="0" presStyleCnt="4" custLinFactNeighborY="-47953">
        <dgm:presLayoutVars>
          <dgm:chPref val="3"/>
        </dgm:presLayoutVars>
      </dgm:prSet>
      <dgm:spPr/>
      <dgm:t>
        <a:bodyPr/>
        <a:lstStyle/>
        <a:p>
          <a:endParaRPr lang="en-US"/>
        </a:p>
      </dgm:t>
    </dgm:pt>
    <dgm:pt modelId="{FEBF9D77-52E8-4105-9565-CF43E7D73A4C}" type="pres">
      <dgm:prSet presAssocID="{3134A395-B73B-469C-9F1E-578B5E53AC54}" presName="rootConnector" presStyleLbl="node2" presStyleIdx="0" presStyleCnt="4"/>
      <dgm:spPr/>
      <dgm:t>
        <a:bodyPr/>
        <a:lstStyle/>
        <a:p>
          <a:endParaRPr lang="en-US"/>
        </a:p>
      </dgm:t>
    </dgm:pt>
    <dgm:pt modelId="{A46E1AED-F9DF-43F5-8E8A-DD907EB4DE32}" type="pres">
      <dgm:prSet presAssocID="{3134A395-B73B-469C-9F1E-578B5E53AC54}" presName="hierChild4" presStyleCnt="0"/>
      <dgm:spPr/>
    </dgm:pt>
    <dgm:pt modelId="{47DCAC17-389D-477E-B7D0-AEAC3C3BAAC8}" type="pres">
      <dgm:prSet presAssocID="{57DDF389-7885-4F7E-9FDF-DDA8E8BBB638}" presName="Name35" presStyleLbl="parChTrans1D3" presStyleIdx="0" presStyleCnt="11"/>
      <dgm:spPr/>
      <dgm:t>
        <a:bodyPr/>
        <a:lstStyle/>
        <a:p>
          <a:endParaRPr lang="en-US"/>
        </a:p>
      </dgm:t>
    </dgm:pt>
    <dgm:pt modelId="{113B96EB-EFF7-4EC6-9E65-9BAA2A52A639}" type="pres">
      <dgm:prSet presAssocID="{38A9663D-5A00-44C1-A6C9-69B14ABC44CB}" presName="hierRoot2" presStyleCnt="0">
        <dgm:presLayoutVars>
          <dgm:hierBranch/>
        </dgm:presLayoutVars>
      </dgm:prSet>
      <dgm:spPr/>
    </dgm:pt>
    <dgm:pt modelId="{6739A48E-8D33-46BB-B5DC-7E8A3E690783}" type="pres">
      <dgm:prSet presAssocID="{38A9663D-5A00-44C1-A6C9-69B14ABC44CB}" presName="rootComposite" presStyleCnt="0"/>
      <dgm:spPr/>
    </dgm:pt>
    <dgm:pt modelId="{22BF7DD7-46BD-4C48-88C4-44A472C4819A}" type="pres">
      <dgm:prSet presAssocID="{38A9663D-5A00-44C1-A6C9-69B14ABC44CB}" presName="rootText" presStyleLbl="node3" presStyleIdx="0" presStyleCnt="11" custScaleX="105173" custScaleY="93563" custLinFactNeighborY="-47953">
        <dgm:presLayoutVars>
          <dgm:chPref val="3"/>
        </dgm:presLayoutVars>
      </dgm:prSet>
      <dgm:spPr/>
      <dgm:t>
        <a:bodyPr/>
        <a:lstStyle/>
        <a:p>
          <a:endParaRPr lang="en-US"/>
        </a:p>
      </dgm:t>
    </dgm:pt>
    <dgm:pt modelId="{0BEE7B36-997E-4BB5-B4B7-C8E17BF248C3}" type="pres">
      <dgm:prSet presAssocID="{38A9663D-5A00-44C1-A6C9-69B14ABC44CB}" presName="rootConnector" presStyleLbl="node3" presStyleIdx="0" presStyleCnt="11"/>
      <dgm:spPr/>
      <dgm:t>
        <a:bodyPr/>
        <a:lstStyle/>
        <a:p>
          <a:endParaRPr lang="en-US"/>
        </a:p>
      </dgm:t>
    </dgm:pt>
    <dgm:pt modelId="{01EDA59A-962A-4C3F-84EA-DBEDFC51334B}" type="pres">
      <dgm:prSet presAssocID="{38A9663D-5A00-44C1-A6C9-69B14ABC44CB}" presName="hierChild4" presStyleCnt="0"/>
      <dgm:spPr/>
    </dgm:pt>
    <dgm:pt modelId="{70AE46A7-E1D0-4B19-BA61-3AABC5061B1F}" type="pres">
      <dgm:prSet presAssocID="{9C9E53D2-1E77-4993-96B9-6AA830ACDB87}" presName="Name35" presStyleLbl="parChTrans1D4" presStyleIdx="0" presStyleCnt="8"/>
      <dgm:spPr/>
      <dgm:t>
        <a:bodyPr/>
        <a:lstStyle/>
        <a:p>
          <a:endParaRPr lang="en-US"/>
        </a:p>
      </dgm:t>
    </dgm:pt>
    <dgm:pt modelId="{162FE2F2-FDC6-426A-899B-DA5457840802}" type="pres">
      <dgm:prSet presAssocID="{F83BDCCA-0DFD-4DB9-8209-C37FE9EC2007}" presName="hierRoot2" presStyleCnt="0">
        <dgm:presLayoutVars>
          <dgm:hierBranch val="init"/>
        </dgm:presLayoutVars>
      </dgm:prSet>
      <dgm:spPr/>
    </dgm:pt>
    <dgm:pt modelId="{686B7B41-B997-4BDE-80D3-CF1C55CAD5FA}" type="pres">
      <dgm:prSet presAssocID="{F83BDCCA-0DFD-4DB9-8209-C37FE9EC2007}" presName="rootComposite" presStyleCnt="0"/>
      <dgm:spPr/>
    </dgm:pt>
    <dgm:pt modelId="{7AF1698C-92FB-462A-9577-80D53A4F4116}" type="pres">
      <dgm:prSet presAssocID="{F83BDCCA-0DFD-4DB9-8209-C37FE9EC2007}" presName="rootText" presStyleLbl="node4" presStyleIdx="0" presStyleCnt="8" custLinFactNeighborY="-47953">
        <dgm:presLayoutVars>
          <dgm:chPref val="3"/>
        </dgm:presLayoutVars>
      </dgm:prSet>
      <dgm:spPr/>
      <dgm:t>
        <a:bodyPr/>
        <a:lstStyle/>
        <a:p>
          <a:endParaRPr lang="en-US"/>
        </a:p>
      </dgm:t>
    </dgm:pt>
    <dgm:pt modelId="{BF814C98-C726-4F8B-B556-CA140E1CB702}" type="pres">
      <dgm:prSet presAssocID="{F83BDCCA-0DFD-4DB9-8209-C37FE9EC2007}" presName="rootConnector" presStyleLbl="node4" presStyleIdx="0" presStyleCnt="8"/>
      <dgm:spPr/>
      <dgm:t>
        <a:bodyPr/>
        <a:lstStyle/>
        <a:p>
          <a:endParaRPr lang="en-US"/>
        </a:p>
      </dgm:t>
    </dgm:pt>
    <dgm:pt modelId="{F1D5EFA7-8DA4-40B1-8AD0-4989702B5627}" type="pres">
      <dgm:prSet presAssocID="{F83BDCCA-0DFD-4DB9-8209-C37FE9EC2007}" presName="hierChild4" presStyleCnt="0"/>
      <dgm:spPr/>
    </dgm:pt>
    <dgm:pt modelId="{88FEB84B-23BB-42D0-B542-8919E51732E7}" type="pres">
      <dgm:prSet presAssocID="{40452C5D-C1C7-41D3-BAB3-6B881408CCE5}" presName="Name37" presStyleLbl="parChTrans1D4" presStyleIdx="1" presStyleCnt="8"/>
      <dgm:spPr/>
      <dgm:t>
        <a:bodyPr/>
        <a:lstStyle/>
        <a:p>
          <a:endParaRPr lang="en-US"/>
        </a:p>
      </dgm:t>
    </dgm:pt>
    <dgm:pt modelId="{0CDA9C05-49AC-42B8-9652-C556CC0B02F8}" type="pres">
      <dgm:prSet presAssocID="{867A28AE-BDB9-46AA-B9A9-69BE4B9C129B}" presName="hierRoot2" presStyleCnt="0">
        <dgm:presLayoutVars>
          <dgm:hierBranch val="init"/>
        </dgm:presLayoutVars>
      </dgm:prSet>
      <dgm:spPr/>
    </dgm:pt>
    <dgm:pt modelId="{4B415766-CA52-4B6C-AE2D-CC14609C2E5E}" type="pres">
      <dgm:prSet presAssocID="{867A28AE-BDB9-46AA-B9A9-69BE4B9C129B}" presName="rootComposite" presStyleCnt="0"/>
      <dgm:spPr/>
    </dgm:pt>
    <dgm:pt modelId="{7464639A-3FBD-4D31-9DD6-916B62A313C6}" type="pres">
      <dgm:prSet presAssocID="{867A28AE-BDB9-46AA-B9A9-69BE4B9C129B}" presName="rootText" presStyleLbl="node4" presStyleIdx="1" presStyleCnt="8" custScaleX="75132" custScaleY="75132" custLinFactNeighborY="-47953">
        <dgm:presLayoutVars>
          <dgm:chPref val="3"/>
        </dgm:presLayoutVars>
      </dgm:prSet>
      <dgm:spPr/>
      <dgm:t>
        <a:bodyPr/>
        <a:lstStyle/>
        <a:p>
          <a:endParaRPr lang="en-US"/>
        </a:p>
      </dgm:t>
    </dgm:pt>
    <dgm:pt modelId="{B470E325-6DCB-4ECE-9AA5-855FD0052FC8}" type="pres">
      <dgm:prSet presAssocID="{867A28AE-BDB9-46AA-B9A9-69BE4B9C129B}" presName="rootConnector" presStyleLbl="node4" presStyleIdx="1" presStyleCnt="8"/>
      <dgm:spPr/>
      <dgm:t>
        <a:bodyPr/>
        <a:lstStyle/>
        <a:p>
          <a:endParaRPr lang="en-US"/>
        </a:p>
      </dgm:t>
    </dgm:pt>
    <dgm:pt modelId="{21CEA7C0-CB45-4E82-94D2-2BD8E289C503}" type="pres">
      <dgm:prSet presAssocID="{867A28AE-BDB9-46AA-B9A9-69BE4B9C129B}" presName="hierChild4" presStyleCnt="0"/>
      <dgm:spPr/>
    </dgm:pt>
    <dgm:pt modelId="{E8F06ECD-1A34-4140-8945-8F4E8AA6F8F2}" type="pres">
      <dgm:prSet presAssocID="{867A28AE-BDB9-46AA-B9A9-69BE4B9C129B}" presName="hierChild5" presStyleCnt="0"/>
      <dgm:spPr/>
    </dgm:pt>
    <dgm:pt modelId="{7546BFEA-A540-4215-9675-33358501B89C}" type="pres">
      <dgm:prSet presAssocID="{4BFF7612-AA8A-4DCC-83C2-93B491BB2300}" presName="Name37" presStyleLbl="parChTrans1D4" presStyleIdx="2" presStyleCnt="8"/>
      <dgm:spPr/>
      <dgm:t>
        <a:bodyPr/>
        <a:lstStyle/>
        <a:p>
          <a:endParaRPr lang="en-US"/>
        </a:p>
      </dgm:t>
    </dgm:pt>
    <dgm:pt modelId="{69F5B3A6-4A36-47BD-96DA-40878C37F218}" type="pres">
      <dgm:prSet presAssocID="{D9191BBC-A6F1-4449-AD42-D7E6E44C8A6C}" presName="hierRoot2" presStyleCnt="0">
        <dgm:presLayoutVars>
          <dgm:hierBranch val="init"/>
        </dgm:presLayoutVars>
      </dgm:prSet>
      <dgm:spPr/>
    </dgm:pt>
    <dgm:pt modelId="{91401634-37D2-4416-A75E-A2ABC214159F}" type="pres">
      <dgm:prSet presAssocID="{D9191BBC-A6F1-4449-AD42-D7E6E44C8A6C}" presName="rootComposite" presStyleCnt="0"/>
      <dgm:spPr/>
    </dgm:pt>
    <dgm:pt modelId="{B19F0DC8-6FCF-434F-B1F3-4132587BAAB4}" type="pres">
      <dgm:prSet presAssocID="{D9191BBC-A6F1-4449-AD42-D7E6E44C8A6C}" presName="rootText" presStyleLbl="node4" presStyleIdx="2" presStyleCnt="8" custScaleX="75132" custScaleY="75132" custLinFactNeighborY="-73696">
        <dgm:presLayoutVars>
          <dgm:chPref val="3"/>
        </dgm:presLayoutVars>
      </dgm:prSet>
      <dgm:spPr/>
      <dgm:t>
        <a:bodyPr/>
        <a:lstStyle/>
        <a:p>
          <a:endParaRPr lang="en-US"/>
        </a:p>
      </dgm:t>
    </dgm:pt>
    <dgm:pt modelId="{81F95B7F-BC30-4B6D-8FA5-226FC0476D4F}" type="pres">
      <dgm:prSet presAssocID="{D9191BBC-A6F1-4449-AD42-D7E6E44C8A6C}" presName="rootConnector" presStyleLbl="node4" presStyleIdx="2" presStyleCnt="8"/>
      <dgm:spPr/>
      <dgm:t>
        <a:bodyPr/>
        <a:lstStyle/>
        <a:p>
          <a:endParaRPr lang="en-US"/>
        </a:p>
      </dgm:t>
    </dgm:pt>
    <dgm:pt modelId="{80D0AA9B-F9D8-4FD7-BE54-BB9FFCA11332}" type="pres">
      <dgm:prSet presAssocID="{D9191BBC-A6F1-4449-AD42-D7E6E44C8A6C}" presName="hierChild4" presStyleCnt="0"/>
      <dgm:spPr/>
    </dgm:pt>
    <dgm:pt modelId="{1E0F1ACD-CF2A-43E4-AC4B-9DCD53C7F8E6}" type="pres">
      <dgm:prSet presAssocID="{D9191BBC-A6F1-4449-AD42-D7E6E44C8A6C}" presName="hierChild5" presStyleCnt="0"/>
      <dgm:spPr/>
    </dgm:pt>
    <dgm:pt modelId="{1027D2DE-F4F0-4DFF-8A70-C9AAC34102D6}" type="pres">
      <dgm:prSet presAssocID="{C5938B77-43A8-4F5D-BF7F-D8BB16433250}" presName="Name37" presStyleLbl="parChTrans1D4" presStyleIdx="3" presStyleCnt="8"/>
      <dgm:spPr/>
      <dgm:t>
        <a:bodyPr/>
        <a:lstStyle/>
        <a:p>
          <a:endParaRPr lang="en-US"/>
        </a:p>
      </dgm:t>
    </dgm:pt>
    <dgm:pt modelId="{5694F7CF-BDEB-4A02-9D0B-F83E4A731A07}" type="pres">
      <dgm:prSet presAssocID="{C3DCDC8B-701B-4B58-B715-917A9E73A052}" presName="hierRoot2" presStyleCnt="0">
        <dgm:presLayoutVars>
          <dgm:hierBranch val="init"/>
        </dgm:presLayoutVars>
      </dgm:prSet>
      <dgm:spPr/>
    </dgm:pt>
    <dgm:pt modelId="{8A888416-1448-4EE9-8985-1FFC71E147E4}" type="pres">
      <dgm:prSet presAssocID="{C3DCDC8B-701B-4B58-B715-917A9E73A052}" presName="rootComposite" presStyleCnt="0"/>
      <dgm:spPr/>
    </dgm:pt>
    <dgm:pt modelId="{BECB88B1-B1C1-4C7B-8D87-B21AC11D7949}" type="pres">
      <dgm:prSet presAssocID="{C3DCDC8B-701B-4B58-B715-917A9E73A052}" presName="rootText" presStyleLbl="node4" presStyleIdx="3" presStyleCnt="8" custScaleX="75132" custScaleY="75132" custLinFactNeighborX="373" custLinFactNeighborY="-96633">
        <dgm:presLayoutVars>
          <dgm:chPref val="3"/>
        </dgm:presLayoutVars>
      </dgm:prSet>
      <dgm:spPr/>
      <dgm:t>
        <a:bodyPr/>
        <a:lstStyle/>
        <a:p>
          <a:endParaRPr lang="en-US"/>
        </a:p>
      </dgm:t>
    </dgm:pt>
    <dgm:pt modelId="{2A6E1F52-6C1F-4495-A908-8A3C49D3DF3E}" type="pres">
      <dgm:prSet presAssocID="{C3DCDC8B-701B-4B58-B715-917A9E73A052}" presName="rootConnector" presStyleLbl="node4" presStyleIdx="3" presStyleCnt="8"/>
      <dgm:spPr/>
      <dgm:t>
        <a:bodyPr/>
        <a:lstStyle/>
        <a:p>
          <a:endParaRPr lang="en-US"/>
        </a:p>
      </dgm:t>
    </dgm:pt>
    <dgm:pt modelId="{D032E9D7-4167-46E9-B6D1-F92A57A6025E}" type="pres">
      <dgm:prSet presAssocID="{C3DCDC8B-701B-4B58-B715-917A9E73A052}" presName="hierChild4" presStyleCnt="0"/>
      <dgm:spPr/>
    </dgm:pt>
    <dgm:pt modelId="{D93F5959-0F06-4632-8EA3-4FE60CC04326}" type="pres">
      <dgm:prSet presAssocID="{C3DCDC8B-701B-4B58-B715-917A9E73A052}" presName="hierChild5" presStyleCnt="0"/>
      <dgm:spPr/>
    </dgm:pt>
    <dgm:pt modelId="{1CA5624C-674C-44E1-A9E1-C800B566B3D0}" type="pres">
      <dgm:prSet presAssocID="{F83BDCCA-0DFD-4DB9-8209-C37FE9EC2007}" presName="hierChild5" presStyleCnt="0"/>
      <dgm:spPr/>
    </dgm:pt>
    <dgm:pt modelId="{D87B6E48-F9B7-4C7A-A4A5-783C6005CEEC}" type="pres">
      <dgm:prSet presAssocID="{38A9663D-5A00-44C1-A6C9-69B14ABC44CB}" presName="hierChild5" presStyleCnt="0"/>
      <dgm:spPr/>
    </dgm:pt>
    <dgm:pt modelId="{FE1B2CAE-11E1-45EB-9C4C-A38691079C2D}" type="pres">
      <dgm:prSet presAssocID="{3134A395-B73B-469C-9F1E-578B5E53AC54}" presName="hierChild5" presStyleCnt="0"/>
      <dgm:spPr/>
    </dgm:pt>
    <dgm:pt modelId="{ADDDD437-5836-433C-AD16-907E0C294D62}" type="pres">
      <dgm:prSet presAssocID="{BBCF27DB-5EA4-418C-8155-856BD25CD89B}" presName="Name37" presStyleLbl="parChTrans1D2" presStyleIdx="1" presStyleCnt="7"/>
      <dgm:spPr/>
      <dgm:t>
        <a:bodyPr/>
        <a:lstStyle/>
        <a:p>
          <a:endParaRPr lang="en-US"/>
        </a:p>
      </dgm:t>
    </dgm:pt>
    <dgm:pt modelId="{CEA10286-0E81-4BFB-BBB0-DA4B602FCDB6}" type="pres">
      <dgm:prSet presAssocID="{3B3F51EB-624B-411A-9206-6EBC385C7702}" presName="hierRoot2" presStyleCnt="0">
        <dgm:presLayoutVars>
          <dgm:hierBranch val="r"/>
        </dgm:presLayoutVars>
      </dgm:prSet>
      <dgm:spPr/>
    </dgm:pt>
    <dgm:pt modelId="{DCB10616-F50D-4612-A291-D55C92220374}" type="pres">
      <dgm:prSet presAssocID="{3B3F51EB-624B-411A-9206-6EBC385C7702}" presName="rootComposite" presStyleCnt="0"/>
      <dgm:spPr/>
    </dgm:pt>
    <dgm:pt modelId="{02B9CC6B-3743-41BA-B41A-8ECB4E280A90}" type="pres">
      <dgm:prSet presAssocID="{3B3F51EB-624B-411A-9206-6EBC385C7702}" presName="rootText" presStyleLbl="node2" presStyleIdx="1" presStyleCnt="4" custLinFactNeighborY="-47953">
        <dgm:presLayoutVars>
          <dgm:chPref val="3"/>
        </dgm:presLayoutVars>
      </dgm:prSet>
      <dgm:spPr/>
      <dgm:t>
        <a:bodyPr/>
        <a:lstStyle/>
        <a:p>
          <a:endParaRPr lang="en-US"/>
        </a:p>
      </dgm:t>
    </dgm:pt>
    <dgm:pt modelId="{170D3538-7F35-44F5-8770-97076A4E14CD}" type="pres">
      <dgm:prSet presAssocID="{3B3F51EB-624B-411A-9206-6EBC385C7702}" presName="rootConnector" presStyleLbl="node2" presStyleIdx="1" presStyleCnt="4"/>
      <dgm:spPr/>
      <dgm:t>
        <a:bodyPr/>
        <a:lstStyle/>
        <a:p>
          <a:endParaRPr lang="en-US"/>
        </a:p>
      </dgm:t>
    </dgm:pt>
    <dgm:pt modelId="{36CDD5AC-9BFC-4836-921D-4D48DB701AEC}" type="pres">
      <dgm:prSet presAssocID="{3B3F51EB-624B-411A-9206-6EBC385C7702}" presName="hierChild4" presStyleCnt="0"/>
      <dgm:spPr/>
    </dgm:pt>
    <dgm:pt modelId="{9A84E973-5A5B-4A71-9203-B68640603F45}" type="pres">
      <dgm:prSet presAssocID="{1AE7D727-A91A-4949-8312-354A4B23BA68}" presName="Name50" presStyleLbl="parChTrans1D3" presStyleIdx="1" presStyleCnt="11"/>
      <dgm:spPr/>
      <dgm:t>
        <a:bodyPr/>
        <a:lstStyle/>
        <a:p>
          <a:endParaRPr lang="en-US"/>
        </a:p>
      </dgm:t>
    </dgm:pt>
    <dgm:pt modelId="{1421EDBB-8744-40E9-8048-F1F9095091A7}" type="pres">
      <dgm:prSet presAssocID="{74ABB76F-19D6-4251-BB86-03558F72194C}" presName="hierRoot2" presStyleCnt="0">
        <dgm:presLayoutVars>
          <dgm:hierBranch val="hang"/>
        </dgm:presLayoutVars>
      </dgm:prSet>
      <dgm:spPr/>
    </dgm:pt>
    <dgm:pt modelId="{FF761362-5462-476E-A0F9-14A21C594326}" type="pres">
      <dgm:prSet presAssocID="{74ABB76F-19D6-4251-BB86-03558F72194C}" presName="rootComposite" presStyleCnt="0"/>
      <dgm:spPr/>
    </dgm:pt>
    <dgm:pt modelId="{2AF0FA36-4A5E-4E54-817C-14DC6103E30B}" type="pres">
      <dgm:prSet presAssocID="{74ABB76F-19D6-4251-BB86-03558F72194C}" presName="rootText" presStyleLbl="node3" presStyleIdx="1" presStyleCnt="11" custLinFactNeighborY="-47953">
        <dgm:presLayoutVars>
          <dgm:chPref val="3"/>
        </dgm:presLayoutVars>
      </dgm:prSet>
      <dgm:spPr/>
      <dgm:t>
        <a:bodyPr/>
        <a:lstStyle/>
        <a:p>
          <a:endParaRPr lang="en-US"/>
        </a:p>
      </dgm:t>
    </dgm:pt>
    <dgm:pt modelId="{6BCA5882-0409-4627-B43B-A73EBEED6763}" type="pres">
      <dgm:prSet presAssocID="{74ABB76F-19D6-4251-BB86-03558F72194C}" presName="rootConnector" presStyleLbl="node3" presStyleIdx="1" presStyleCnt="11"/>
      <dgm:spPr/>
      <dgm:t>
        <a:bodyPr/>
        <a:lstStyle/>
        <a:p>
          <a:endParaRPr lang="en-US"/>
        </a:p>
      </dgm:t>
    </dgm:pt>
    <dgm:pt modelId="{099EE683-5B44-4363-A653-E76851A379C6}" type="pres">
      <dgm:prSet presAssocID="{74ABB76F-19D6-4251-BB86-03558F72194C}" presName="hierChild4" presStyleCnt="0"/>
      <dgm:spPr/>
    </dgm:pt>
    <dgm:pt modelId="{051DE74F-F67F-4D03-9B45-D0B8B6D6EBD6}" type="pres">
      <dgm:prSet presAssocID="{74ABB76F-19D6-4251-BB86-03558F72194C}" presName="hierChild5" presStyleCnt="0"/>
      <dgm:spPr/>
    </dgm:pt>
    <dgm:pt modelId="{F625B9A9-1F68-4E35-AEFA-59CD1E7F1561}" type="pres">
      <dgm:prSet presAssocID="{C5D3E420-01E4-4A58-BC4A-334BB15848BE}" presName="Name50" presStyleLbl="parChTrans1D3" presStyleIdx="2" presStyleCnt="11"/>
      <dgm:spPr/>
      <dgm:t>
        <a:bodyPr/>
        <a:lstStyle/>
        <a:p>
          <a:endParaRPr lang="en-US"/>
        </a:p>
      </dgm:t>
    </dgm:pt>
    <dgm:pt modelId="{64547A00-7F0D-4617-829F-15D723430F8E}" type="pres">
      <dgm:prSet presAssocID="{93B1CC43-8BD3-42BA-87F1-D690967B5056}" presName="hierRoot2" presStyleCnt="0">
        <dgm:presLayoutVars>
          <dgm:hierBranch val="init"/>
        </dgm:presLayoutVars>
      </dgm:prSet>
      <dgm:spPr/>
    </dgm:pt>
    <dgm:pt modelId="{DC096660-8212-4381-94BF-233C83AD6710}" type="pres">
      <dgm:prSet presAssocID="{93B1CC43-8BD3-42BA-87F1-D690967B5056}" presName="rootComposite" presStyleCnt="0"/>
      <dgm:spPr/>
    </dgm:pt>
    <dgm:pt modelId="{0EB11207-5E0B-4EB0-B5F6-96828C69F586}" type="pres">
      <dgm:prSet presAssocID="{93B1CC43-8BD3-42BA-87F1-D690967B5056}" presName="rootText" presStyleLbl="node3" presStyleIdx="2" presStyleCnt="11" custLinFactNeighborY="-47953">
        <dgm:presLayoutVars>
          <dgm:chPref val="3"/>
        </dgm:presLayoutVars>
      </dgm:prSet>
      <dgm:spPr/>
      <dgm:t>
        <a:bodyPr/>
        <a:lstStyle/>
        <a:p>
          <a:endParaRPr lang="en-US"/>
        </a:p>
      </dgm:t>
    </dgm:pt>
    <dgm:pt modelId="{42384912-B79F-4C63-A155-6C1D58CF908C}" type="pres">
      <dgm:prSet presAssocID="{93B1CC43-8BD3-42BA-87F1-D690967B5056}" presName="rootConnector" presStyleLbl="node3" presStyleIdx="2" presStyleCnt="11"/>
      <dgm:spPr/>
      <dgm:t>
        <a:bodyPr/>
        <a:lstStyle/>
        <a:p>
          <a:endParaRPr lang="en-US"/>
        </a:p>
      </dgm:t>
    </dgm:pt>
    <dgm:pt modelId="{4B4C0166-0737-44CA-B88A-926CE681DCC2}" type="pres">
      <dgm:prSet presAssocID="{93B1CC43-8BD3-42BA-87F1-D690967B5056}" presName="hierChild4" presStyleCnt="0"/>
      <dgm:spPr/>
    </dgm:pt>
    <dgm:pt modelId="{58900D65-FDC9-4351-9FCB-2C478A7619A5}" type="pres">
      <dgm:prSet presAssocID="{93B1CC43-8BD3-42BA-87F1-D690967B5056}" presName="hierChild5" presStyleCnt="0"/>
      <dgm:spPr/>
    </dgm:pt>
    <dgm:pt modelId="{A042DEB1-61E7-40EC-BFFE-6AE0D63B257B}" type="pres">
      <dgm:prSet presAssocID="{B1B9BE1F-EBF7-4468-8C20-EA5A8683526E}" presName="Name50" presStyleLbl="parChTrans1D3" presStyleIdx="3" presStyleCnt="11"/>
      <dgm:spPr/>
      <dgm:t>
        <a:bodyPr/>
        <a:lstStyle/>
        <a:p>
          <a:endParaRPr lang="en-US"/>
        </a:p>
      </dgm:t>
    </dgm:pt>
    <dgm:pt modelId="{D840D147-4BD9-42CB-AAFB-09CDE80692A2}" type="pres">
      <dgm:prSet presAssocID="{3C6DCD53-8C7D-4699-BF8A-43B57E9B25C9}" presName="hierRoot2" presStyleCnt="0">
        <dgm:presLayoutVars>
          <dgm:hierBranch val="init"/>
        </dgm:presLayoutVars>
      </dgm:prSet>
      <dgm:spPr/>
    </dgm:pt>
    <dgm:pt modelId="{8AA88E7E-B1E7-428E-A39B-32A66D2492A4}" type="pres">
      <dgm:prSet presAssocID="{3C6DCD53-8C7D-4699-BF8A-43B57E9B25C9}" presName="rootComposite" presStyleCnt="0"/>
      <dgm:spPr/>
    </dgm:pt>
    <dgm:pt modelId="{CF461CD0-3652-4A04-8C06-9028E7A57D10}" type="pres">
      <dgm:prSet presAssocID="{3C6DCD53-8C7D-4699-BF8A-43B57E9B25C9}" presName="rootText" presStyleLbl="node3" presStyleIdx="3" presStyleCnt="11" custLinFactNeighborY="-47953">
        <dgm:presLayoutVars>
          <dgm:chPref val="3"/>
        </dgm:presLayoutVars>
      </dgm:prSet>
      <dgm:spPr/>
      <dgm:t>
        <a:bodyPr/>
        <a:lstStyle/>
        <a:p>
          <a:endParaRPr lang="en-US"/>
        </a:p>
      </dgm:t>
    </dgm:pt>
    <dgm:pt modelId="{7040159F-3D82-4C85-985B-5AC250DF6EF2}" type="pres">
      <dgm:prSet presAssocID="{3C6DCD53-8C7D-4699-BF8A-43B57E9B25C9}" presName="rootConnector" presStyleLbl="node3" presStyleIdx="3" presStyleCnt="11"/>
      <dgm:spPr/>
      <dgm:t>
        <a:bodyPr/>
        <a:lstStyle/>
        <a:p>
          <a:endParaRPr lang="en-US"/>
        </a:p>
      </dgm:t>
    </dgm:pt>
    <dgm:pt modelId="{F8BDF4CF-91FA-4C4F-A4B5-568576656361}" type="pres">
      <dgm:prSet presAssocID="{3C6DCD53-8C7D-4699-BF8A-43B57E9B25C9}" presName="hierChild4" presStyleCnt="0"/>
      <dgm:spPr/>
    </dgm:pt>
    <dgm:pt modelId="{16B1F300-13FC-4683-B01A-A01A1D6B8A1F}" type="pres">
      <dgm:prSet presAssocID="{3C6DCD53-8C7D-4699-BF8A-43B57E9B25C9}" presName="hierChild5" presStyleCnt="0"/>
      <dgm:spPr/>
    </dgm:pt>
    <dgm:pt modelId="{91A24760-9C20-411D-BB00-0C876ED0A447}" type="pres">
      <dgm:prSet presAssocID="{D4774BA6-29EC-4DEE-9B1C-2B153EDF86C2}" presName="Name50" presStyleLbl="parChTrans1D3" presStyleIdx="4" presStyleCnt="11"/>
      <dgm:spPr/>
      <dgm:t>
        <a:bodyPr/>
        <a:lstStyle/>
        <a:p>
          <a:endParaRPr lang="en-US"/>
        </a:p>
      </dgm:t>
    </dgm:pt>
    <dgm:pt modelId="{30B4599E-3C69-45B9-92EB-B8286460B865}" type="pres">
      <dgm:prSet presAssocID="{B41DBABB-CB44-4A5D-9C6A-CFE11481ADC4}" presName="hierRoot2" presStyleCnt="0">
        <dgm:presLayoutVars>
          <dgm:hierBranch val="init"/>
        </dgm:presLayoutVars>
      </dgm:prSet>
      <dgm:spPr/>
    </dgm:pt>
    <dgm:pt modelId="{A5AECF54-D62E-433B-882F-F1A743E055E6}" type="pres">
      <dgm:prSet presAssocID="{B41DBABB-CB44-4A5D-9C6A-CFE11481ADC4}" presName="rootComposite" presStyleCnt="0"/>
      <dgm:spPr/>
    </dgm:pt>
    <dgm:pt modelId="{E5DB7CFE-6AE8-477E-946A-2B2E9BFB7517}" type="pres">
      <dgm:prSet presAssocID="{B41DBABB-CB44-4A5D-9C6A-CFE11481ADC4}" presName="rootText" presStyleLbl="node3" presStyleIdx="4" presStyleCnt="11" custLinFactNeighborY="-47953">
        <dgm:presLayoutVars>
          <dgm:chPref val="3"/>
        </dgm:presLayoutVars>
      </dgm:prSet>
      <dgm:spPr/>
      <dgm:t>
        <a:bodyPr/>
        <a:lstStyle/>
        <a:p>
          <a:endParaRPr lang="en-US"/>
        </a:p>
      </dgm:t>
    </dgm:pt>
    <dgm:pt modelId="{DFB4E831-C348-4D49-84C5-CE85DC2E51AE}" type="pres">
      <dgm:prSet presAssocID="{B41DBABB-CB44-4A5D-9C6A-CFE11481ADC4}" presName="rootConnector" presStyleLbl="node3" presStyleIdx="4" presStyleCnt="11"/>
      <dgm:spPr/>
      <dgm:t>
        <a:bodyPr/>
        <a:lstStyle/>
        <a:p>
          <a:endParaRPr lang="en-US"/>
        </a:p>
      </dgm:t>
    </dgm:pt>
    <dgm:pt modelId="{CEE924DF-E99E-4432-A990-B45C8404F42B}" type="pres">
      <dgm:prSet presAssocID="{B41DBABB-CB44-4A5D-9C6A-CFE11481ADC4}" presName="hierChild4" presStyleCnt="0"/>
      <dgm:spPr/>
    </dgm:pt>
    <dgm:pt modelId="{AF06A46C-8E2A-4F6F-A2DA-973784F816FC}" type="pres">
      <dgm:prSet presAssocID="{B41DBABB-CB44-4A5D-9C6A-CFE11481ADC4}" presName="hierChild5" presStyleCnt="0"/>
      <dgm:spPr/>
    </dgm:pt>
    <dgm:pt modelId="{D477C4F2-7422-4F3D-9864-B1057391B934}" type="pres">
      <dgm:prSet presAssocID="{3B3F51EB-624B-411A-9206-6EBC385C7702}" presName="hierChild5" presStyleCnt="0"/>
      <dgm:spPr/>
    </dgm:pt>
    <dgm:pt modelId="{6FF7E32D-FE2D-4EF4-8E91-F5D1163EF74F}" type="pres">
      <dgm:prSet presAssocID="{BC64A4B7-2BA5-41A2-9C3B-E0CD7CAE8FFA}" presName="Name37" presStyleLbl="parChTrans1D2" presStyleIdx="2" presStyleCnt="7"/>
      <dgm:spPr/>
      <dgm:t>
        <a:bodyPr/>
        <a:lstStyle/>
        <a:p>
          <a:endParaRPr lang="en-US"/>
        </a:p>
      </dgm:t>
    </dgm:pt>
    <dgm:pt modelId="{7618D21A-CB36-49C7-9671-0EA64671C43D}" type="pres">
      <dgm:prSet presAssocID="{087A6E89-9E57-43E9-99E8-2C74CF8E074B}" presName="hierRoot2" presStyleCnt="0">
        <dgm:presLayoutVars>
          <dgm:hierBranch val="r"/>
        </dgm:presLayoutVars>
      </dgm:prSet>
      <dgm:spPr/>
    </dgm:pt>
    <dgm:pt modelId="{5EF4F3F2-8419-44A7-90F5-A6EC1861F824}" type="pres">
      <dgm:prSet presAssocID="{087A6E89-9E57-43E9-99E8-2C74CF8E074B}" presName="rootComposite" presStyleCnt="0"/>
      <dgm:spPr/>
    </dgm:pt>
    <dgm:pt modelId="{6A84B43B-1B94-4632-830B-1E69A9A78862}" type="pres">
      <dgm:prSet presAssocID="{087A6E89-9E57-43E9-99E8-2C74CF8E074B}" presName="rootText" presStyleLbl="node2" presStyleIdx="2" presStyleCnt="4" custLinFactNeighborY="-47953">
        <dgm:presLayoutVars>
          <dgm:chPref val="3"/>
        </dgm:presLayoutVars>
      </dgm:prSet>
      <dgm:spPr/>
      <dgm:t>
        <a:bodyPr/>
        <a:lstStyle/>
        <a:p>
          <a:endParaRPr lang="en-US"/>
        </a:p>
      </dgm:t>
    </dgm:pt>
    <dgm:pt modelId="{B1268AF1-B0FC-48C3-B6B1-BC8CD6A6EF7C}" type="pres">
      <dgm:prSet presAssocID="{087A6E89-9E57-43E9-99E8-2C74CF8E074B}" presName="rootConnector" presStyleLbl="node2" presStyleIdx="2" presStyleCnt="4"/>
      <dgm:spPr/>
      <dgm:t>
        <a:bodyPr/>
        <a:lstStyle/>
        <a:p>
          <a:endParaRPr lang="en-US"/>
        </a:p>
      </dgm:t>
    </dgm:pt>
    <dgm:pt modelId="{57F55CF5-835F-4A47-8B25-B05080E88C6B}" type="pres">
      <dgm:prSet presAssocID="{087A6E89-9E57-43E9-99E8-2C74CF8E074B}" presName="hierChild4" presStyleCnt="0"/>
      <dgm:spPr/>
    </dgm:pt>
    <dgm:pt modelId="{6B1E4016-D8C4-43D8-8700-5A8465C09749}" type="pres">
      <dgm:prSet presAssocID="{2AE578C5-09D7-4429-BC64-2E89ED1E7352}" presName="Name50" presStyleLbl="parChTrans1D3" presStyleIdx="5" presStyleCnt="11"/>
      <dgm:spPr/>
      <dgm:t>
        <a:bodyPr/>
        <a:lstStyle/>
        <a:p>
          <a:endParaRPr lang="en-US"/>
        </a:p>
      </dgm:t>
    </dgm:pt>
    <dgm:pt modelId="{AABE9070-E96A-4AA8-B25D-D111659E2AA5}" type="pres">
      <dgm:prSet presAssocID="{B5CF6E07-FAEC-4D9D-8F9F-C2C7B89B15D8}" presName="hierRoot2" presStyleCnt="0">
        <dgm:presLayoutVars>
          <dgm:hierBranch val="init"/>
        </dgm:presLayoutVars>
      </dgm:prSet>
      <dgm:spPr/>
    </dgm:pt>
    <dgm:pt modelId="{DC58A2D6-AB2F-4A82-9E9D-E5E1DE726449}" type="pres">
      <dgm:prSet presAssocID="{B5CF6E07-FAEC-4D9D-8F9F-C2C7B89B15D8}" presName="rootComposite" presStyleCnt="0"/>
      <dgm:spPr/>
    </dgm:pt>
    <dgm:pt modelId="{A6567490-5978-49DD-AA99-EB22D7C13586}" type="pres">
      <dgm:prSet presAssocID="{B5CF6E07-FAEC-4D9D-8F9F-C2C7B89B15D8}" presName="rootText" presStyleLbl="node3" presStyleIdx="5" presStyleCnt="11" custLinFactNeighborY="-47953">
        <dgm:presLayoutVars>
          <dgm:chPref val="3"/>
        </dgm:presLayoutVars>
      </dgm:prSet>
      <dgm:spPr/>
      <dgm:t>
        <a:bodyPr/>
        <a:lstStyle/>
        <a:p>
          <a:endParaRPr lang="en-US"/>
        </a:p>
      </dgm:t>
    </dgm:pt>
    <dgm:pt modelId="{AB043EF4-EEA8-43DA-91A2-8F796DBC04A9}" type="pres">
      <dgm:prSet presAssocID="{B5CF6E07-FAEC-4D9D-8F9F-C2C7B89B15D8}" presName="rootConnector" presStyleLbl="node3" presStyleIdx="5" presStyleCnt="11"/>
      <dgm:spPr/>
      <dgm:t>
        <a:bodyPr/>
        <a:lstStyle/>
        <a:p>
          <a:endParaRPr lang="en-US"/>
        </a:p>
      </dgm:t>
    </dgm:pt>
    <dgm:pt modelId="{BA578C89-6805-4D30-9270-D9E1983505CD}" type="pres">
      <dgm:prSet presAssocID="{B5CF6E07-FAEC-4D9D-8F9F-C2C7B89B15D8}" presName="hierChild4" presStyleCnt="0"/>
      <dgm:spPr/>
    </dgm:pt>
    <dgm:pt modelId="{BA2E7553-A7A9-4E67-AA97-EC884FB7E164}" type="pres">
      <dgm:prSet presAssocID="{EF44EA53-21BD-4A95-A6ED-6227779E2E6F}" presName="Name37" presStyleLbl="parChTrans1D4" presStyleIdx="4" presStyleCnt="8"/>
      <dgm:spPr/>
      <dgm:t>
        <a:bodyPr/>
        <a:lstStyle/>
        <a:p>
          <a:endParaRPr lang="en-US"/>
        </a:p>
      </dgm:t>
    </dgm:pt>
    <dgm:pt modelId="{6FF025D7-E46A-4DA0-B5B7-D95CCE1A2246}" type="pres">
      <dgm:prSet presAssocID="{8A4A5CC9-9C1A-4B96-B229-2604A56206EC}" presName="hierRoot2" presStyleCnt="0">
        <dgm:presLayoutVars>
          <dgm:hierBranch val="init"/>
        </dgm:presLayoutVars>
      </dgm:prSet>
      <dgm:spPr/>
    </dgm:pt>
    <dgm:pt modelId="{083E424F-3ED1-48A5-A614-56D0F2699BB0}" type="pres">
      <dgm:prSet presAssocID="{8A4A5CC9-9C1A-4B96-B229-2604A56206EC}" presName="rootComposite" presStyleCnt="0"/>
      <dgm:spPr/>
    </dgm:pt>
    <dgm:pt modelId="{4D284894-D422-4082-BFF6-94E0DDFF17D1}" type="pres">
      <dgm:prSet presAssocID="{8A4A5CC9-9C1A-4B96-B229-2604A56206EC}" presName="rootText" presStyleLbl="node4" presStyleIdx="4" presStyleCnt="8" custScaleX="90909" custScaleY="90909" custLinFactNeighborY="-69911">
        <dgm:presLayoutVars>
          <dgm:chPref val="3"/>
        </dgm:presLayoutVars>
      </dgm:prSet>
      <dgm:spPr/>
      <dgm:t>
        <a:bodyPr/>
        <a:lstStyle/>
        <a:p>
          <a:endParaRPr lang="en-US"/>
        </a:p>
      </dgm:t>
    </dgm:pt>
    <dgm:pt modelId="{B0BED865-0E99-4202-8060-D7CEAE30B425}" type="pres">
      <dgm:prSet presAssocID="{8A4A5CC9-9C1A-4B96-B229-2604A56206EC}" presName="rootConnector" presStyleLbl="node4" presStyleIdx="4" presStyleCnt="8"/>
      <dgm:spPr/>
      <dgm:t>
        <a:bodyPr/>
        <a:lstStyle/>
        <a:p>
          <a:endParaRPr lang="en-US"/>
        </a:p>
      </dgm:t>
    </dgm:pt>
    <dgm:pt modelId="{6516F552-1C15-442A-ACD5-866372BAE716}" type="pres">
      <dgm:prSet presAssocID="{8A4A5CC9-9C1A-4B96-B229-2604A56206EC}" presName="hierChild4" presStyleCnt="0"/>
      <dgm:spPr/>
    </dgm:pt>
    <dgm:pt modelId="{B3D4B235-B987-400E-9496-60F7A2E5832A}" type="pres">
      <dgm:prSet presAssocID="{8A4A5CC9-9C1A-4B96-B229-2604A56206EC}" presName="hierChild5" presStyleCnt="0"/>
      <dgm:spPr/>
    </dgm:pt>
    <dgm:pt modelId="{341FC9C7-1D39-4B58-9D80-4F25B2AA66CD}" type="pres">
      <dgm:prSet presAssocID="{9ED90873-FB58-46FD-88EA-1F80AB1B74B3}" presName="Name37" presStyleLbl="parChTrans1D4" presStyleIdx="5" presStyleCnt="8"/>
      <dgm:spPr/>
      <dgm:t>
        <a:bodyPr/>
        <a:lstStyle/>
        <a:p>
          <a:endParaRPr lang="en-US"/>
        </a:p>
      </dgm:t>
    </dgm:pt>
    <dgm:pt modelId="{23607242-B342-4350-86CC-B04D97F02500}" type="pres">
      <dgm:prSet presAssocID="{FA7AE832-09C4-4502-B4BB-193744222AEE}" presName="hierRoot2" presStyleCnt="0">
        <dgm:presLayoutVars>
          <dgm:hierBranch val="init"/>
        </dgm:presLayoutVars>
      </dgm:prSet>
      <dgm:spPr/>
    </dgm:pt>
    <dgm:pt modelId="{0705D508-C9AF-46E2-8CF7-D90CCFF83171}" type="pres">
      <dgm:prSet presAssocID="{FA7AE832-09C4-4502-B4BB-193744222AEE}" presName="rootComposite" presStyleCnt="0"/>
      <dgm:spPr/>
    </dgm:pt>
    <dgm:pt modelId="{A740830C-4EFC-4BAE-BCDF-FCE6FB472BA3}" type="pres">
      <dgm:prSet presAssocID="{FA7AE832-09C4-4502-B4BB-193744222AEE}" presName="rootText" presStyleLbl="node4" presStyleIdx="5" presStyleCnt="8" custScaleX="90910" custScaleY="90910" custLinFactNeighborY="-99489">
        <dgm:presLayoutVars>
          <dgm:chPref val="3"/>
        </dgm:presLayoutVars>
      </dgm:prSet>
      <dgm:spPr/>
      <dgm:t>
        <a:bodyPr/>
        <a:lstStyle/>
        <a:p>
          <a:endParaRPr lang="en-US"/>
        </a:p>
      </dgm:t>
    </dgm:pt>
    <dgm:pt modelId="{D2D8181B-F1E9-4DBB-9A12-B5DE0FE7AB54}" type="pres">
      <dgm:prSet presAssocID="{FA7AE832-09C4-4502-B4BB-193744222AEE}" presName="rootConnector" presStyleLbl="node4" presStyleIdx="5" presStyleCnt="8"/>
      <dgm:spPr/>
      <dgm:t>
        <a:bodyPr/>
        <a:lstStyle/>
        <a:p>
          <a:endParaRPr lang="en-US"/>
        </a:p>
      </dgm:t>
    </dgm:pt>
    <dgm:pt modelId="{C5680A12-3BF1-4660-9624-44D0A38D4600}" type="pres">
      <dgm:prSet presAssocID="{FA7AE832-09C4-4502-B4BB-193744222AEE}" presName="hierChild4" presStyleCnt="0"/>
      <dgm:spPr/>
    </dgm:pt>
    <dgm:pt modelId="{BECB0F4C-0DFA-4AFD-92FF-313705064AEF}" type="pres">
      <dgm:prSet presAssocID="{FA7AE832-09C4-4502-B4BB-193744222AEE}" presName="hierChild5" presStyleCnt="0"/>
      <dgm:spPr/>
    </dgm:pt>
    <dgm:pt modelId="{8A51BCB2-83A2-453B-910F-47B78760C6AB}" type="pres">
      <dgm:prSet presAssocID="{B5CF6E07-FAEC-4D9D-8F9F-C2C7B89B15D8}" presName="hierChild5" presStyleCnt="0"/>
      <dgm:spPr/>
    </dgm:pt>
    <dgm:pt modelId="{5112D04B-6BB8-4BF0-8AA5-8485EAE80722}" type="pres">
      <dgm:prSet presAssocID="{17697EF4-7E74-42CE-A96B-2143365B946F}" presName="Name50" presStyleLbl="parChTrans1D3" presStyleIdx="6" presStyleCnt="11"/>
      <dgm:spPr/>
      <dgm:t>
        <a:bodyPr/>
        <a:lstStyle/>
        <a:p>
          <a:endParaRPr lang="en-US"/>
        </a:p>
      </dgm:t>
    </dgm:pt>
    <dgm:pt modelId="{E7E82A2B-236F-4893-90EC-A9F1A0E5E4DA}" type="pres">
      <dgm:prSet presAssocID="{E1C283CF-7704-4F88-A732-8FC6DAD15AA2}" presName="hierRoot2" presStyleCnt="0">
        <dgm:presLayoutVars>
          <dgm:hierBranch val="init"/>
        </dgm:presLayoutVars>
      </dgm:prSet>
      <dgm:spPr/>
    </dgm:pt>
    <dgm:pt modelId="{E7C249C3-88C0-492A-A951-19068660614F}" type="pres">
      <dgm:prSet presAssocID="{E1C283CF-7704-4F88-A732-8FC6DAD15AA2}" presName="rootComposite" presStyleCnt="0"/>
      <dgm:spPr/>
    </dgm:pt>
    <dgm:pt modelId="{92A305C7-22D3-45B0-A234-A3CFC807B844}" type="pres">
      <dgm:prSet presAssocID="{E1C283CF-7704-4F88-A732-8FC6DAD15AA2}" presName="rootText" presStyleLbl="node3" presStyleIdx="6" presStyleCnt="11" custLinFactY="-11845" custLinFactNeighborY="-100000">
        <dgm:presLayoutVars>
          <dgm:chPref val="3"/>
        </dgm:presLayoutVars>
      </dgm:prSet>
      <dgm:spPr/>
      <dgm:t>
        <a:bodyPr/>
        <a:lstStyle/>
        <a:p>
          <a:endParaRPr lang="en-US"/>
        </a:p>
      </dgm:t>
    </dgm:pt>
    <dgm:pt modelId="{0B3C8D7F-A28A-4189-AB4C-0C7A8C30DB0F}" type="pres">
      <dgm:prSet presAssocID="{E1C283CF-7704-4F88-A732-8FC6DAD15AA2}" presName="rootConnector" presStyleLbl="node3" presStyleIdx="6" presStyleCnt="11"/>
      <dgm:spPr/>
      <dgm:t>
        <a:bodyPr/>
        <a:lstStyle/>
        <a:p>
          <a:endParaRPr lang="en-US"/>
        </a:p>
      </dgm:t>
    </dgm:pt>
    <dgm:pt modelId="{8EEECD8A-B764-4361-AAB6-44932772ED32}" type="pres">
      <dgm:prSet presAssocID="{E1C283CF-7704-4F88-A732-8FC6DAD15AA2}" presName="hierChild4" presStyleCnt="0"/>
      <dgm:spPr/>
    </dgm:pt>
    <dgm:pt modelId="{2E566D7E-A3E4-461B-9DCD-6E8394BE2DAF}" type="pres">
      <dgm:prSet presAssocID="{1CE86386-9400-4326-97F3-C66F4BD635BF}" presName="Name37" presStyleLbl="parChTrans1D4" presStyleIdx="6" presStyleCnt="8"/>
      <dgm:spPr/>
      <dgm:t>
        <a:bodyPr/>
        <a:lstStyle/>
        <a:p>
          <a:endParaRPr lang="en-US"/>
        </a:p>
      </dgm:t>
    </dgm:pt>
    <dgm:pt modelId="{BF8F049E-C755-4507-977B-61136BE2A95E}" type="pres">
      <dgm:prSet presAssocID="{2479CCEC-D05A-45E4-B505-74330BAA5FC1}" presName="hierRoot2" presStyleCnt="0">
        <dgm:presLayoutVars>
          <dgm:hierBranch val="init"/>
        </dgm:presLayoutVars>
      </dgm:prSet>
      <dgm:spPr/>
    </dgm:pt>
    <dgm:pt modelId="{1500EAEB-2DDC-4511-8FE9-95EF45CFCE82}" type="pres">
      <dgm:prSet presAssocID="{2479CCEC-D05A-45E4-B505-74330BAA5FC1}" presName="rootComposite" presStyleCnt="0"/>
      <dgm:spPr/>
    </dgm:pt>
    <dgm:pt modelId="{B12D16E3-A927-4DEC-9586-B5960A2361B1}" type="pres">
      <dgm:prSet presAssocID="{2479CCEC-D05A-45E4-B505-74330BAA5FC1}" presName="rootText" presStyleLbl="node4" presStyleIdx="6" presStyleCnt="8" custScaleX="90910" custScaleY="90910" custLinFactY="-33292" custLinFactNeighborY="-100000">
        <dgm:presLayoutVars>
          <dgm:chPref val="3"/>
        </dgm:presLayoutVars>
      </dgm:prSet>
      <dgm:spPr/>
      <dgm:t>
        <a:bodyPr/>
        <a:lstStyle/>
        <a:p>
          <a:endParaRPr lang="en-US"/>
        </a:p>
      </dgm:t>
    </dgm:pt>
    <dgm:pt modelId="{15545F3B-11B9-4C82-AEA7-4FFEB6582725}" type="pres">
      <dgm:prSet presAssocID="{2479CCEC-D05A-45E4-B505-74330BAA5FC1}" presName="rootConnector" presStyleLbl="node4" presStyleIdx="6" presStyleCnt="8"/>
      <dgm:spPr/>
      <dgm:t>
        <a:bodyPr/>
        <a:lstStyle/>
        <a:p>
          <a:endParaRPr lang="en-US"/>
        </a:p>
      </dgm:t>
    </dgm:pt>
    <dgm:pt modelId="{BE1E07C6-0CED-4CCF-A9AA-5B466DB789F8}" type="pres">
      <dgm:prSet presAssocID="{2479CCEC-D05A-45E4-B505-74330BAA5FC1}" presName="hierChild4" presStyleCnt="0"/>
      <dgm:spPr/>
    </dgm:pt>
    <dgm:pt modelId="{8BFA642D-41D9-4108-AED5-83721842F577}" type="pres">
      <dgm:prSet presAssocID="{2479CCEC-D05A-45E4-B505-74330BAA5FC1}" presName="hierChild5" presStyleCnt="0"/>
      <dgm:spPr/>
    </dgm:pt>
    <dgm:pt modelId="{16C699AD-69C5-411E-B6CE-7E7148820671}" type="pres">
      <dgm:prSet presAssocID="{96C9F72D-B641-4E94-B8C1-7C9977C6B5E4}" presName="Name37" presStyleLbl="parChTrans1D4" presStyleIdx="7" presStyleCnt="8"/>
      <dgm:spPr/>
      <dgm:t>
        <a:bodyPr/>
        <a:lstStyle/>
        <a:p>
          <a:endParaRPr lang="en-US"/>
        </a:p>
      </dgm:t>
    </dgm:pt>
    <dgm:pt modelId="{00799FB5-3BAC-484B-87E3-3A250C34340B}" type="pres">
      <dgm:prSet presAssocID="{635F3AD5-F606-4207-A3F9-2CCF20590285}" presName="hierRoot2" presStyleCnt="0">
        <dgm:presLayoutVars>
          <dgm:hierBranch val="init"/>
        </dgm:presLayoutVars>
      </dgm:prSet>
      <dgm:spPr/>
    </dgm:pt>
    <dgm:pt modelId="{88526F1D-499F-4AB2-9240-5FC6FB76BEEE}" type="pres">
      <dgm:prSet presAssocID="{635F3AD5-F606-4207-A3F9-2CCF20590285}" presName="rootComposite" presStyleCnt="0"/>
      <dgm:spPr/>
    </dgm:pt>
    <dgm:pt modelId="{877C50B6-DC62-4CAB-AFEE-564A6FCE62CA}" type="pres">
      <dgm:prSet presAssocID="{635F3AD5-F606-4207-A3F9-2CCF20590285}" presName="rootText" presStyleLbl="node4" presStyleIdx="7" presStyleCnt="8" custScaleX="90910" custScaleY="90910" custLinFactY="-50448" custLinFactNeighborY="-100000">
        <dgm:presLayoutVars>
          <dgm:chPref val="3"/>
        </dgm:presLayoutVars>
      </dgm:prSet>
      <dgm:spPr/>
      <dgm:t>
        <a:bodyPr/>
        <a:lstStyle/>
        <a:p>
          <a:endParaRPr lang="en-US"/>
        </a:p>
      </dgm:t>
    </dgm:pt>
    <dgm:pt modelId="{1E8B6311-133D-4367-BA83-0D4F66E4F623}" type="pres">
      <dgm:prSet presAssocID="{635F3AD5-F606-4207-A3F9-2CCF20590285}" presName="rootConnector" presStyleLbl="node4" presStyleIdx="7" presStyleCnt="8"/>
      <dgm:spPr/>
      <dgm:t>
        <a:bodyPr/>
        <a:lstStyle/>
        <a:p>
          <a:endParaRPr lang="en-US"/>
        </a:p>
      </dgm:t>
    </dgm:pt>
    <dgm:pt modelId="{14E778FF-3463-41B0-BD69-ADE82C95CFA5}" type="pres">
      <dgm:prSet presAssocID="{635F3AD5-F606-4207-A3F9-2CCF20590285}" presName="hierChild4" presStyleCnt="0"/>
      <dgm:spPr/>
    </dgm:pt>
    <dgm:pt modelId="{AD1CE138-4FF1-4668-8212-02490BF0F32C}" type="pres">
      <dgm:prSet presAssocID="{635F3AD5-F606-4207-A3F9-2CCF20590285}" presName="hierChild5" presStyleCnt="0"/>
      <dgm:spPr/>
    </dgm:pt>
    <dgm:pt modelId="{426662B3-0C71-4925-B199-9727984B55A3}" type="pres">
      <dgm:prSet presAssocID="{E1C283CF-7704-4F88-A732-8FC6DAD15AA2}" presName="hierChild5" presStyleCnt="0"/>
      <dgm:spPr/>
    </dgm:pt>
    <dgm:pt modelId="{816BCE40-B8B8-47C3-A5B1-27463CFEACEE}" type="pres">
      <dgm:prSet presAssocID="{087A6E89-9E57-43E9-99E8-2C74CF8E074B}" presName="hierChild5" presStyleCnt="0"/>
      <dgm:spPr/>
    </dgm:pt>
    <dgm:pt modelId="{E07173A5-EB50-4539-AFAB-391ABBC8C9C0}" type="pres">
      <dgm:prSet presAssocID="{C6ED4183-7D25-4927-B8B3-2612B28210B1}" presName="Name37" presStyleLbl="parChTrans1D2" presStyleIdx="3" presStyleCnt="7"/>
      <dgm:spPr/>
      <dgm:t>
        <a:bodyPr/>
        <a:lstStyle/>
        <a:p>
          <a:endParaRPr lang="en-US"/>
        </a:p>
      </dgm:t>
    </dgm:pt>
    <dgm:pt modelId="{E3E810D8-6DD7-419E-B7DE-FB5E68499DEF}" type="pres">
      <dgm:prSet presAssocID="{FF5EEC75-306C-482E-9FD0-3CBD109A3AE6}" presName="hierRoot2" presStyleCnt="0">
        <dgm:presLayoutVars>
          <dgm:hierBranch val="init"/>
        </dgm:presLayoutVars>
      </dgm:prSet>
      <dgm:spPr/>
    </dgm:pt>
    <dgm:pt modelId="{68025C0D-75F5-4A22-A6C8-32D2BDC1E0B5}" type="pres">
      <dgm:prSet presAssocID="{FF5EEC75-306C-482E-9FD0-3CBD109A3AE6}" presName="rootComposite" presStyleCnt="0"/>
      <dgm:spPr/>
    </dgm:pt>
    <dgm:pt modelId="{056D9095-25FB-4459-8E35-73996D5E9724}" type="pres">
      <dgm:prSet presAssocID="{FF5EEC75-306C-482E-9FD0-3CBD109A3AE6}" presName="rootText" presStyleLbl="node2" presStyleIdx="3" presStyleCnt="4" custLinFactNeighborY="-47953">
        <dgm:presLayoutVars>
          <dgm:chPref val="3"/>
        </dgm:presLayoutVars>
      </dgm:prSet>
      <dgm:spPr/>
      <dgm:t>
        <a:bodyPr/>
        <a:lstStyle/>
        <a:p>
          <a:endParaRPr lang="en-US"/>
        </a:p>
      </dgm:t>
    </dgm:pt>
    <dgm:pt modelId="{ABB4147D-99CD-4804-B565-F0F473C37624}" type="pres">
      <dgm:prSet presAssocID="{FF5EEC75-306C-482E-9FD0-3CBD109A3AE6}" presName="rootConnector" presStyleLbl="node2" presStyleIdx="3" presStyleCnt="4"/>
      <dgm:spPr/>
      <dgm:t>
        <a:bodyPr/>
        <a:lstStyle/>
        <a:p>
          <a:endParaRPr lang="en-US"/>
        </a:p>
      </dgm:t>
    </dgm:pt>
    <dgm:pt modelId="{10D7CC6B-568D-4268-9D5C-3D5AC0C9B256}" type="pres">
      <dgm:prSet presAssocID="{FF5EEC75-306C-482E-9FD0-3CBD109A3AE6}" presName="hierChild4" presStyleCnt="0"/>
      <dgm:spPr/>
    </dgm:pt>
    <dgm:pt modelId="{2382B6B3-055A-45B2-A528-B7EF317836A2}" type="pres">
      <dgm:prSet presAssocID="{6568184A-FA91-445C-883B-3CEC08BC782F}" presName="Name37" presStyleLbl="parChTrans1D3" presStyleIdx="7" presStyleCnt="11"/>
      <dgm:spPr/>
      <dgm:t>
        <a:bodyPr/>
        <a:lstStyle/>
        <a:p>
          <a:endParaRPr lang="en-US"/>
        </a:p>
      </dgm:t>
    </dgm:pt>
    <dgm:pt modelId="{98F2DAED-6314-4552-B32B-FF1D1B9A1495}" type="pres">
      <dgm:prSet presAssocID="{CEBA6509-51B8-4BCD-9434-A8C13E17E807}" presName="hierRoot2" presStyleCnt="0">
        <dgm:presLayoutVars>
          <dgm:hierBranch val="init"/>
        </dgm:presLayoutVars>
      </dgm:prSet>
      <dgm:spPr/>
    </dgm:pt>
    <dgm:pt modelId="{857C5AB4-9A44-4FF2-8992-C8E0AD1DAD47}" type="pres">
      <dgm:prSet presAssocID="{CEBA6509-51B8-4BCD-9434-A8C13E17E807}" presName="rootComposite" presStyleCnt="0"/>
      <dgm:spPr/>
    </dgm:pt>
    <dgm:pt modelId="{B38A2A88-3414-4B14-9D59-A186CB5A043B}" type="pres">
      <dgm:prSet presAssocID="{CEBA6509-51B8-4BCD-9434-A8C13E17E807}" presName="rootText" presStyleLbl="node3" presStyleIdx="7" presStyleCnt="11" custLinFactNeighborY="-47953">
        <dgm:presLayoutVars>
          <dgm:chPref val="3"/>
        </dgm:presLayoutVars>
      </dgm:prSet>
      <dgm:spPr/>
      <dgm:t>
        <a:bodyPr/>
        <a:lstStyle/>
        <a:p>
          <a:endParaRPr lang="en-US"/>
        </a:p>
      </dgm:t>
    </dgm:pt>
    <dgm:pt modelId="{50A579BC-CEA9-4205-9B6F-564754FD7AA0}" type="pres">
      <dgm:prSet presAssocID="{CEBA6509-51B8-4BCD-9434-A8C13E17E807}" presName="rootConnector" presStyleLbl="node3" presStyleIdx="7" presStyleCnt="11"/>
      <dgm:spPr/>
      <dgm:t>
        <a:bodyPr/>
        <a:lstStyle/>
        <a:p>
          <a:endParaRPr lang="en-US"/>
        </a:p>
      </dgm:t>
    </dgm:pt>
    <dgm:pt modelId="{BE4F6ED3-107A-40C8-9E36-63B2E09A9DE2}" type="pres">
      <dgm:prSet presAssocID="{CEBA6509-51B8-4BCD-9434-A8C13E17E807}" presName="hierChild4" presStyleCnt="0"/>
      <dgm:spPr/>
    </dgm:pt>
    <dgm:pt modelId="{DE033453-D1F8-4858-83A6-297A73221628}" type="pres">
      <dgm:prSet presAssocID="{CEBA6509-51B8-4BCD-9434-A8C13E17E807}" presName="hierChild5" presStyleCnt="0"/>
      <dgm:spPr/>
    </dgm:pt>
    <dgm:pt modelId="{0C1A6075-B8D7-4C92-B6C6-4124F5C454F9}" type="pres">
      <dgm:prSet presAssocID="{1C7ABF41-E83A-4CFD-804C-D279C244C7B2}" presName="Name37" presStyleLbl="parChTrans1D3" presStyleIdx="8" presStyleCnt="11"/>
      <dgm:spPr/>
      <dgm:t>
        <a:bodyPr/>
        <a:lstStyle/>
        <a:p>
          <a:endParaRPr lang="en-US"/>
        </a:p>
      </dgm:t>
    </dgm:pt>
    <dgm:pt modelId="{C0E9244F-818E-4CE2-ACC5-0957AF4A46FD}" type="pres">
      <dgm:prSet presAssocID="{114B5000-BD13-4A62-9DD0-541399ED482C}" presName="hierRoot2" presStyleCnt="0">
        <dgm:presLayoutVars>
          <dgm:hierBranch val="init"/>
        </dgm:presLayoutVars>
      </dgm:prSet>
      <dgm:spPr/>
    </dgm:pt>
    <dgm:pt modelId="{054EE0A5-18FF-4C6A-82E9-B69A5762A2BD}" type="pres">
      <dgm:prSet presAssocID="{114B5000-BD13-4A62-9DD0-541399ED482C}" presName="rootComposite" presStyleCnt="0"/>
      <dgm:spPr/>
    </dgm:pt>
    <dgm:pt modelId="{4E10EF6C-CDC7-4635-81A5-F4D4ED52422D}" type="pres">
      <dgm:prSet presAssocID="{114B5000-BD13-4A62-9DD0-541399ED482C}" presName="rootText" presStyleLbl="node3" presStyleIdx="8" presStyleCnt="11" custLinFactNeighborY="-47953">
        <dgm:presLayoutVars>
          <dgm:chPref val="3"/>
        </dgm:presLayoutVars>
      </dgm:prSet>
      <dgm:spPr/>
      <dgm:t>
        <a:bodyPr/>
        <a:lstStyle/>
        <a:p>
          <a:endParaRPr lang="en-US"/>
        </a:p>
      </dgm:t>
    </dgm:pt>
    <dgm:pt modelId="{26D40903-0466-4180-AAAB-F6E1B4B110DD}" type="pres">
      <dgm:prSet presAssocID="{114B5000-BD13-4A62-9DD0-541399ED482C}" presName="rootConnector" presStyleLbl="node3" presStyleIdx="8" presStyleCnt="11"/>
      <dgm:spPr/>
      <dgm:t>
        <a:bodyPr/>
        <a:lstStyle/>
        <a:p>
          <a:endParaRPr lang="en-US"/>
        </a:p>
      </dgm:t>
    </dgm:pt>
    <dgm:pt modelId="{F598805D-2206-4DBD-A4C2-C4AE9F0E56EB}" type="pres">
      <dgm:prSet presAssocID="{114B5000-BD13-4A62-9DD0-541399ED482C}" presName="hierChild4" presStyleCnt="0"/>
      <dgm:spPr/>
    </dgm:pt>
    <dgm:pt modelId="{BA5B23C2-4B16-405F-8A8E-5F08C36B548A}" type="pres">
      <dgm:prSet presAssocID="{114B5000-BD13-4A62-9DD0-541399ED482C}" presName="hierChild5" presStyleCnt="0"/>
      <dgm:spPr/>
    </dgm:pt>
    <dgm:pt modelId="{5A0C2500-FD64-4ED0-A9AC-53700DEC4A5D}" type="pres">
      <dgm:prSet presAssocID="{F1DEA4D4-918F-4DF0-B2D5-0B6271AA5D10}" presName="Name37" presStyleLbl="parChTrans1D3" presStyleIdx="9" presStyleCnt="11"/>
      <dgm:spPr/>
      <dgm:t>
        <a:bodyPr/>
        <a:lstStyle/>
        <a:p>
          <a:endParaRPr lang="en-US"/>
        </a:p>
      </dgm:t>
    </dgm:pt>
    <dgm:pt modelId="{A3A3C17D-C3C5-4BA7-9354-4803E77FEE30}" type="pres">
      <dgm:prSet presAssocID="{BBE18AB4-1D65-42C0-AA40-69DA0C2206E3}" presName="hierRoot2" presStyleCnt="0">
        <dgm:presLayoutVars>
          <dgm:hierBranch val="init"/>
        </dgm:presLayoutVars>
      </dgm:prSet>
      <dgm:spPr/>
    </dgm:pt>
    <dgm:pt modelId="{06614C54-1A10-4140-8817-DCD16A56EAF0}" type="pres">
      <dgm:prSet presAssocID="{BBE18AB4-1D65-42C0-AA40-69DA0C2206E3}" presName="rootComposite" presStyleCnt="0"/>
      <dgm:spPr/>
    </dgm:pt>
    <dgm:pt modelId="{1C697D2D-C36B-40E6-97DE-56053341C3F0}" type="pres">
      <dgm:prSet presAssocID="{BBE18AB4-1D65-42C0-AA40-69DA0C2206E3}" presName="rootText" presStyleLbl="node3" presStyleIdx="9" presStyleCnt="11" custLinFactNeighborY="-47953">
        <dgm:presLayoutVars>
          <dgm:chPref val="3"/>
        </dgm:presLayoutVars>
      </dgm:prSet>
      <dgm:spPr/>
      <dgm:t>
        <a:bodyPr/>
        <a:lstStyle/>
        <a:p>
          <a:endParaRPr lang="en-US"/>
        </a:p>
      </dgm:t>
    </dgm:pt>
    <dgm:pt modelId="{739EE2F5-9655-4B38-976D-6A25DF6B7381}" type="pres">
      <dgm:prSet presAssocID="{BBE18AB4-1D65-42C0-AA40-69DA0C2206E3}" presName="rootConnector" presStyleLbl="node3" presStyleIdx="9" presStyleCnt="11"/>
      <dgm:spPr/>
      <dgm:t>
        <a:bodyPr/>
        <a:lstStyle/>
        <a:p>
          <a:endParaRPr lang="en-US"/>
        </a:p>
      </dgm:t>
    </dgm:pt>
    <dgm:pt modelId="{60B969FB-09ED-4455-802E-C452DF39C3AE}" type="pres">
      <dgm:prSet presAssocID="{BBE18AB4-1D65-42C0-AA40-69DA0C2206E3}" presName="hierChild4" presStyleCnt="0"/>
      <dgm:spPr/>
    </dgm:pt>
    <dgm:pt modelId="{03D28217-6BD2-426B-A377-A89C497789B0}" type="pres">
      <dgm:prSet presAssocID="{BBE18AB4-1D65-42C0-AA40-69DA0C2206E3}" presName="hierChild5" presStyleCnt="0"/>
      <dgm:spPr/>
    </dgm:pt>
    <dgm:pt modelId="{2909B80B-8884-4A28-B926-53FA9F0C4F66}" type="pres">
      <dgm:prSet presAssocID="{01902AF3-E5A2-4FE1-AF6C-85734457DF6D}" presName="Name37" presStyleLbl="parChTrans1D3" presStyleIdx="10" presStyleCnt="11"/>
      <dgm:spPr/>
      <dgm:t>
        <a:bodyPr/>
        <a:lstStyle/>
        <a:p>
          <a:endParaRPr lang="en-US"/>
        </a:p>
      </dgm:t>
    </dgm:pt>
    <dgm:pt modelId="{4939B7DC-CF37-4D3E-BCA0-1622B6D430C6}" type="pres">
      <dgm:prSet presAssocID="{A05055AC-F6AF-4563-820D-26713318B80B}" presName="hierRoot2" presStyleCnt="0">
        <dgm:presLayoutVars>
          <dgm:hierBranch val="init"/>
        </dgm:presLayoutVars>
      </dgm:prSet>
      <dgm:spPr/>
    </dgm:pt>
    <dgm:pt modelId="{7DCFE796-463E-4910-A493-922FC1902C63}" type="pres">
      <dgm:prSet presAssocID="{A05055AC-F6AF-4563-820D-26713318B80B}" presName="rootComposite" presStyleCnt="0"/>
      <dgm:spPr/>
    </dgm:pt>
    <dgm:pt modelId="{57E1A70D-254B-4EAA-BD32-CDAC4A850779}" type="pres">
      <dgm:prSet presAssocID="{A05055AC-F6AF-4563-820D-26713318B80B}" presName="rootText" presStyleLbl="node3" presStyleIdx="10" presStyleCnt="11" custLinFactNeighborY="-47953">
        <dgm:presLayoutVars>
          <dgm:chPref val="3"/>
        </dgm:presLayoutVars>
      </dgm:prSet>
      <dgm:spPr/>
      <dgm:t>
        <a:bodyPr/>
        <a:lstStyle/>
        <a:p>
          <a:endParaRPr lang="en-US"/>
        </a:p>
      </dgm:t>
    </dgm:pt>
    <dgm:pt modelId="{6F00E02B-AC88-4B47-A960-4FD8A98107CE}" type="pres">
      <dgm:prSet presAssocID="{A05055AC-F6AF-4563-820D-26713318B80B}" presName="rootConnector" presStyleLbl="node3" presStyleIdx="10" presStyleCnt="11"/>
      <dgm:spPr/>
      <dgm:t>
        <a:bodyPr/>
        <a:lstStyle/>
        <a:p>
          <a:endParaRPr lang="en-US"/>
        </a:p>
      </dgm:t>
    </dgm:pt>
    <dgm:pt modelId="{95A6F445-F9F5-46FB-B949-B16A11318314}" type="pres">
      <dgm:prSet presAssocID="{A05055AC-F6AF-4563-820D-26713318B80B}" presName="hierChild4" presStyleCnt="0"/>
      <dgm:spPr/>
    </dgm:pt>
    <dgm:pt modelId="{0686805D-15B2-45B2-A9B3-1ACE8C8C98F5}" type="pres">
      <dgm:prSet presAssocID="{A05055AC-F6AF-4563-820D-26713318B80B}" presName="hierChild5" presStyleCnt="0"/>
      <dgm:spPr/>
    </dgm:pt>
    <dgm:pt modelId="{AAA2DD96-D269-4DAD-9A79-6E9BD2317C0A}" type="pres">
      <dgm:prSet presAssocID="{FF5EEC75-306C-482E-9FD0-3CBD109A3AE6}" presName="hierChild5" presStyleCnt="0"/>
      <dgm:spPr/>
    </dgm:pt>
    <dgm:pt modelId="{486FC36A-E684-47D9-9B8A-12E08D67A4C3}" type="pres">
      <dgm:prSet presAssocID="{EA5E9CA8-C162-4013-9286-D7686942A715}" presName="hierChild3" presStyleCnt="0"/>
      <dgm:spPr/>
    </dgm:pt>
    <dgm:pt modelId="{B9BC07A2-450B-4D2B-928B-4474CC87C3D6}" type="pres">
      <dgm:prSet presAssocID="{1C4B5B43-E4CE-461F-ABE9-C1F34E900BBF}" presName="Name111" presStyleLbl="parChTrans1D2" presStyleIdx="4" presStyleCnt="7"/>
      <dgm:spPr/>
      <dgm:t>
        <a:bodyPr/>
        <a:lstStyle/>
        <a:p>
          <a:endParaRPr lang="en-US"/>
        </a:p>
      </dgm:t>
    </dgm:pt>
    <dgm:pt modelId="{BEFED47F-2BAD-41B1-B14F-BE507AD55DD4}" type="pres">
      <dgm:prSet presAssocID="{9C070694-A918-4BB8-9F2D-D42A023A8F93}" presName="hierRoot3" presStyleCnt="0">
        <dgm:presLayoutVars>
          <dgm:hierBranch val="init"/>
        </dgm:presLayoutVars>
      </dgm:prSet>
      <dgm:spPr/>
    </dgm:pt>
    <dgm:pt modelId="{87052359-5790-4AD1-BA3F-62BD1F3A9436}" type="pres">
      <dgm:prSet presAssocID="{9C070694-A918-4BB8-9F2D-D42A023A8F93}" presName="rootComposite3" presStyleCnt="0"/>
      <dgm:spPr/>
    </dgm:pt>
    <dgm:pt modelId="{E01CBF2E-D9CF-4425-97B1-DCC8D07FFEFC}" type="pres">
      <dgm:prSet presAssocID="{9C070694-A918-4BB8-9F2D-D42A023A8F93}" presName="rootText3" presStyleLbl="asst1" presStyleIdx="0" presStyleCnt="3" custScaleX="151455" custScaleY="56454">
        <dgm:presLayoutVars>
          <dgm:chPref val="3"/>
        </dgm:presLayoutVars>
      </dgm:prSet>
      <dgm:spPr/>
      <dgm:t>
        <a:bodyPr/>
        <a:lstStyle/>
        <a:p>
          <a:endParaRPr lang="en-US"/>
        </a:p>
      </dgm:t>
    </dgm:pt>
    <dgm:pt modelId="{E1056146-AAF6-4018-B259-1AC8919C1DEE}" type="pres">
      <dgm:prSet presAssocID="{9C070694-A918-4BB8-9F2D-D42A023A8F93}" presName="rootConnector3" presStyleLbl="asst1" presStyleIdx="0" presStyleCnt="3"/>
      <dgm:spPr/>
      <dgm:t>
        <a:bodyPr/>
        <a:lstStyle/>
        <a:p>
          <a:endParaRPr lang="en-US"/>
        </a:p>
      </dgm:t>
    </dgm:pt>
    <dgm:pt modelId="{6BCF3037-91C3-47A8-9A36-8AF4DB7839BF}" type="pres">
      <dgm:prSet presAssocID="{9C070694-A918-4BB8-9F2D-D42A023A8F93}" presName="hierChild6" presStyleCnt="0"/>
      <dgm:spPr/>
    </dgm:pt>
    <dgm:pt modelId="{094C6D6E-7278-4EC4-AD1D-608728B314CD}" type="pres">
      <dgm:prSet presAssocID="{9C070694-A918-4BB8-9F2D-D42A023A8F93}" presName="hierChild7" presStyleCnt="0"/>
      <dgm:spPr/>
    </dgm:pt>
    <dgm:pt modelId="{432038C2-9234-4F0C-A5A8-004C88437216}" type="pres">
      <dgm:prSet presAssocID="{CCAAEDCD-2380-489D-8724-B31516F24EE3}" presName="Name111" presStyleLbl="parChTrans1D2" presStyleIdx="5" presStyleCnt="7"/>
      <dgm:spPr/>
      <dgm:t>
        <a:bodyPr/>
        <a:lstStyle/>
        <a:p>
          <a:endParaRPr lang="en-US"/>
        </a:p>
      </dgm:t>
    </dgm:pt>
    <dgm:pt modelId="{D7D67D17-B901-411B-A17F-31248F4ACA2A}" type="pres">
      <dgm:prSet presAssocID="{B3A6054D-F8E3-4251-BE75-B20AD313D1C3}" presName="hierRoot3" presStyleCnt="0">
        <dgm:presLayoutVars>
          <dgm:hierBranch val="init"/>
        </dgm:presLayoutVars>
      </dgm:prSet>
      <dgm:spPr/>
    </dgm:pt>
    <dgm:pt modelId="{509C7CA5-F2A8-4FA5-A67E-E0C84D9784E7}" type="pres">
      <dgm:prSet presAssocID="{B3A6054D-F8E3-4251-BE75-B20AD313D1C3}" presName="rootComposite3" presStyleCnt="0"/>
      <dgm:spPr/>
    </dgm:pt>
    <dgm:pt modelId="{6DA80835-889F-44EB-96F7-F8E244612693}" type="pres">
      <dgm:prSet presAssocID="{B3A6054D-F8E3-4251-BE75-B20AD313D1C3}" presName="rootText3" presStyleLbl="asst1" presStyleIdx="1" presStyleCnt="3" custScaleX="137878" custScaleY="56454">
        <dgm:presLayoutVars>
          <dgm:chPref val="3"/>
        </dgm:presLayoutVars>
      </dgm:prSet>
      <dgm:spPr/>
      <dgm:t>
        <a:bodyPr/>
        <a:lstStyle/>
        <a:p>
          <a:endParaRPr lang="en-US"/>
        </a:p>
      </dgm:t>
    </dgm:pt>
    <dgm:pt modelId="{0CA2039E-3266-436A-9C54-CBC9329B697F}" type="pres">
      <dgm:prSet presAssocID="{B3A6054D-F8E3-4251-BE75-B20AD313D1C3}" presName="rootConnector3" presStyleLbl="asst1" presStyleIdx="1" presStyleCnt="3"/>
      <dgm:spPr/>
      <dgm:t>
        <a:bodyPr/>
        <a:lstStyle/>
        <a:p>
          <a:endParaRPr lang="en-US"/>
        </a:p>
      </dgm:t>
    </dgm:pt>
    <dgm:pt modelId="{C85A48CF-FC6B-4D36-B54D-FEBAF2195C6E}" type="pres">
      <dgm:prSet presAssocID="{B3A6054D-F8E3-4251-BE75-B20AD313D1C3}" presName="hierChild6" presStyleCnt="0"/>
      <dgm:spPr/>
    </dgm:pt>
    <dgm:pt modelId="{9BCC9712-A610-4D6B-BD7E-31FBC33138D9}" type="pres">
      <dgm:prSet presAssocID="{B3A6054D-F8E3-4251-BE75-B20AD313D1C3}" presName="hierChild7" presStyleCnt="0"/>
      <dgm:spPr/>
    </dgm:pt>
    <dgm:pt modelId="{DC748995-2691-4121-9D5B-D5CA2A107069}" type="pres">
      <dgm:prSet presAssocID="{953D44DB-829B-4E4E-9B24-547C33E2DE1E}" presName="Name111" presStyleLbl="parChTrans1D2" presStyleIdx="6" presStyleCnt="7"/>
      <dgm:spPr/>
      <dgm:t>
        <a:bodyPr/>
        <a:lstStyle/>
        <a:p>
          <a:endParaRPr lang="en-US"/>
        </a:p>
      </dgm:t>
    </dgm:pt>
    <dgm:pt modelId="{14C985FD-149D-411F-85D1-73F3BF442F20}" type="pres">
      <dgm:prSet presAssocID="{938DC5FF-1C18-49CF-862D-D33F1767C729}" presName="hierRoot3" presStyleCnt="0">
        <dgm:presLayoutVars>
          <dgm:hierBranch val="init"/>
        </dgm:presLayoutVars>
      </dgm:prSet>
      <dgm:spPr/>
    </dgm:pt>
    <dgm:pt modelId="{F8A18223-CAA1-455D-A49C-21D0C89E24D2}" type="pres">
      <dgm:prSet presAssocID="{938DC5FF-1C18-49CF-862D-D33F1767C729}" presName="rootComposite3" presStyleCnt="0"/>
      <dgm:spPr/>
    </dgm:pt>
    <dgm:pt modelId="{5BA20CE2-7FC1-4AFF-999E-685A62A9F3C8}" type="pres">
      <dgm:prSet presAssocID="{938DC5FF-1C18-49CF-862D-D33F1767C729}" presName="rootText3" presStyleLbl="asst1" presStyleIdx="2" presStyleCnt="3" custScaleX="148024" custScaleY="51235" custLinFactNeighborY="-60951">
        <dgm:presLayoutVars>
          <dgm:chPref val="3"/>
        </dgm:presLayoutVars>
      </dgm:prSet>
      <dgm:spPr/>
      <dgm:t>
        <a:bodyPr/>
        <a:lstStyle/>
        <a:p>
          <a:endParaRPr lang="en-US"/>
        </a:p>
      </dgm:t>
    </dgm:pt>
    <dgm:pt modelId="{AF7CB307-7F51-46E5-84D8-5F317BDADC8F}" type="pres">
      <dgm:prSet presAssocID="{938DC5FF-1C18-49CF-862D-D33F1767C729}" presName="rootConnector3" presStyleLbl="asst1" presStyleIdx="2" presStyleCnt="3"/>
      <dgm:spPr/>
      <dgm:t>
        <a:bodyPr/>
        <a:lstStyle/>
        <a:p>
          <a:endParaRPr lang="en-US"/>
        </a:p>
      </dgm:t>
    </dgm:pt>
    <dgm:pt modelId="{64C4A862-33B8-4A6E-BCB4-3A27272FCD9F}" type="pres">
      <dgm:prSet presAssocID="{938DC5FF-1C18-49CF-862D-D33F1767C729}" presName="hierChild6" presStyleCnt="0"/>
      <dgm:spPr/>
    </dgm:pt>
    <dgm:pt modelId="{74FF185E-A135-45E1-982E-0FF81ABAF8FD}" type="pres">
      <dgm:prSet presAssocID="{938DC5FF-1C18-49CF-862D-D33F1767C729}" presName="hierChild7" presStyleCnt="0"/>
      <dgm:spPr/>
    </dgm:pt>
  </dgm:ptLst>
  <dgm:cxnLst>
    <dgm:cxn modelId="{8279FE49-0733-4432-B213-7E47EF7E3247}" type="presOf" srcId="{C5938B77-43A8-4F5D-BF7F-D8BB16433250}" destId="{1027D2DE-F4F0-4DFF-8A70-C9AAC34102D6}" srcOrd="0" destOrd="0" presId="urn:microsoft.com/office/officeart/2005/8/layout/orgChart1"/>
    <dgm:cxn modelId="{AFBF35F9-F6E3-475F-BB7E-9D1F354901C6}" type="presOf" srcId="{D4774BA6-29EC-4DEE-9B1C-2B153EDF86C2}" destId="{91A24760-9C20-411D-BB00-0C876ED0A447}" srcOrd="0" destOrd="0" presId="urn:microsoft.com/office/officeart/2005/8/layout/orgChart1"/>
    <dgm:cxn modelId="{85FE4DCD-34FC-4600-B397-E955F6AE0B1B}" type="presOf" srcId="{867A28AE-BDB9-46AA-B9A9-69BE4B9C129B}" destId="{7464639A-3FBD-4D31-9DD6-916B62A313C6}" srcOrd="0" destOrd="0" presId="urn:microsoft.com/office/officeart/2005/8/layout/orgChart1"/>
    <dgm:cxn modelId="{801A5DC0-7361-42E4-8495-F0F264AA9C60}" type="presOf" srcId="{A05055AC-F6AF-4563-820D-26713318B80B}" destId="{57E1A70D-254B-4EAA-BD32-CDAC4A850779}" srcOrd="0" destOrd="0" presId="urn:microsoft.com/office/officeart/2005/8/layout/orgChart1"/>
    <dgm:cxn modelId="{0F04B901-8542-4EB4-94B7-3611048A40ED}" type="presOf" srcId="{FF5EEC75-306C-482E-9FD0-3CBD109A3AE6}" destId="{ABB4147D-99CD-4804-B565-F0F473C37624}" srcOrd="1" destOrd="0" presId="urn:microsoft.com/office/officeart/2005/8/layout/orgChart1"/>
    <dgm:cxn modelId="{817DF043-70BE-4A99-9286-AE49B577BE29}" type="presOf" srcId="{C5D3E420-01E4-4A58-BC4A-334BB15848BE}" destId="{F625B9A9-1F68-4E35-AEFA-59CD1E7F1561}" srcOrd="0" destOrd="0" presId="urn:microsoft.com/office/officeart/2005/8/layout/orgChart1"/>
    <dgm:cxn modelId="{ADF38AB4-A410-4B8B-BAB6-CBA3AF32BCA3}" type="presOf" srcId="{3B3F51EB-624B-411A-9206-6EBC385C7702}" destId="{170D3538-7F35-44F5-8770-97076A4E14CD}" srcOrd="1" destOrd="0" presId="urn:microsoft.com/office/officeart/2005/8/layout/orgChart1"/>
    <dgm:cxn modelId="{3092EF00-7A0D-422A-B84F-39D002FCBF29}" type="presOf" srcId="{EA5E9CA8-C162-4013-9286-D7686942A715}" destId="{C88D8648-8D94-4727-B94C-793EC46BE9D0}" srcOrd="0" destOrd="0" presId="urn:microsoft.com/office/officeart/2005/8/layout/orgChart1"/>
    <dgm:cxn modelId="{FAB2B1D5-678B-4515-9DC8-F0722C905BBD}" type="presOf" srcId="{8A4A5CC9-9C1A-4B96-B229-2604A56206EC}" destId="{4D284894-D422-4082-BFF6-94E0DDFF17D1}" srcOrd="0" destOrd="0" presId="urn:microsoft.com/office/officeart/2005/8/layout/orgChart1"/>
    <dgm:cxn modelId="{4E971C6D-88EF-40AF-8B44-F9D363358E73}" srcId="{EA5E9CA8-C162-4013-9286-D7686942A715}" destId="{087A6E89-9E57-43E9-99E8-2C74CF8E074B}" srcOrd="5" destOrd="0" parTransId="{BC64A4B7-2BA5-41A2-9C3B-E0CD7CAE8FFA}" sibTransId="{BE30680F-4FB3-43A1-AA15-2FAA84A0749D}"/>
    <dgm:cxn modelId="{92789186-A69B-4FC2-BBA7-5E68C7D99EE4}" type="presOf" srcId="{B41DBABB-CB44-4A5D-9C6A-CFE11481ADC4}" destId="{DFB4E831-C348-4D49-84C5-CE85DC2E51AE}" srcOrd="1" destOrd="0" presId="urn:microsoft.com/office/officeart/2005/8/layout/orgChart1"/>
    <dgm:cxn modelId="{2E358BFC-0037-4E26-A487-E02F741B2FB4}" type="presOf" srcId="{CEBA6509-51B8-4BCD-9434-A8C13E17E807}" destId="{B38A2A88-3414-4B14-9D59-A186CB5A043B}" srcOrd="0" destOrd="0" presId="urn:microsoft.com/office/officeart/2005/8/layout/orgChart1"/>
    <dgm:cxn modelId="{A2C54F4A-4CCE-4125-866D-B174326DD01F}" type="presOf" srcId="{1CE86386-9400-4326-97F3-C66F4BD635BF}" destId="{2E566D7E-A3E4-461B-9DCD-6E8394BE2DAF}" srcOrd="0" destOrd="0" presId="urn:microsoft.com/office/officeart/2005/8/layout/orgChart1"/>
    <dgm:cxn modelId="{286CF014-3AF9-4E24-BE93-E0AC3611D790}" type="presOf" srcId="{C3DCDC8B-701B-4B58-B715-917A9E73A052}" destId="{2A6E1F52-6C1F-4495-A908-8A3C49D3DF3E}" srcOrd="1" destOrd="0" presId="urn:microsoft.com/office/officeart/2005/8/layout/orgChart1"/>
    <dgm:cxn modelId="{D21A4268-ADD0-421A-8DF3-E7D5E79D01C3}" srcId="{B5CF6E07-FAEC-4D9D-8F9F-C2C7B89B15D8}" destId="{8A4A5CC9-9C1A-4B96-B229-2604A56206EC}" srcOrd="0" destOrd="0" parTransId="{EF44EA53-21BD-4A95-A6ED-6227779E2E6F}" sibTransId="{5F05072B-3161-4860-AEBA-DAA53A31C02E}"/>
    <dgm:cxn modelId="{860594E2-B0EF-4DEA-93B5-2918DD5642F7}" type="presOf" srcId="{2AE578C5-09D7-4429-BC64-2E89ED1E7352}" destId="{6B1E4016-D8C4-43D8-8700-5A8465C09749}" srcOrd="0" destOrd="0" presId="urn:microsoft.com/office/officeart/2005/8/layout/orgChart1"/>
    <dgm:cxn modelId="{76C7B640-CFE9-459D-8980-46202AF2503D}" type="presOf" srcId="{938DC5FF-1C18-49CF-862D-D33F1767C729}" destId="{AF7CB307-7F51-46E5-84D8-5F317BDADC8F}" srcOrd="1" destOrd="0" presId="urn:microsoft.com/office/officeart/2005/8/layout/orgChart1"/>
    <dgm:cxn modelId="{9C638356-64AD-4926-AD36-82DD56F83F66}" type="presOf" srcId="{BBCF27DB-5EA4-418C-8155-856BD25CD89B}" destId="{ADDDD437-5836-433C-AD16-907E0C294D62}" srcOrd="0" destOrd="0" presId="urn:microsoft.com/office/officeart/2005/8/layout/orgChart1"/>
    <dgm:cxn modelId="{46DA8F9D-BA00-4E33-B34A-0795EAA72A2F}" srcId="{3134A395-B73B-469C-9F1E-578B5E53AC54}" destId="{38A9663D-5A00-44C1-A6C9-69B14ABC44CB}" srcOrd="0" destOrd="0" parTransId="{57DDF389-7885-4F7E-9FDF-DDA8E8BBB638}" sibTransId="{456AF531-0DD6-48A9-A0B5-C01090EBF637}"/>
    <dgm:cxn modelId="{89E8828C-A162-41BD-AB44-9ACCFCB9299F}" srcId="{F83BDCCA-0DFD-4DB9-8209-C37FE9EC2007}" destId="{C3DCDC8B-701B-4B58-B715-917A9E73A052}" srcOrd="2" destOrd="0" parTransId="{C5938B77-43A8-4F5D-BF7F-D8BB16433250}" sibTransId="{0C92F0CE-A53B-4181-999C-CC6BDDAB6880}"/>
    <dgm:cxn modelId="{1E6F9D6C-C6A1-4DBE-9D51-ABEF7119FC86}" srcId="{FF5EEC75-306C-482E-9FD0-3CBD109A3AE6}" destId="{A05055AC-F6AF-4563-820D-26713318B80B}" srcOrd="3" destOrd="0" parTransId="{01902AF3-E5A2-4FE1-AF6C-85734457DF6D}" sibTransId="{4C2DA892-D699-4B8B-BFA7-32EAAA744BFD}"/>
    <dgm:cxn modelId="{989EAA98-0CA3-461B-8701-A42E47F81EC0}" type="presOf" srcId="{3C6DCD53-8C7D-4699-BF8A-43B57E9B25C9}" destId="{7040159F-3D82-4C85-985B-5AC250DF6EF2}" srcOrd="1" destOrd="0" presId="urn:microsoft.com/office/officeart/2005/8/layout/orgChart1"/>
    <dgm:cxn modelId="{F50B04F2-239E-45F2-872C-01986F11CBF7}" type="presOf" srcId="{7DAA6A08-4199-4FF0-81ED-2ECE94A5547E}" destId="{CEADABA8-ACAA-431F-8147-9AAAB4DD2E78}" srcOrd="0" destOrd="0" presId="urn:microsoft.com/office/officeart/2005/8/layout/orgChart1"/>
    <dgm:cxn modelId="{C73DFD1A-C401-4022-AC63-0149699D4743}" type="presOf" srcId="{BBE18AB4-1D65-42C0-AA40-69DA0C2206E3}" destId="{739EE2F5-9655-4B38-976D-6A25DF6B7381}" srcOrd="1" destOrd="0" presId="urn:microsoft.com/office/officeart/2005/8/layout/orgChart1"/>
    <dgm:cxn modelId="{A30FD850-7F22-4869-AAB5-7CA3FB085D36}" srcId="{EA5E9CA8-C162-4013-9286-D7686942A715}" destId="{B3A6054D-F8E3-4251-BE75-B20AD313D1C3}" srcOrd="1" destOrd="0" parTransId="{CCAAEDCD-2380-489D-8724-B31516F24EE3}" sibTransId="{68EE74D0-1B13-4394-9CAE-B05157DE4CE0}"/>
    <dgm:cxn modelId="{3A496CB4-D985-447D-A202-802CF56619B1}" type="presOf" srcId="{1C7ABF41-E83A-4CFD-804C-D279C244C7B2}" destId="{0C1A6075-B8D7-4C92-B6C6-4124F5C454F9}" srcOrd="0" destOrd="0" presId="urn:microsoft.com/office/officeart/2005/8/layout/orgChart1"/>
    <dgm:cxn modelId="{18EBA314-ED72-4913-9D80-2E361EA47938}" type="presOf" srcId="{1C4B5B43-E4CE-461F-ABE9-C1F34E900BBF}" destId="{B9BC07A2-450B-4D2B-928B-4474CC87C3D6}" srcOrd="0" destOrd="0" presId="urn:microsoft.com/office/officeart/2005/8/layout/orgChart1"/>
    <dgm:cxn modelId="{679A9001-45D4-4BE8-9470-DA0277AE7A4A}" type="presOf" srcId="{38A9663D-5A00-44C1-A6C9-69B14ABC44CB}" destId="{0BEE7B36-997E-4BB5-B4B7-C8E17BF248C3}" srcOrd="1" destOrd="0" presId="urn:microsoft.com/office/officeart/2005/8/layout/orgChart1"/>
    <dgm:cxn modelId="{676BCCD2-4400-41F7-830A-FBF1D306D86A}" type="presOf" srcId="{6568184A-FA91-445C-883B-3CEC08BC782F}" destId="{2382B6B3-055A-45B2-A528-B7EF317836A2}" srcOrd="0" destOrd="0" presId="urn:microsoft.com/office/officeart/2005/8/layout/orgChart1"/>
    <dgm:cxn modelId="{3F756541-3757-4262-8164-F4417965B2CD}" type="presOf" srcId="{EF44EA53-21BD-4A95-A6ED-6227779E2E6F}" destId="{BA2E7553-A7A9-4E67-AA97-EC884FB7E164}" srcOrd="0" destOrd="0" presId="urn:microsoft.com/office/officeart/2005/8/layout/orgChart1"/>
    <dgm:cxn modelId="{0FDB6285-A2DF-4EA0-90D2-05D9552BE0C6}" type="presOf" srcId="{B1B9BE1F-EBF7-4468-8C20-EA5A8683526E}" destId="{A042DEB1-61E7-40EC-BFFE-6AE0D63B257B}" srcOrd="0" destOrd="0" presId="urn:microsoft.com/office/officeart/2005/8/layout/orgChart1"/>
    <dgm:cxn modelId="{AAFD7183-D557-45CB-95DB-3D776DAF04DE}" srcId="{087A6E89-9E57-43E9-99E8-2C74CF8E074B}" destId="{E1C283CF-7704-4F88-A732-8FC6DAD15AA2}" srcOrd="1" destOrd="0" parTransId="{17697EF4-7E74-42CE-A96B-2143365B946F}" sibTransId="{60185D73-C350-4426-8F40-081332D5CA23}"/>
    <dgm:cxn modelId="{4EEC919E-F504-4F91-A7ED-A1AE87C96F3D}" type="presOf" srcId="{B3A6054D-F8E3-4251-BE75-B20AD313D1C3}" destId="{6DA80835-889F-44EB-96F7-F8E244612693}" srcOrd="0" destOrd="0" presId="urn:microsoft.com/office/officeart/2005/8/layout/orgChart1"/>
    <dgm:cxn modelId="{BA4248CD-40CE-4673-A33F-C8AD3D442467}" srcId="{E1C283CF-7704-4F88-A732-8FC6DAD15AA2}" destId="{2479CCEC-D05A-45E4-B505-74330BAA5FC1}" srcOrd="0" destOrd="0" parTransId="{1CE86386-9400-4326-97F3-C66F4BD635BF}" sibTransId="{28E9F3CB-BCE0-4333-BD70-990781664301}"/>
    <dgm:cxn modelId="{591E73ED-B35F-4A0D-BFCA-7FAAFFC7FB8B}" srcId="{EA5E9CA8-C162-4013-9286-D7686942A715}" destId="{3B3F51EB-624B-411A-9206-6EBC385C7702}" srcOrd="4" destOrd="0" parTransId="{BBCF27DB-5EA4-418C-8155-856BD25CD89B}" sibTransId="{C091A605-7FF3-4BD1-863D-332C15314814}"/>
    <dgm:cxn modelId="{3567AF1C-23D6-4E83-9E28-63BD00AC4D5E}" srcId="{EA5E9CA8-C162-4013-9286-D7686942A715}" destId="{FF5EEC75-306C-482E-9FD0-3CBD109A3AE6}" srcOrd="6" destOrd="0" parTransId="{C6ED4183-7D25-4927-B8B3-2612B28210B1}" sibTransId="{C968F44C-5ECF-41EF-8CE0-CED8DC0932A1}"/>
    <dgm:cxn modelId="{4967394B-A5AA-4FB5-B58B-5D83AD50C049}" type="presOf" srcId="{FA7AE832-09C4-4502-B4BB-193744222AEE}" destId="{D2D8181B-F1E9-4DBB-9A12-B5DE0FE7AB54}" srcOrd="1" destOrd="0" presId="urn:microsoft.com/office/officeart/2005/8/layout/orgChart1"/>
    <dgm:cxn modelId="{B0BAA512-864D-414F-9342-12CE66FCAA9B}" srcId="{7DAA6A08-4199-4FF0-81ED-2ECE94A5547E}" destId="{EA5E9CA8-C162-4013-9286-D7686942A715}" srcOrd="0" destOrd="0" parTransId="{B7F1B2EE-1680-47C0-84D3-3052C371FAAB}" sibTransId="{2153DAD8-478F-41D4-9DEC-082650506018}"/>
    <dgm:cxn modelId="{4DA142F4-77A8-4028-ACDE-AFA3B472A407}" type="presOf" srcId="{D9191BBC-A6F1-4449-AD42-D7E6E44C8A6C}" destId="{B19F0DC8-6FCF-434F-B1F3-4132587BAAB4}" srcOrd="0" destOrd="0" presId="urn:microsoft.com/office/officeart/2005/8/layout/orgChart1"/>
    <dgm:cxn modelId="{2980E296-922A-4DF0-8E3A-5DB188DB3DB0}" srcId="{B5CF6E07-FAEC-4D9D-8F9F-C2C7B89B15D8}" destId="{FA7AE832-09C4-4502-B4BB-193744222AEE}" srcOrd="1" destOrd="0" parTransId="{9ED90873-FB58-46FD-88EA-1F80AB1B74B3}" sibTransId="{64A26F78-92A3-47DE-A6CD-92432B1A7327}"/>
    <dgm:cxn modelId="{8E112CB8-7C24-411D-A3A0-391604C426EE}" type="presOf" srcId="{40452C5D-C1C7-41D3-BAB3-6B881408CCE5}" destId="{88FEB84B-23BB-42D0-B542-8919E51732E7}" srcOrd="0" destOrd="0" presId="urn:microsoft.com/office/officeart/2005/8/layout/orgChart1"/>
    <dgm:cxn modelId="{5CD040D5-1F62-4D46-9B48-AF83DEF37F0B}" type="presOf" srcId="{FA7AE832-09C4-4502-B4BB-193744222AEE}" destId="{A740830C-4EFC-4BAE-BCDF-FCE6FB472BA3}" srcOrd="0" destOrd="0" presId="urn:microsoft.com/office/officeart/2005/8/layout/orgChart1"/>
    <dgm:cxn modelId="{3BB1A760-1BAE-42F1-B93C-3957A2DA5496}" type="presOf" srcId="{D9191BBC-A6F1-4449-AD42-D7E6E44C8A6C}" destId="{81F95B7F-BC30-4B6D-8FA5-226FC0476D4F}" srcOrd="1" destOrd="0" presId="urn:microsoft.com/office/officeart/2005/8/layout/orgChart1"/>
    <dgm:cxn modelId="{137B9C81-0D25-4B25-AC9E-58E62D37EAB5}" type="presOf" srcId="{E1C283CF-7704-4F88-A732-8FC6DAD15AA2}" destId="{0B3C8D7F-A28A-4189-AB4C-0C7A8C30DB0F}" srcOrd="1" destOrd="0" presId="urn:microsoft.com/office/officeart/2005/8/layout/orgChart1"/>
    <dgm:cxn modelId="{499D0392-884D-48E7-BB8E-46C817314D9E}" type="presOf" srcId="{B5CF6E07-FAEC-4D9D-8F9F-C2C7B89B15D8}" destId="{A6567490-5978-49DD-AA99-EB22D7C13586}" srcOrd="0" destOrd="0" presId="urn:microsoft.com/office/officeart/2005/8/layout/orgChart1"/>
    <dgm:cxn modelId="{EA69B82A-9E5D-430D-96BA-72FF29624895}" type="presOf" srcId="{3B3F51EB-624B-411A-9206-6EBC385C7702}" destId="{02B9CC6B-3743-41BA-B41A-8ECB4E280A90}" srcOrd="0" destOrd="0" presId="urn:microsoft.com/office/officeart/2005/8/layout/orgChart1"/>
    <dgm:cxn modelId="{31CD4810-3AA7-4901-BBB0-9A2E124CBC84}" type="presOf" srcId="{EA5E9CA8-C162-4013-9286-D7686942A715}" destId="{DFADFE4E-51FE-452D-95BA-A1284A86DD3D}" srcOrd="1" destOrd="0" presId="urn:microsoft.com/office/officeart/2005/8/layout/orgChart1"/>
    <dgm:cxn modelId="{38930CF5-1BF4-4DF5-80D3-9FD716901176}" srcId="{E1C283CF-7704-4F88-A732-8FC6DAD15AA2}" destId="{635F3AD5-F606-4207-A3F9-2CCF20590285}" srcOrd="1" destOrd="0" parTransId="{96C9F72D-B641-4E94-B8C1-7C9977C6B5E4}" sibTransId="{6896ACD4-9981-46E3-877D-D948AF8D19E7}"/>
    <dgm:cxn modelId="{F7334471-6762-4B0E-BA97-59A5D3CA92DA}" type="presOf" srcId="{114B5000-BD13-4A62-9DD0-541399ED482C}" destId="{26D40903-0466-4180-AAAB-F6E1B4B110DD}" srcOrd="1" destOrd="0" presId="urn:microsoft.com/office/officeart/2005/8/layout/orgChart1"/>
    <dgm:cxn modelId="{B7B05E79-BA32-45EA-B9C8-F9807D321FC7}" type="presOf" srcId="{93B1CC43-8BD3-42BA-87F1-D690967B5056}" destId="{42384912-B79F-4C63-A155-6C1D58CF908C}" srcOrd="1" destOrd="0" presId="urn:microsoft.com/office/officeart/2005/8/layout/orgChart1"/>
    <dgm:cxn modelId="{165C332A-F813-4E06-BB72-90E74CDDB462}" type="presOf" srcId="{2479CCEC-D05A-45E4-B505-74330BAA5FC1}" destId="{B12D16E3-A927-4DEC-9586-B5960A2361B1}" srcOrd="0" destOrd="0" presId="urn:microsoft.com/office/officeart/2005/8/layout/orgChart1"/>
    <dgm:cxn modelId="{29CFB9E7-4F64-4AAC-ACCF-B5D512FCAC33}" type="presOf" srcId="{C6ED4183-7D25-4927-B8B3-2612B28210B1}" destId="{E07173A5-EB50-4539-AFAB-391ABBC8C9C0}" srcOrd="0" destOrd="0" presId="urn:microsoft.com/office/officeart/2005/8/layout/orgChart1"/>
    <dgm:cxn modelId="{946DD2D2-B34E-4FDC-97CC-4C5CABBF2B26}" srcId="{3B3F51EB-624B-411A-9206-6EBC385C7702}" destId="{3C6DCD53-8C7D-4699-BF8A-43B57E9B25C9}" srcOrd="2" destOrd="0" parTransId="{B1B9BE1F-EBF7-4468-8C20-EA5A8683526E}" sibTransId="{D87D25D8-CCA6-4193-A138-3C0211110EA6}"/>
    <dgm:cxn modelId="{FF819788-FA23-40E7-8732-76525180DE21}" type="presOf" srcId="{953D44DB-829B-4E4E-9B24-547C33E2DE1E}" destId="{DC748995-2691-4121-9D5B-D5CA2A107069}" srcOrd="0" destOrd="0" presId="urn:microsoft.com/office/officeart/2005/8/layout/orgChart1"/>
    <dgm:cxn modelId="{83BC993D-C1A3-4C2F-A73D-D2DB5FB0EB4F}" type="presOf" srcId="{A05055AC-F6AF-4563-820D-26713318B80B}" destId="{6F00E02B-AC88-4B47-A960-4FD8A98107CE}" srcOrd="1" destOrd="0" presId="urn:microsoft.com/office/officeart/2005/8/layout/orgChart1"/>
    <dgm:cxn modelId="{BBE9F521-6423-4702-B5B3-AB73804F7B44}" type="presOf" srcId="{3134A395-B73B-469C-9F1E-578B5E53AC54}" destId="{FEBF9D77-52E8-4105-9565-CF43E7D73A4C}" srcOrd="1" destOrd="0" presId="urn:microsoft.com/office/officeart/2005/8/layout/orgChart1"/>
    <dgm:cxn modelId="{175BD804-4E0F-448B-B2B3-C759D32CBE20}" type="presOf" srcId="{01902AF3-E5A2-4FE1-AF6C-85734457DF6D}" destId="{2909B80B-8884-4A28-B926-53FA9F0C4F66}" srcOrd="0" destOrd="0" presId="urn:microsoft.com/office/officeart/2005/8/layout/orgChart1"/>
    <dgm:cxn modelId="{4D6896D3-545C-4C4E-BF92-859DF8569A8C}" type="presOf" srcId="{3C6DCD53-8C7D-4699-BF8A-43B57E9B25C9}" destId="{CF461CD0-3652-4A04-8C06-9028E7A57D10}" srcOrd="0" destOrd="0" presId="urn:microsoft.com/office/officeart/2005/8/layout/orgChart1"/>
    <dgm:cxn modelId="{A18EB4B6-8406-4009-88CF-076405B052B5}" type="presOf" srcId="{F1DEA4D4-918F-4DF0-B2D5-0B6271AA5D10}" destId="{5A0C2500-FD64-4ED0-A9AC-53700DEC4A5D}" srcOrd="0" destOrd="0" presId="urn:microsoft.com/office/officeart/2005/8/layout/orgChart1"/>
    <dgm:cxn modelId="{A5EEBB4B-AD8F-4E76-9EBF-169718E4354B}" srcId="{3B3F51EB-624B-411A-9206-6EBC385C7702}" destId="{74ABB76F-19D6-4251-BB86-03558F72194C}" srcOrd="0" destOrd="0" parTransId="{1AE7D727-A91A-4949-8312-354A4B23BA68}" sibTransId="{C33107A3-41D3-40C8-84D3-644A63CB10C8}"/>
    <dgm:cxn modelId="{65D54779-3822-4A79-81C3-CD0F31E5BDA9}" srcId="{F83BDCCA-0DFD-4DB9-8209-C37FE9EC2007}" destId="{867A28AE-BDB9-46AA-B9A9-69BE4B9C129B}" srcOrd="0" destOrd="0" parTransId="{40452C5D-C1C7-41D3-BAB3-6B881408CCE5}" sibTransId="{8B5E8012-E8DD-42C4-A9D9-600B4271FDD9}"/>
    <dgm:cxn modelId="{73C10857-13FB-44D8-ADE7-809036BF975A}" type="presOf" srcId="{B41DBABB-CB44-4A5D-9C6A-CFE11481ADC4}" destId="{E5DB7CFE-6AE8-477E-946A-2B2E9BFB7517}" srcOrd="0" destOrd="0" presId="urn:microsoft.com/office/officeart/2005/8/layout/orgChart1"/>
    <dgm:cxn modelId="{ADC33F5A-CF07-4487-894A-3F706FECDABF}" type="presOf" srcId="{BBE18AB4-1D65-42C0-AA40-69DA0C2206E3}" destId="{1C697D2D-C36B-40E6-97DE-56053341C3F0}" srcOrd="0" destOrd="0" presId="urn:microsoft.com/office/officeart/2005/8/layout/orgChart1"/>
    <dgm:cxn modelId="{3E8B0F4A-5B6B-474C-B778-DF95CF70C0BE}" type="presOf" srcId="{9C070694-A918-4BB8-9F2D-D42A023A8F93}" destId="{E1056146-AAF6-4018-B259-1AC8919C1DEE}" srcOrd="1" destOrd="0" presId="urn:microsoft.com/office/officeart/2005/8/layout/orgChart1"/>
    <dgm:cxn modelId="{4A8BF6DE-A35E-406A-B023-8E19A5A1FB29}" type="presOf" srcId="{4BFF7612-AA8A-4DCC-83C2-93B491BB2300}" destId="{7546BFEA-A540-4215-9675-33358501B89C}" srcOrd="0" destOrd="0" presId="urn:microsoft.com/office/officeart/2005/8/layout/orgChart1"/>
    <dgm:cxn modelId="{4A04F65F-C6CB-4842-91FA-2C0659C1579C}" type="presOf" srcId="{74ABB76F-19D6-4251-BB86-03558F72194C}" destId="{6BCA5882-0409-4627-B43B-A73EBEED6763}" srcOrd="1" destOrd="0" presId="urn:microsoft.com/office/officeart/2005/8/layout/orgChart1"/>
    <dgm:cxn modelId="{DD70FC54-0D64-4E9A-818D-7EA9D1226308}" type="presOf" srcId="{087A6E89-9E57-43E9-99E8-2C74CF8E074B}" destId="{6A84B43B-1B94-4632-830B-1E69A9A78862}" srcOrd="0" destOrd="0" presId="urn:microsoft.com/office/officeart/2005/8/layout/orgChart1"/>
    <dgm:cxn modelId="{1EC4631C-939E-4493-87E2-8ADFE4F104E7}" type="presOf" srcId="{57DDF389-7885-4F7E-9FDF-DDA8E8BBB638}" destId="{47DCAC17-389D-477E-B7D0-AEAC3C3BAAC8}" srcOrd="0" destOrd="0" presId="urn:microsoft.com/office/officeart/2005/8/layout/orgChart1"/>
    <dgm:cxn modelId="{A3D12869-288F-4588-9B58-53EF7F7795EB}" srcId="{38A9663D-5A00-44C1-A6C9-69B14ABC44CB}" destId="{F83BDCCA-0DFD-4DB9-8209-C37FE9EC2007}" srcOrd="0" destOrd="0" parTransId="{9C9E53D2-1E77-4993-96B9-6AA830ACDB87}" sibTransId="{386D0405-B045-45D0-9A48-03F6EDD90397}"/>
    <dgm:cxn modelId="{4A60B3FB-5B68-42CA-9992-FC1ECA405A8C}" type="presOf" srcId="{38A9663D-5A00-44C1-A6C9-69B14ABC44CB}" destId="{22BF7DD7-46BD-4C48-88C4-44A472C4819A}" srcOrd="0" destOrd="0" presId="urn:microsoft.com/office/officeart/2005/8/layout/orgChart1"/>
    <dgm:cxn modelId="{8324C27B-1CC1-4A66-85E3-F93EC89CD3B6}" type="presOf" srcId="{3134A395-B73B-469C-9F1E-578B5E53AC54}" destId="{E40EC3F5-3EF3-4C1A-84C6-818D613ECADB}" srcOrd="0" destOrd="0" presId="urn:microsoft.com/office/officeart/2005/8/layout/orgChart1"/>
    <dgm:cxn modelId="{E122296D-3967-4D4F-B9B8-D620C98BCBBE}" srcId="{3B3F51EB-624B-411A-9206-6EBC385C7702}" destId="{B41DBABB-CB44-4A5D-9C6A-CFE11481ADC4}" srcOrd="3" destOrd="0" parTransId="{D4774BA6-29EC-4DEE-9B1C-2B153EDF86C2}" sibTransId="{F8D3283F-4725-48CB-A9F0-2BE298C1EBA0}"/>
    <dgm:cxn modelId="{B9CDDE96-5F91-4F6E-A871-93057152E53C}" type="presOf" srcId="{B3A6054D-F8E3-4251-BE75-B20AD313D1C3}" destId="{0CA2039E-3266-436A-9C54-CBC9329B697F}" srcOrd="1" destOrd="0" presId="urn:microsoft.com/office/officeart/2005/8/layout/orgChart1"/>
    <dgm:cxn modelId="{48178C97-E406-40DC-8ED5-2D8F866FF91F}" srcId="{FF5EEC75-306C-482E-9FD0-3CBD109A3AE6}" destId="{114B5000-BD13-4A62-9DD0-541399ED482C}" srcOrd="1" destOrd="0" parTransId="{1C7ABF41-E83A-4CFD-804C-D279C244C7B2}" sibTransId="{8F69741E-57A6-4DEE-932E-1563C605C63A}"/>
    <dgm:cxn modelId="{B9C6A2EF-0A42-4619-BF10-AA14F1FFD4A9}" type="presOf" srcId="{F83BDCCA-0DFD-4DB9-8209-C37FE9EC2007}" destId="{BF814C98-C726-4F8B-B556-CA140E1CB702}" srcOrd="1" destOrd="0" presId="urn:microsoft.com/office/officeart/2005/8/layout/orgChart1"/>
    <dgm:cxn modelId="{CCBDC201-E65A-42B6-91D0-03AD7311F5F4}" type="presOf" srcId="{FF5EEC75-306C-482E-9FD0-3CBD109A3AE6}" destId="{056D9095-25FB-4459-8E35-73996D5E9724}" srcOrd="0" destOrd="0" presId="urn:microsoft.com/office/officeart/2005/8/layout/orgChart1"/>
    <dgm:cxn modelId="{CFDA620A-FB87-44BB-AF60-C975A0F33D3D}" type="presOf" srcId="{BC64A4B7-2BA5-41A2-9C3B-E0CD7CAE8FFA}" destId="{6FF7E32D-FE2D-4EF4-8E91-F5D1163EF74F}" srcOrd="0" destOrd="0" presId="urn:microsoft.com/office/officeart/2005/8/layout/orgChart1"/>
    <dgm:cxn modelId="{DBF62F83-FBB6-496E-B510-0D8A7C2C0780}" srcId="{EA5E9CA8-C162-4013-9286-D7686942A715}" destId="{3134A395-B73B-469C-9F1E-578B5E53AC54}" srcOrd="3" destOrd="0" parTransId="{165997C0-15BB-4161-B4C6-26994BF38B1E}" sibTransId="{62622407-6987-41DF-A1C2-CFC1A6AC9F48}"/>
    <dgm:cxn modelId="{82E1B3BD-0657-43B3-98A3-502ECA35CFED}" srcId="{EA5E9CA8-C162-4013-9286-D7686942A715}" destId="{9C070694-A918-4BB8-9F2D-D42A023A8F93}" srcOrd="0" destOrd="0" parTransId="{1C4B5B43-E4CE-461F-ABE9-C1F34E900BBF}" sibTransId="{8138D36E-AB79-4BBF-BAAB-1C3140DDB7C7}"/>
    <dgm:cxn modelId="{D32A6B93-1A8E-456E-9C86-2261F7AF72D3}" type="presOf" srcId="{635F3AD5-F606-4207-A3F9-2CCF20590285}" destId="{877C50B6-DC62-4CAB-AFEE-564A6FCE62CA}" srcOrd="0" destOrd="0" presId="urn:microsoft.com/office/officeart/2005/8/layout/orgChart1"/>
    <dgm:cxn modelId="{4350DFD1-11CA-4E98-B9F9-7AEF758AB436}" type="presOf" srcId="{867A28AE-BDB9-46AA-B9A9-69BE4B9C129B}" destId="{B470E325-6DCB-4ECE-9AA5-855FD0052FC8}" srcOrd="1" destOrd="0" presId="urn:microsoft.com/office/officeart/2005/8/layout/orgChart1"/>
    <dgm:cxn modelId="{0723DC5F-C78E-4A19-9A0F-DF1A74A98E52}" type="presOf" srcId="{635F3AD5-F606-4207-A3F9-2CCF20590285}" destId="{1E8B6311-133D-4367-BA83-0D4F66E4F623}" srcOrd="1" destOrd="0" presId="urn:microsoft.com/office/officeart/2005/8/layout/orgChart1"/>
    <dgm:cxn modelId="{39FE5B4A-331E-455F-B254-01947C2752E2}" srcId="{FF5EEC75-306C-482E-9FD0-3CBD109A3AE6}" destId="{CEBA6509-51B8-4BCD-9434-A8C13E17E807}" srcOrd="0" destOrd="0" parTransId="{6568184A-FA91-445C-883B-3CEC08BC782F}" sibTransId="{C19627E0-A8C6-47B7-A234-6502F9E197A7}"/>
    <dgm:cxn modelId="{44D7BB74-9094-45EF-9F92-131CB82614C8}" type="presOf" srcId="{9C070694-A918-4BB8-9F2D-D42A023A8F93}" destId="{E01CBF2E-D9CF-4425-97B1-DCC8D07FFEFC}" srcOrd="0" destOrd="0" presId="urn:microsoft.com/office/officeart/2005/8/layout/orgChart1"/>
    <dgm:cxn modelId="{083565AE-9567-41F9-98D2-81BCE5F42FEC}" type="presOf" srcId="{8A4A5CC9-9C1A-4B96-B229-2604A56206EC}" destId="{B0BED865-0E99-4202-8060-D7CEAE30B425}" srcOrd="1" destOrd="0" presId="urn:microsoft.com/office/officeart/2005/8/layout/orgChart1"/>
    <dgm:cxn modelId="{9E31A532-5883-4355-8660-BE023CD2FF7F}" type="presOf" srcId="{938DC5FF-1C18-49CF-862D-D33F1767C729}" destId="{5BA20CE2-7FC1-4AFF-999E-685A62A9F3C8}" srcOrd="0" destOrd="0" presId="urn:microsoft.com/office/officeart/2005/8/layout/orgChart1"/>
    <dgm:cxn modelId="{F45717D2-DDE9-45F0-8765-E4CBE67476A5}" type="presOf" srcId="{1AE7D727-A91A-4949-8312-354A4B23BA68}" destId="{9A84E973-5A5B-4A71-9203-B68640603F45}" srcOrd="0" destOrd="0" presId="urn:microsoft.com/office/officeart/2005/8/layout/orgChart1"/>
    <dgm:cxn modelId="{A5C1A156-F9F5-49FC-A180-83514ABBE02A}" type="presOf" srcId="{CEBA6509-51B8-4BCD-9434-A8C13E17E807}" destId="{50A579BC-CEA9-4205-9B6F-564754FD7AA0}" srcOrd="1" destOrd="0" presId="urn:microsoft.com/office/officeart/2005/8/layout/orgChart1"/>
    <dgm:cxn modelId="{1233B360-C009-4A25-B32B-C89DD23D101F}" type="presOf" srcId="{E1C283CF-7704-4F88-A732-8FC6DAD15AA2}" destId="{92A305C7-22D3-45B0-A234-A3CFC807B844}" srcOrd="0" destOrd="0" presId="urn:microsoft.com/office/officeart/2005/8/layout/orgChart1"/>
    <dgm:cxn modelId="{959F2EFA-93F9-4281-808A-F85394C162C5}" type="presOf" srcId="{9ED90873-FB58-46FD-88EA-1F80AB1B74B3}" destId="{341FC9C7-1D39-4B58-9D80-4F25B2AA66CD}" srcOrd="0" destOrd="0" presId="urn:microsoft.com/office/officeart/2005/8/layout/orgChart1"/>
    <dgm:cxn modelId="{A8B5D898-EB79-4B69-B152-2E02D2A8AD13}" type="presOf" srcId="{B5CF6E07-FAEC-4D9D-8F9F-C2C7B89B15D8}" destId="{AB043EF4-EEA8-43DA-91A2-8F796DBC04A9}" srcOrd="1" destOrd="0" presId="urn:microsoft.com/office/officeart/2005/8/layout/orgChart1"/>
    <dgm:cxn modelId="{B314C6BE-5849-4B69-967F-13022F15B6AE}" type="presOf" srcId="{C3DCDC8B-701B-4B58-B715-917A9E73A052}" destId="{BECB88B1-B1C1-4C7B-8D87-B21AC11D7949}" srcOrd="0" destOrd="0" presId="urn:microsoft.com/office/officeart/2005/8/layout/orgChart1"/>
    <dgm:cxn modelId="{B1ABF647-29D7-4744-8431-0CCD32E77A9C}" srcId="{087A6E89-9E57-43E9-99E8-2C74CF8E074B}" destId="{B5CF6E07-FAEC-4D9D-8F9F-C2C7B89B15D8}" srcOrd="0" destOrd="0" parTransId="{2AE578C5-09D7-4429-BC64-2E89ED1E7352}" sibTransId="{F1BEC5B9-6184-4E85-8AEF-655357F8867A}"/>
    <dgm:cxn modelId="{67A373E6-E8EA-4E78-A679-62537CBD35EA}" type="presOf" srcId="{165997C0-15BB-4161-B4C6-26994BF38B1E}" destId="{C0F8A011-92A2-46A1-B439-2FA760AE739B}" srcOrd="0" destOrd="0" presId="urn:microsoft.com/office/officeart/2005/8/layout/orgChart1"/>
    <dgm:cxn modelId="{6489C5FE-CE5A-43F3-94E3-D1C8FA5A0860}" type="presOf" srcId="{F83BDCCA-0DFD-4DB9-8209-C37FE9EC2007}" destId="{7AF1698C-92FB-462A-9577-80D53A4F4116}" srcOrd="0" destOrd="0" presId="urn:microsoft.com/office/officeart/2005/8/layout/orgChart1"/>
    <dgm:cxn modelId="{48709B65-F5B5-41D1-B53B-87940152AB19}" srcId="{EA5E9CA8-C162-4013-9286-D7686942A715}" destId="{938DC5FF-1C18-49CF-862D-D33F1767C729}" srcOrd="2" destOrd="0" parTransId="{953D44DB-829B-4E4E-9B24-547C33E2DE1E}" sibTransId="{8ADE85EC-428E-4AD9-9099-C123950FC15D}"/>
    <dgm:cxn modelId="{D614D9DD-A015-4A04-A437-2C544F9AF87E}" type="presOf" srcId="{9C9E53D2-1E77-4993-96B9-6AA830ACDB87}" destId="{70AE46A7-E1D0-4B19-BA61-3AABC5061B1F}" srcOrd="0" destOrd="0" presId="urn:microsoft.com/office/officeart/2005/8/layout/orgChart1"/>
    <dgm:cxn modelId="{5763F60B-B1D0-4641-9ADB-4BEB80E5A435}" srcId="{3B3F51EB-624B-411A-9206-6EBC385C7702}" destId="{93B1CC43-8BD3-42BA-87F1-D690967B5056}" srcOrd="1" destOrd="0" parTransId="{C5D3E420-01E4-4A58-BC4A-334BB15848BE}" sibTransId="{F8BBDD4E-C377-4CF6-B03C-646D07AE4547}"/>
    <dgm:cxn modelId="{26D64D36-C1B2-4A61-9034-62324E05411F}" type="presOf" srcId="{96C9F72D-B641-4E94-B8C1-7C9977C6B5E4}" destId="{16C699AD-69C5-411E-B6CE-7E7148820671}" srcOrd="0" destOrd="0" presId="urn:microsoft.com/office/officeart/2005/8/layout/orgChart1"/>
    <dgm:cxn modelId="{F563367B-ECBE-4056-8171-3BC876716527}" srcId="{F83BDCCA-0DFD-4DB9-8209-C37FE9EC2007}" destId="{D9191BBC-A6F1-4449-AD42-D7E6E44C8A6C}" srcOrd="1" destOrd="0" parTransId="{4BFF7612-AA8A-4DCC-83C2-93B491BB2300}" sibTransId="{0D3303AD-2D5E-4427-B02F-161B57E8E38E}"/>
    <dgm:cxn modelId="{27496D36-DFD9-4713-8B87-A4EBA2C7E44C}" type="presOf" srcId="{087A6E89-9E57-43E9-99E8-2C74CF8E074B}" destId="{B1268AF1-B0FC-48C3-B6B1-BC8CD6A6EF7C}" srcOrd="1" destOrd="0" presId="urn:microsoft.com/office/officeart/2005/8/layout/orgChart1"/>
    <dgm:cxn modelId="{E99F3813-4A71-49FB-8D4B-49BA66B9DA49}" srcId="{FF5EEC75-306C-482E-9FD0-3CBD109A3AE6}" destId="{BBE18AB4-1D65-42C0-AA40-69DA0C2206E3}" srcOrd="2" destOrd="0" parTransId="{F1DEA4D4-918F-4DF0-B2D5-0B6271AA5D10}" sibTransId="{209BDC62-66D8-43C7-BFC8-47DD7FE2DC3D}"/>
    <dgm:cxn modelId="{22F36150-72D0-4315-9CFC-C2C1E84E1D7C}" type="presOf" srcId="{CCAAEDCD-2380-489D-8724-B31516F24EE3}" destId="{432038C2-9234-4F0C-A5A8-004C88437216}" srcOrd="0" destOrd="0" presId="urn:microsoft.com/office/officeart/2005/8/layout/orgChart1"/>
    <dgm:cxn modelId="{049CA48D-4966-4D5B-86A6-083E303715D5}" type="presOf" srcId="{17697EF4-7E74-42CE-A96B-2143365B946F}" destId="{5112D04B-6BB8-4BF0-8AA5-8485EAE80722}" srcOrd="0" destOrd="0" presId="urn:microsoft.com/office/officeart/2005/8/layout/orgChart1"/>
    <dgm:cxn modelId="{629FBFC4-4613-4273-B5C2-13865C6AA2A7}" type="presOf" srcId="{93B1CC43-8BD3-42BA-87F1-D690967B5056}" destId="{0EB11207-5E0B-4EB0-B5F6-96828C69F586}" srcOrd="0" destOrd="0" presId="urn:microsoft.com/office/officeart/2005/8/layout/orgChart1"/>
    <dgm:cxn modelId="{6A92D382-519A-4974-B09E-6C0B8B85AC12}" type="presOf" srcId="{74ABB76F-19D6-4251-BB86-03558F72194C}" destId="{2AF0FA36-4A5E-4E54-817C-14DC6103E30B}" srcOrd="0" destOrd="0" presId="urn:microsoft.com/office/officeart/2005/8/layout/orgChart1"/>
    <dgm:cxn modelId="{B5FEFB87-C5BC-422D-99DC-AF71D1323BAB}" type="presOf" srcId="{2479CCEC-D05A-45E4-B505-74330BAA5FC1}" destId="{15545F3B-11B9-4C82-AEA7-4FFEB6582725}" srcOrd="1" destOrd="0" presId="urn:microsoft.com/office/officeart/2005/8/layout/orgChart1"/>
    <dgm:cxn modelId="{B20DD1BB-E4CB-431B-B72A-BA9293E3D5EB}" type="presOf" srcId="{114B5000-BD13-4A62-9DD0-541399ED482C}" destId="{4E10EF6C-CDC7-4635-81A5-F4D4ED52422D}" srcOrd="0" destOrd="0" presId="urn:microsoft.com/office/officeart/2005/8/layout/orgChart1"/>
    <dgm:cxn modelId="{5431E9B8-7FF6-4B1C-AB19-3030D73525E7}" type="presParOf" srcId="{CEADABA8-ACAA-431F-8147-9AAAB4DD2E78}" destId="{6AC729F8-5B1B-4AC5-8598-7E2918769C89}" srcOrd="0" destOrd="0" presId="urn:microsoft.com/office/officeart/2005/8/layout/orgChart1"/>
    <dgm:cxn modelId="{2A38BC75-4A5A-4FA1-9347-5C2615C18E66}" type="presParOf" srcId="{6AC729F8-5B1B-4AC5-8598-7E2918769C89}" destId="{04FFC55D-B6F0-4C97-AE59-A290F5C9C222}" srcOrd="0" destOrd="0" presId="urn:microsoft.com/office/officeart/2005/8/layout/orgChart1"/>
    <dgm:cxn modelId="{5BDE059B-FFC6-4190-82A3-5F4CD151D757}" type="presParOf" srcId="{04FFC55D-B6F0-4C97-AE59-A290F5C9C222}" destId="{C88D8648-8D94-4727-B94C-793EC46BE9D0}" srcOrd="0" destOrd="0" presId="urn:microsoft.com/office/officeart/2005/8/layout/orgChart1"/>
    <dgm:cxn modelId="{229AE3D0-10AF-4EB9-941A-E3CF51F95BB4}" type="presParOf" srcId="{04FFC55D-B6F0-4C97-AE59-A290F5C9C222}" destId="{DFADFE4E-51FE-452D-95BA-A1284A86DD3D}" srcOrd="1" destOrd="0" presId="urn:microsoft.com/office/officeart/2005/8/layout/orgChart1"/>
    <dgm:cxn modelId="{EF1029C4-7F33-475C-A516-DDAF8FEED377}" type="presParOf" srcId="{6AC729F8-5B1B-4AC5-8598-7E2918769C89}" destId="{AD84BD16-7F03-4C06-9FE0-F3AF30CE90AF}" srcOrd="1" destOrd="0" presId="urn:microsoft.com/office/officeart/2005/8/layout/orgChart1"/>
    <dgm:cxn modelId="{01DECF60-C6CD-4F4E-8E09-3C80ABB5D2E4}" type="presParOf" srcId="{AD84BD16-7F03-4C06-9FE0-F3AF30CE90AF}" destId="{C0F8A011-92A2-46A1-B439-2FA760AE739B}" srcOrd="0" destOrd="0" presId="urn:microsoft.com/office/officeart/2005/8/layout/orgChart1"/>
    <dgm:cxn modelId="{72025127-75AC-4DD2-AB8A-913ABBD10C7E}" type="presParOf" srcId="{AD84BD16-7F03-4C06-9FE0-F3AF30CE90AF}" destId="{862CC205-1818-4E44-910D-2EE62FA930BB}" srcOrd="1" destOrd="0" presId="urn:microsoft.com/office/officeart/2005/8/layout/orgChart1"/>
    <dgm:cxn modelId="{FE8FD4AB-14F1-4059-AAE9-76E81C8E402B}" type="presParOf" srcId="{862CC205-1818-4E44-910D-2EE62FA930BB}" destId="{71D4078D-FC76-4433-BD8F-7A40E8879236}" srcOrd="0" destOrd="0" presId="urn:microsoft.com/office/officeart/2005/8/layout/orgChart1"/>
    <dgm:cxn modelId="{2D43E6D2-FA67-4D6A-AA17-AA2777190997}" type="presParOf" srcId="{71D4078D-FC76-4433-BD8F-7A40E8879236}" destId="{E40EC3F5-3EF3-4C1A-84C6-818D613ECADB}" srcOrd="0" destOrd="0" presId="urn:microsoft.com/office/officeart/2005/8/layout/orgChart1"/>
    <dgm:cxn modelId="{E3D006BE-1497-4913-BD34-51DC1D77F91A}" type="presParOf" srcId="{71D4078D-FC76-4433-BD8F-7A40E8879236}" destId="{FEBF9D77-52E8-4105-9565-CF43E7D73A4C}" srcOrd="1" destOrd="0" presId="urn:microsoft.com/office/officeart/2005/8/layout/orgChart1"/>
    <dgm:cxn modelId="{70C68366-22B6-4604-9280-893F89EB07CA}" type="presParOf" srcId="{862CC205-1818-4E44-910D-2EE62FA930BB}" destId="{A46E1AED-F9DF-43F5-8E8A-DD907EB4DE32}" srcOrd="1" destOrd="0" presId="urn:microsoft.com/office/officeart/2005/8/layout/orgChart1"/>
    <dgm:cxn modelId="{95E9264C-14C6-40D2-98AB-7DD845F37763}" type="presParOf" srcId="{A46E1AED-F9DF-43F5-8E8A-DD907EB4DE32}" destId="{47DCAC17-389D-477E-B7D0-AEAC3C3BAAC8}" srcOrd="0" destOrd="0" presId="urn:microsoft.com/office/officeart/2005/8/layout/orgChart1"/>
    <dgm:cxn modelId="{585D2F32-6170-43BD-9EF8-C1E03DCDB3B2}" type="presParOf" srcId="{A46E1AED-F9DF-43F5-8E8A-DD907EB4DE32}" destId="{113B96EB-EFF7-4EC6-9E65-9BAA2A52A639}" srcOrd="1" destOrd="0" presId="urn:microsoft.com/office/officeart/2005/8/layout/orgChart1"/>
    <dgm:cxn modelId="{ED31CB77-0296-4571-ACF0-AB318E5960B6}" type="presParOf" srcId="{113B96EB-EFF7-4EC6-9E65-9BAA2A52A639}" destId="{6739A48E-8D33-46BB-B5DC-7E8A3E690783}" srcOrd="0" destOrd="0" presId="urn:microsoft.com/office/officeart/2005/8/layout/orgChart1"/>
    <dgm:cxn modelId="{7E6B7702-41D9-4874-A250-71185530A2A7}" type="presParOf" srcId="{6739A48E-8D33-46BB-B5DC-7E8A3E690783}" destId="{22BF7DD7-46BD-4C48-88C4-44A472C4819A}" srcOrd="0" destOrd="0" presId="urn:microsoft.com/office/officeart/2005/8/layout/orgChart1"/>
    <dgm:cxn modelId="{A72E2D60-89E3-44E9-A9B3-E2725B63B49A}" type="presParOf" srcId="{6739A48E-8D33-46BB-B5DC-7E8A3E690783}" destId="{0BEE7B36-997E-4BB5-B4B7-C8E17BF248C3}" srcOrd="1" destOrd="0" presId="urn:microsoft.com/office/officeart/2005/8/layout/orgChart1"/>
    <dgm:cxn modelId="{7A11BCE5-89BF-4279-811C-FC7AF5A16493}" type="presParOf" srcId="{113B96EB-EFF7-4EC6-9E65-9BAA2A52A639}" destId="{01EDA59A-962A-4C3F-84EA-DBEDFC51334B}" srcOrd="1" destOrd="0" presId="urn:microsoft.com/office/officeart/2005/8/layout/orgChart1"/>
    <dgm:cxn modelId="{166A2AF2-791E-445C-8706-0DDBDA15BC7D}" type="presParOf" srcId="{01EDA59A-962A-4C3F-84EA-DBEDFC51334B}" destId="{70AE46A7-E1D0-4B19-BA61-3AABC5061B1F}" srcOrd="0" destOrd="0" presId="urn:microsoft.com/office/officeart/2005/8/layout/orgChart1"/>
    <dgm:cxn modelId="{8F026E55-4AEA-49F3-A281-96111EA289C0}" type="presParOf" srcId="{01EDA59A-962A-4C3F-84EA-DBEDFC51334B}" destId="{162FE2F2-FDC6-426A-899B-DA5457840802}" srcOrd="1" destOrd="0" presId="urn:microsoft.com/office/officeart/2005/8/layout/orgChart1"/>
    <dgm:cxn modelId="{4077719D-9D26-45E2-A271-0DC8F0520517}" type="presParOf" srcId="{162FE2F2-FDC6-426A-899B-DA5457840802}" destId="{686B7B41-B997-4BDE-80D3-CF1C55CAD5FA}" srcOrd="0" destOrd="0" presId="urn:microsoft.com/office/officeart/2005/8/layout/orgChart1"/>
    <dgm:cxn modelId="{84F645AE-4A0C-41A6-8528-DC3CA46B2FB5}" type="presParOf" srcId="{686B7B41-B997-4BDE-80D3-CF1C55CAD5FA}" destId="{7AF1698C-92FB-462A-9577-80D53A4F4116}" srcOrd="0" destOrd="0" presId="urn:microsoft.com/office/officeart/2005/8/layout/orgChart1"/>
    <dgm:cxn modelId="{C8DC33B5-D9E8-41A5-B997-41D604F15A15}" type="presParOf" srcId="{686B7B41-B997-4BDE-80D3-CF1C55CAD5FA}" destId="{BF814C98-C726-4F8B-B556-CA140E1CB702}" srcOrd="1" destOrd="0" presId="urn:microsoft.com/office/officeart/2005/8/layout/orgChart1"/>
    <dgm:cxn modelId="{22833F40-1797-4C6D-A024-697BBD971E76}" type="presParOf" srcId="{162FE2F2-FDC6-426A-899B-DA5457840802}" destId="{F1D5EFA7-8DA4-40B1-8AD0-4989702B5627}" srcOrd="1" destOrd="0" presId="urn:microsoft.com/office/officeart/2005/8/layout/orgChart1"/>
    <dgm:cxn modelId="{B8B70FD6-5DE6-4BF9-B5A3-8E91CD70BE6D}" type="presParOf" srcId="{F1D5EFA7-8DA4-40B1-8AD0-4989702B5627}" destId="{88FEB84B-23BB-42D0-B542-8919E51732E7}" srcOrd="0" destOrd="0" presId="urn:microsoft.com/office/officeart/2005/8/layout/orgChart1"/>
    <dgm:cxn modelId="{501039F8-EC04-4FCE-9DBE-2B4E12232ABD}" type="presParOf" srcId="{F1D5EFA7-8DA4-40B1-8AD0-4989702B5627}" destId="{0CDA9C05-49AC-42B8-9652-C556CC0B02F8}" srcOrd="1" destOrd="0" presId="urn:microsoft.com/office/officeart/2005/8/layout/orgChart1"/>
    <dgm:cxn modelId="{8583DC5D-CAE7-4E65-9A19-E5D310766FDE}" type="presParOf" srcId="{0CDA9C05-49AC-42B8-9652-C556CC0B02F8}" destId="{4B415766-CA52-4B6C-AE2D-CC14609C2E5E}" srcOrd="0" destOrd="0" presId="urn:microsoft.com/office/officeart/2005/8/layout/orgChart1"/>
    <dgm:cxn modelId="{95F16D09-52B1-457F-B938-417AC7DF1BA3}" type="presParOf" srcId="{4B415766-CA52-4B6C-AE2D-CC14609C2E5E}" destId="{7464639A-3FBD-4D31-9DD6-916B62A313C6}" srcOrd="0" destOrd="0" presId="urn:microsoft.com/office/officeart/2005/8/layout/orgChart1"/>
    <dgm:cxn modelId="{B39697BE-620C-4CF2-BE8C-99F78275E50E}" type="presParOf" srcId="{4B415766-CA52-4B6C-AE2D-CC14609C2E5E}" destId="{B470E325-6DCB-4ECE-9AA5-855FD0052FC8}" srcOrd="1" destOrd="0" presId="urn:microsoft.com/office/officeart/2005/8/layout/orgChart1"/>
    <dgm:cxn modelId="{3FB979DD-6B0A-4069-8B31-AE48DFAD930B}" type="presParOf" srcId="{0CDA9C05-49AC-42B8-9652-C556CC0B02F8}" destId="{21CEA7C0-CB45-4E82-94D2-2BD8E289C503}" srcOrd="1" destOrd="0" presId="urn:microsoft.com/office/officeart/2005/8/layout/orgChart1"/>
    <dgm:cxn modelId="{9CA01BC2-A52E-482C-B4B8-D6631FB69195}" type="presParOf" srcId="{0CDA9C05-49AC-42B8-9652-C556CC0B02F8}" destId="{E8F06ECD-1A34-4140-8945-8F4E8AA6F8F2}" srcOrd="2" destOrd="0" presId="urn:microsoft.com/office/officeart/2005/8/layout/orgChart1"/>
    <dgm:cxn modelId="{17974BBC-ED76-429B-AF43-0D262780B9D3}" type="presParOf" srcId="{F1D5EFA7-8DA4-40B1-8AD0-4989702B5627}" destId="{7546BFEA-A540-4215-9675-33358501B89C}" srcOrd="2" destOrd="0" presId="urn:microsoft.com/office/officeart/2005/8/layout/orgChart1"/>
    <dgm:cxn modelId="{53520468-41A0-4650-B629-05BB602F5FA8}" type="presParOf" srcId="{F1D5EFA7-8DA4-40B1-8AD0-4989702B5627}" destId="{69F5B3A6-4A36-47BD-96DA-40878C37F218}" srcOrd="3" destOrd="0" presId="urn:microsoft.com/office/officeart/2005/8/layout/orgChart1"/>
    <dgm:cxn modelId="{E45B3F2F-9658-4E72-88F1-DC5D06CDCE94}" type="presParOf" srcId="{69F5B3A6-4A36-47BD-96DA-40878C37F218}" destId="{91401634-37D2-4416-A75E-A2ABC214159F}" srcOrd="0" destOrd="0" presId="urn:microsoft.com/office/officeart/2005/8/layout/orgChart1"/>
    <dgm:cxn modelId="{CF03B9FB-678F-4263-876D-487C54D71303}" type="presParOf" srcId="{91401634-37D2-4416-A75E-A2ABC214159F}" destId="{B19F0DC8-6FCF-434F-B1F3-4132587BAAB4}" srcOrd="0" destOrd="0" presId="urn:microsoft.com/office/officeart/2005/8/layout/orgChart1"/>
    <dgm:cxn modelId="{3AEED018-E83A-4C2C-922D-9062446F3199}" type="presParOf" srcId="{91401634-37D2-4416-A75E-A2ABC214159F}" destId="{81F95B7F-BC30-4B6D-8FA5-226FC0476D4F}" srcOrd="1" destOrd="0" presId="urn:microsoft.com/office/officeart/2005/8/layout/orgChart1"/>
    <dgm:cxn modelId="{EB559CAC-4215-474E-A0E8-62A13FE8E2B3}" type="presParOf" srcId="{69F5B3A6-4A36-47BD-96DA-40878C37F218}" destId="{80D0AA9B-F9D8-4FD7-BE54-BB9FFCA11332}" srcOrd="1" destOrd="0" presId="urn:microsoft.com/office/officeart/2005/8/layout/orgChart1"/>
    <dgm:cxn modelId="{3B4B35FB-38EB-4732-878A-46D667B6195D}" type="presParOf" srcId="{69F5B3A6-4A36-47BD-96DA-40878C37F218}" destId="{1E0F1ACD-CF2A-43E4-AC4B-9DCD53C7F8E6}" srcOrd="2" destOrd="0" presId="urn:microsoft.com/office/officeart/2005/8/layout/orgChart1"/>
    <dgm:cxn modelId="{4DCA3BC6-FD9C-4843-930C-2943F343DCA8}" type="presParOf" srcId="{F1D5EFA7-8DA4-40B1-8AD0-4989702B5627}" destId="{1027D2DE-F4F0-4DFF-8A70-C9AAC34102D6}" srcOrd="4" destOrd="0" presId="urn:microsoft.com/office/officeart/2005/8/layout/orgChart1"/>
    <dgm:cxn modelId="{2720EFC2-2E66-4B44-B575-CC3BC6E34983}" type="presParOf" srcId="{F1D5EFA7-8DA4-40B1-8AD0-4989702B5627}" destId="{5694F7CF-BDEB-4A02-9D0B-F83E4A731A07}" srcOrd="5" destOrd="0" presId="urn:microsoft.com/office/officeart/2005/8/layout/orgChart1"/>
    <dgm:cxn modelId="{E1AA868B-20EB-409C-A748-7EEE8463A642}" type="presParOf" srcId="{5694F7CF-BDEB-4A02-9D0B-F83E4A731A07}" destId="{8A888416-1448-4EE9-8985-1FFC71E147E4}" srcOrd="0" destOrd="0" presId="urn:microsoft.com/office/officeart/2005/8/layout/orgChart1"/>
    <dgm:cxn modelId="{A76F794B-0B91-4A36-86BD-64E486516CEC}" type="presParOf" srcId="{8A888416-1448-4EE9-8985-1FFC71E147E4}" destId="{BECB88B1-B1C1-4C7B-8D87-B21AC11D7949}" srcOrd="0" destOrd="0" presId="urn:microsoft.com/office/officeart/2005/8/layout/orgChart1"/>
    <dgm:cxn modelId="{5987C901-36C0-426A-999B-ECD695ED6EE3}" type="presParOf" srcId="{8A888416-1448-4EE9-8985-1FFC71E147E4}" destId="{2A6E1F52-6C1F-4495-A908-8A3C49D3DF3E}" srcOrd="1" destOrd="0" presId="urn:microsoft.com/office/officeart/2005/8/layout/orgChart1"/>
    <dgm:cxn modelId="{370B1939-9484-4D10-9CF3-2967122749CC}" type="presParOf" srcId="{5694F7CF-BDEB-4A02-9D0B-F83E4A731A07}" destId="{D032E9D7-4167-46E9-B6D1-F92A57A6025E}" srcOrd="1" destOrd="0" presId="urn:microsoft.com/office/officeart/2005/8/layout/orgChart1"/>
    <dgm:cxn modelId="{06C44D33-3DC2-430D-B8C3-9E8C7C6455F0}" type="presParOf" srcId="{5694F7CF-BDEB-4A02-9D0B-F83E4A731A07}" destId="{D93F5959-0F06-4632-8EA3-4FE60CC04326}" srcOrd="2" destOrd="0" presId="urn:microsoft.com/office/officeart/2005/8/layout/orgChart1"/>
    <dgm:cxn modelId="{8450B4D3-2485-46E1-AEFE-ADF8C225ACAC}" type="presParOf" srcId="{162FE2F2-FDC6-426A-899B-DA5457840802}" destId="{1CA5624C-674C-44E1-A9E1-C800B566B3D0}" srcOrd="2" destOrd="0" presId="urn:microsoft.com/office/officeart/2005/8/layout/orgChart1"/>
    <dgm:cxn modelId="{1774E330-3B41-42F7-AB88-C5B2CF883E49}" type="presParOf" srcId="{113B96EB-EFF7-4EC6-9E65-9BAA2A52A639}" destId="{D87B6E48-F9B7-4C7A-A4A5-783C6005CEEC}" srcOrd="2" destOrd="0" presId="urn:microsoft.com/office/officeart/2005/8/layout/orgChart1"/>
    <dgm:cxn modelId="{C8B92EC4-A12D-4EFB-A4CC-E9682C4EFA73}" type="presParOf" srcId="{862CC205-1818-4E44-910D-2EE62FA930BB}" destId="{FE1B2CAE-11E1-45EB-9C4C-A38691079C2D}" srcOrd="2" destOrd="0" presId="urn:microsoft.com/office/officeart/2005/8/layout/orgChart1"/>
    <dgm:cxn modelId="{686C6649-C539-4C1D-9809-EC536938975E}" type="presParOf" srcId="{AD84BD16-7F03-4C06-9FE0-F3AF30CE90AF}" destId="{ADDDD437-5836-433C-AD16-907E0C294D62}" srcOrd="2" destOrd="0" presId="urn:microsoft.com/office/officeart/2005/8/layout/orgChart1"/>
    <dgm:cxn modelId="{ECA1EDCA-6419-4526-AC32-6259997C8005}" type="presParOf" srcId="{AD84BD16-7F03-4C06-9FE0-F3AF30CE90AF}" destId="{CEA10286-0E81-4BFB-BBB0-DA4B602FCDB6}" srcOrd="3" destOrd="0" presId="urn:microsoft.com/office/officeart/2005/8/layout/orgChart1"/>
    <dgm:cxn modelId="{A294CFE4-A642-487B-BA9B-E9E89AC43302}" type="presParOf" srcId="{CEA10286-0E81-4BFB-BBB0-DA4B602FCDB6}" destId="{DCB10616-F50D-4612-A291-D55C92220374}" srcOrd="0" destOrd="0" presId="urn:microsoft.com/office/officeart/2005/8/layout/orgChart1"/>
    <dgm:cxn modelId="{3AC6BC08-1F5B-42B9-BACA-42319F6628DC}" type="presParOf" srcId="{DCB10616-F50D-4612-A291-D55C92220374}" destId="{02B9CC6B-3743-41BA-B41A-8ECB4E280A90}" srcOrd="0" destOrd="0" presId="urn:microsoft.com/office/officeart/2005/8/layout/orgChart1"/>
    <dgm:cxn modelId="{17870312-8B20-4E56-9FB5-4E2FF3252EE3}" type="presParOf" srcId="{DCB10616-F50D-4612-A291-D55C92220374}" destId="{170D3538-7F35-44F5-8770-97076A4E14CD}" srcOrd="1" destOrd="0" presId="urn:microsoft.com/office/officeart/2005/8/layout/orgChart1"/>
    <dgm:cxn modelId="{BC5A07A7-84B9-402E-B7E1-EF7287E11ED2}" type="presParOf" srcId="{CEA10286-0E81-4BFB-BBB0-DA4B602FCDB6}" destId="{36CDD5AC-9BFC-4836-921D-4D48DB701AEC}" srcOrd="1" destOrd="0" presId="urn:microsoft.com/office/officeart/2005/8/layout/orgChart1"/>
    <dgm:cxn modelId="{9ADFA113-7ECE-41EC-8F4C-CE164C64018D}" type="presParOf" srcId="{36CDD5AC-9BFC-4836-921D-4D48DB701AEC}" destId="{9A84E973-5A5B-4A71-9203-B68640603F45}" srcOrd="0" destOrd="0" presId="urn:microsoft.com/office/officeart/2005/8/layout/orgChart1"/>
    <dgm:cxn modelId="{526E8C05-120C-44C2-B9D3-FC9220FC2D39}" type="presParOf" srcId="{36CDD5AC-9BFC-4836-921D-4D48DB701AEC}" destId="{1421EDBB-8744-40E9-8048-F1F9095091A7}" srcOrd="1" destOrd="0" presId="urn:microsoft.com/office/officeart/2005/8/layout/orgChart1"/>
    <dgm:cxn modelId="{BAD3F61D-B2B8-4DA3-A5E5-66F32B4A5270}" type="presParOf" srcId="{1421EDBB-8744-40E9-8048-F1F9095091A7}" destId="{FF761362-5462-476E-A0F9-14A21C594326}" srcOrd="0" destOrd="0" presId="urn:microsoft.com/office/officeart/2005/8/layout/orgChart1"/>
    <dgm:cxn modelId="{7164BB28-2FFB-4B25-939F-C741CC3F0520}" type="presParOf" srcId="{FF761362-5462-476E-A0F9-14A21C594326}" destId="{2AF0FA36-4A5E-4E54-817C-14DC6103E30B}" srcOrd="0" destOrd="0" presId="urn:microsoft.com/office/officeart/2005/8/layout/orgChart1"/>
    <dgm:cxn modelId="{76DAD657-C194-4405-9739-797FB4128EC8}" type="presParOf" srcId="{FF761362-5462-476E-A0F9-14A21C594326}" destId="{6BCA5882-0409-4627-B43B-A73EBEED6763}" srcOrd="1" destOrd="0" presId="urn:microsoft.com/office/officeart/2005/8/layout/orgChart1"/>
    <dgm:cxn modelId="{6E521AC3-A733-436D-8079-3DC4635BB92D}" type="presParOf" srcId="{1421EDBB-8744-40E9-8048-F1F9095091A7}" destId="{099EE683-5B44-4363-A653-E76851A379C6}" srcOrd="1" destOrd="0" presId="urn:microsoft.com/office/officeart/2005/8/layout/orgChart1"/>
    <dgm:cxn modelId="{B19369FA-F49D-4603-B670-0209142222D6}" type="presParOf" srcId="{1421EDBB-8744-40E9-8048-F1F9095091A7}" destId="{051DE74F-F67F-4D03-9B45-D0B8B6D6EBD6}" srcOrd="2" destOrd="0" presId="urn:microsoft.com/office/officeart/2005/8/layout/orgChart1"/>
    <dgm:cxn modelId="{612600B8-A2EA-4F56-B9FD-49FC02711354}" type="presParOf" srcId="{36CDD5AC-9BFC-4836-921D-4D48DB701AEC}" destId="{F625B9A9-1F68-4E35-AEFA-59CD1E7F1561}" srcOrd="2" destOrd="0" presId="urn:microsoft.com/office/officeart/2005/8/layout/orgChart1"/>
    <dgm:cxn modelId="{17271EA2-B186-45D7-BD3E-F756206DB620}" type="presParOf" srcId="{36CDD5AC-9BFC-4836-921D-4D48DB701AEC}" destId="{64547A00-7F0D-4617-829F-15D723430F8E}" srcOrd="3" destOrd="0" presId="urn:microsoft.com/office/officeart/2005/8/layout/orgChart1"/>
    <dgm:cxn modelId="{2CC3E374-DF71-43E0-877C-8BB8CE53A8F0}" type="presParOf" srcId="{64547A00-7F0D-4617-829F-15D723430F8E}" destId="{DC096660-8212-4381-94BF-233C83AD6710}" srcOrd="0" destOrd="0" presId="urn:microsoft.com/office/officeart/2005/8/layout/orgChart1"/>
    <dgm:cxn modelId="{DD9794F0-B164-4D37-8F4E-C28F663AD6E0}" type="presParOf" srcId="{DC096660-8212-4381-94BF-233C83AD6710}" destId="{0EB11207-5E0B-4EB0-B5F6-96828C69F586}" srcOrd="0" destOrd="0" presId="urn:microsoft.com/office/officeart/2005/8/layout/orgChart1"/>
    <dgm:cxn modelId="{4A16588B-CE3E-4448-8AD2-FD279FD68FE4}" type="presParOf" srcId="{DC096660-8212-4381-94BF-233C83AD6710}" destId="{42384912-B79F-4C63-A155-6C1D58CF908C}" srcOrd="1" destOrd="0" presId="urn:microsoft.com/office/officeart/2005/8/layout/orgChart1"/>
    <dgm:cxn modelId="{9B1B356A-8A7C-4571-88B7-A13D55378E7A}" type="presParOf" srcId="{64547A00-7F0D-4617-829F-15D723430F8E}" destId="{4B4C0166-0737-44CA-B88A-926CE681DCC2}" srcOrd="1" destOrd="0" presId="urn:microsoft.com/office/officeart/2005/8/layout/orgChart1"/>
    <dgm:cxn modelId="{B9019C8E-77AC-4A8B-A40D-47DAC22ABB94}" type="presParOf" srcId="{64547A00-7F0D-4617-829F-15D723430F8E}" destId="{58900D65-FDC9-4351-9FCB-2C478A7619A5}" srcOrd="2" destOrd="0" presId="urn:microsoft.com/office/officeart/2005/8/layout/orgChart1"/>
    <dgm:cxn modelId="{BCEB0C79-26FE-44B5-A9E6-6A0E3E9F445F}" type="presParOf" srcId="{36CDD5AC-9BFC-4836-921D-4D48DB701AEC}" destId="{A042DEB1-61E7-40EC-BFFE-6AE0D63B257B}" srcOrd="4" destOrd="0" presId="urn:microsoft.com/office/officeart/2005/8/layout/orgChart1"/>
    <dgm:cxn modelId="{59F41DDC-A50B-48A9-B131-1C1ED4BFAA25}" type="presParOf" srcId="{36CDD5AC-9BFC-4836-921D-4D48DB701AEC}" destId="{D840D147-4BD9-42CB-AAFB-09CDE80692A2}" srcOrd="5" destOrd="0" presId="urn:microsoft.com/office/officeart/2005/8/layout/orgChart1"/>
    <dgm:cxn modelId="{0E4CA15F-CCF4-44F7-9D04-8F02E07C37F6}" type="presParOf" srcId="{D840D147-4BD9-42CB-AAFB-09CDE80692A2}" destId="{8AA88E7E-B1E7-428E-A39B-32A66D2492A4}" srcOrd="0" destOrd="0" presId="urn:microsoft.com/office/officeart/2005/8/layout/orgChart1"/>
    <dgm:cxn modelId="{DB675B96-0345-4A6E-B5D5-03BDE3C482ED}" type="presParOf" srcId="{8AA88E7E-B1E7-428E-A39B-32A66D2492A4}" destId="{CF461CD0-3652-4A04-8C06-9028E7A57D10}" srcOrd="0" destOrd="0" presId="urn:microsoft.com/office/officeart/2005/8/layout/orgChart1"/>
    <dgm:cxn modelId="{4E367BB8-EA12-4348-BDCF-B045A621C557}" type="presParOf" srcId="{8AA88E7E-B1E7-428E-A39B-32A66D2492A4}" destId="{7040159F-3D82-4C85-985B-5AC250DF6EF2}" srcOrd="1" destOrd="0" presId="urn:microsoft.com/office/officeart/2005/8/layout/orgChart1"/>
    <dgm:cxn modelId="{2E168923-C407-4E96-849C-3B957EC0B92D}" type="presParOf" srcId="{D840D147-4BD9-42CB-AAFB-09CDE80692A2}" destId="{F8BDF4CF-91FA-4C4F-A4B5-568576656361}" srcOrd="1" destOrd="0" presId="urn:microsoft.com/office/officeart/2005/8/layout/orgChart1"/>
    <dgm:cxn modelId="{198DBECE-BBA8-4163-8E65-69307E7AF735}" type="presParOf" srcId="{D840D147-4BD9-42CB-AAFB-09CDE80692A2}" destId="{16B1F300-13FC-4683-B01A-A01A1D6B8A1F}" srcOrd="2" destOrd="0" presId="urn:microsoft.com/office/officeart/2005/8/layout/orgChart1"/>
    <dgm:cxn modelId="{BABC5243-DD62-4EDA-9A72-00DA8BB4440A}" type="presParOf" srcId="{36CDD5AC-9BFC-4836-921D-4D48DB701AEC}" destId="{91A24760-9C20-411D-BB00-0C876ED0A447}" srcOrd="6" destOrd="0" presId="urn:microsoft.com/office/officeart/2005/8/layout/orgChart1"/>
    <dgm:cxn modelId="{ED26E9BD-FE67-46E7-AA1D-0299E07479C9}" type="presParOf" srcId="{36CDD5AC-9BFC-4836-921D-4D48DB701AEC}" destId="{30B4599E-3C69-45B9-92EB-B8286460B865}" srcOrd="7" destOrd="0" presId="urn:microsoft.com/office/officeart/2005/8/layout/orgChart1"/>
    <dgm:cxn modelId="{78125C4C-1169-47AA-B629-438AE01EDA3D}" type="presParOf" srcId="{30B4599E-3C69-45B9-92EB-B8286460B865}" destId="{A5AECF54-D62E-433B-882F-F1A743E055E6}" srcOrd="0" destOrd="0" presId="urn:microsoft.com/office/officeart/2005/8/layout/orgChart1"/>
    <dgm:cxn modelId="{F68DBAE6-39C5-468C-90AF-593B11D7C3AD}" type="presParOf" srcId="{A5AECF54-D62E-433B-882F-F1A743E055E6}" destId="{E5DB7CFE-6AE8-477E-946A-2B2E9BFB7517}" srcOrd="0" destOrd="0" presId="urn:microsoft.com/office/officeart/2005/8/layout/orgChart1"/>
    <dgm:cxn modelId="{442A6CA5-2E91-4BDB-824E-9B06B8476C92}" type="presParOf" srcId="{A5AECF54-D62E-433B-882F-F1A743E055E6}" destId="{DFB4E831-C348-4D49-84C5-CE85DC2E51AE}" srcOrd="1" destOrd="0" presId="urn:microsoft.com/office/officeart/2005/8/layout/orgChart1"/>
    <dgm:cxn modelId="{D3CBCA21-E4D9-4DF8-BD9C-958B82F7DF56}" type="presParOf" srcId="{30B4599E-3C69-45B9-92EB-B8286460B865}" destId="{CEE924DF-E99E-4432-A990-B45C8404F42B}" srcOrd="1" destOrd="0" presId="urn:microsoft.com/office/officeart/2005/8/layout/orgChart1"/>
    <dgm:cxn modelId="{ED2503C1-5054-4AB5-A8D1-F927D2DDF6F7}" type="presParOf" srcId="{30B4599E-3C69-45B9-92EB-B8286460B865}" destId="{AF06A46C-8E2A-4F6F-A2DA-973784F816FC}" srcOrd="2" destOrd="0" presId="urn:microsoft.com/office/officeart/2005/8/layout/orgChart1"/>
    <dgm:cxn modelId="{A2818D68-F8E9-42F3-A0B9-75EF4838DA58}" type="presParOf" srcId="{CEA10286-0E81-4BFB-BBB0-DA4B602FCDB6}" destId="{D477C4F2-7422-4F3D-9864-B1057391B934}" srcOrd="2" destOrd="0" presId="urn:microsoft.com/office/officeart/2005/8/layout/orgChart1"/>
    <dgm:cxn modelId="{02DC9857-9875-451E-9FC8-CE9F510AFFD9}" type="presParOf" srcId="{AD84BD16-7F03-4C06-9FE0-F3AF30CE90AF}" destId="{6FF7E32D-FE2D-4EF4-8E91-F5D1163EF74F}" srcOrd="4" destOrd="0" presId="urn:microsoft.com/office/officeart/2005/8/layout/orgChart1"/>
    <dgm:cxn modelId="{1A0EA2C0-5898-4CA5-8302-8F492E34B92E}" type="presParOf" srcId="{AD84BD16-7F03-4C06-9FE0-F3AF30CE90AF}" destId="{7618D21A-CB36-49C7-9671-0EA64671C43D}" srcOrd="5" destOrd="0" presId="urn:microsoft.com/office/officeart/2005/8/layout/orgChart1"/>
    <dgm:cxn modelId="{A7630BFB-2D3C-4AB8-A997-ABBDF50AC1EF}" type="presParOf" srcId="{7618D21A-CB36-49C7-9671-0EA64671C43D}" destId="{5EF4F3F2-8419-44A7-90F5-A6EC1861F824}" srcOrd="0" destOrd="0" presId="urn:microsoft.com/office/officeart/2005/8/layout/orgChart1"/>
    <dgm:cxn modelId="{3D4F166E-D148-4418-8E6A-48CD631B21EE}" type="presParOf" srcId="{5EF4F3F2-8419-44A7-90F5-A6EC1861F824}" destId="{6A84B43B-1B94-4632-830B-1E69A9A78862}" srcOrd="0" destOrd="0" presId="urn:microsoft.com/office/officeart/2005/8/layout/orgChart1"/>
    <dgm:cxn modelId="{44BD4F23-AE90-4038-A554-3AFF7D2F229D}" type="presParOf" srcId="{5EF4F3F2-8419-44A7-90F5-A6EC1861F824}" destId="{B1268AF1-B0FC-48C3-B6B1-BC8CD6A6EF7C}" srcOrd="1" destOrd="0" presId="urn:microsoft.com/office/officeart/2005/8/layout/orgChart1"/>
    <dgm:cxn modelId="{B7A3ABAB-FBB7-4F63-B9D9-666C2583FC82}" type="presParOf" srcId="{7618D21A-CB36-49C7-9671-0EA64671C43D}" destId="{57F55CF5-835F-4A47-8B25-B05080E88C6B}" srcOrd="1" destOrd="0" presId="urn:microsoft.com/office/officeart/2005/8/layout/orgChart1"/>
    <dgm:cxn modelId="{768FBE2E-7158-42BA-8129-319F7C191110}" type="presParOf" srcId="{57F55CF5-835F-4A47-8B25-B05080E88C6B}" destId="{6B1E4016-D8C4-43D8-8700-5A8465C09749}" srcOrd="0" destOrd="0" presId="urn:microsoft.com/office/officeart/2005/8/layout/orgChart1"/>
    <dgm:cxn modelId="{27D8F07D-2E6B-4FC5-BCB3-8F2D11FC6243}" type="presParOf" srcId="{57F55CF5-835F-4A47-8B25-B05080E88C6B}" destId="{AABE9070-E96A-4AA8-B25D-D111659E2AA5}" srcOrd="1" destOrd="0" presId="urn:microsoft.com/office/officeart/2005/8/layout/orgChart1"/>
    <dgm:cxn modelId="{4B7ADB42-3CDF-4350-B739-A7FE097BD9E4}" type="presParOf" srcId="{AABE9070-E96A-4AA8-B25D-D111659E2AA5}" destId="{DC58A2D6-AB2F-4A82-9E9D-E5E1DE726449}" srcOrd="0" destOrd="0" presId="urn:microsoft.com/office/officeart/2005/8/layout/orgChart1"/>
    <dgm:cxn modelId="{85CD3A8F-0A4B-4931-80B4-BCA027EDAC80}" type="presParOf" srcId="{DC58A2D6-AB2F-4A82-9E9D-E5E1DE726449}" destId="{A6567490-5978-49DD-AA99-EB22D7C13586}" srcOrd="0" destOrd="0" presId="urn:microsoft.com/office/officeart/2005/8/layout/orgChart1"/>
    <dgm:cxn modelId="{90EF1624-9785-4886-B18A-6CF9464B6F00}" type="presParOf" srcId="{DC58A2D6-AB2F-4A82-9E9D-E5E1DE726449}" destId="{AB043EF4-EEA8-43DA-91A2-8F796DBC04A9}" srcOrd="1" destOrd="0" presId="urn:microsoft.com/office/officeart/2005/8/layout/orgChart1"/>
    <dgm:cxn modelId="{ABF54D2E-6A75-4663-A031-C80D92F50B3C}" type="presParOf" srcId="{AABE9070-E96A-4AA8-B25D-D111659E2AA5}" destId="{BA578C89-6805-4D30-9270-D9E1983505CD}" srcOrd="1" destOrd="0" presId="urn:microsoft.com/office/officeart/2005/8/layout/orgChart1"/>
    <dgm:cxn modelId="{1617E465-E92C-4453-923F-1642689DC577}" type="presParOf" srcId="{BA578C89-6805-4D30-9270-D9E1983505CD}" destId="{BA2E7553-A7A9-4E67-AA97-EC884FB7E164}" srcOrd="0" destOrd="0" presId="urn:microsoft.com/office/officeart/2005/8/layout/orgChart1"/>
    <dgm:cxn modelId="{25A3BD13-1DA6-4BE4-9DC6-B1EE716B9366}" type="presParOf" srcId="{BA578C89-6805-4D30-9270-D9E1983505CD}" destId="{6FF025D7-E46A-4DA0-B5B7-D95CCE1A2246}" srcOrd="1" destOrd="0" presId="urn:microsoft.com/office/officeart/2005/8/layout/orgChart1"/>
    <dgm:cxn modelId="{EC623085-5224-42F8-A459-218D9921D06A}" type="presParOf" srcId="{6FF025D7-E46A-4DA0-B5B7-D95CCE1A2246}" destId="{083E424F-3ED1-48A5-A614-56D0F2699BB0}" srcOrd="0" destOrd="0" presId="urn:microsoft.com/office/officeart/2005/8/layout/orgChart1"/>
    <dgm:cxn modelId="{E73BD563-B757-47EC-959A-8125C1150B5F}" type="presParOf" srcId="{083E424F-3ED1-48A5-A614-56D0F2699BB0}" destId="{4D284894-D422-4082-BFF6-94E0DDFF17D1}" srcOrd="0" destOrd="0" presId="urn:microsoft.com/office/officeart/2005/8/layout/orgChart1"/>
    <dgm:cxn modelId="{52CDD8E5-0089-4744-BC6F-66CEDBD56E3A}" type="presParOf" srcId="{083E424F-3ED1-48A5-A614-56D0F2699BB0}" destId="{B0BED865-0E99-4202-8060-D7CEAE30B425}" srcOrd="1" destOrd="0" presId="urn:microsoft.com/office/officeart/2005/8/layout/orgChart1"/>
    <dgm:cxn modelId="{7A227C1A-7F00-4FBB-B0B2-9E1EBB6E8722}" type="presParOf" srcId="{6FF025D7-E46A-4DA0-B5B7-D95CCE1A2246}" destId="{6516F552-1C15-442A-ACD5-866372BAE716}" srcOrd="1" destOrd="0" presId="urn:microsoft.com/office/officeart/2005/8/layout/orgChart1"/>
    <dgm:cxn modelId="{B12BE2F9-403C-473C-8CAB-BA16B2239B7C}" type="presParOf" srcId="{6FF025D7-E46A-4DA0-B5B7-D95CCE1A2246}" destId="{B3D4B235-B987-400E-9496-60F7A2E5832A}" srcOrd="2" destOrd="0" presId="urn:microsoft.com/office/officeart/2005/8/layout/orgChart1"/>
    <dgm:cxn modelId="{8CFE2D1F-27BF-4F68-9059-7EAE770918BC}" type="presParOf" srcId="{BA578C89-6805-4D30-9270-D9E1983505CD}" destId="{341FC9C7-1D39-4B58-9D80-4F25B2AA66CD}" srcOrd="2" destOrd="0" presId="urn:microsoft.com/office/officeart/2005/8/layout/orgChart1"/>
    <dgm:cxn modelId="{414521E9-B274-4641-BED8-71CD958ADC47}" type="presParOf" srcId="{BA578C89-6805-4D30-9270-D9E1983505CD}" destId="{23607242-B342-4350-86CC-B04D97F02500}" srcOrd="3" destOrd="0" presId="urn:microsoft.com/office/officeart/2005/8/layout/orgChart1"/>
    <dgm:cxn modelId="{64F3E00D-C7B5-4F82-A38A-CCB4C27967E7}" type="presParOf" srcId="{23607242-B342-4350-86CC-B04D97F02500}" destId="{0705D508-C9AF-46E2-8CF7-D90CCFF83171}" srcOrd="0" destOrd="0" presId="urn:microsoft.com/office/officeart/2005/8/layout/orgChart1"/>
    <dgm:cxn modelId="{B83FD086-913F-41E3-A8C4-6B16A5DF66A4}" type="presParOf" srcId="{0705D508-C9AF-46E2-8CF7-D90CCFF83171}" destId="{A740830C-4EFC-4BAE-BCDF-FCE6FB472BA3}" srcOrd="0" destOrd="0" presId="urn:microsoft.com/office/officeart/2005/8/layout/orgChart1"/>
    <dgm:cxn modelId="{BB388C81-AC2E-4671-8EC2-479CEDD714E1}" type="presParOf" srcId="{0705D508-C9AF-46E2-8CF7-D90CCFF83171}" destId="{D2D8181B-F1E9-4DBB-9A12-B5DE0FE7AB54}" srcOrd="1" destOrd="0" presId="urn:microsoft.com/office/officeart/2005/8/layout/orgChart1"/>
    <dgm:cxn modelId="{28B3F936-0E24-418A-AC7F-48F37B5F705F}" type="presParOf" srcId="{23607242-B342-4350-86CC-B04D97F02500}" destId="{C5680A12-3BF1-4660-9624-44D0A38D4600}" srcOrd="1" destOrd="0" presId="urn:microsoft.com/office/officeart/2005/8/layout/orgChart1"/>
    <dgm:cxn modelId="{17F06716-5BF8-4DCC-A03A-B9997167CC43}" type="presParOf" srcId="{23607242-B342-4350-86CC-B04D97F02500}" destId="{BECB0F4C-0DFA-4AFD-92FF-313705064AEF}" srcOrd="2" destOrd="0" presId="urn:microsoft.com/office/officeart/2005/8/layout/orgChart1"/>
    <dgm:cxn modelId="{8D28E5F2-BD22-456F-8E29-B2DCD624D391}" type="presParOf" srcId="{AABE9070-E96A-4AA8-B25D-D111659E2AA5}" destId="{8A51BCB2-83A2-453B-910F-47B78760C6AB}" srcOrd="2" destOrd="0" presId="urn:microsoft.com/office/officeart/2005/8/layout/orgChart1"/>
    <dgm:cxn modelId="{2FF00E6E-EED7-4026-A49E-91AB3BA0F085}" type="presParOf" srcId="{57F55CF5-835F-4A47-8B25-B05080E88C6B}" destId="{5112D04B-6BB8-4BF0-8AA5-8485EAE80722}" srcOrd="2" destOrd="0" presId="urn:microsoft.com/office/officeart/2005/8/layout/orgChart1"/>
    <dgm:cxn modelId="{EAE257E8-0FBA-4C7F-B51B-0910EF744BBC}" type="presParOf" srcId="{57F55CF5-835F-4A47-8B25-B05080E88C6B}" destId="{E7E82A2B-236F-4893-90EC-A9F1A0E5E4DA}" srcOrd="3" destOrd="0" presId="urn:microsoft.com/office/officeart/2005/8/layout/orgChart1"/>
    <dgm:cxn modelId="{DB49B120-7783-4445-A4D0-9B4DF8A2AFB9}" type="presParOf" srcId="{E7E82A2B-236F-4893-90EC-A9F1A0E5E4DA}" destId="{E7C249C3-88C0-492A-A951-19068660614F}" srcOrd="0" destOrd="0" presId="urn:microsoft.com/office/officeart/2005/8/layout/orgChart1"/>
    <dgm:cxn modelId="{A3187030-4426-4916-98B7-97D9F742D079}" type="presParOf" srcId="{E7C249C3-88C0-492A-A951-19068660614F}" destId="{92A305C7-22D3-45B0-A234-A3CFC807B844}" srcOrd="0" destOrd="0" presId="urn:microsoft.com/office/officeart/2005/8/layout/orgChart1"/>
    <dgm:cxn modelId="{B60A8F29-A56F-4B6D-A143-837B44C04A52}" type="presParOf" srcId="{E7C249C3-88C0-492A-A951-19068660614F}" destId="{0B3C8D7F-A28A-4189-AB4C-0C7A8C30DB0F}" srcOrd="1" destOrd="0" presId="urn:microsoft.com/office/officeart/2005/8/layout/orgChart1"/>
    <dgm:cxn modelId="{4E2EA51C-736E-41D0-B6B7-DC9C6CFFE045}" type="presParOf" srcId="{E7E82A2B-236F-4893-90EC-A9F1A0E5E4DA}" destId="{8EEECD8A-B764-4361-AAB6-44932772ED32}" srcOrd="1" destOrd="0" presId="urn:microsoft.com/office/officeart/2005/8/layout/orgChart1"/>
    <dgm:cxn modelId="{B6E0BCE4-A6C9-4955-A2D9-1BBC64B4991A}" type="presParOf" srcId="{8EEECD8A-B764-4361-AAB6-44932772ED32}" destId="{2E566D7E-A3E4-461B-9DCD-6E8394BE2DAF}" srcOrd="0" destOrd="0" presId="urn:microsoft.com/office/officeart/2005/8/layout/orgChart1"/>
    <dgm:cxn modelId="{EDB9F78D-EAA0-4FFC-AD58-AEA09A9BDBE8}" type="presParOf" srcId="{8EEECD8A-B764-4361-AAB6-44932772ED32}" destId="{BF8F049E-C755-4507-977B-61136BE2A95E}" srcOrd="1" destOrd="0" presId="urn:microsoft.com/office/officeart/2005/8/layout/orgChart1"/>
    <dgm:cxn modelId="{C6793FDF-751E-4103-AD07-23D93255CE82}" type="presParOf" srcId="{BF8F049E-C755-4507-977B-61136BE2A95E}" destId="{1500EAEB-2DDC-4511-8FE9-95EF45CFCE82}" srcOrd="0" destOrd="0" presId="urn:microsoft.com/office/officeart/2005/8/layout/orgChart1"/>
    <dgm:cxn modelId="{DAC8117D-C0AA-4FA1-8C28-5B4D4CF0C660}" type="presParOf" srcId="{1500EAEB-2DDC-4511-8FE9-95EF45CFCE82}" destId="{B12D16E3-A927-4DEC-9586-B5960A2361B1}" srcOrd="0" destOrd="0" presId="urn:microsoft.com/office/officeart/2005/8/layout/orgChart1"/>
    <dgm:cxn modelId="{E43E803A-AAC7-4331-9DB0-1B9A8F9CB588}" type="presParOf" srcId="{1500EAEB-2DDC-4511-8FE9-95EF45CFCE82}" destId="{15545F3B-11B9-4C82-AEA7-4FFEB6582725}" srcOrd="1" destOrd="0" presId="urn:microsoft.com/office/officeart/2005/8/layout/orgChart1"/>
    <dgm:cxn modelId="{39ACC196-C468-4198-B8B0-17093C707FD8}" type="presParOf" srcId="{BF8F049E-C755-4507-977B-61136BE2A95E}" destId="{BE1E07C6-0CED-4CCF-A9AA-5B466DB789F8}" srcOrd="1" destOrd="0" presId="urn:microsoft.com/office/officeart/2005/8/layout/orgChart1"/>
    <dgm:cxn modelId="{A3635F79-B0FC-4E2F-B446-CFBD513B039E}" type="presParOf" srcId="{BF8F049E-C755-4507-977B-61136BE2A95E}" destId="{8BFA642D-41D9-4108-AED5-83721842F577}" srcOrd="2" destOrd="0" presId="urn:microsoft.com/office/officeart/2005/8/layout/orgChart1"/>
    <dgm:cxn modelId="{D4506010-C66B-4BB7-B5A8-61CFFE193E76}" type="presParOf" srcId="{8EEECD8A-B764-4361-AAB6-44932772ED32}" destId="{16C699AD-69C5-411E-B6CE-7E7148820671}" srcOrd="2" destOrd="0" presId="urn:microsoft.com/office/officeart/2005/8/layout/orgChart1"/>
    <dgm:cxn modelId="{5B990F13-5E33-4F44-9406-C274052D2B3B}" type="presParOf" srcId="{8EEECD8A-B764-4361-AAB6-44932772ED32}" destId="{00799FB5-3BAC-484B-87E3-3A250C34340B}" srcOrd="3" destOrd="0" presId="urn:microsoft.com/office/officeart/2005/8/layout/orgChart1"/>
    <dgm:cxn modelId="{2D2EDDCB-7D95-4CC2-BD51-4EF96DCD9A0D}" type="presParOf" srcId="{00799FB5-3BAC-484B-87E3-3A250C34340B}" destId="{88526F1D-499F-4AB2-9240-5FC6FB76BEEE}" srcOrd="0" destOrd="0" presId="urn:microsoft.com/office/officeart/2005/8/layout/orgChart1"/>
    <dgm:cxn modelId="{9072993D-4BAF-4C45-900A-C4404BCBFD39}" type="presParOf" srcId="{88526F1D-499F-4AB2-9240-5FC6FB76BEEE}" destId="{877C50B6-DC62-4CAB-AFEE-564A6FCE62CA}" srcOrd="0" destOrd="0" presId="urn:microsoft.com/office/officeart/2005/8/layout/orgChart1"/>
    <dgm:cxn modelId="{8F56D0DC-192C-46C6-9B78-44EAC2D83190}" type="presParOf" srcId="{88526F1D-499F-4AB2-9240-5FC6FB76BEEE}" destId="{1E8B6311-133D-4367-BA83-0D4F66E4F623}" srcOrd="1" destOrd="0" presId="urn:microsoft.com/office/officeart/2005/8/layout/orgChart1"/>
    <dgm:cxn modelId="{3118C54B-D6D6-48F5-9259-1E93494E7104}" type="presParOf" srcId="{00799FB5-3BAC-484B-87E3-3A250C34340B}" destId="{14E778FF-3463-41B0-BD69-ADE82C95CFA5}" srcOrd="1" destOrd="0" presId="urn:microsoft.com/office/officeart/2005/8/layout/orgChart1"/>
    <dgm:cxn modelId="{487C887A-13DC-4C9D-94C8-A02D6AB1D3D2}" type="presParOf" srcId="{00799FB5-3BAC-484B-87E3-3A250C34340B}" destId="{AD1CE138-4FF1-4668-8212-02490BF0F32C}" srcOrd="2" destOrd="0" presId="urn:microsoft.com/office/officeart/2005/8/layout/orgChart1"/>
    <dgm:cxn modelId="{B4FB6A9B-4806-4C86-9A2E-8568FBC23691}" type="presParOf" srcId="{E7E82A2B-236F-4893-90EC-A9F1A0E5E4DA}" destId="{426662B3-0C71-4925-B199-9727984B55A3}" srcOrd="2" destOrd="0" presId="urn:microsoft.com/office/officeart/2005/8/layout/orgChart1"/>
    <dgm:cxn modelId="{F634A44D-B5B8-45D8-848A-581D0AB23209}" type="presParOf" srcId="{7618D21A-CB36-49C7-9671-0EA64671C43D}" destId="{816BCE40-B8B8-47C3-A5B1-27463CFEACEE}" srcOrd="2" destOrd="0" presId="urn:microsoft.com/office/officeart/2005/8/layout/orgChart1"/>
    <dgm:cxn modelId="{DBEF4EA3-275D-4D84-B277-C45E3B00D90F}" type="presParOf" srcId="{AD84BD16-7F03-4C06-9FE0-F3AF30CE90AF}" destId="{E07173A5-EB50-4539-AFAB-391ABBC8C9C0}" srcOrd="6" destOrd="0" presId="urn:microsoft.com/office/officeart/2005/8/layout/orgChart1"/>
    <dgm:cxn modelId="{B71CAAA7-EAD5-4F4B-988A-6F7BC22DFCAA}" type="presParOf" srcId="{AD84BD16-7F03-4C06-9FE0-F3AF30CE90AF}" destId="{E3E810D8-6DD7-419E-B7DE-FB5E68499DEF}" srcOrd="7" destOrd="0" presId="urn:microsoft.com/office/officeart/2005/8/layout/orgChart1"/>
    <dgm:cxn modelId="{9879B951-5C91-41B1-8E76-5B0DE9416C07}" type="presParOf" srcId="{E3E810D8-6DD7-419E-B7DE-FB5E68499DEF}" destId="{68025C0D-75F5-4A22-A6C8-32D2BDC1E0B5}" srcOrd="0" destOrd="0" presId="urn:microsoft.com/office/officeart/2005/8/layout/orgChart1"/>
    <dgm:cxn modelId="{5361141B-7756-4682-AB3D-B4B2220E7834}" type="presParOf" srcId="{68025C0D-75F5-4A22-A6C8-32D2BDC1E0B5}" destId="{056D9095-25FB-4459-8E35-73996D5E9724}" srcOrd="0" destOrd="0" presId="urn:microsoft.com/office/officeart/2005/8/layout/orgChart1"/>
    <dgm:cxn modelId="{32788170-8210-4CE0-AC7E-355BE67185C5}" type="presParOf" srcId="{68025C0D-75F5-4A22-A6C8-32D2BDC1E0B5}" destId="{ABB4147D-99CD-4804-B565-F0F473C37624}" srcOrd="1" destOrd="0" presId="urn:microsoft.com/office/officeart/2005/8/layout/orgChart1"/>
    <dgm:cxn modelId="{3D906847-CBF6-4DD4-ACD1-7A43B82D83D8}" type="presParOf" srcId="{E3E810D8-6DD7-419E-B7DE-FB5E68499DEF}" destId="{10D7CC6B-568D-4268-9D5C-3D5AC0C9B256}" srcOrd="1" destOrd="0" presId="urn:microsoft.com/office/officeart/2005/8/layout/orgChart1"/>
    <dgm:cxn modelId="{929EABB4-6B9B-44FD-B20B-E4AACBDAF7CA}" type="presParOf" srcId="{10D7CC6B-568D-4268-9D5C-3D5AC0C9B256}" destId="{2382B6B3-055A-45B2-A528-B7EF317836A2}" srcOrd="0" destOrd="0" presId="urn:microsoft.com/office/officeart/2005/8/layout/orgChart1"/>
    <dgm:cxn modelId="{9D4DDF61-116B-4AB0-AD4D-648740DFAAC7}" type="presParOf" srcId="{10D7CC6B-568D-4268-9D5C-3D5AC0C9B256}" destId="{98F2DAED-6314-4552-B32B-FF1D1B9A1495}" srcOrd="1" destOrd="0" presId="urn:microsoft.com/office/officeart/2005/8/layout/orgChart1"/>
    <dgm:cxn modelId="{B08C543E-8067-4D72-AD9E-51DA0962E335}" type="presParOf" srcId="{98F2DAED-6314-4552-B32B-FF1D1B9A1495}" destId="{857C5AB4-9A44-4FF2-8992-C8E0AD1DAD47}" srcOrd="0" destOrd="0" presId="urn:microsoft.com/office/officeart/2005/8/layout/orgChart1"/>
    <dgm:cxn modelId="{E156554C-2033-406E-BF95-2CD1186B5307}" type="presParOf" srcId="{857C5AB4-9A44-4FF2-8992-C8E0AD1DAD47}" destId="{B38A2A88-3414-4B14-9D59-A186CB5A043B}" srcOrd="0" destOrd="0" presId="urn:microsoft.com/office/officeart/2005/8/layout/orgChart1"/>
    <dgm:cxn modelId="{122F8E34-7139-4B4D-8EF4-7A1A6D4E9D31}" type="presParOf" srcId="{857C5AB4-9A44-4FF2-8992-C8E0AD1DAD47}" destId="{50A579BC-CEA9-4205-9B6F-564754FD7AA0}" srcOrd="1" destOrd="0" presId="urn:microsoft.com/office/officeart/2005/8/layout/orgChart1"/>
    <dgm:cxn modelId="{FCB98E64-6302-4EFA-AE04-83050252EE69}" type="presParOf" srcId="{98F2DAED-6314-4552-B32B-FF1D1B9A1495}" destId="{BE4F6ED3-107A-40C8-9E36-63B2E09A9DE2}" srcOrd="1" destOrd="0" presId="urn:microsoft.com/office/officeart/2005/8/layout/orgChart1"/>
    <dgm:cxn modelId="{CAE32095-7FE4-4866-BEA5-14A38947028C}" type="presParOf" srcId="{98F2DAED-6314-4552-B32B-FF1D1B9A1495}" destId="{DE033453-D1F8-4858-83A6-297A73221628}" srcOrd="2" destOrd="0" presId="urn:microsoft.com/office/officeart/2005/8/layout/orgChart1"/>
    <dgm:cxn modelId="{5DF560DB-B845-4C82-AC23-2713CE856650}" type="presParOf" srcId="{10D7CC6B-568D-4268-9D5C-3D5AC0C9B256}" destId="{0C1A6075-B8D7-4C92-B6C6-4124F5C454F9}" srcOrd="2" destOrd="0" presId="urn:microsoft.com/office/officeart/2005/8/layout/orgChart1"/>
    <dgm:cxn modelId="{C8EFF4C1-B938-4F31-B958-0D0CB0CB921C}" type="presParOf" srcId="{10D7CC6B-568D-4268-9D5C-3D5AC0C9B256}" destId="{C0E9244F-818E-4CE2-ACC5-0957AF4A46FD}" srcOrd="3" destOrd="0" presId="urn:microsoft.com/office/officeart/2005/8/layout/orgChart1"/>
    <dgm:cxn modelId="{9238C2BF-ED38-419B-BEB6-1D31E8324169}" type="presParOf" srcId="{C0E9244F-818E-4CE2-ACC5-0957AF4A46FD}" destId="{054EE0A5-18FF-4C6A-82E9-B69A5762A2BD}" srcOrd="0" destOrd="0" presId="urn:microsoft.com/office/officeart/2005/8/layout/orgChart1"/>
    <dgm:cxn modelId="{94609928-7659-4097-872C-1BFDA1D84C7C}" type="presParOf" srcId="{054EE0A5-18FF-4C6A-82E9-B69A5762A2BD}" destId="{4E10EF6C-CDC7-4635-81A5-F4D4ED52422D}" srcOrd="0" destOrd="0" presId="urn:microsoft.com/office/officeart/2005/8/layout/orgChart1"/>
    <dgm:cxn modelId="{FAB12DFF-4A68-4EE2-87AE-F8E07BF5CD55}" type="presParOf" srcId="{054EE0A5-18FF-4C6A-82E9-B69A5762A2BD}" destId="{26D40903-0466-4180-AAAB-F6E1B4B110DD}" srcOrd="1" destOrd="0" presId="urn:microsoft.com/office/officeart/2005/8/layout/orgChart1"/>
    <dgm:cxn modelId="{0E8101C6-4B80-4201-B66F-0EA7A641561B}" type="presParOf" srcId="{C0E9244F-818E-4CE2-ACC5-0957AF4A46FD}" destId="{F598805D-2206-4DBD-A4C2-C4AE9F0E56EB}" srcOrd="1" destOrd="0" presId="urn:microsoft.com/office/officeart/2005/8/layout/orgChart1"/>
    <dgm:cxn modelId="{E74EBA9B-B5C9-4293-8FC9-CBF3441D0269}" type="presParOf" srcId="{C0E9244F-818E-4CE2-ACC5-0957AF4A46FD}" destId="{BA5B23C2-4B16-405F-8A8E-5F08C36B548A}" srcOrd="2" destOrd="0" presId="urn:microsoft.com/office/officeart/2005/8/layout/orgChart1"/>
    <dgm:cxn modelId="{747DBC28-547F-4262-91A1-53AC318D1790}" type="presParOf" srcId="{10D7CC6B-568D-4268-9D5C-3D5AC0C9B256}" destId="{5A0C2500-FD64-4ED0-A9AC-53700DEC4A5D}" srcOrd="4" destOrd="0" presId="urn:microsoft.com/office/officeart/2005/8/layout/orgChart1"/>
    <dgm:cxn modelId="{DF0B8291-49DD-4E43-9347-DF205FCE42B7}" type="presParOf" srcId="{10D7CC6B-568D-4268-9D5C-3D5AC0C9B256}" destId="{A3A3C17D-C3C5-4BA7-9354-4803E77FEE30}" srcOrd="5" destOrd="0" presId="urn:microsoft.com/office/officeart/2005/8/layout/orgChart1"/>
    <dgm:cxn modelId="{AF773820-12D6-4762-9AB4-06EB777DE341}" type="presParOf" srcId="{A3A3C17D-C3C5-4BA7-9354-4803E77FEE30}" destId="{06614C54-1A10-4140-8817-DCD16A56EAF0}" srcOrd="0" destOrd="0" presId="urn:microsoft.com/office/officeart/2005/8/layout/orgChart1"/>
    <dgm:cxn modelId="{A402F93B-FE3D-4114-A2BA-AFCCB9A7340D}" type="presParOf" srcId="{06614C54-1A10-4140-8817-DCD16A56EAF0}" destId="{1C697D2D-C36B-40E6-97DE-56053341C3F0}" srcOrd="0" destOrd="0" presId="urn:microsoft.com/office/officeart/2005/8/layout/orgChart1"/>
    <dgm:cxn modelId="{BD91D429-52BB-43ED-846B-2DC85556A3A0}" type="presParOf" srcId="{06614C54-1A10-4140-8817-DCD16A56EAF0}" destId="{739EE2F5-9655-4B38-976D-6A25DF6B7381}" srcOrd="1" destOrd="0" presId="urn:microsoft.com/office/officeart/2005/8/layout/orgChart1"/>
    <dgm:cxn modelId="{B65541C2-E0E3-43F5-9A67-5618EADEBC7D}" type="presParOf" srcId="{A3A3C17D-C3C5-4BA7-9354-4803E77FEE30}" destId="{60B969FB-09ED-4455-802E-C452DF39C3AE}" srcOrd="1" destOrd="0" presId="urn:microsoft.com/office/officeart/2005/8/layout/orgChart1"/>
    <dgm:cxn modelId="{CA7B3703-3251-4906-9725-8BA883217E59}" type="presParOf" srcId="{A3A3C17D-C3C5-4BA7-9354-4803E77FEE30}" destId="{03D28217-6BD2-426B-A377-A89C497789B0}" srcOrd="2" destOrd="0" presId="urn:microsoft.com/office/officeart/2005/8/layout/orgChart1"/>
    <dgm:cxn modelId="{1EF44D2C-F6F5-4AA5-8C83-75522A3A7F80}" type="presParOf" srcId="{10D7CC6B-568D-4268-9D5C-3D5AC0C9B256}" destId="{2909B80B-8884-4A28-B926-53FA9F0C4F66}" srcOrd="6" destOrd="0" presId="urn:microsoft.com/office/officeart/2005/8/layout/orgChart1"/>
    <dgm:cxn modelId="{6EB16A00-F035-495E-B35A-CF8E6EDF25B6}" type="presParOf" srcId="{10D7CC6B-568D-4268-9D5C-3D5AC0C9B256}" destId="{4939B7DC-CF37-4D3E-BCA0-1622B6D430C6}" srcOrd="7" destOrd="0" presId="urn:microsoft.com/office/officeart/2005/8/layout/orgChart1"/>
    <dgm:cxn modelId="{3A0C8103-393B-4F1F-B871-91BB6EB9B69F}" type="presParOf" srcId="{4939B7DC-CF37-4D3E-BCA0-1622B6D430C6}" destId="{7DCFE796-463E-4910-A493-922FC1902C63}" srcOrd="0" destOrd="0" presId="urn:microsoft.com/office/officeart/2005/8/layout/orgChart1"/>
    <dgm:cxn modelId="{14862209-6FAA-44D6-8181-EA58FEAD996D}" type="presParOf" srcId="{7DCFE796-463E-4910-A493-922FC1902C63}" destId="{57E1A70D-254B-4EAA-BD32-CDAC4A850779}" srcOrd="0" destOrd="0" presId="urn:microsoft.com/office/officeart/2005/8/layout/orgChart1"/>
    <dgm:cxn modelId="{9866074F-8C06-4B55-A92B-07FA7BDF690C}" type="presParOf" srcId="{7DCFE796-463E-4910-A493-922FC1902C63}" destId="{6F00E02B-AC88-4B47-A960-4FD8A98107CE}" srcOrd="1" destOrd="0" presId="urn:microsoft.com/office/officeart/2005/8/layout/orgChart1"/>
    <dgm:cxn modelId="{8E7ECF26-FFCD-4125-8C4C-033F8ED6E912}" type="presParOf" srcId="{4939B7DC-CF37-4D3E-BCA0-1622B6D430C6}" destId="{95A6F445-F9F5-46FB-B949-B16A11318314}" srcOrd="1" destOrd="0" presId="urn:microsoft.com/office/officeart/2005/8/layout/orgChart1"/>
    <dgm:cxn modelId="{BFA0E305-EA9B-435D-96E0-0D00AD00A88A}" type="presParOf" srcId="{4939B7DC-CF37-4D3E-BCA0-1622B6D430C6}" destId="{0686805D-15B2-45B2-A9B3-1ACE8C8C98F5}" srcOrd="2" destOrd="0" presId="urn:microsoft.com/office/officeart/2005/8/layout/orgChart1"/>
    <dgm:cxn modelId="{55EDB5BB-4058-4103-A03E-DDB3C2FE3CF0}" type="presParOf" srcId="{E3E810D8-6DD7-419E-B7DE-FB5E68499DEF}" destId="{AAA2DD96-D269-4DAD-9A79-6E9BD2317C0A}" srcOrd="2" destOrd="0" presId="urn:microsoft.com/office/officeart/2005/8/layout/orgChart1"/>
    <dgm:cxn modelId="{5FBF6DAA-FE01-4571-AB3B-593956BBD5BC}" type="presParOf" srcId="{6AC729F8-5B1B-4AC5-8598-7E2918769C89}" destId="{486FC36A-E684-47D9-9B8A-12E08D67A4C3}" srcOrd="2" destOrd="0" presId="urn:microsoft.com/office/officeart/2005/8/layout/orgChart1"/>
    <dgm:cxn modelId="{54161326-F5EF-46D2-A206-22A7B7343CB2}" type="presParOf" srcId="{486FC36A-E684-47D9-9B8A-12E08D67A4C3}" destId="{B9BC07A2-450B-4D2B-928B-4474CC87C3D6}" srcOrd="0" destOrd="0" presId="urn:microsoft.com/office/officeart/2005/8/layout/orgChart1"/>
    <dgm:cxn modelId="{27924E1E-8F30-4CA7-A6EF-23AAE81C2506}" type="presParOf" srcId="{486FC36A-E684-47D9-9B8A-12E08D67A4C3}" destId="{BEFED47F-2BAD-41B1-B14F-BE507AD55DD4}" srcOrd="1" destOrd="0" presId="urn:microsoft.com/office/officeart/2005/8/layout/orgChart1"/>
    <dgm:cxn modelId="{101B7088-8306-44EC-9CC0-4850C6805184}" type="presParOf" srcId="{BEFED47F-2BAD-41B1-B14F-BE507AD55DD4}" destId="{87052359-5790-4AD1-BA3F-62BD1F3A9436}" srcOrd="0" destOrd="0" presId="urn:microsoft.com/office/officeart/2005/8/layout/orgChart1"/>
    <dgm:cxn modelId="{F0BF088D-5306-4541-A013-EDAC16DB451D}" type="presParOf" srcId="{87052359-5790-4AD1-BA3F-62BD1F3A9436}" destId="{E01CBF2E-D9CF-4425-97B1-DCC8D07FFEFC}" srcOrd="0" destOrd="0" presId="urn:microsoft.com/office/officeart/2005/8/layout/orgChart1"/>
    <dgm:cxn modelId="{0F19E5D0-D5FA-49FA-9A58-F414869E1FA9}" type="presParOf" srcId="{87052359-5790-4AD1-BA3F-62BD1F3A9436}" destId="{E1056146-AAF6-4018-B259-1AC8919C1DEE}" srcOrd="1" destOrd="0" presId="urn:microsoft.com/office/officeart/2005/8/layout/orgChart1"/>
    <dgm:cxn modelId="{6D20D645-353A-4521-AA68-C2AABAB9FB1C}" type="presParOf" srcId="{BEFED47F-2BAD-41B1-B14F-BE507AD55DD4}" destId="{6BCF3037-91C3-47A8-9A36-8AF4DB7839BF}" srcOrd="1" destOrd="0" presId="urn:microsoft.com/office/officeart/2005/8/layout/orgChart1"/>
    <dgm:cxn modelId="{810F3A9A-0B5D-42E3-BF98-F5A89559DE02}" type="presParOf" srcId="{BEFED47F-2BAD-41B1-B14F-BE507AD55DD4}" destId="{094C6D6E-7278-4EC4-AD1D-608728B314CD}" srcOrd="2" destOrd="0" presId="urn:microsoft.com/office/officeart/2005/8/layout/orgChart1"/>
    <dgm:cxn modelId="{CDEB6845-5520-4710-BFB9-E8D0D2066ADE}" type="presParOf" srcId="{486FC36A-E684-47D9-9B8A-12E08D67A4C3}" destId="{432038C2-9234-4F0C-A5A8-004C88437216}" srcOrd="2" destOrd="0" presId="urn:microsoft.com/office/officeart/2005/8/layout/orgChart1"/>
    <dgm:cxn modelId="{C5830954-8E34-44A7-AF27-DCB958022AD9}" type="presParOf" srcId="{486FC36A-E684-47D9-9B8A-12E08D67A4C3}" destId="{D7D67D17-B901-411B-A17F-31248F4ACA2A}" srcOrd="3" destOrd="0" presId="urn:microsoft.com/office/officeart/2005/8/layout/orgChart1"/>
    <dgm:cxn modelId="{B3D4D50E-3279-4836-BC41-CACF31EE98E8}" type="presParOf" srcId="{D7D67D17-B901-411B-A17F-31248F4ACA2A}" destId="{509C7CA5-F2A8-4FA5-A67E-E0C84D9784E7}" srcOrd="0" destOrd="0" presId="urn:microsoft.com/office/officeart/2005/8/layout/orgChart1"/>
    <dgm:cxn modelId="{CDC014B3-96A4-4544-B008-00687F73507C}" type="presParOf" srcId="{509C7CA5-F2A8-4FA5-A67E-E0C84D9784E7}" destId="{6DA80835-889F-44EB-96F7-F8E244612693}" srcOrd="0" destOrd="0" presId="urn:microsoft.com/office/officeart/2005/8/layout/orgChart1"/>
    <dgm:cxn modelId="{1FF4DF40-0936-4F96-9D8A-72DA46D0023B}" type="presParOf" srcId="{509C7CA5-F2A8-4FA5-A67E-E0C84D9784E7}" destId="{0CA2039E-3266-436A-9C54-CBC9329B697F}" srcOrd="1" destOrd="0" presId="urn:microsoft.com/office/officeart/2005/8/layout/orgChart1"/>
    <dgm:cxn modelId="{2CA2ADDF-D7F7-4619-A431-DFF1DB0C6F83}" type="presParOf" srcId="{D7D67D17-B901-411B-A17F-31248F4ACA2A}" destId="{C85A48CF-FC6B-4D36-B54D-FEBAF2195C6E}" srcOrd="1" destOrd="0" presId="urn:microsoft.com/office/officeart/2005/8/layout/orgChart1"/>
    <dgm:cxn modelId="{B993EFBD-F235-4FBE-B609-7E645A27BBE1}" type="presParOf" srcId="{D7D67D17-B901-411B-A17F-31248F4ACA2A}" destId="{9BCC9712-A610-4D6B-BD7E-31FBC33138D9}" srcOrd="2" destOrd="0" presId="urn:microsoft.com/office/officeart/2005/8/layout/orgChart1"/>
    <dgm:cxn modelId="{5316F7F1-2800-4D07-B6C8-8D11B2296A90}" type="presParOf" srcId="{486FC36A-E684-47D9-9B8A-12E08D67A4C3}" destId="{DC748995-2691-4121-9D5B-D5CA2A107069}" srcOrd="4" destOrd="0" presId="urn:microsoft.com/office/officeart/2005/8/layout/orgChart1"/>
    <dgm:cxn modelId="{E8D23E9A-CD65-4B67-9DE0-3368FC351F3D}" type="presParOf" srcId="{486FC36A-E684-47D9-9B8A-12E08D67A4C3}" destId="{14C985FD-149D-411F-85D1-73F3BF442F20}" srcOrd="5" destOrd="0" presId="urn:microsoft.com/office/officeart/2005/8/layout/orgChart1"/>
    <dgm:cxn modelId="{3489AFEB-A8F2-49B6-807A-9829BEE07558}" type="presParOf" srcId="{14C985FD-149D-411F-85D1-73F3BF442F20}" destId="{F8A18223-CAA1-455D-A49C-21D0C89E24D2}" srcOrd="0" destOrd="0" presId="urn:microsoft.com/office/officeart/2005/8/layout/orgChart1"/>
    <dgm:cxn modelId="{24FAA1E9-4FDE-4CFC-8522-CAD3949EF5EA}" type="presParOf" srcId="{F8A18223-CAA1-455D-A49C-21D0C89E24D2}" destId="{5BA20CE2-7FC1-4AFF-999E-685A62A9F3C8}" srcOrd="0" destOrd="0" presId="urn:microsoft.com/office/officeart/2005/8/layout/orgChart1"/>
    <dgm:cxn modelId="{76EFCE7F-CA30-4CAD-BA35-1732E4B217E3}" type="presParOf" srcId="{F8A18223-CAA1-455D-A49C-21D0C89E24D2}" destId="{AF7CB307-7F51-46E5-84D8-5F317BDADC8F}" srcOrd="1" destOrd="0" presId="urn:microsoft.com/office/officeart/2005/8/layout/orgChart1"/>
    <dgm:cxn modelId="{01001AD1-3E87-4CCE-8648-A343DA0A3AA0}" type="presParOf" srcId="{14C985FD-149D-411F-85D1-73F3BF442F20}" destId="{64C4A862-33B8-4A6E-BCB4-3A27272FCD9F}" srcOrd="1" destOrd="0" presId="urn:microsoft.com/office/officeart/2005/8/layout/orgChart1"/>
    <dgm:cxn modelId="{C99FEE9A-F1E6-47A8-8E9C-8C77B2E42EED}" type="presParOf" srcId="{14C985FD-149D-411F-85D1-73F3BF442F20}" destId="{74FF185E-A135-45E1-982E-0FF81ABAF8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4AD35F-645D-4522-9AEB-2F9A3DD6383D}" type="doc">
      <dgm:prSet loTypeId="urn:microsoft.com/office/officeart/2005/8/layout/orgChart1" loCatId="hierarchy" qsTypeId="urn:microsoft.com/office/officeart/2005/8/quickstyle/simple1" qsCatId="simple" csTypeId="urn:microsoft.com/office/officeart/2005/8/colors/accent2_3" csCatId="accent2" phldr="1"/>
      <dgm:spPr/>
    </dgm:pt>
    <dgm:pt modelId="{0C4915F9-361A-4E20-B4CA-7F5870A1186D}">
      <dgm:prSet custT="1"/>
      <dgm:spPr>
        <a:solidFill>
          <a:srgbClr val="679973"/>
        </a:solidFill>
        <a:scene3d>
          <a:camera prst="orthographicFront"/>
          <a:lightRig rig="threePt" dir="t"/>
        </a:scene3d>
        <a:sp3d>
          <a:bevelT w="165100" prst="coolSlan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solidFill>
                <a:schemeClr val="tx1"/>
              </a:solidFill>
              <a:effectLst/>
              <a:latin typeface="Calibri" pitchFamily="34" charset="0"/>
            </a:rPr>
            <a:t>Supervisor</a:t>
          </a:r>
          <a:br>
            <a:rPr kumimoji="0" lang="en-US" sz="2400" b="1" i="0" u="none" strike="noStrike" cap="none" normalizeH="0" baseline="0" dirty="0" smtClean="0">
              <a:ln/>
              <a:solidFill>
                <a:schemeClr val="tx1"/>
              </a:solidFill>
              <a:effectLst/>
              <a:latin typeface="Calibri" pitchFamily="34" charset="0"/>
            </a:rPr>
          </a:br>
          <a:endParaRPr kumimoji="0" lang="en-US" sz="2400" b="1" i="0" u="none" strike="noStrike" cap="none" normalizeH="0" baseline="0" dirty="0" smtClean="0">
            <a:ln/>
            <a:solidFill>
              <a:schemeClr val="tx1"/>
            </a:solidFill>
            <a:effectLst/>
            <a:latin typeface="Calibri" pitchFamily="34" charset="0"/>
          </a:endParaRPr>
        </a:p>
      </dgm:t>
    </dgm:pt>
    <dgm:pt modelId="{7995BC8E-F3B1-4CE1-83C8-076DCCB2039A}" type="parTrans" cxnId="{FF0F6945-6B28-4C91-91BF-7B9294D96661}">
      <dgm:prSet/>
      <dgm:spPr/>
      <dgm:t>
        <a:bodyPr/>
        <a:lstStyle/>
        <a:p>
          <a:endParaRPr lang="en-US"/>
        </a:p>
      </dgm:t>
    </dgm:pt>
    <dgm:pt modelId="{32226CAC-D592-4BD8-8532-140FBD428EAB}" type="sibTrans" cxnId="{FF0F6945-6B28-4C91-91BF-7B9294D96661}">
      <dgm:prSet/>
      <dgm:spPr/>
      <dgm:t>
        <a:bodyPr/>
        <a:lstStyle/>
        <a:p>
          <a:endParaRPr lang="en-US"/>
        </a:p>
      </dgm:t>
    </dgm:pt>
    <dgm:pt modelId="{C9E1F9ED-6E93-4E5E-BA85-09CB202769F4}">
      <dgm:prSet/>
      <dgm:spPr>
        <a:solidFill>
          <a:srgbClr val="F99951"/>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solidFill>
                <a:schemeClr val="tx1"/>
              </a:solidFill>
              <a:effectLst/>
              <a:latin typeface="Arial" charset="0"/>
            </a:rPr>
            <a:t>1</a:t>
          </a:r>
        </a:p>
      </dgm:t>
    </dgm:pt>
    <dgm:pt modelId="{A0E971CE-1CC7-4B8E-8280-B9844C2C0FFB}" type="parTrans" cxnId="{7E603453-A2DB-477D-B661-247A5C78203C}">
      <dgm:prSet/>
      <dgm:spPr/>
      <dgm:t>
        <a:bodyPr/>
        <a:lstStyle/>
        <a:p>
          <a:endParaRPr lang="en-US">
            <a:solidFill>
              <a:schemeClr val="tx1"/>
            </a:solidFill>
          </a:endParaRPr>
        </a:p>
      </dgm:t>
    </dgm:pt>
    <dgm:pt modelId="{18E81677-7770-4ACA-AC6B-44E28D6C12EF}" type="sibTrans" cxnId="{7E603453-A2DB-477D-B661-247A5C78203C}">
      <dgm:prSet/>
      <dgm:spPr/>
      <dgm:t>
        <a:bodyPr/>
        <a:lstStyle/>
        <a:p>
          <a:endParaRPr lang="en-US"/>
        </a:p>
      </dgm:t>
    </dgm:pt>
    <dgm:pt modelId="{708240E7-5C59-4854-8E67-92912F4FBB06}">
      <dgm:prSet/>
      <dgm:spPr>
        <a:solidFill>
          <a:srgbClr val="F99951"/>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solidFill>
                <a:schemeClr val="tx1"/>
              </a:solidFill>
              <a:effectLst/>
              <a:latin typeface="Arial" charset="0"/>
            </a:rPr>
            <a:t>2</a:t>
          </a:r>
        </a:p>
      </dgm:t>
    </dgm:pt>
    <dgm:pt modelId="{7EFCFC5A-2697-49EC-8468-42B8691BF118}" type="parTrans" cxnId="{CF593F26-A414-4D72-A91C-714A93814B78}">
      <dgm:prSet/>
      <dgm:spPr/>
      <dgm:t>
        <a:bodyPr/>
        <a:lstStyle/>
        <a:p>
          <a:endParaRPr lang="en-US">
            <a:solidFill>
              <a:schemeClr val="tx1"/>
            </a:solidFill>
          </a:endParaRPr>
        </a:p>
      </dgm:t>
    </dgm:pt>
    <dgm:pt modelId="{7C986B6A-329F-41FA-A013-E07E04B5FB5D}" type="sibTrans" cxnId="{CF593F26-A414-4D72-A91C-714A93814B78}">
      <dgm:prSet/>
      <dgm:spPr/>
      <dgm:t>
        <a:bodyPr/>
        <a:lstStyle/>
        <a:p>
          <a:endParaRPr lang="en-US"/>
        </a:p>
      </dgm:t>
    </dgm:pt>
    <dgm:pt modelId="{68A79E94-E4B4-48A7-873F-0D187BA1295D}">
      <dgm:prSet/>
      <dgm:spPr>
        <a:solidFill>
          <a:srgbClr val="F99951"/>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solidFill>
                <a:schemeClr val="tx1"/>
              </a:solidFill>
              <a:effectLst/>
              <a:latin typeface="Arial" charset="0"/>
            </a:rPr>
            <a:t>3</a:t>
          </a:r>
        </a:p>
      </dgm:t>
    </dgm:pt>
    <dgm:pt modelId="{AA024E30-76CD-4211-B6CA-D3FAD4A24DCD}" type="parTrans" cxnId="{4978EFAA-6395-4923-87D3-88CDEFD52C56}">
      <dgm:prSet/>
      <dgm:spPr/>
      <dgm:t>
        <a:bodyPr/>
        <a:lstStyle/>
        <a:p>
          <a:endParaRPr lang="en-US">
            <a:solidFill>
              <a:schemeClr val="tx1"/>
            </a:solidFill>
          </a:endParaRPr>
        </a:p>
      </dgm:t>
    </dgm:pt>
    <dgm:pt modelId="{1EC056FD-06B3-44B0-A8AF-3EBE261509C8}" type="sibTrans" cxnId="{4978EFAA-6395-4923-87D3-88CDEFD52C56}">
      <dgm:prSet/>
      <dgm:spPr/>
      <dgm:t>
        <a:bodyPr/>
        <a:lstStyle/>
        <a:p>
          <a:endParaRPr lang="en-US"/>
        </a:p>
      </dgm:t>
    </dgm:pt>
    <dgm:pt modelId="{974BBA59-6777-491A-953F-22B24E31956E}">
      <dgm:prSet/>
      <dgm:spPr>
        <a:solidFill>
          <a:srgbClr val="F99951"/>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solidFill>
                <a:schemeClr val="tx1"/>
              </a:solidFill>
              <a:effectLst/>
              <a:latin typeface="Arial" charset="0"/>
            </a:rPr>
            <a:t>4</a:t>
          </a:r>
        </a:p>
      </dgm:t>
    </dgm:pt>
    <dgm:pt modelId="{3BFAF4AF-A8B3-4D90-9B19-1ABEA97EC45D}" type="parTrans" cxnId="{4A9EE4D2-DD45-4113-BE05-8E47F5214113}">
      <dgm:prSet/>
      <dgm:spPr/>
      <dgm:t>
        <a:bodyPr/>
        <a:lstStyle/>
        <a:p>
          <a:endParaRPr lang="en-US">
            <a:solidFill>
              <a:schemeClr val="tx1"/>
            </a:solidFill>
          </a:endParaRPr>
        </a:p>
      </dgm:t>
    </dgm:pt>
    <dgm:pt modelId="{47F07B2E-026A-416E-B087-B013F7010008}" type="sibTrans" cxnId="{4A9EE4D2-DD45-4113-BE05-8E47F5214113}">
      <dgm:prSet/>
      <dgm:spPr/>
      <dgm:t>
        <a:bodyPr/>
        <a:lstStyle/>
        <a:p>
          <a:endParaRPr lang="en-US"/>
        </a:p>
      </dgm:t>
    </dgm:pt>
    <dgm:pt modelId="{F0D955A8-962E-486C-ABBD-2262F3330EEA}">
      <dgm:prSet/>
      <dgm:spPr>
        <a:solidFill>
          <a:srgbClr val="F99951"/>
        </a:solidFill>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solidFill>
                <a:schemeClr val="tx1"/>
              </a:solidFill>
              <a:effectLst/>
              <a:latin typeface="Arial" charset="0"/>
            </a:rPr>
            <a:t>5</a:t>
          </a:r>
        </a:p>
      </dgm:t>
    </dgm:pt>
    <dgm:pt modelId="{E4F2E423-DF3F-413C-A54D-9BEC05454E50}" type="parTrans" cxnId="{262494EC-F73A-476D-ACEA-4EEEDF3A8E8A}">
      <dgm:prSet/>
      <dgm:spPr/>
      <dgm:t>
        <a:bodyPr/>
        <a:lstStyle/>
        <a:p>
          <a:endParaRPr lang="en-US">
            <a:solidFill>
              <a:schemeClr val="tx1"/>
            </a:solidFill>
          </a:endParaRPr>
        </a:p>
      </dgm:t>
    </dgm:pt>
    <dgm:pt modelId="{FC851876-6CEB-4E5D-9464-85A38681C9EA}" type="sibTrans" cxnId="{262494EC-F73A-476D-ACEA-4EEEDF3A8E8A}">
      <dgm:prSet/>
      <dgm:spPr/>
      <dgm:t>
        <a:bodyPr/>
        <a:lstStyle/>
        <a:p>
          <a:endParaRPr lang="en-US"/>
        </a:p>
      </dgm:t>
    </dgm:pt>
    <dgm:pt modelId="{3796533A-D566-4A08-A76D-340C0255DE68}" type="pres">
      <dgm:prSet presAssocID="{104AD35F-645D-4522-9AEB-2F9A3DD6383D}" presName="hierChild1" presStyleCnt="0">
        <dgm:presLayoutVars>
          <dgm:orgChart val="1"/>
          <dgm:chPref val="1"/>
          <dgm:dir/>
          <dgm:animOne val="branch"/>
          <dgm:animLvl val="lvl"/>
          <dgm:resizeHandles/>
        </dgm:presLayoutVars>
      </dgm:prSet>
      <dgm:spPr/>
    </dgm:pt>
    <dgm:pt modelId="{95A499C3-7514-47F0-AEFB-793310A5C439}" type="pres">
      <dgm:prSet presAssocID="{0C4915F9-361A-4E20-B4CA-7F5870A1186D}" presName="hierRoot1" presStyleCnt="0">
        <dgm:presLayoutVars>
          <dgm:hierBranch/>
        </dgm:presLayoutVars>
      </dgm:prSet>
      <dgm:spPr/>
    </dgm:pt>
    <dgm:pt modelId="{296436C2-C82F-449C-8946-5307D2DE83F8}" type="pres">
      <dgm:prSet presAssocID="{0C4915F9-361A-4E20-B4CA-7F5870A1186D}" presName="rootComposite1" presStyleCnt="0"/>
      <dgm:spPr/>
    </dgm:pt>
    <dgm:pt modelId="{E63DA9C2-3A66-4581-8D89-67795D8FC0CB}" type="pres">
      <dgm:prSet presAssocID="{0C4915F9-361A-4E20-B4CA-7F5870A1186D}" presName="rootText1" presStyleLbl="node0" presStyleIdx="0" presStyleCnt="1" custScaleX="259390" custScaleY="263665" custLinFactNeighborX="-471" custLinFactNeighborY="-32534">
        <dgm:presLayoutVars>
          <dgm:chPref val="3"/>
        </dgm:presLayoutVars>
      </dgm:prSet>
      <dgm:spPr>
        <a:prstGeom prst="triangle">
          <a:avLst/>
        </a:prstGeom>
      </dgm:spPr>
      <dgm:t>
        <a:bodyPr/>
        <a:lstStyle/>
        <a:p>
          <a:endParaRPr lang="en-US"/>
        </a:p>
      </dgm:t>
    </dgm:pt>
    <dgm:pt modelId="{1CC5BAE0-2410-4A0E-B3F3-C1ADF2B64C47}" type="pres">
      <dgm:prSet presAssocID="{0C4915F9-361A-4E20-B4CA-7F5870A1186D}" presName="rootConnector1" presStyleLbl="node1" presStyleIdx="0" presStyleCnt="0"/>
      <dgm:spPr/>
      <dgm:t>
        <a:bodyPr/>
        <a:lstStyle/>
        <a:p>
          <a:endParaRPr lang="en-US"/>
        </a:p>
      </dgm:t>
    </dgm:pt>
    <dgm:pt modelId="{CE00B5FA-3E47-45A8-B1BF-B3BC6AEF321F}" type="pres">
      <dgm:prSet presAssocID="{0C4915F9-361A-4E20-B4CA-7F5870A1186D}" presName="hierChild2" presStyleCnt="0"/>
      <dgm:spPr/>
    </dgm:pt>
    <dgm:pt modelId="{AE0371CF-2CCA-47A8-8FE9-783943459CCB}" type="pres">
      <dgm:prSet presAssocID="{A0E971CE-1CC7-4B8E-8280-B9844C2C0FFB}" presName="Name35" presStyleLbl="parChTrans1D2" presStyleIdx="0" presStyleCnt="5"/>
      <dgm:spPr/>
      <dgm:t>
        <a:bodyPr/>
        <a:lstStyle/>
        <a:p>
          <a:endParaRPr lang="en-US"/>
        </a:p>
      </dgm:t>
    </dgm:pt>
    <dgm:pt modelId="{9E374BB7-9D0B-425C-8612-488CB9BCADCB}" type="pres">
      <dgm:prSet presAssocID="{C9E1F9ED-6E93-4E5E-BA85-09CB202769F4}" presName="hierRoot2" presStyleCnt="0">
        <dgm:presLayoutVars>
          <dgm:hierBranch/>
        </dgm:presLayoutVars>
      </dgm:prSet>
      <dgm:spPr/>
    </dgm:pt>
    <dgm:pt modelId="{5F4A00CE-D214-4918-A117-84B69DCC54B5}" type="pres">
      <dgm:prSet presAssocID="{C9E1F9ED-6E93-4E5E-BA85-09CB202769F4}" presName="rootComposite" presStyleCnt="0"/>
      <dgm:spPr/>
    </dgm:pt>
    <dgm:pt modelId="{BBB61868-9691-4E9F-8F34-4D61D2FC3953}" type="pres">
      <dgm:prSet presAssocID="{C9E1F9ED-6E93-4E5E-BA85-09CB202769F4}" presName="rootText" presStyleLbl="node2" presStyleIdx="0" presStyleCnt="5" custScaleX="42647" custScaleY="84782">
        <dgm:presLayoutVars>
          <dgm:chPref val="3"/>
        </dgm:presLayoutVars>
      </dgm:prSet>
      <dgm:spPr/>
      <dgm:t>
        <a:bodyPr/>
        <a:lstStyle/>
        <a:p>
          <a:endParaRPr lang="en-US"/>
        </a:p>
      </dgm:t>
    </dgm:pt>
    <dgm:pt modelId="{74306746-1F47-4985-9286-FE467C469057}" type="pres">
      <dgm:prSet presAssocID="{C9E1F9ED-6E93-4E5E-BA85-09CB202769F4}" presName="rootConnector" presStyleLbl="node2" presStyleIdx="0" presStyleCnt="5"/>
      <dgm:spPr/>
      <dgm:t>
        <a:bodyPr/>
        <a:lstStyle/>
        <a:p>
          <a:endParaRPr lang="en-US"/>
        </a:p>
      </dgm:t>
    </dgm:pt>
    <dgm:pt modelId="{C19F3EB1-A73E-4F5E-82FB-71A94673C503}" type="pres">
      <dgm:prSet presAssocID="{C9E1F9ED-6E93-4E5E-BA85-09CB202769F4}" presName="hierChild4" presStyleCnt="0"/>
      <dgm:spPr/>
    </dgm:pt>
    <dgm:pt modelId="{64F63BD3-EE90-49F0-A582-0C2DA456131B}" type="pres">
      <dgm:prSet presAssocID="{C9E1F9ED-6E93-4E5E-BA85-09CB202769F4}" presName="hierChild5" presStyleCnt="0"/>
      <dgm:spPr/>
    </dgm:pt>
    <dgm:pt modelId="{D90FE44E-30F0-4855-BD34-DAAE9EF238BD}" type="pres">
      <dgm:prSet presAssocID="{7EFCFC5A-2697-49EC-8468-42B8691BF118}" presName="Name35" presStyleLbl="parChTrans1D2" presStyleIdx="1" presStyleCnt="5"/>
      <dgm:spPr/>
      <dgm:t>
        <a:bodyPr/>
        <a:lstStyle/>
        <a:p>
          <a:endParaRPr lang="en-US"/>
        </a:p>
      </dgm:t>
    </dgm:pt>
    <dgm:pt modelId="{8DA7822D-F234-4B46-A60D-BE15C397D4B9}" type="pres">
      <dgm:prSet presAssocID="{708240E7-5C59-4854-8E67-92912F4FBB06}" presName="hierRoot2" presStyleCnt="0">
        <dgm:presLayoutVars>
          <dgm:hierBranch/>
        </dgm:presLayoutVars>
      </dgm:prSet>
      <dgm:spPr/>
    </dgm:pt>
    <dgm:pt modelId="{8E84224D-CD47-49AE-B7E0-25094D78D54D}" type="pres">
      <dgm:prSet presAssocID="{708240E7-5C59-4854-8E67-92912F4FBB06}" presName="rootComposite" presStyleCnt="0"/>
      <dgm:spPr/>
    </dgm:pt>
    <dgm:pt modelId="{43F516DF-A001-44E6-8BFD-3A8BE9E16EF9}" type="pres">
      <dgm:prSet presAssocID="{708240E7-5C59-4854-8E67-92912F4FBB06}" presName="rootText" presStyleLbl="node2" presStyleIdx="1" presStyleCnt="5" custScaleX="42647" custScaleY="84782">
        <dgm:presLayoutVars>
          <dgm:chPref val="3"/>
        </dgm:presLayoutVars>
      </dgm:prSet>
      <dgm:spPr/>
      <dgm:t>
        <a:bodyPr/>
        <a:lstStyle/>
        <a:p>
          <a:endParaRPr lang="en-US"/>
        </a:p>
      </dgm:t>
    </dgm:pt>
    <dgm:pt modelId="{9C5C5FEB-D46C-4271-81E8-CCE89BD05CD6}" type="pres">
      <dgm:prSet presAssocID="{708240E7-5C59-4854-8E67-92912F4FBB06}" presName="rootConnector" presStyleLbl="node2" presStyleIdx="1" presStyleCnt="5"/>
      <dgm:spPr/>
      <dgm:t>
        <a:bodyPr/>
        <a:lstStyle/>
        <a:p>
          <a:endParaRPr lang="en-US"/>
        </a:p>
      </dgm:t>
    </dgm:pt>
    <dgm:pt modelId="{8792364F-2E4B-49D5-A642-9506DA0E4981}" type="pres">
      <dgm:prSet presAssocID="{708240E7-5C59-4854-8E67-92912F4FBB06}" presName="hierChild4" presStyleCnt="0"/>
      <dgm:spPr/>
    </dgm:pt>
    <dgm:pt modelId="{05C71069-76E7-4B0B-846A-68EB4B7E0ECC}" type="pres">
      <dgm:prSet presAssocID="{708240E7-5C59-4854-8E67-92912F4FBB06}" presName="hierChild5" presStyleCnt="0"/>
      <dgm:spPr/>
    </dgm:pt>
    <dgm:pt modelId="{0B9847F0-2DDB-4BD4-A975-AAF978FCA9A0}" type="pres">
      <dgm:prSet presAssocID="{AA024E30-76CD-4211-B6CA-D3FAD4A24DCD}" presName="Name35" presStyleLbl="parChTrans1D2" presStyleIdx="2" presStyleCnt="5"/>
      <dgm:spPr/>
      <dgm:t>
        <a:bodyPr/>
        <a:lstStyle/>
        <a:p>
          <a:endParaRPr lang="en-US"/>
        </a:p>
      </dgm:t>
    </dgm:pt>
    <dgm:pt modelId="{81037554-2D8D-4235-B101-61D25608EBEA}" type="pres">
      <dgm:prSet presAssocID="{68A79E94-E4B4-48A7-873F-0D187BA1295D}" presName="hierRoot2" presStyleCnt="0">
        <dgm:presLayoutVars>
          <dgm:hierBranch/>
        </dgm:presLayoutVars>
      </dgm:prSet>
      <dgm:spPr/>
    </dgm:pt>
    <dgm:pt modelId="{ABC5CDDC-60E4-43C7-B93F-26CA1D0C1C20}" type="pres">
      <dgm:prSet presAssocID="{68A79E94-E4B4-48A7-873F-0D187BA1295D}" presName="rootComposite" presStyleCnt="0"/>
      <dgm:spPr/>
    </dgm:pt>
    <dgm:pt modelId="{395F9492-F4E2-486F-BFD6-633D552EBE41}" type="pres">
      <dgm:prSet presAssocID="{68A79E94-E4B4-48A7-873F-0D187BA1295D}" presName="rootText" presStyleLbl="node2" presStyleIdx="2" presStyleCnt="5" custScaleX="42647" custScaleY="84782">
        <dgm:presLayoutVars>
          <dgm:chPref val="3"/>
        </dgm:presLayoutVars>
      </dgm:prSet>
      <dgm:spPr/>
      <dgm:t>
        <a:bodyPr/>
        <a:lstStyle/>
        <a:p>
          <a:endParaRPr lang="en-US"/>
        </a:p>
      </dgm:t>
    </dgm:pt>
    <dgm:pt modelId="{A33868CC-EB7D-4133-9282-7F42B8F4410E}" type="pres">
      <dgm:prSet presAssocID="{68A79E94-E4B4-48A7-873F-0D187BA1295D}" presName="rootConnector" presStyleLbl="node2" presStyleIdx="2" presStyleCnt="5"/>
      <dgm:spPr/>
      <dgm:t>
        <a:bodyPr/>
        <a:lstStyle/>
        <a:p>
          <a:endParaRPr lang="en-US"/>
        </a:p>
      </dgm:t>
    </dgm:pt>
    <dgm:pt modelId="{D8D0BC89-3BF4-4462-9CC4-6FA8A7C212D6}" type="pres">
      <dgm:prSet presAssocID="{68A79E94-E4B4-48A7-873F-0D187BA1295D}" presName="hierChild4" presStyleCnt="0"/>
      <dgm:spPr/>
    </dgm:pt>
    <dgm:pt modelId="{063ED2F2-71EF-4386-8B5D-0F648B74A4AF}" type="pres">
      <dgm:prSet presAssocID="{68A79E94-E4B4-48A7-873F-0D187BA1295D}" presName="hierChild5" presStyleCnt="0"/>
      <dgm:spPr/>
    </dgm:pt>
    <dgm:pt modelId="{91027BED-F84A-48C8-A53E-597D0A9A05DB}" type="pres">
      <dgm:prSet presAssocID="{3BFAF4AF-A8B3-4D90-9B19-1ABEA97EC45D}" presName="Name35" presStyleLbl="parChTrans1D2" presStyleIdx="3" presStyleCnt="5"/>
      <dgm:spPr/>
      <dgm:t>
        <a:bodyPr/>
        <a:lstStyle/>
        <a:p>
          <a:endParaRPr lang="en-US"/>
        </a:p>
      </dgm:t>
    </dgm:pt>
    <dgm:pt modelId="{370F19E8-FED1-4C89-8718-13C8331A3624}" type="pres">
      <dgm:prSet presAssocID="{974BBA59-6777-491A-953F-22B24E31956E}" presName="hierRoot2" presStyleCnt="0">
        <dgm:presLayoutVars>
          <dgm:hierBranch/>
        </dgm:presLayoutVars>
      </dgm:prSet>
      <dgm:spPr/>
    </dgm:pt>
    <dgm:pt modelId="{429310B9-2D7E-452A-A0F8-5606DD918A3B}" type="pres">
      <dgm:prSet presAssocID="{974BBA59-6777-491A-953F-22B24E31956E}" presName="rootComposite" presStyleCnt="0"/>
      <dgm:spPr/>
    </dgm:pt>
    <dgm:pt modelId="{4C5105AB-1102-4EFF-AEBB-A8CFB27589FE}" type="pres">
      <dgm:prSet presAssocID="{974BBA59-6777-491A-953F-22B24E31956E}" presName="rootText" presStyleLbl="node2" presStyleIdx="3" presStyleCnt="5" custScaleX="42647" custScaleY="84782">
        <dgm:presLayoutVars>
          <dgm:chPref val="3"/>
        </dgm:presLayoutVars>
      </dgm:prSet>
      <dgm:spPr/>
      <dgm:t>
        <a:bodyPr/>
        <a:lstStyle/>
        <a:p>
          <a:endParaRPr lang="en-US"/>
        </a:p>
      </dgm:t>
    </dgm:pt>
    <dgm:pt modelId="{9CF5A08E-8507-4E98-9BD4-DD5696FB1DA6}" type="pres">
      <dgm:prSet presAssocID="{974BBA59-6777-491A-953F-22B24E31956E}" presName="rootConnector" presStyleLbl="node2" presStyleIdx="3" presStyleCnt="5"/>
      <dgm:spPr/>
      <dgm:t>
        <a:bodyPr/>
        <a:lstStyle/>
        <a:p>
          <a:endParaRPr lang="en-US"/>
        </a:p>
      </dgm:t>
    </dgm:pt>
    <dgm:pt modelId="{2D873A40-BE10-4CDE-827E-FB05CF984B03}" type="pres">
      <dgm:prSet presAssocID="{974BBA59-6777-491A-953F-22B24E31956E}" presName="hierChild4" presStyleCnt="0"/>
      <dgm:spPr/>
    </dgm:pt>
    <dgm:pt modelId="{639470EE-4CCA-4989-B5C0-0D9315B05C87}" type="pres">
      <dgm:prSet presAssocID="{974BBA59-6777-491A-953F-22B24E31956E}" presName="hierChild5" presStyleCnt="0"/>
      <dgm:spPr/>
    </dgm:pt>
    <dgm:pt modelId="{1C9153C5-05FB-48F5-9AF6-30C1B46275C5}" type="pres">
      <dgm:prSet presAssocID="{E4F2E423-DF3F-413C-A54D-9BEC05454E50}" presName="Name35" presStyleLbl="parChTrans1D2" presStyleIdx="4" presStyleCnt="5"/>
      <dgm:spPr/>
      <dgm:t>
        <a:bodyPr/>
        <a:lstStyle/>
        <a:p>
          <a:endParaRPr lang="en-US"/>
        </a:p>
      </dgm:t>
    </dgm:pt>
    <dgm:pt modelId="{C2892ECB-A067-4028-A7E6-597E2D9A608C}" type="pres">
      <dgm:prSet presAssocID="{F0D955A8-962E-486C-ABBD-2262F3330EEA}" presName="hierRoot2" presStyleCnt="0">
        <dgm:presLayoutVars>
          <dgm:hierBranch/>
        </dgm:presLayoutVars>
      </dgm:prSet>
      <dgm:spPr/>
    </dgm:pt>
    <dgm:pt modelId="{CA8A5447-C43E-40D2-B936-8A62C8484E8A}" type="pres">
      <dgm:prSet presAssocID="{F0D955A8-962E-486C-ABBD-2262F3330EEA}" presName="rootComposite" presStyleCnt="0"/>
      <dgm:spPr/>
    </dgm:pt>
    <dgm:pt modelId="{7D8F2B25-4A28-46F3-95AB-37F2ED7F622A}" type="pres">
      <dgm:prSet presAssocID="{F0D955A8-962E-486C-ABBD-2262F3330EEA}" presName="rootText" presStyleLbl="node2" presStyleIdx="4" presStyleCnt="5" custScaleX="42647" custScaleY="84782">
        <dgm:presLayoutVars>
          <dgm:chPref val="3"/>
        </dgm:presLayoutVars>
      </dgm:prSet>
      <dgm:spPr/>
      <dgm:t>
        <a:bodyPr/>
        <a:lstStyle/>
        <a:p>
          <a:endParaRPr lang="en-US"/>
        </a:p>
      </dgm:t>
    </dgm:pt>
    <dgm:pt modelId="{DDE93658-9A39-4A58-B007-5D14D206C788}" type="pres">
      <dgm:prSet presAssocID="{F0D955A8-962E-486C-ABBD-2262F3330EEA}" presName="rootConnector" presStyleLbl="node2" presStyleIdx="4" presStyleCnt="5"/>
      <dgm:spPr/>
      <dgm:t>
        <a:bodyPr/>
        <a:lstStyle/>
        <a:p>
          <a:endParaRPr lang="en-US"/>
        </a:p>
      </dgm:t>
    </dgm:pt>
    <dgm:pt modelId="{11BBB832-C174-4C53-8515-86A320912E96}" type="pres">
      <dgm:prSet presAssocID="{F0D955A8-962E-486C-ABBD-2262F3330EEA}" presName="hierChild4" presStyleCnt="0"/>
      <dgm:spPr/>
    </dgm:pt>
    <dgm:pt modelId="{04C76C8A-7BA5-4EB4-9679-0D51A9E80F94}" type="pres">
      <dgm:prSet presAssocID="{F0D955A8-962E-486C-ABBD-2262F3330EEA}" presName="hierChild5" presStyleCnt="0"/>
      <dgm:spPr/>
    </dgm:pt>
    <dgm:pt modelId="{03F19883-BD90-4708-B187-DD64B9A3ABF5}" type="pres">
      <dgm:prSet presAssocID="{0C4915F9-361A-4E20-B4CA-7F5870A1186D}" presName="hierChild3" presStyleCnt="0"/>
      <dgm:spPr/>
    </dgm:pt>
  </dgm:ptLst>
  <dgm:cxnLst>
    <dgm:cxn modelId="{8A9B6CA7-BD6D-4CD0-91A3-6375E6947139}" type="presOf" srcId="{68A79E94-E4B4-48A7-873F-0D187BA1295D}" destId="{395F9492-F4E2-486F-BFD6-633D552EBE41}" srcOrd="0" destOrd="0" presId="urn:microsoft.com/office/officeart/2005/8/layout/orgChart1"/>
    <dgm:cxn modelId="{EE6DC035-930B-478C-803F-58DF3527E2DB}" type="presOf" srcId="{708240E7-5C59-4854-8E67-92912F4FBB06}" destId="{9C5C5FEB-D46C-4271-81E8-CCE89BD05CD6}" srcOrd="1" destOrd="0" presId="urn:microsoft.com/office/officeart/2005/8/layout/orgChart1"/>
    <dgm:cxn modelId="{4A9EE4D2-DD45-4113-BE05-8E47F5214113}" srcId="{0C4915F9-361A-4E20-B4CA-7F5870A1186D}" destId="{974BBA59-6777-491A-953F-22B24E31956E}" srcOrd="3" destOrd="0" parTransId="{3BFAF4AF-A8B3-4D90-9B19-1ABEA97EC45D}" sibTransId="{47F07B2E-026A-416E-B087-B013F7010008}"/>
    <dgm:cxn modelId="{EC41EFCE-97DD-4D2D-B9EC-29DED67921E6}" type="presOf" srcId="{708240E7-5C59-4854-8E67-92912F4FBB06}" destId="{43F516DF-A001-44E6-8BFD-3A8BE9E16EF9}" srcOrd="0" destOrd="0" presId="urn:microsoft.com/office/officeart/2005/8/layout/orgChart1"/>
    <dgm:cxn modelId="{E77C0B74-2431-4003-8ED9-BBAAF5941815}" type="presOf" srcId="{3BFAF4AF-A8B3-4D90-9B19-1ABEA97EC45D}" destId="{91027BED-F84A-48C8-A53E-597D0A9A05DB}" srcOrd="0" destOrd="0" presId="urn:microsoft.com/office/officeart/2005/8/layout/orgChart1"/>
    <dgm:cxn modelId="{4D702747-DC41-4850-9768-751E42817CE3}" type="presOf" srcId="{68A79E94-E4B4-48A7-873F-0D187BA1295D}" destId="{A33868CC-EB7D-4133-9282-7F42B8F4410E}" srcOrd="1" destOrd="0" presId="urn:microsoft.com/office/officeart/2005/8/layout/orgChart1"/>
    <dgm:cxn modelId="{69911E5D-7F54-4579-9F8F-AC180FD5CF62}" type="presOf" srcId="{0C4915F9-361A-4E20-B4CA-7F5870A1186D}" destId="{1CC5BAE0-2410-4A0E-B3F3-C1ADF2B64C47}" srcOrd="1" destOrd="0" presId="urn:microsoft.com/office/officeart/2005/8/layout/orgChart1"/>
    <dgm:cxn modelId="{1C3A389D-A44A-402F-A70C-621D136528EA}" type="presOf" srcId="{F0D955A8-962E-486C-ABBD-2262F3330EEA}" destId="{7D8F2B25-4A28-46F3-95AB-37F2ED7F622A}" srcOrd="0" destOrd="0" presId="urn:microsoft.com/office/officeart/2005/8/layout/orgChart1"/>
    <dgm:cxn modelId="{FF0F6945-6B28-4C91-91BF-7B9294D96661}" srcId="{104AD35F-645D-4522-9AEB-2F9A3DD6383D}" destId="{0C4915F9-361A-4E20-B4CA-7F5870A1186D}" srcOrd="0" destOrd="0" parTransId="{7995BC8E-F3B1-4CE1-83C8-076DCCB2039A}" sibTransId="{32226CAC-D592-4BD8-8532-140FBD428EAB}"/>
    <dgm:cxn modelId="{262494EC-F73A-476D-ACEA-4EEEDF3A8E8A}" srcId="{0C4915F9-361A-4E20-B4CA-7F5870A1186D}" destId="{F0D955A8-962E-486C-ABBD-2262F3330EEA}" srcOrd="4" destOrd="0" parTransId="{E4F2E423-DF3F-413C-A54D-9BEC05454E50}" sibTransId="{FC851876-6CEB-4E5D-9464-85A38681C9EA}"/>
    <dgm:cxn modelId="{CF593F26-A414-4D72-A91C-714A93814B78}" srcId="{0C4915F9-361A-4E20-B4CA-7F5870A1186D}" destId="{708240E7-5C59-4854-8E67-92912F4FBB06}" srcOrd="1" destOrd="0" parTransId="{7EFCFC5A-2697-49EC-8468-42B8691BF118}" sibTransId="{7C986B6A-329F-41FA-A013-E07E04B5FB5D}"/>
    <dgm:cxn modelId="{2EF90AF4-FE78-43B5-8FCD-104846E966E4}" type="presOf" srcId="{E4F2E423-DF3F-413C-A54D-9BEC05454E50}" destId="{1C9153C5-05FB-48F5-9AF6-30C1B46275C5}" srcOrd="0" destOrd="0" presId="urn:microsoft.com/office/officeart/2005/8/layout/orgChart1"/>
    <dgm:cxn modelId="{DD898E15-1999-4DE7-B96B-B700FDDA13D6}" type="presOf" srcId="{974BBA59-6777-491A-953F-22B24E31956E}" destId="{4C5105AB-1102-4EFF-AEBB-A8CFB27589FE}" srcOrd="0" destOrd="0" presId="urn:microsoft.com/office/officeart/2005/8/layout/orgChart1"/>
    <dgm:cxn modelId="{7E603453-A2DB-477D-B661-247A5C78203C}" srcId="{0C4915F9-361A-4E20-B4CA-7F5870A1186D}" destId="{C9E1F9ED-6E93-4E5E-BA85-09CB202769F4}" srcOrd="0" destOrd="0" parTransId="{A0E971CE-1CC7-4B8E-8280-B9844C2C0FFB}" sibTransId="{18E81677-7770-4ACA-AC6B-44E28D6C12EF}"/>
    <dgm:cxn modelId="{03A17FB3-06D2-418A-ACA4-D305E167637C}" type="presOf" srcId="{F0D955A8-962E-486C-ABBD-2262F3330EEA}" destId="{DDE93658-9A39-4A58-B007-5D14D206C788}" srcOrd="1" destOrd="0" presId="urn:microsoft.com/office/officeart/2005/8/layout/orgChart1"/>
    <dgm:cxn modelId="{5AF720F0-35CA-44EB-BB10-A548BC816FB2}" type="presOf" srcId="{C9E1F9ED-6E93-4E5E-BA85-09CB202769F4}" destId="{74306746-1F47-4985-9286-FE467C469057}" srcOrd="1" destOrd="0" presId="urn:microsoft.com/office/officeart/2005/8/layout/orgChart1"/>
    <dgm:cxn modelId="{78AD6F9C-41EF-418E-8A02-2EA86ED6ECAB}" type="presOf" srcId="{A0E971CE-1CC7-4B8E-8280-B9844C2C0FFB}" destId="{AE0371CF-2CCA-47A8-8FE9-783943459CCB}" srcOrd="0" destOrd="0" presId="urn:microsoft.com/office/officeart/2005/8/layout/orgChart1"/>
    <dgm:cxn modelId="{A5FC9E30-9C33-40C2-9441-381496BF9DC5}" type="presOf" srcId="{0C4915F9-361A-4E20-B4CA-7F5870A1186D}" destId="{E63DA9C2-3A66-4581-8D89-67795D8FC0CB}" srcOrd="0" destOrd="0" presId="urn:microsoft.com/office/officeart/2005/8/layout/orgChart1"/>
    <dgm:cxn modelId="{A878B613-1B52-4A22-A7C5-F87D94387218}" type="presOf" srcId="{AA024E30-76CD-4211-B6CA-D3FAD4A24DCD}" destId="{0B9847F0-2DDB-4BD4-A975-AAF978FCA9A0}" srcOrd="0" destOrd="0" presId="urn:microsoft.com/office/officeart/2005/8/layout/orgChart1"/>
    <dgm:cxn modelId="{4978EFAA-6395-4923-87D3-88CDEFD52C56}" srcId="{0C4915F9-361A-4E20-B4CA-7F5870A1186D}" destId="{68A79E94-E4B4-48A7-873F-0D187BA1295D}" srcOrd="2" destOrd="0" parTransId="{AA024E30-76CD-4211-B6CA-D3FAD4A24DCD}" sibTransId="{1EC056FD-06B3-44B0-A8AF-3EBE261509C8}"/>
    <dgm:cxn modelId="{40B5DDDD-169C-4E5C-833C-9B679E71AC7A}" type="presOf" srcId="{104AD35F-645D-4522-9AEB-2F9A3DD6383D}" destId="{3796533A-D566-4A08-A76D-340C0255DE68}" srcOrd="0" destOrd="0" presId="urn:microsoft.com/office/officeart/2005/8/layout/orgChart1"/>
    <dgm:cxn modelId="{E98C3528-7447-4151-9304-E7763A7910EB}" type="presOf" srcId="{974BBA59-6777-491A-953F-22B24E31956E}" destId="{9CF5A08E-8507-4E98-9BD4-DD5696FB1DA6}" srcOrd="1" destOrd="0" presId="urn:microsoft.com/office/officeart/2005/8/layout/orgChart1"/>
    <dgm:cxn modelId="{83D82ED4-8BCC-4DA2-9C59-2E23BB4FE972}" type="presOf" srcId="{7EFCFC5A-2697-49EC-8468-42B8691BF118}" destId="{D90FE44E-30F0-4855-BD34-DAAE9EF238BD}" srcOrd="0" destOrd="0" presId="urn:microsoft.com/office/officeart/2005/8/layout/orgChart1"/>
    <dgm:cxn modelId="{971A95EA-95BB-4770-88C5-DA98900DFFBB}" type="presOf" srcId="{C9E1F9ED-6E93-4E5E-BA85-09CB202769F4}" destId="{BBB61868-9691-4E9F-8F34-4D61D2FC3953}" srcOrd="0" destOrd="0" presId="urn:microsoft.com/office/officeart/2005/8/layout/orgChart1"/>
    <dgm:cxn modelId="{59C789BF-196C-4A70-922A-EF3EFC4A0E41}" type="presParOf" srcId="{3796533A-D566-4A08-A76D-340C0255DE68}" destId="{95A499C3-7514-47F0-AEFB-793310A5C439}" srcOrd="0" destOrd="0" presId="urn:microsoft.com/office/officeart/2005/8/layout/orgChart1"/>
    <dgm:cxn modelId="{6236A567-3C01-4DCB-8A00-2D92F4358DF8}" type="presParOf" srcId="{95A499C3-7514-47F0-AEFB-793310A5C439}" destId="{296436C2-C82F-449C-8946-5307D2DE83F8}" srcOrd="0" destOrd="0" presId="urn:microsoft.com/office/officeart/2005/8/layout/orgChart1"/>
    <dgm:cxn modelId="{A4324DF0-C419-4A8B-9939-9FF80B7E7858}" type="presParOf" srcId="{296436C2-C82F-449C-8946-5307D2DE83F8}" destId="{E63DA9C2-3A66-4581-8D89-67795D8FC0CB}" srcOrd="0" destOrd="0" presId="urn:microsoft.com/office/officeart/2005/8/layout/orgChart1"/>
    <dgm:cxn modelId="{5105FCA1-8EED-41AB-B00A-947307573906}" type="presParOf" srcId="{296436C2-C82F-449C-8946-5307D2DE83F8}" destId="{1CC5BAE0-2410-4A0E-B3F3-C1ADF2B64C47}" srcOrd="1" destOrd="0" presId="urn:microsoft.com/office/officeart/2005/8/layout/orgChart1"/>
    <dgm:cxn modelId="{89C09094-D3F6-4EF7-AB3B-88E7A65B3F8A}" type="presParOf" srcId="{95A499C3-7514-47F0-AEFB-793310A5C439}" destId="{CE00B5FA-3E47-45A8-B1BF-B3BC6AEF321F}" srcOrd="1" destOrd="0" presId="urn:microsoft.com/office/officeart/2005/8/layout/orgChart1"/>
    <dgm:cxn modelId="{BAF14EA1-B534-4F7D-AC3E-A344B0E56DBB}" type="presParOf" srcId="{CE00B5FA-3E47-45A8-B1BF-B3BC6AEF321F}" destId="{AE0371CF-2CCA-47A8-8FE9-783943459CCB}" srcOrd="0" destOrd="0" presId="urn:microsoft.com/office/officeart/2005/8/layout/orgChart1"/>
    <dgm:cxn modelId="{A2570F12-7652-44D6-93C2-1884C5B2A4CC}" type="presParOf" srcId="{CE00B5FA-3E47-45A8-B1BF-B3BC6AEF321F}" destId="{9E374BB7-9D0B-425C-8612-488CB9BCADCB}" srcOrd="1" destOrd="0" presId="urn:microsoft.com/office/officeart/2005/8/layout/orgChart1"/>
    <dgm:cxn modelId="{4BBFD233-A4D0-485A-B6F4-F1EFA5DFEAC0}" type="presParOf" srcId="{9E374BB7-9D0B-425C-8612-488CB9BCADCB}" destId="{5F4A00CE-D214-4918-A117-84B69DCC54B5}" srcOrd="0" destOrd="0" presId="urn:microsoft.com/office/officeart/2005/8/layout/orgChart1"/>
    <dgm:cxn modelId="{9AFA48A2-A37C-42D0-86C0-944BD77FCD1E}" type="presParOf" srcId="{5F4A00CE-D214-4918-A117-84B69DCC54B5}" destId="{BBB61868-9691-4E9F-8F34-4D61D2FC3953}" srcOrd="0" destOrd="0" presId="urn:microsoft.com/office/officeart/2005/8/layout/orgChart1"/>
    <dgm:cxn modelId="{967A340B-FCB4-4DBE-9017-773C16B1EF99}" type="presParOf" srcId="{5F4A00CE-D214-4918-A117-84B69DCC54B5}" destId="{74306746-1F47-4985-9286-FE467C469057}" srcOrd="1" destOrd="0" presId="urn:microsoft.com/office/officeart/2005/8/layout/orgChart1"/>
    <dgm:cxn modelId="{1F05B031-354A-4675-9C81-AFB378E65548}" type="presParOf" srcId="{9E374BB7-9D0B-425C-8612-488CB9BCADCB}" destId="{C19F3EB1-A73E-4F5E-82FB-71A94673C503}" srcOrd="1" destOrd="0" presId="urn:microsoft.com/office/officeart/2005/8/layout/orgChart1"/>
    <dgm:cxn modelId="{41222B14-1E6D-4590-9EB5-8538AA1E2F35}" type="presParOf" srcId="{9E374BB7-9D0B-425C-8612-488CB9BCADCB}" destId="{64F63BD3-EE90-49F0-A582-0C2DA456131B}" srcOrd="2" destOrd="0" presId="urn:microsoft.com/office/officeart/2005/8/layout/orgChart1"/>
    <dgm:cxn modelId="{FBA6B76A-6D20-452B-81DE-47655193527B}" type="presParOf" srcId="{CE00B5FA-3E47-45A8-B1BF-B3BC6AEF321F}" destId="{D90FE44E-30F0-4855-BD34-DAAE9EF238BD}" srcOrd="2" destOrd="0" presId="urn:microsoft.com/office/officeart/2005/8/layout/orgChart1"/>
    <dgm:cxn modelId="{A6465C96-7645-4F54-AF85-CBCDC44217E4}" type="presParOf" srcId="{CE00B5FA-3E47-45A8-B1BF-B3BC6AEF321F}" destId="{8DA7822D-F234-4B46-A60D-BE15C397D4B9}" srcOrd="3" destOrd="0" presId="urn:microsoft.com/office/officeart/2005/8/layout/orgChart1"/>
    <dgm:cxn modelId="{3168FE7F-D433-474D-A2EE-BED3CBC691BA}" type="presParOf" srcId="{8DA7822D-F234-4B46-A60D-BE15C397D4B9}" destId="{8E84224D-CD47-49AE-B7E0-25094D78D54D}" srcOrd="0" destOrd="0" presId="urn:microsoft.com/office/officeart/2005/8/layout/orgChart1"/>
    <dgm:cxn modelId="{7E5B3179-02A3-47E0-8717-95D9FB9CA83E}" type="presParOf" srcId="{8E84224D-CD47-49AE-B7E0-25094D78D54D}" destId="{43F516DF-A001-44E6-8BFD-3A8BE9E16EF9}" srcOrd="0" destOrd="0" presId="urn:microsoft.com/office/officeart/2005/8/layout/orgChart1"/>
    <dgm:cxn modelId="{FC0D061F-EABD-46FF-952D-4415FD793FAF}" type="presParOf" srcId="{8E84224D-CD47-49AE-B7E0-25094D78D54D}" destId="{9C5C5FEB-D46C-4271-81E8-CCE89BD05CD6}" srcOrd="1" destOrd="0" presId="urn:microsoft.com/office/officeart/2005/8/layout/orgChart1"/>
    <dgm:cxn modelId="{94C9BEB5-DDCD-428D-95F0-D44F7623F52A}" type="presParOf" srcId="{8DA7822D-F234-4B46-A60D-BE15C397D4B9}" destId="{8792364F-2E4B-49D5-A642-9506DA0E4981}" srcOrd="1" destOrd="0" presId="urn:microsoft.com/office/officeart/2005/8/layout/orgChart1"/>
    <dgm:cxn modelId="{1B53F969-4B7E-4911-9E02-6F9E882BF0AB}" type="presParOf" srcId="{8DA7822D-F234-4B46-A60D-BE15C397D4B9}" destId="{05C71069-76E7-4B0B-846A-68EB4B7E0ECC}" srcOrd="2" destOrd="0" presId="urn:microsoft.com/office/officeart/2005/8/layout/orgChart1"/>
    <dgm:cxn modelId="{0783EC6F-C7B0-46FE-AB9E-48E28A32BBE6}" type="presParOf" srcId="{CE00B5FA-3E47-45A8-B1BF-B3BC6AEF321F}" destId="{0B9847F0-2DDB-4BD4-A975-AAF978FCA9A0}" srcOrd="4" destOrd="0" presId="urn:microsoft.com/office/officeart/2005/8/layout/orgChart1"/>
    <dgm:cxn modelId="{E5CCDB15-151F-447B-95BE-EF16A200CDF1}" type="presParOf" srcId="{CE00B5FA-3E47-45A8-B1BF-B3BC6AEF321F}" destId="{81037554-2D8D-4235-B101-61D25608EBEA}" srcOrd="5" destOrd="0" presId="urn:microsoft.com/office/officeart/2005/8/layout/orgChart1"/>
    <dgm:cxn modelId="{E9F219F0-D654-4995-8CE2-1E43215A5259}" type="presParOf" srcId="{81037554-2D8D-4235-B101-61D25608EBEA}" destId="{ABC5CDDC-60E4-43C7-B93F-26CA1D0C1C20}" srcOrd="0" destOrd="0" presId="urn:microsoft.com/office/officeart/2005/8/layout/orgChart1"/>
    <dgm:cxn modelId="{0012ACBB-69CC-4C14-8C37-82AEBB001A31}" type="presParOf" srcId="{ABC5CDDC-60E4-43C7-B93F-26CA1D0C1C20}" destId="{395F9492-F4E2-486F-BFD6-633D552EBE41}" srcOrd="0" destOrd="0" presId="urn:microsoft.com/office/officeart/2005/8/layout/orgChart1"/>
    <dgm:cxn modelId="{974884CA-4CE8-4E14-A81C-EA2F0ED22D8A}" type="presParOf" srcId="{ABC5CDDC-60E4-43C7-B93F-26CA1D0C1C20}" destId="{A33868CC-EB7D-4133-9282-7F42B8F4410E}" srcOrd="1" destOrd="0" presId="urn:microsoft.com/office/officeart/2005/8/layout/orgChart1"/>
    <dgm:cxn modelId="{32A18994-EE9D-4CF1-8BBD-45A9BF2798F9}" type="presParOf" srcId="{81037554-2D8D-4235-B101-61D25608EBEA}" destId="{D8D0BC89-3BF4-4462-9CC4-6FA8A7C212D6}" srcOrd="1" destOrd="0" presId="urn:microsoft.com/office/officeart/2005/8/layout/orgChart1"/>
    <dgm:cxn modelId="{B01BB8F5-7173-4B50-9F01-EF5783C0814E}" type="presParOf" srcId="{81037554-2D8D-4235-B101-61D25608EBEA}" destId="{063ED2F2-71EF-4386-8B5D-0F648B74A4AF}" srcOrd="2" destOrd="0" presId="urn:microsoft.com/office/officeart/2005/8/layout/orgChart1"/>
    <dgm:cxn modelId="{83B0463A-B892-4C4E-94EA-D9E9E1AEE06A}" type="presParOf" srcId="{CE00B5FA-3E47-45A8-B1BF-B3BC6AEF321F}" destId="{91027BED-F84A-48C8-A53E-597D0A9A05DB}" srcOrd="6" destOrd="0" presId="urn:microsoft.com/office/officeart/2005/8/layout/orgChart1"/>
    <dgm:cxn modelId="{99BC7650-2DCA-4720-81DC-647B8C7F6C31}" type="presParOf" srcId="{CE00B5FA-3E47-45A8-B1BF-B3BC6AEF321F}" destId="{370F19E8-FED1-4C89-8718-13C8331A3624}" srcOrd="7" destOrd="0" presId="urn:microsoft.com/office/officeart/2005/8/layout/orgChart1"/>
    <dgm:cxn modelId="{03E61091-C871-4227-98A1-0608FCD783E9}" type="presParOf" srcId="{370F19E8-FED1-4C89-8718-13C8331A3624}" destId="{429310B9-2D7E-452A-A0F8-5606DD918A3B}" srcOrd="0" destOrd="0" presId="urn:microsoft.com/office/officeart/2005/8/layout/orgChart1"/>
    <dgm:cxn modelId="{E543936B-49A2-4154-BE6B-33ECA133956D}" type="presParOf" srcId="{429310B9-2D7E-452A-A0F8-5606DD918A3B}" destId="{4C5105AB-1102-4EFF-AEBB-A8CFB27589FE}" srcOrd="0" destOrd="0" presId="urn:microsoft.com/office/officeart/2005/8/layout/orgChart1"/>
    <dgm:cxn modelId="{2D69FE16-3200-4365-A1BF-7E14A648261F}" type="presParOf" srcId="{429310B9-2D7E-452A-A0F8-5606DD918A3B}" destId="{9CF5A08E-8507-4E98-9BD4-DD5696FB1DA6}" srcOrd="1" destOrd="0" presId="urn:microsoft.com/office/officeart/2005/8/layout/orgChart1"/>
    <dgm:cxn modelId="{173B5A5E-7DCA-4EFD-AD08-54608C5FF9E8}" type="presParOf" srcId="{370F19E8-FED1-4C89-8718-13C8331A3624}" destId="{2D873A40-BE10-4CDE-827E-FB05CF984B03}" srcOrd="1" destOrd="0" presId="urn:microsoft.com/office/officeart/2005/8/layout/orgChart1"/>
    <dgm:cxn modelId="{F4C5E02F-A256-478F-A560-3A8CDA776C55}" type="presParOf" srcId="{370F19E8-FED1-4C89-8718-13C8331A3624}" destId="{639470EE-4CCA-4989-B5C0-0D9315B05C87}" srcOrd="2" destOrd="0" presId="urn:microsoft.com/office/officeart/2005/8/layout/orgChart1"/>
    <dgm:cxn modelId="{F6AA776D-7C5C-4505-8EE7-A9A6660658C9}" type="presParOf" srcId="{CE00B5FA-3E47-45A8-B1BF-B3BC6AEF321F}" destId="{1C9153C5-05FB-48F5-9AF6-30C1B46275C5}" srcOrd="8" destOrd="0" presId="urn:microsoft.com/office/officeart/2005/8/layout/orgChart1"/>
    <dgm:cxn modelId="{B34175C6-7194-46B7-A26E-BF27D82E9F07}" type="presParOf" srcId="{CE00B5FA-3E47-45A8-B1BF-B3BC6AEF321F}" destId="{C2892ECB-A067-4028-A7E6-597E2D9A608C}" srcOrd="9" destOrd="0" presId="urn:microsoft.com/office/officeart/2005/8/layout/orgChart1"/>
    <dgm:cxn modelId="{190E2EE6-AEE3-496F-A279-23252189F607}" type="presParOf" srcId="{C2892ECB-A067-4028-A7E6-597E2D9A608C}" destId="{CA8A5447-C43E-40D2-B936-8A62C8484E8A}" srcOrd="0" destOrd="0" presId="urn:microsoft.com/office/officeart/2005/8/layout/orgChart1"/>
    <dgm:cxn modelId="{4737F0D8-0D6E-4739-B332-BEAA73C64EBE}" type="presParOf" srcId="{CA8A5447-C43E-40D2-B936-8A62C8484E8A}" destId="{7D8F2B25-4A28-46F3-95AB-37F2ED7F622A}" srcOrd="0" destOrd="0" presId="urn:microsoft.com/office/officeart/2005/8/layout/orgChart1"/>
    <dgm:cxn modelId="{BAD45953-B23A-4773-8458-DCB4E703386F}" type="presParOf" srcId="{CA8A5447-C43E-40D2-B936-8A62C8484E8A}" destId="{DDE93658-9A39-4A58-B007-5D14D206C788}" srcOrd="1" destOrd="0" presId="urn:microsoft.com/office/officeart/2005/8/layout/orgChart1"/>
    <dgm:cxn modelId="{ECD85714-F3DE-4A34-8B12-AE4EE482F176}" type="presParOf" srcId="{C2892ECB-A067-4028-A7E6-597E2D9A608C}" destId="{11BBB832-C174-4C53-8515-86A320912E96}" srcOrd="1" destOrd="0" presId="urn:microsoft.com/office/officeart/2005/8/layout/orgChart1"/>
    <dgm:cxn modelId="{FAA14E4A-A809-48CD-AB2F-091F989CB2EC}" type="presParOf" srcId="{C2892ECB-A067-4028-A7E6-597E2D9A608C}" destId="{04C76C8A-7BA5-4EB4-9679-0D51A9E80F94}" srcOrd="2" destOrd="0" presId="urn:microsoft.com/office/officeart/2005/8/layout/orgChart1"/>
    <dgm:cxn modelId="{38039B15-E5D9-47A4-828D-9F0F8E3E32E5}" type="presParOf" srcId="{95A499C3-7514-47F0-AEFB-793310A5C439}" destId="{03F19883-BD90-4708-B187-DD64B9A3AB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5353A-28E5-4D22-B36A-671FC521FA5F}">
      <dsp:nvSpPr>
        <dsp:cNvPr id="0" name=""/>
        <dsp:cNvSpPr/>
      </dsp:nvSpPr>
      <dsp:spPr>
        <a:xfrm>
          <a:off x="2134828" y="600053"/>
          <a:ext cx="284345" cy="1186272"/>
        </a:xfrm>
        <a:custGeom>
          <a:avLst/>
          <a:gdLst/>
          <a:ahLst/>
          <a:cxnLst/>
          <a:rect l="0" t="0" r="0" b="0"/>
          <a:pathLst>
            <a:path>
              <a:moveTo>
                <a:pt x="284345" y="0"/>
              </a:moveTo>
              <a:lnTo>
                <a:pt x="284345" y="1186272"/>
              </a:lnTo>
              <a:lnTo>
                <a:pt x="0" y="118627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5985D9-FE1F-4F4D-8970-D51999544080}">
      <dsp:nvSpPr>
        <dsp:cNvPr id="0" name=""/>
        <dsp:cNvSpPr/>
      </dsp:nvSpPr>
      <dsp:spPr>
        <a:xfrm>
          <a:off x="2419174" y="600053"/>
          <a:ext cx="324028" cy="400703"/>
        </a:xfrm>
        <a:custGeom>
          <a:avLst/>
          <a:gdLst/>
          <a:ahLst/>
          <a:cxnLst/>
          <a:rect l="0" t="0" r="0" b="0"/>
          <a:pathLst>
            <a:path>
              <a:moveTo>
                <a:pt x="0" y="0"/>
              </a:moveTo>
              <a:lnTo>
                <a:pt x="0" y="400703"/>
              </a:lnTo>
              <a:lnTo>
                <a:pt x="324028" y="40070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3DC2A9-5AE3-4CBC-A7AF-3C5BE1E3FA57}">
      <dsp:nvSpPr>
        <dsp:cNvPr id="0" name=""/>
        <dsp:cNvSpPr/>
      </dsp:nvSpPr>
      <dsp:spPr>
        <a:xfrm>
          <a:off x="2134828" y="600053"/>
          <a:ext cx="284345" cy="400703"/>
        </a:xfrm>
        <a:custGeom>
          <a:avLst/>
          <a:gdLst/>
          <a:ahLst/>
          <a:cxnLst/>
          <a:rect l="0" t="0" r="0" b="0"/>
          <a:pathLst>
            <a:path>
              <a:moveTo>
                <a:pt x="284345" y="0"/>
              </a:moveTo>
              <a:lnTo>
                <a:pt x="284345" y="400703"/>
              </a:lnTo>
              <a:lnTo>
                <a:pt x="0" y="40070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15A52A-A4B2-47AF-83AC-D6089C8B2D73}">
      <dsp:nvSpPr>
        <dsp:cNvPr id="0" name=""/>
        <dsp:cNvSpPr/>
      </dsp:nvSpPr>
      <dsp:spPr>
        <a:xfrm>
          <a:off x="2419174" y="600053"/>
          <a:ext cx="1781284" cy="1830729"/>
        </a:xfrm>
        <a:custGeom>
          <a:avLst/>
          <a:gdLst/>
          <a:ahLst/>
          <a:cxnLst/>
          <a:rect l="0" t="0" r="0" b="0"/>
          <a:pathLst>
            <a:path>
              <a:moveTo>
                <a:pt x="0" y="0"/>
              </a:moveTo>
              <a:lnTo>
                <a:pt x="0" y="1726588"/>
              </a:lnTo>
              <a:lnTo>
                <a:pt x="1781284" y="1726588"/>
              </a:lnTo>
              <a:lnTo>
                <a:pt x="1781284"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330679E-5C6F-4C0C-8B52-FCAAF604F33B}">
      <dsp:nvSpPr>
        <dsp:cNvPr id="0" name=""/>
        <dsp:cNvSpPr/>
      </dsp:nvSpPr>
      <dsp:spPr>
        <a:xfrm>
          <a:off x="2419174" y="600053"/>
          <a:ext cx="478693" cy="1830729"/>
        </a:xfrm>
        <a:custGeom>
          <a:avLst/>
          <a:gdLst/>
          <a:ahLst/>
          <a:cxnLst/>
          <a:rect l="0" t="0" r="0" b="0"/>
          <a:pathLst>
            <a:path>
              <a:moveTo>
                <a:pt x="0" y="0"/>
              </a:moveTo>
              <a:lnTo>
                <a:pt x="0" y="1726588"/>
              </a:lnTo>
              <a:lnTo>
                <a:pt x="478693" y="1726588"/>
              </a:lnTo>
              <a:lnTo>
                <a:pt x="478693"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A2E053-7E14-44AB-B34C-DA6FEA535593}">
      <dsp:nvSpPr>
        <dsp:cNvPr id="0" name=""/>
        <dsp:cNvSpPr/>
      </dsp:nvSpPr>
      <dsp:spPr>
        <a:xfrm>
          <a:off x="1697761" y="600053"/>
          <a:ext cx="721412" cy="1830729"/>
        </a:xfrm>
        <a:custGeom>
          <a:avLst/>
          <a:gdLst/>
          <a:ahLst/>
          <a:cxnLst/>
          <a:rect l="0" t="0" r="0" b="0"/>
          <a:pathLst>
            <a:path>
              <a:moveTo>
                <a:pt x="721412" y="0"/>
              </a:moveTo>
              <a:lnTo>
                <a:pt x="721412" y="1726588"/>
              </a:lnTo>
              <a:lnTo>
                <a:pt x="0" y="1726588"/>
              </a:lnTo>
              <a:lnTo>
                <a:pt x="0"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74E3CE-A046-4A1F-98FD-212A6C6B0188}">
      <dsp:nvSpPr>
        <dsp:cNvPr id="0" name=""/>
        <dsp:cNvSpPr/>
      </dsp:nvSpPr>
      <dsp:spPr>
        <a:xfrm>
          <a:off x="497655" y="600053"/>
          <a:ext cx="1921518" cy="1830729"/>
        </a:xfrm>
        <a:custGeom>
          <a:avLst/>
          <a:gdLst/>
          <a:ahLst/>
          <a:cxnLst/>
          <a:rect l="0" t="0" r="0" b="0"/>
          <a:pathLst>
            <a:path>
              <a:moveTo>
                <a:pt x="1921518" y="0"/>
              </a:moveTo>
              <a:lnTo>
                <a:pt x="1921518" y="1726588"/>
              </a:lnTo>
              <a:lnTo>
                <a:pt x="0" y="1726588"/>
              </a:lnTo>
              <a:lnTo>
                <a:pt x="0"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AF83B5-69EA-4B6E-A630-8E3798E6B31A}">
      <dsp:nvSpPr>
        <dsp:cNvPr id="0" name=""/>
        <dsp:cNvSpPr/>
      </dsp:nvSpPr>
      <dsp:spPr>
        <a:xfrm>
          <a:off x="1819121" y="0"/>
          <a:ext cx="1200106" cy="600053"/>
        </a:xfrm>
        <a:prstGeom prst="rect">
          <a:avLst/>
        </a:prstGeom>
        <a:solidFill>
          <a:srgbClr val="FFD07D"/>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Incident Commander</a:t>
          </a:r>
          <a:endParaRPr lang="en-US" sz="1400" b="1" kern="1200" baseline="0" dirty="0">
            <a:solidFill>
              <a:schemeClr val="tx1"/>
            </a:solidFill>
          </a:endParaRPr>
        </a:p>
      </dsp:txBody>
      <dsp:txXfrm>
        <a:off x="1819121" y="0"/>
        <a:ext cx="1200106" cy="600053"/>
      </dsp:txXfrm>
    </dsp:sp>
    <dsp:sp modelId="{627B691F-3D30-42B5-8B15-20C2F10FE79B}">
      <dsp:nvSpPr>
        <dsp:cNvPr id="0" name=""/>
        <dsp:cNvSpPr/>
      </dsp:nvSpPr>
      <dsp:spPr>
        <a:xfrm>
          <a:off x="1744" y="2430782"/>
          <a:ext cx="991823" cy="607238"/>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Operations Section</a:t>
          </a:r>
          <a:endParaRPr lang="en-US" sz="1400" b="1" kern="1200" baseline="0" dirty="0">
            <a:solidFill>
              <a:schemeClr val="tx1"/>
            </a:solidFill>
          </a:endParaRPr>
        </a:p>
      </dsp:txBody>
      <dsp:txXfrm>
        <a:off x="1744" y="2430782"/>
        <a:ext cx="991823" cy="607238"/>
      </dsp:txXfrm>
    </dsp:sp>
    <dsp:sp modelId="{C92F65A7-8072-48F1-9ECA-CE47F230AE65}">
      <dsp:nvSpPr>
        <dsp:cNvPr id="0" name=""/>
        <dsp:cNvSpPr/>
      </dsp:nvSpPr>
      <dsp:spPr>
        <a:xfrm>
          <a:off x="1201850" y="2430782"/>
          <a:ext cx="991823" cy="607238"/>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Planning Section</a:t>
          </a:r>
          <a:endParaRPr lang="en-US" sz="1400" b="1" kern="1200" baseline="0" dirty="0">
            <a:solidFill>
              <a:schemeClr val="tx1"/>
            </a:solidFill>
          </a:endParaRPr>
        </a:p>
      </dsp:txBody>
      <dsp:txXfrm>
        <a:off x="1201850" y="2430782"/>
        <a:ext cx="991823" cy="607238"/>
      </dsp:txXfrm>
    </dsp:sp>
    <dsp:sp modelId="{8CDF98D3-2E37-47AE-B729-9FCA89AFAEC6}">
      <dsp:nvSpPr>
        <dsp:cNvPr id="0" name=""/>
        <dsp:cNvSpPr/>
      </dsp:nvSpPr>
      <dsp:spPr>
        <a:xfrm>
          <a:off x="2401956" y="2430782"/>
          <a:ext cx="991823" cy="607238"/>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Logistics Section</a:t>
          </a:r>
          <a:endParaRPr lang="en-US" sz="1400" b="1" kern="1200" baseline="0" dirty="0">
            <a:solidFill>
              <a:schemeClr val="tx1"/>
            </a:solidFill>
          </a:endParaRPr>
        </a:p>
      </dsp:txBody>
      <dsp:txXfrm>
        <a:off x="2401956" y="2430782"/>
        <a:ext cx="991823" cy="607238"/>
      </dsp:txXfrm>
    </dsp:sp>
    <dsp:sp modelId="{3888E05F-9B6D-4969-B401-87E463D83978}">
      <dsp:nvSpPr>
        <dsp:cNvPr id="0" name=""/>
        <dsp:cNvSpPr/>
      </dsp:nvSpPr>
      <dsp:spPr>
        <a:xfrm>
          <a:off x="3602062" y="2430782"/>
          <a:ext cx="1196793" cy="607243"/>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Finance/ Administration Section</a:t>
          </a:r>
          <a:endParaRPr lang="en-US" sz="1400" b="1" kern="1200" baseline="0" dirty="0">
            <a:solidFill>
              <a:schemeClr val="tx1"/>
            </a:solidFill>
          </a:endParaRPr>
        </a:p>
      </dsp:txBody>
      <dsp:txXfrm>
        <a:off x="3602062" y="2430782"/>
        <a:ext cx="1196793" cy="607243"/>
      </dsp:txXfrm>
    </dsp:sp>
    <dsp:sp modelId="{01639E27-B96D-4652-9DB2-E0AE399219BE}">
      <dsp:nvSpPr>
        <dsp:cNvPr id="0" name=""/>
        <dsp:cNvSpPr/>
      </dsp:nvSpPr>
      <dsp:spPr>
        <a:xfrm>
          <a:off x="1143005" y="752801"/>
          <a:ext cx="991823" cy="495911"/>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Safety</a:t>
          </a:r>
          <a:br>
            <a:rPr lang="en-US" sz="1400" b="1" kern="1200" baseline="0" dirty="0" smtClean="0">
              <a:solidFill>
                <a:schemeClr val="tx1"/>
              </a:solidFill>
            </a:rPr>
          </a:br>
          <a:r>
            <a:rPr lang="en-US" sz="1400" b="1" kern="1200" baseline="0" dirty="0" smtClean="0">
              <a:solidFill>
                <a:schemeClr val="tx1"/>
              </a:solidFill>
            </a:rPr>
            <a:t>Officer</a:t>
          </a:r>
          <a:endParaRPr lang="en-US" sz="1400" b="1" kern="1200" baseline="0" dirty="0">
            <a:solidFill>
              <a:schemeClr val="tx1"/>
            </a:solidFill>
          </a:endParaRPr>
        </a:p>
      </dsp:txBody>
      <dsp:txXfrm>
        <a:off x="1143005" y="752801"/>
        <a:ext cx="991823" cy="495911"/>
      </dsp:txXfrm>
    </dsp:sp>
    <dsp:sp modelId="{6947DC1F-D81C-46D6-82BF-0E301F296AA9}">
      <dsp:nvSpPr>
        <dsp:cNvPr id="0" name=""/>
        <dsp:cNvSpPr/>
      </dsp:nvSpPr>
      <dsp:spPr>
        <a:xfrm>
          <a:off x="2743203" y="752801"/>
          <a:ext cx="991823" cy="495911"/>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Liaison</a:t>
          </a:r>
          <a:br>
            <a:rPr lang="en-US" sz="1400" b="1" kern="1200" baseline="0" dirty="0" smtClean="0">
              <a:solidFill>
                <a:schemeClr val="tx1"/>
              </a:solidFill>
            </a:rPr>
          </a:br>
          <a:r>
            <a:rPr lang="en-US" sz="1400" b="1" kern="1200" baseline="0" dirty="0" smtClean="0">
              <a:solidFill>
                <a:schemeClr val="tx1"/>
              </a:solidFill>
            </a:rPr>
            <a:t>Officer</a:t>
          </a:r>
          <a:endParaRPr lang="en-US" sz="1400" b="1" kern="1200" baseline="0" dirty="0">
            <a:solidFill>
              <a:schemeClr val="tx1"/>
            </a:solidFill>
          </a:endParaRPr>
        </a:p>
      </dsp:txBody>
      <dsp:txXfrm>
        <a:off x="2743203" y="752801"/>
        <a:ext cx="991823" cy="495911"/>
      </dsp:txXfrm>
    </dsp:sp>
    <dsp:sp modelId="{7D66024D-9EC8-443D-8050-337AA6A30480}">
      <dsp:nvSpPr>
        <dsp:cNvPr id="0" name=""/>
        <dsp:cNvSpPr/>
      </dsp:nvSpPr>
      <dsp:spPr>
        <a:xfrm>
          <a:off x="1143005" y="1446670"/>
          <a:ext cx="991823" cy="679309"/>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Public Information Officer</a:t>
          </a:r>
          <a:endParaRPr lang="en-US" sz="1400" b="1" kern="1200" baseline="0" dirty="0">
            <a:solidFill>
              <a:schemeClr val="tx1"/>
            </a:solidFill>
          </a:endParaRPr>
        </a:p>
      </dsp:txBody>
      <dsp:txXfrm>
        <a:off x="1143005" y="1446670"/>
        <a:ext cx="991823" cy="679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47F0-2DDB-4BD4-A975-AAF978FCA9A0}">
      <dsp:nvSpPr>
        <dsp:cNvPr id="0" name=""/>
        <dsp:cNvSpPr/>
      </dsp:nvSpPr>
      <dsp:spPr>
        <a:xfrm>
          <a:off x="2042937" y="1188195"/>
          <a:ext cx="1354202" cy="574009"/>
        </a:xfrm>
        <a:custGeom>
          <a:avLst/>
          <a:gdLst/>
          <a:ahLst/>
          <a:cxnLst/>
          <a:rect l="0" t="0" r="0" b="0"/>
          <a:pathLst>
            <a:path>
              <a:moveTo>
                <a:pt x="0" y="0"/>
              </a:moveTo>
              <a:lnTo>
                <a:pt x="0" y="455598"/>
              </a:lnTo>
              <a:lnTo>
                <a:pt x="1354202" y="455598"/>
              </a:lnTo>
              <a:lnTo>
                <a:pt x="1354202" y="57400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D90FE44E-30F0-4855-BD34-DAAE9EF238BD}">
      <dsp:nvSpPr>
        <dsp:cNvPr id="0" name=""/>
        <dsp:cNvSpPr/>
      </dsp:nvSpPr>
      <dsp:spPr>
        <a:xfrm>
          <a:off x="1995638" y="1188195"/>
          <a:ext cx="91440" cy="574009"/>
        </a:xfrm>
        <a:custGeom>
          <a:avLst/>
          <a:gdLst/>
          <a:ahLst/>
          <a:cxnLst/>
          <a:rect l="0" t="0" r="0" b="0"/>
          <a:pathLst>
            <a:path>
              <a:moveTo>
                <a:pt x="47298" y="0"/>
              </a:moveTo>
              <a:lnTo>
                <a:pt x="47298" y="455598"/>
              </a:lnTo>
              <a:lnTo>
                <a:pt x="45720" y="455598"/>
              </a:lnTo>
              <a:lnTo>
                <a:pt x="45720" y="57400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E0371CF-2CCA-47A8-8FE9-783943459CCB}">
      <dsp:nvSpPr>
        <dsp:cNvPr id="0" name=""/>
        <dsp:cNvSpPr/>
      </dsp:nvSpPr>
      <dsp:spPr>
        <a:xfrm>
          <a:off x="616594" y="1188195"/>
          <a:ext cx="1426342" cy="574009"/>
        </a:xfrm>
        <a:custGeom>
          <a:avLst/>
          <a:gdLst/>
          <a:ahLst/>
          <a:cxnLst/>
          <a:rect l="0" t="0" r="0" b="0"/>
          <a:pathLst>
            <a:path>
              <a:moveTo>
                <a:pt x="1426342" y="0"/>
              </a:moveTo>
              <a:lnTo>
                <a:pt x="1426342" y="455598"/>
              </a:lnTo>
              <a:lnTo>
                <a:pt x="0" y="455598"/>
              </a:lnTo>
              <a:lnTo>
                <a:pt x="0" y="57400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63DA9C2-3A66-4581-8D89-67795D8FC0CB}">
      <dsp:nvSpPr>
        <dsp:cNvPr id="0" name=""/>
        <dsp:cNvSpPr/>
      </dsp:nvSpPr>
      <dsp:spPr>
        <a:xfrm>
          <a:off x="740356" y="0"/>
          <a:ext cx="2605161" cy="1188195"/>
        </a:xfrm>
        <a:prstGeom prst="round2SameRect">
          <a:avLst/>
        </a:prstGeom>
        <a:solidFill>
          <a:srgbClr val="679973"/>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tx1"/>
              </a:solidFill>
              <a:effectLst/>
              <a:latin typeface="Calibri" pitchFamily="34" charset="0"/>
            </a:rPr>
            <a:t>Area Command</a:t>
          </a:r>
          <a:br>
            <a:rPr kumimoji="0" lang="en-US" sz="1800" b="1" i="0" u="none" strike="noStrike" kern="1200" cap="none" normalizeH="0" baseline="0" dirty="0" smtClean="0">
              <a:ln/>
              <a:solidFill>
                <a:schemeClr val="tx1"/>
              </a:solidFill>
              <a:effectLst/>
              <a:latin typeface="Calibri" pitchFamily="34" charset="0"/>
            </a:rPr>
          </a:br>
          <a:endParaRPr kumimoji="0" lang="en-US" sz="1800" b="1" i="0" u="none" strike="noStrike" kern="1200" cap="none" normalizeH="0" baseline="0" dirty="0" smtClean="0">
            <a:ln/>
            <a:solidFill>
              <a:schemeClr val="tx1"/>
            </a:solidFill>
            <a:effectLst/>
            <a:latin typeface="Calibri" pitchFamily="34" charset="0"/>
          </a:endParaRPr>
        </a:p>
      </dsp:txBody>
      <dsp:txXfrm>
        <a:off x="798359" y="58003"/>
        <a:ext cx="2489155" cy="1130192"/>
      </dsp:txXfrm>
    </dsp:sp>
    <dsp:sp modelId="{BBB61868-9691-4E9F-8F34-4D61D2FC3953}">
      <dsp:nvSpPr>
        <dsp:cNvPr id="0" name=""/>
        <dsp:cNvSpPr/>
      </dsp:nvSpPr>
      <dsp:spPr>
        <a:xfrm>
          <a:off x="22623" y="1762205"/>
          <a:ext cx="1187942" cy="1361994"/>
        </a:xfrm>
        <a:prstGeom prst="rect">
          <a:avLst/>
        </a:prstGeom>
        <a:solidFill>
          <a:srgbClr val="B8D0BE"/>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solidFill>
                <a:schemeClr val="tx1"/>
              </a:solidFill>
              <a:effectLst/>
              <a:latin typeface="+mn-lt"/>
            </a:rPr>
            <a:t>Incident Command Post</a:t>
          </a:r>
        </a:p>
      </dsp:txBody>
      <dsp:txXfrm>
        <a:off x="22623" y="1762205"/>
        <a:ext cx="1187942" cy="1361994"/>
      </dsp:txXfrm>
    </dsp:sp>
    <dsp:sp modelId="{43F516DF-A001-44E6-8BFD-3A8BE9E16EF9}">
      <dsp:nvSpPr>
        <dsp:cNvPr id="0" name=""/>
        <dsp:cNvSpPr/>
      </dsp:nvSpPr>
      <dsp:spPr>
        <a:xfrm>
          <a:off x="1447387" y="1762205"/>
          <a:ext cx="1187942" cy="1361994"/>
        </a:xfrm>
        <a:prstGeom prst="rect">
          <a:avLst/>
        </a:prstGeom>
        <a:solidFill>
          <a:srgbClr val="B8D0BE"/>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solidFill>
                <a:schemeClr val="tx1"/>
              </a:solidFill>
              <a:effectLst/>
              <a:latin typeface="+mn-lt"/>
            </a:rPr>
            <a:t>Incident Command Post</a:t>
          </a:r>
        </a:p>
      </dsp:txBody>
      <dsp:txXfrm>
        <a:off x="1447387" y="1762205"/>
        <a:ext cx="1187942" cy="1361994"/>
      </dsp:txXfrm>
    </dsp:sp>
    <dsp:sp modelId="{395F9492-F4E2-486F-BFD6-633D552EBE41}">
      <dsp:nvSpPr>
        <dsp:cNvPr id="0" name=""/>
        <dsp:cNvSpPr/>
      </dsp:nvSpPr>
      <dsp:spPr>
        <a:xfrm>
          <a:off x="2803168" y="1762205"/>
          <a:ext cx="1187942" cy="1361994"/>
        </a:xfrm>
        <a:prstGeom prst="rect">
          <a:avLst/>
        </a:prstGeom>
        <a:solidFill>
          <a:srgbClr val="B8D0BE"/>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solidFill>
                <a:schemeClr val="tx1"/>
              </a:solidFill>
              <a:effectLst/>
              <a:latin typeface="+mn-lt"/>
            </a:rPr>
            <a:t>Incident Command Post</a:t>
          </a:r>
        </a:p>
      </dsp:txBody>
      <dsp:txXfrm>
        <a:off x="2803168" y="1762205"/>
        <a:ext cx="1187942" cy="1361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5353A-28E5-4D22-B36A-671FC521FA5F}">
      <dsp:nvSpPr>
        <dsp:cNvPr id="0" name=""/>
        <dsp:cNvSpPr/>
      </dsp:nvSpPr>
      <dsp:spPr>
        <a:xfrm>
          <a:off x="1337592" y="668796"/>
          <a:ext cx="211861" cy="1493944"/>
        </a:xfrm>
        <a:custGeom>
          <a:avLst/>
          <a:gdLst/>
          <a:ahLst/>
          <a:cxnLst/>
          <a:rect l="0" t="0" r="0" b="0"/>
          <a:pathLst>
            <a:path>
              <a:moveTo>
                <a:pt x="211861" y="0"/>
              </a:moveTo>
              <a:lnTo>
                <a:pt x="211861" y="1493944"/>
              </a:lnTo>
              <a:lnTo>
                <a:pt x="0" y="14939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5985D9-FE1F-4F4D-8970-D51999544080}">
      <dsp:nvSpPr>
        <dsp:cNvPr id="0" name=""/>
        <dsp:cNvSpPr/>
      </dsp:nvSpPr>
      <dsp:spPr>
        <a:xfrm>
          <a:off x="1549454" y="668796"/>
          <a:ext cx="160952" cy="509817"/>
        </a:xfrm>
        <a:custGeom>
          <a:avLst/>
          <a:gdLst/>
          <a:ahLst/>
          <a:cxnLst/>
          <a:rect l="0" t="0" r="0" b="0"/>
          <a:pathLst>
            <a:path>
              <a:moveTo>
                <a:pt x="0" y="0"/>
              </a:moveTo>
              <a:lnTo>
                <a:pt x="0" y="509817"/>
              </a:lnTo>
              <a:lnTo>
                <a:pt x="160952" y="50981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3DC2A9-5AE3-4CBC-A7AF-3C5BE1E3FA57}">
      <dsp:nvSpPr>
        <dsp:cNvPr id="0" name=""/>
        <dsp:cNvSpPr/>
      </dsp:nvSpPr>
      <dsp:spPr>
        <a:xfrm>
          <a:off x="1337592" y="668796"/>
          <a:ext cx="211861" cy="509817"/>
        </a:xfrm>
        <a:custGeom>
          <a:avLst/>
          <a:gdLst/>
          <a:ahLst/>
          <a:cxnLst/>
          <a:rect l="0" t="0" r="0" b="0"/>
          <a:pathLst>
            <a:path>
              <a:moveTo>
                <a:pt x="211861" y="0"/>
              </a:moveTo>
              <a:lnTo>
                <a:pt x="211861" y="509817"/>
              </a:lnTo>
              <a:lnTo>
                <a:pt x="0" y="50981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AF83B5-69EA-4B6E-A630-8E3798E6B31A}">
      <dsp:nvSpPr>
        <dsp:cNvPr id="0" name=""/>
        <dsp:cNvSpPr/>
      </dsp:nvSpPr>
      <dsp:spPr>
        <a:xfrm>
          <a:off x="880658" y="0"/>
          <a:ext cx="1337592" cy="668796"/>
        </a:xfrm>
        <a:prstGeom prst="rect">
          <a:avLst/>
        </a:prstGeom>
        <a:solidFill>
          <a:srgbClr val="FFD07D"/>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rPr>
            <a:t>Incident Commander</a:t>
          </a:r>
          <a:endParaRPr lang="en-US" sz="1600" b="1" kern="1200" baseline="0" dirty="0">
            <a:solidFill>
              <a:schemeClr val="tx1"/>
            </a:solidFill>
          </a:endParaRPr>
        </a:p>
      </dsp:txBody>
      <dsp:txXfrm>
        <a:off x="880658" y="0"/>
        <a:ext cx="1337592" cy="668796"/>
      </dsp:txXfrm>
    </dsp:sp>
    <dsp:sp modelId="{01639E27-B96D-4652-9DB2-E0AE399219BE}">
      <dsp:nvSpPr>
        <dsp:cNvPr id="0" name=""/>
        <dsp:cNvSpPr/>
      </dsp:nvSpPr>
      <dsp:spPr>
        <a:xfrm>
          <a:off x="0" y="844215"/>
          <a:ext cx="1337592" cy="668796"/>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rPr>
            <a:t>Safety</a:t>
          </a:r>
          <a:br>
            <a:rPr lang="en-US" sz="1600" b="1" kern="1200" baseline="0" dirty="0" smtClean="0">
              <a:solidFill>
                <a:schemeClr val="tx1"/>
              </a:solidFill>
            </a:rPr>
          </a:br>
          <a:r>
            <a:rPr lang="en-US" sz="1600" b="1" kern="1200" baseline="0" dirty="0" smtClean="0">
              <a:solidFill>
                <a:schemeClr val="tx1"/>
              </a:solidFill>
            </a:rPr>
            <a:t>Officer</a:t>
          </a:r>
          <a:endParaRPr lang="en-US" sz="1600" b="1" kern="1200" baseline="0" dirty="0">
            <a:solidFill>
              <a:schemeClr val="tx1"/>
            </a:solidFill>
          </a:endParaRPr>
        </a:p>
      </dsp:txBody>
      <dsp:txXfrm>
        <a:off x="0" y="844215"/>
        <a:ext cx="1337592" cy="668796"/>
      </dsp:txXfrm>
    </dsp:sp>
    <dsp:sp modelId="{6947DC1F-D81C-46D6-82BF-0E301F296AA9}">
      <dsp:nvSpPr>
        <dsp:cNvPr id="0" name=""/>
        <dsp:cNvSpPr/>
      </dsp:nvSpPr>
      <dsp:spPr>
        <a:xfrm>
          <a:off x="1710407" y="844215"/>
          <a:ext cx="1337592" cy="668796"/>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Liaison</a:t>
          </a:r>
          <a:br>
            <a:rPr lang="en-US" sz="1800" b="1" kern="1200" baseline="0" dirty="0" smtClean="0">
              <a:solidFill>
                <a:schemeClr val="tx1"/>
              </a:solidFill>
            </a:rPr>
          </a:br>
          <a:r>
            <a:rPr lang="en-US" sz="1800" b="1" kern="1200" baseline="0" dirty="0" smtClean="0">
              <a:solidFill>
                <a:schemeClr val="tx1"/>
              </a:solidFill>
            </a:rPr>
            <a:t>Officer</a:t>
          </a:r>
          <a:endParaRPr lang="en-US" sz="1800" b="1" kern="1200" baseline="0" dirty="0">
            <a:solidFill>
              <a:schemeClr val="tx1"/>
            </a:solidFill>
          </a:endParaRPr>
        </a:p>
      </dsp:txBody>
      <dsp:txXfrm>
        <a:off x="1710407" y="844215"/>
        <a:ext cx="1337592" cy="668796"/>
      </dsp:txXfrm>
    </dsp:sp>
    <dsp:sp modelId="{7D66024D-9EC8-443D-8050-337AA6A30480}">
      <dsp:nvSpPr>
        <dsp:cNvPr id="0" name=""/>
        <dsp:cNvSpPr/>
      </dsp:nvSpPr>
      <dsp:spPr>
        <a:xfrm>
          <a:off x="0" y="1779981"/>
          <a:ext cx="1337592" cy="765517"/>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rPr>
            <a:t>Public</a:t>
          </a:r>
          <a:br>
            <a:rPr lang="en-US" sz="1600" b="1" kern="1200" baseline="0" dirty="0" smtClean="0">
              <a:solidFill>
                <a:schemeClr val="tx1"/>
              </a:solidFill>
            </a:rPr>
          </a:br>
          <a:r>
            <a:rPr lang="en-US" sz="1600" b="1" kern="1200" baseline="0" dirty="0" smtClean="0">
              <a:solidFill>
                <a:schemeClr val="tx1"/>
              </a:solidFill>
            </a:rPr>
            <a:t>Information Officer</a:t>
          </a:r>
          <a:endParaRPr lang="en-US" sz="1600" b="1" kern="1200" baseline="0" dirty="0">
            <a:solidFill>
              <a:schemeClr val="tx1"/>
            </a:solidFill>
          </a:endParaRPr>
        </a:p>
      </dsp:txBody>
      <dsp:txXfrm>
        <a:off x="0" y="1779981"/>
        <a:ext cx="1337592" cy="76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5353A-28E5-4D22-B36A-671FC521FA5F}">
      <dsp:nvSpPr>
        <dsp:cNvPr id="0" name=""/>
        <dsp:cNvSpPr/>
      </dsp:nvSpPr>
      <dsp:spPr>
        <a:xfrm>
          <a:off x="2134828" y="600053"/>
          <a:ext cx="284345" cy="1186272"/>
        </a:xfrm>
        <a:custGeom>
          <a:avLst/>
          <a:gdLst/>
          <a:ahLst/>
          <a:cxnLst/>
          <a:rect l="0" t="0" r="0" b="0"/>
          <a:pathLst>
            <a:path>
              <a:moveTo>
                <a:pt x="284345" y="0"/>
              </a:moveTo>
              <a:lnTo>
                <a:pt x="284345" y="1186272"/>
              </a:lnTo>
              <a:lnTo>
                <a:pt x="0" y="118627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5985D9-FE1F-4F4D-8970-D51999544080}">
      <dsp:nvSpPr>
        <dsp:cNvPr id="0" name=""/>
        <dsp:cNvSpPr/>
      </dsp:nvSpPr>
      <dsp:spPr>
        <a:xfrm>
          <a:off x="2419174" y="600053"/>
          <a:ext cx="324028" cy="400703"/>
        </a:xfrm>
        <a:custGeom>
          <a:avLst/>
          <a:gdLst/>
          <a:ahLst/>
          <a:cxnLst/>
          <a:rect l="0" t="0" r="0" b="0"/>
          <a:pathLst>
            <a:path>
              <a:moveTo>
                <a:pt x="0" y="0"/>
              </a:moveTo>
              <a:lnTo>
                <a:pt x="0" y="400703"/>
              </a:lnTo>
              <a:lnTo>
                <a:pt x="324028" y="40070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3DC2A9-5AE3-4CBC-A7AF-3C5BE1E3FA57}">
      <dsp:nvSpPr>
        <dsp:cNvPr id="0" name=""/>
        <dsp:cNvSpPr/>
      </dsp:nvSpPr>
      <dsp:spPr>
        <a:xfrm>
          <a:off x="2134828" y="600053"/>
          <a:ext cx="284345" cy="400703"/>
        </a:xfrm>
        <a:custGeom>
          <a:avLst/>
          <a:gdLst/>
          <a:ahLst/>
          <a:cxnLst/>
          <a:rect l="0" t="0" r="0" b="0"/>
          <a:pathLst>
            <a:path>
              <a:moveTo>
                <a:pt x="284345" y="0"/>
              </a:moveTo>
              <a:lnTo>
                <a:pt x="284345" y="400703"/>
              </a:lnTo>
              <a:lnTo>
                <a:pt x="0" y="40070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15A52A-A4B2-47AF-83AC-D6089C8B2D73}">
      <dsp:nvSpPr>
        <dsp:cNvPr id="0" name=""/>
        <dsp:cNvSpPr/>
      </dsp:nvSpPr>
      <dsp:spPr>
        <a:xfrm>
          <a:off x="2419174" y="600053"/>
          <a:ext cx="1781284" cy="1830729"/>
        </a:xfrm>
        <a:custGeom>
          <a:avLst/>
          <a:gdLst/>
          <a:ahLst/>
          <a:cxnLst/>
          <a:rect l="0" t="0" r="0" b="0"/>
          <a:pathLst>
            <a:path>
              <a:moveTo>
                <a:pt x="0" y="0"/>
              </a:moveTo>
              <a:lnTo>
                <a:pt x="0" y="1726588"/>
              </a:lnTo>
              <a:lnTo>
                <a:pt x="1781284" y="1726588"/>
              </a:lnTo>
              <a:lnTo>
                <a:pt x="1781284"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330679E-5C6F-4C0C-8B52-FCAAF604F33B}">
      <dsp:nvSpPr>
        <dsp:cNvPr id="0" name=""/>
        <dsp:cNvSpPr/>
      </dsp:nvSpPr>
      <dsp:spPr>
        <a:xfrm>
          <a:off x="2419174" y="600053"/>
          <a:ext cx="478693" cy="1830729"/>
        </a:xfrm>
        <a:custGeom>
          <a:avLst/>
          <a:gdLst/>
          <a:ahLst/>
          <a:cxnLst/>
          <a:rect l="0" t="0" r="0" b="0"/>
          <a:pathLst>
            <a:path>
              <a:moveTo>
                <a:pt x="0" y="0"/>
              </a:moveTo>
              <a:lnTo>
                <a:pt x="0" y="1726588"/>
              </a:lnTo>
              <a:lnTo>
                <a:pt x="478693" y="1726588"/>
              </a:lnTo>
              <a:lnTo>
                <a:pt x="478693"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A2E053-7E14-44AB-B34C-DA6FEA535593}">
      <dsp:nvSpPr>
        <dsp:cNvPr id="0" name=""/>
        <dsp:cNvSpPr/>
      </dsp:nvSpPr>
      <dsp:spPr>
        <a:xfrm>
          <a:off x="1697761" y="600053"/>
          <a:ext cx="721412" cy="1830729"/>
        </a:xfrm>
        <a:custGeom>
          <a:avLst/>
          <a:gdLst/>
          <a:ahLst/>
          <a:cxnLst/>
          <a:rect l="0" t="0" r="0" b="0"/>
          <a:pathLst>
            <a:path>
              <a:moveTo>
                <a:pt x="721412" y="0"/>
              </a:moveTo>
              <a:lnTo>
                <a:pt x="721412" y="1726588"/>
              </a:lnTo>
              <a:lnTo>
                <a:pt x="0" y="1726588"/>
              </a:lnTo>
              <a:lnTo>
                <a:pt x="0"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74E3CE-A046-4A1F-98FD-212A6C6B0188}">
      <dsp:nvSpPr>
        <dsp:cNvPr id="0" name=""/>
        <dsp:cNvSpPr/>
      </dsp:nvSpPr>
      <dsp:spPr>
        <a:xfrm>
          <a:off x="497655" y="600053"/>
          <a:ext cx="1921518" cy="1830729"/>
        </a:xfrm>
        <a:custGeom>
          <a:avLst/>
          <a:gdLst/>
          <a:ahLst/>
          <a:cxnLst/>
          <a:rect l="0" t="0" r="0" b="0"/>
          <a:pathLst>
            <a:path>
              <a:moveTo>
                <a:pt x="1921518" y="0"/>
              </a:moveTo>
              <a:lnTo>
                <a:pt x="1921518" y="1726588"/>
              </a:lnTo>
              <a:lnTo>
                <a:pt x="0" y="1726588"/>
              </a:lnTo>
              <a:lnTo>
                <a:pt x="0" y="18307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AF83B5-69EA-4B6E-A630-8E3798E6B31A}">
      <dsp:nvSpPr>
        <dsp:cNvPr id="0" name=""/>
        <dsp:cNvSpPr/>
      </dsp:nvSpPr>
      <dsp:spPr>
        <a:xfrm>
          <a:off x="1819121" y="0"/>
          <a:ext cx="1200106" cy="600053"/>
        </a:xfrm>
        <a:prstGeom prst="rect">
          <a:avLst/>
        </a:prstGeom>
        <a:solidFill>
          <a:srgbClr val="FFD07D"/>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Incident Commander</a:t>
          </a:r>
          <a:endParaRPr lang="en-US" sz="1400" b="1" kern="1200" baseline="0" dirty="0">
            <a:solidFill>
              <a:schemeClr val="tx1"/>
            </a:solidFill>
          </a:endParaRPr>
        </a:p>
      </dsp:txBody>
      <dsp:txXfrm>
        <a:off x="1819121" y="0"/>
        <a:ext cx="1200106" cy="600053"/>
      </dsp:txXfrm>
    </dsp:sp>
    <dsp:sp modelId="{627B691F-3D30-42B5-8B15-20C2F10FE79B}">
      <dsp:nvSpPr>
        <dsp:cNvPr id="0" name=""/>
        <dsp:cNvSpPr/>
      </dsp:nvSpPr>
      <dsp:spPr>
        <a:xfrm>
          <a:off x="1744" y="2430782"/>
          <a:ext cx="991823" cy="607238"/>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Operations Section</a:t>
          </a:r>
          <a:endParaRPr lang="en-US" sz="1400" b="1" kern="1200" baseline="0" dirty="0">
            <a:solidFill>
              <a:schemeClr val="tx1"/>
            </a:solidFill>
          </a:endParaRPr>
        </a:p>
      </dsp:txBody>
      <dsp:txXfrm>
        <a:off x="1744" y="2430782"/>
        <a:ext cx="991823" cy="607238"/>
      </dsp:txXfrm>
    </dsp:sp>
    <dsp:sp modelId="{C92F65A7-8072-48F1-9ECA-CE47F230AE65}">
      <dsp:nvSpPr>
        <dsp:cNvPr id="0" name=""/>
        <dsp:cNvSpPr/>
      </dsp:nvSpPr>
      <dsp:spPr>
        <a:xfrm>
          <a:off x="1201850" y="2430782"/>
          <a:ext cx="991823" cy="607238"/>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Planning Section</a:t>
          </a:r>
          <a:endParaRPr lang="en-US" sz="1400" b="1" kern="1200" baseline="0" dirty="0">
            <a:solidFill>
              <a:schemeClr val="tx1"/>
            </a:solidFill>
          </a:endParaRPr>
        </a:p>
      </dsp:txBody>
      <dsp:txXfrm>
        <a:off x="1201850" y="2430782"/>
        <a:ext cx="991823" cy="607238"/>
      </dsp:txXfrm>
    </dsp:sp>
    <dsp:sp modelId="{8CDF98D3-2E37-47AE-B729-9FCA89AFAEC6}">
      <dsp:nvSpPr>
        <dsp:cNvPr id="0" name=""/>
        <dsp:cNvSpPr/>
      </dsp:nvSpPr>
      <dsp:spPr>
        <a:xfrm>
          <a:off x="2401956" y="2430782"/>
          <a:ext cx="991823" cy="607238"/>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Logistics Section</a:t>
          </a:r>
          <a:endParaRPr lang="en-US" sz="1400" b="1" kern="1200" baseline="0" dirty="0">
            <a:solidFill>
              <a:schemeClr val="tx1"/>
            </a:solidFill>
          </a:endParaRPr>
        </a:p>
      </dsp:txBody>
      <dsp:txXfrm>
        <a:off x="2401956" y="2430782"/>
        <a:ext cx="991823" cy="607238"/>
      </dsp:txXfrm>
    </dsp:sp>
    <dsp:sp modelId="{3888E05F-9B6D-4969-B401-87E463D83978}">
      <dsp:nvSpPr>
        <dsp:cNvPr id="0" name=""/>
        <dsp:cNvSpPr/>
      </dsp:nvSpPr>
      <dsp:spPr>
        <a:xfrm>
          <a:off x="3602062" y="2430782"/>
          <a:ext cx="1196793" cy="607243"/>
        </a:xfrm>
        <a:prstGeom prst="rect">
          <a:avLst/>
        </a:prstGeom>
        <a:solidFill>
          <a:srgbClr val="F99951"/>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Finance/ Administration Section</a:t>
          </a:r>
          <a:endParaRPr lang="en-US" sz="1400" b="1" kern="1200" baseline="0" dirty="0">
            <a:solidFill>
              <a:schemeClr val="tx1"/>
            </a:solidFill>
          </a:endParaRPr>
        </a:p>
      </dsp:txBody>
      <dsp:txXfrm>
        <a:off x="3602062" y="2430782"/>
        <a:ext cx="1196793" cy="607243"/>
      </dsp:txXfrm>
    </dsp:sp>
    <dsp:sp modelId="{01639E27-B96D-4652-9DB2-E0AE399219BE}">
      <dsp:nvSpPr>
        <dsp:cNvPr id="0" name=""/>
        <dsp:cNvSpPr/>
      </dsp:nvSpPr>
      <dsp:spPr>
        <a:xfrm>
          <a:off x="1143005" y="752801"/>
          <a:ext cx="991823" cy="495911"/>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Safety</a:t>
          </a:r>
          <a:br>
            <a:rPr lang="en-US" sz="1400" b="1" kern="1200" baseline="0" dirty="0" smtClean="0">
              <a:solidFill>
                <a:schemeClr val="tx1"/>
              </a:solidFill>
            </a:rPr>
          </a:br>
          <a:r>
            <a:rPr lang="en-US" sz="1400" b="1" kern="1200" baseline="0" dirty="0" smtClean="0">
              <a:solidFill>
                <a:schemeClr val="tx1"/>
              </a:solidFill>
            </a:rPr>
            <a:t>Officer</a:t>
          </a:r>
          <a:endParaRPr lang="en-US" sz="1400" b="1" kern="1200" baseline="0" dirty="0">
            <a:solidFill>
              <a:schemeClr val="tx1"/>
            </a:solidFill>
          </a:endParaRPr>
        </a:p>
      </dsp:txBody>
      <dsp:txXfrm>
        <a:off x="1143005" y="752801"/>
        <a:ext cx="991823" cy="495911"/>
      </dsp:txXfrm>
    </dsp:sp>
    <dsp:sp modelId="{6947DC1F-D81C-46D6-82BF-0E301F296AA9}">
      <dsp:nvSpPr>
        <dsp:cNvPr id="0" name=""/>
        <dsp:cNvSpPr/>
      </dsp:nvSpPr>
      <dsp:spPr>
        <a:xfrm>
          <a:off x="2743203" y="752801"/>
          <a:ext cx="991823" cy="495911"/>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Liaison</a:t>
          </a:r>
          <a:br>
            <a:rPr lang="en-US" sz="1400" b="1" kern="1200" baseline="0" dirty="0" smtClean="0">
              <a:solidFill>
                <a:schemeClr val="tx1"/>
              </a:solidFill>
            </a:rPr>
          </a:br>
          <a:r>
            <a:rPr lang="en-US" sz="1400" b="1" kern="1200" baseline="0" dirty="0" smtClean="0">
              <a:solidFill>
                <a:schemeClr val="tx1"/>
              </a:solidFill>
            </a:rPr>
            <a:t>Officer</a:t>
          </a:r>
          <a:endParaRPr lang="en-US" sz="1400" b="1" kern="1200" baseline="0" dirty="0">
            <a:solidFill>
              <a:schemeClr val="tx1"/>
            </a:solidFill>
          </a:endParaRPr>
        </a:p>
      </dsp:txBody>
      <dsp:txXfrm>
        <a:off x="2743203" y="752801"/>
        <a:ext cx="991823" cy="495911"/>
      </dsp:txXfrm>
    </dsp:sp>
    <dsp:sp modelId="{7D66024D-9EC8-443D-8050-337AA6A30480}">
      <dsp:nvSpPr>
        <dsp:cNvPr id="0" name=""/>
        <dsp:cNvSpPr/>
      </dsp:nvSpPr>
      <dsp:spPr>
        <a:xfrm>
          <a:off x="1143005" y="1446670"/>
          <a:ext cx="991823" cy="679309"/>
        </a:xfrm>
        <a:prstGeom prst="rect">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soft" dir="t"/>
        </a:scene3d>
        <a:sp3d extrusionH="76200">
          <a:bevelT w="120900" h="88900" prst="coolSlant"/>
          <a:bevelB w="88900" h="31750" prst="angle"/>
          <a:extrusionClr>
            <a:schemeClr val="tx2"/>
          </a:extrusionClr>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Public Information Officer</a:t>
          </a:r>
          <a:endParaRPr lang="en-US" sz="1400" b="1" kern="1200" baseline="0" dirty="0">
            <a:solidFill>
              <a:schemeClr val="tx1"/>
            </a:solidFill>
          </a:endParaRPr>
        </a:p>
      </dsp:txBody>
      <dsp:txXfrm>
        <a:off x="1143005" y="1446670"/>
        <a:ext cx="991823" cy="679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7D2DE-F4F0-4DFF-8A70-C9AAC34102D6}">
      <dsp:nvSpPr>
        <dsp:cNvPr id="0" name=""/>
        <dsp:cNvSpPr/>
      </dsp:nvSpPr>
      <dsp:spPr>
        <a:xfrm>
          <a:off x="808763" y="3042085"/>
          <a:ext cx="247740" cy="1294960"/>
        </a:xfrm>
        <a:custGeom>
          <a:avLst/>
          <a:gdLst/>
          <a:ahLst/>
          <a:cxnLst/>
          <a:rect l="0" t="0" r="0" b="0"/>
          <a:pathLst>
            <a:path>
              <a:moveTo>
                <a:pt x="0" y="0"/>
              </a:moveTo>
              <a:lnTo>
                <a:pt x="0" y="1294960"/>
              </a:lnTo>
              <a:lnTo>
                <a:pt x="247740" y="1294960"/>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6BFEA-A540-4215-9675-33358501B89C}">
      <dsp:nvSpPr>
        <dsp:cNvPr id="0" name=""/>
        <dsp:cNvSpPr/>
      </dsp:nvSpPr>
      <dsp:spPr>
        <a:xfrm>
          <a:off x="808763" y="3042085"/>
          <a:ext cx="241729" cy="787224"/>
        </a:xfrm>
        <a:custGeom>
          <a:avLst/>
          <a:gdLst/>
          <a:ahLst/>
          <a:cxnLst/>
          <a:rect l="0" t="0" r="0" b="0"/>
          <a:pathLst>
            <a:path>
              <a:moveTo>
                <a:pt x="0" y="0"/>
              </a:moveTo>
              <a:lnTo>
                <a:pt x="0" y="787224"/>
              </a:lnTo>
              <a:lnTo>
                <a:pt x="241729" y="787224"/>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EB84B-23BB-42D0-B542-8919E51732E7}">
      <dsp:nvSpPr>
        <dsp:cNvPr id="0" name=""/>
        <dsp:cNvSpPr/>
      </dsp:nvSpPr>
      <dsp:spPr>
        <a:xfrm>
          <a:off x="808763" y="3042085"/>
          <a:ext cx="241729" cy="302097"/>
        </a:xfrm>
        <a:custGeom>
          <a:avLst/>
          <a:gdLst/>
          <a:ahLst/>
          <a:cxnLst/>
          <a:rect l="0" t="0" r="0" b="0"/>
          <a:pathLst>
            <a:path>
              <a:moveTo>
                <a:pt x="0" y="0"/>
              </a:moveTo>
              <a:lnTo>
                <a:pt x="0" y="302097"/>
              </a:lnTo>
              <a:lnTo>
                <a:pt x="241729" y="302097"/>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E46A7-E1D0-4B19-BA61-3AABC5061B1F}">
      <dsp:nvSpPr>
        <dsp:cNvPr id="0" name=""/>
        <dsp:cNvSpPr/>
      </dsp:nvSpPr>
      <dsp:spPr>
        <a:xfrm>
          <a:off x="1407655" y="2351738"/>
          <a:ext cx="91440" cy="206904"/>
        </a:xfrm>
        <a:custGeom>
          <a:avLst/>
          <a:gdLst/>
          <a:ahLst/>
          <a:cxnLst/>
          <a:rect l="0" t="0" r="0" b="0"/>
          <a:pathLst>
            <a:path>
              <a:moveTo>
                <a:pt x="45720" y="0"/>
              </a:moveTo>
              <a:lnTo>
                <a:pt x="45720" y="206904"/>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CAC17-389D-477E-B7D0-AEAC3C3BAAC8}">
      <dsp:nvSpPr>
        <dsp:cNvPr id="0" name=""/>
        <dsp:cNvSpPr/>
      </dsp:nvSpPr>
      <dsp:spPr>
        <a:xfrm>
          <a:off x="1407655" y="1749670"/>
          <a:ext cx="91440" cy="153457"/>
        </a:xfrm>
        <a:custGeom>
          <a:avLst/>
          <a:gdLst/>
          <a:ahLst/>
          <a:cxnLst/>
          <a:rect l="0" t="0" r="0" b="0"/>
          <a:pathLst>
            <a:path>
              <a:moveTo>
                <a:pt x="45720" y="0"/>
              </a:moveTo>
              <a:lnTo>
                <a:pt x="45720" y="15345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8A011-92A2-46A1-B439-2FA760AE739B}">
      <dsp:nvSpPr>
        <dsp:cNvPr id="0" name=""/>
        <dsp:cNvSpPr/>
      </dsp:nvSpPr>
      <dsp:spPr>
        <a:xfrm>
          <a:off x="1407655" y="806909"/>
          <a:ext cx="91440" cy="136996"/>
        </a:xfrm>
        <a:custGeom>
          <a:avLst/>
          <a:gdLst/>
          <a:ahLst/>
          <a:cxnLst/>
          <a:rect l="0" t="0" r="0" b="0"/>
          <a:pathLst>
            <a:path>
              <a:moveTo>
                <a:pt x="45720" y="0"/>
              </a:moveTo>
              <a:lnTo>
                <a:pt x="45720" y="13699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D8648-8D94-4727-B94C-793EC46BE9D0}">
      <dsp:nvSpPr>
        <dsp:cNvPr id="0" name=""/>
        <dsp:cNvSpPr/>
      </dsp:nvSpPr>
      <dsp:spPr>
        <a:xfrm>
          <a:off x="647611" y="1145"/>
          <a:ext cx="1611529" cy="805764"/>
        </a:xfrm>
        <a:prstGeom prst="rect">
          <a:avLst/>
        </a:prstGeom>
        <a:solidFill>
          <a:srgbClr val="F47D5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Incident </a:t>
          </a:r>
          <a:br>
            <a:rPr lang="en-US" sz="1600" b="1" kern="1200" dirty="0" smtClean="0">
              <a:solidFill>
                <a:schemeClr val="tx1"/>
              </a:solidFill>
              <a:latin typeface="+mn-lt"/>
            </a:rPr>
          </a:br>
          <a:r>
            <a:rPr lang="en-US" sz="1600" b="1" kern="1200" dirty="0" smtClean="0">
              <a:solidFill>
                <a:schemeClr val="tx1"/>
              </a:solidFill>
              <a:latin typeface="+mn-lt"/>
            </a:rPr>
            <a:t>Commander</a:t>
          </a:r>
          <a:endParaRPr lang="en-US" sz="1600" b="1" kern="1200" dirty="0">
            <a:solidFill>
              <a:schemeClr val="tx1"/>
            </a:solidFill>
            <a:latin typeface="+mn-lt"/>
          </a:endParaRPr>
        </a:p>
      </dsp:txBody>
      <dsp:txXfrm>
        <a:off x="647611" y="1145"/>
        <a:ext cx="1611529" cy="805764"/>
      </dsp:txXfrm>
    </dsp:sp>
    <dsp:sp modelId="{E40EC3F5-3EF3-4C1A-84C6-818D613ECADB}">
      <dsp:nvSpPr>
        <dsp:cNvPr id="0" name=""/>
        <dsp:cNvSpPr/>
      </dsp:nvSpPr>
      <dsp:spPr>
        <a:xfrm>
          <a:off x="647611" y="943905"/>
          <a:ext cx="1611529" cy="805764"/>
        </a:xfrm>
        <a:prstGeom prst="rect">
          <a:avLst/>
        </a:prstGeom>
        <a:solidFill>
          <a:srgbClr val="F9995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Operations </a:t>
          </a:r>
          <a:br>
            <a:rPr lang="en-US" sz="1600" b="1" kern="1200" dirty="0" smtClean="0">
              <a:solidFill>
                <a:schemeClr val="tx1"/>
              </a:solidFill>
              <a:latin typeface="+mn-lt"/>
            </a:rPr>
          </a:br>
          <a:r>
            <a:rPr lang="en-US" sz="1600" b="1" kern="1200" dirty="0" smtClean="0">
              <a:solidFill>
                <a:schemeClr val="tx1"/>
              </a:solidFill>
              <a:latin typeface="+mn-lt"/>
            </a:rPr>
            <a:t>Section</a:t>
          </a:r>
          <a:endParaRPr lang="en-US" sz="1600" b="1" kern="1200" dirty="0">
            <a:solidFill>
              <a:schemeClr val="tx1"/>
            </a:solidFill>
            <a:latin typeface="+mn-lt"/>
          </a:endParaRPr>
        </a:p>
      </dsp:txBody>
      <dsp:txXfrm>
        <a:off x="647611" y="943905"/>
        <a:ext cx="1611529" cy="805764"/>
      </dsp:txXfrm>
    </dsp:sp>
    <dsp:sp modelId="{22BF7DD7-46BD-4C48-88C4-44A472C4819A}">
      <dsp:nvSpPr>
        <dsp:cNvPr id="0" name=""/>
        <dsp:cNvSpPr/>
      </dsp:nvSpPr>
      <dsp:spPr>
        <a:xfrm>
          <a:off x="639118" y="1903128"/>
          <a:ext cx="1628515" cy="448609"/>
        </a:xfrm>
        <a:prstGeom prst="rect">
          <a:avLst/>
        </a:prstGeom>
        <a:solidFill>
          <a:srgbClr val="FAAA6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Branch</a:t>
          </a:r>
          <a:endParaRPr lang="en-US" sz="1600" b="1" kern="1200" dirty="0">
            <a:solidFill>
              <a:schemeClr val="tx1"/>
            </a:solidFill>
            <a:latin typeface="+mn-lt"/>
          </a:endParaRPr>
        </a:p>
      </dsp:txBody>
      <dsp:txXfrm>
        <a:off x="639118" y="1903128"/>
        <a:ext cx="1628515" cy="448609"/>
      </dsp:txXfrm>
    </dsp:sp>
    <dsp:sp modelId="{7AF1698C-92FB-462A-9577-80D53A4F4116}">
      <dsp:nvSpPr>
        <dsp:cNvPr id="0" name=""/>
        <dsp:cNvSpPr/>
      </dsp:nvSpPr>
      <dsp:spPr>
        <a:xfrm>
          <a:off x="647611" y="2558642"/>
          <a:ext cx="1611529" cy="483442"/>
        </a:xfrm>
        <a:prstGeom prst="rect">
          <a:avLst/>
        </a:prstGeom>
        <a:solidFill>
          <a:srgbClr val="FAAA6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Division or Group</a:t>
          </a:r>
          <a:endParaRPr lang="en-US" sz="1600" b="1" kern="1200" dirty="0">
            <a:solidFill>
              <a:schemeClr val="tx1"/>
            </a:solidFill>
            <a:latin typeface="+mn-lt"/>
          </a:endParaRPr>
        </a:p>
      </dsp:txBody>
      <dsp:txXfrm>
        <a:off x="647611" y="2558642"/>
        <a:ext cx="1611529" cy="483442"/>
      </dsp:txXfrm>
    </dsp:sp>
    <dsp:sp modelId="{7464639A-3FBD-4D31-9DD6-916B62A313C6}">
      <dsp:nvSpPr>
        <dsp:cNvPr id="0" name=""/>
        <dsp:cNvSpPr/>
      </dsp:nvSpPr>
      <dsp:spPr>
        <a:xfrm>
          <a:off x="1050493" y="3167115"/>
          <a:ext cx="1739388" cy="354133"/>
        </a:xfrm>
        <a:prstGeom prst="rect">
          <a:avLst/>
        </a:prstGeom>
        <a:solidFill>
          <a:srgbClr val="FBC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Strike Team</a:t>
          </a:r>
          <a:endParaRPr lang="en-US" sz="1600" b="1" kern="1200" dirty="0">
            <a:solidFill>
              <a:schemeClr val="tx1"/>
            </a:solidFill>
            <a:latin typeface="+mn-lt"/>
          </a:endParaRPr>
        </a:p>
      </dsp:txBody>
      <dsp:txXfrm>
        <a:off x="1050493" y="3167115"/>
        <a:ext cx="1739388" cy="354133"/>
      </dsp:txXfrm>
    </dsp:sp>
    <dsp:sp modelId="{B19F0DC8-6FCF-434F-B1F3-4132587BAAB4}">
      <dsp:nvSpPr>
        <dsp:cNvPr id="0" name=""/>
        <dsp:cNvSpPr/>
      </dsp:nvSpPr>
      <dsp:spPr>
        <a:xfrm>
          <a:off x="1050493" y="3652242"/>
          <a:ext cx="1739388" cy="354133"/>
        </a:xfrm>
        <a:prstGeom prst="rect">
          <a:avLst/>
        </a:prstGeom>
        <a:solidFill>
          <a:srgbClr val="FBC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Task Force</a:t>
          </a:r>
          <a:endParaRPr lang="en-US" sz="1600" b="1" kern="1200" dirty="0">
            <a:solidFill>
              <a:schemeClr val="tx1"/>
            </a:solidFill>
            <a:latin typeface="+mn-lt"/>
          </a:endParaRPr>
        </a:p>
      </dsp:txBody>
      <dsp:txXfrm>
        <a:off x="1050493" y="3652242"/>
        <a:ext cx="1739388" cy="354133"/>
      </dsp:txXfrm>
    </dsp:sp>
    <dsp:sp modelId="{BECB88B1-B1C1-4C7B-8D87-B21AC11D7949}">
      <dsp:nvSpPr>
        <dsp:cNvPr id="0" name=""/>
        <dsp:cNvSpPr/>
      </dsp:nvSpPr>
      <dsp:spPr>
        <a:xfrm>
          <a:off x="1056504" y="4159979"/>
          <a:ext cx="1739388" cy="354133"/>
        </a:xfrm>
        <a:prstGeom prst="rect">
          <a:avLst/>
        </a:prstGeom>
        <a:solidFill>
          <a:srgbClr val="FBC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Single Resource</a:t>
          </a:r>
          <a:endParaRPr lang="en-US" sz="1600" b="1" kern="1200" dirty="0">
            <a:solidFill>
              <a:schemeClr val="tx1"/>
            </a:solidFill>
            <a:latin typeface="+mn-lt"/>
          </a:endParaRPr>
        </a:p>
      </dsp:txBody>
      <dsp:txXfrm>
        <a:off x="1056504" y="4159979"/>
        <a:ext cx="1739388" cy="354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9223-34C7-43B9-8A78-4E9D5A82855D}">
      <dsp:nvSpPr>
        <dsp:cNvPr id="0" name=""/>
        <dsp:cNvSpPr/>
      </dsp:nvSpPr>
      <dsp:spPr>
        <a:xfrm>
          <a:off x="384860" y="1758246"/>
          <a:ext cx="199675" cy="2436741"/>
        </a:xfrm>
        <a:custGeom>
          <a:avLst/>
          <a:gdLst/>
          <a:ahLst/>
          <a:cxnLst/>
          <a:rect l="0" t="0" r="0" b="0"/>
          <a:pathLst>
            <a:path>
              <a:moveTo>
                <a:pt x="0" y="0"/>
              </a:moveTo>
              <a:lnTo>
                <a:pt x="0" y="2436741"/>
              </a:lnTo>
              <a:lnTo>
                <a:pt x="199675" y="243674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24760-9C20-411D-BB00-0C876ED0A447}">
      <dsp:nvSpPr>
        <dsp:cNvPr id="0" name=""/>
        <dsp:cNvSpPr/>
      </dsp:nvSpPr>
      <dsp:spPr>
        <a:xfrm>
          <a:off x="384860" y="1758246"/>
          <a:ext cx="199675" cy="1897530"/>
        </a:xfrm>
        <a:custGeom>
          <a:avLst/>
          <a:gdLst/>
          <a:ahLst/>
          <a:cxnLst/>
          <a:rect l="0" t="0" r="0" b="0"/>
          <a:pathLst>
            <a:path>
              <a:moveTo>
                <a:pt x="0" y="0"/>
              </a:moveTo>
              <a:lnTo>
                <a:pt x="0" y="1897530"/>
              </a:lnTo>
              <a:lnTo>
                <a:pt x="199675" y="189753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2DEB1-61E7-40EC-BFFE-6AE0D63B257B}">
      <dsp:nvSpPr>
        <dsp:cNvPr id="0" name=""/>
        <dsp:cNvSpPr/>
      </dsp:nvSpPr>
      <dsp:spPr>
        <a:xfrm>
          <a:off x="384860" y="1758246"/>
          <a:ext cx="199675" cy="1401493"/>
        </a:xfrm>
        <a:custGeom>
          <a:avLst/>
          <a:gdLst/>
          <a:ahLst/>
          <a:cxnLst/>
          <a:rect l="0" t="0" r="0" b="0"/>
          <a:pathLst>
            <a:path>
              <a:moveTo>
                <a:pt x="0" y="0"/>
              </a:moveTo>
              <a:lnTo>
                <a:pt x="0" y="1401493"/>
              </a:lnTo>
              <a:lnTo>
                <a:pt x="199675" y="140149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5B9A9-1F68-4E35-AEFA-59CD1E7F1561}">
      <dsp:nvSpPr>
        <dsp:cNvPr id="0" name=""/>
        <dsp:cNvSpPr/>
      </dsp:nvSpPr>
      <dsp:spPr>
        <a:xfrm>
          <a:off x="384860" y="1758246"/>
          <a:ext cx="199675" cy="896144"/>
        </a:xfrm>
        <a:custGeom>
          <a:avLst/>
          <a:gdLst/>
          <a:ahLst/>
          <a:cxnLst/>
          <a:rect l="0" t="0" r="0" b="0"/>
          <a:pathLst>
            <a:path>
              <a:moveTo>
                <a:pt x="0" y="0"/>
              </a:moveTo>
              <a:lnTo>
                <a:pt x="0" y="896144"/>
              </a:lnTo>
              <a:lnTo>
                <a:pt x="199675" y="89614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4E973-5A5B-4A71-9203-B68640603F45}">
      <dsp:nvSpPr>
        <dsp:cNvPr id="0" name=""/>
        <dsp:cNvSpPr/>
      </dsp:nvSpPr>
      <dsp:spPr>
        <a:xfrm>
          <a:off x="384860" y="1758246"/>
          <a:ext cx="199675" cy="356922"/>
        </a:xfrm>
        <a:custGeom>
          <a:avLst/>
          <a:gdLst/>
          <a:ahLst/>
          <a:cxnLst/>
          <a:rect l="0" t="0" r="0" b="0"/>
          <a:pathLst>
            <a:path>
              <a:moveTo>
                <a:pt x="0" y="0"/>
              </a:moveTo>
              <a:lnTo>
                <a:pt x="0" y="356922"/>
              </a:lnTo>
              <a:lnTo>
                <a:pt x="199675" y="35692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D437-5836-433C-AD16-907E0C294D62}">
      <dsp:nvSpPr>
        <dsp:cNvPr id="0" name=""/>
        <dsp:cNvSpPr/>
      </dsp:nvSpPr>
      <dsp:spPr>
        <a:xfrm>
          <a:off x="871609" y="768343"/>
          <a:ext cx="91440" cy="253525"/>
        </a:xfrm>
        <a:custGeom>
          <a:avLst/>
          <a:gdLst/>
          <a:ahLst/>
          <a:cxnLst/>
          <a:rect l="0" t="0" r="0" b="0"/>
          <a:pathLst>
            <a:path>
              <a:moveTo>
                <a:pt x="45720" y="0"/>
              </a:moveTo>
              <a:lnTo>
                <a:pt x="45720" y="25352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D8648-8D94-4727-B94C-793EC46BE9D0}">
      <dsp:nvSpPr>
        <dsp:cNvPr id="0" name=""/>
        <dsp:cNvSpPr/>
      </dsp:nvSpPr>
      <dsp:spPr>
        <a:xfrm>
          <a:off x="271479" y="189"/>
          <a:ext cx="1291699" cy="768153"/>
        </a:xfrm>
        <a:prstGeom prst="rect">
          <a:avLst/>
        </a:prstGeom>
        <a:solidFill>
          <a:srgbClr val="F47D5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Incident </a:t>
          </a:r>
          <a:br>
            <a:rPr lang="en-US" sz="1600" b="1" kern="1200" dirty="0" smtClean="0">
              <a:solidFill>
                <a:schemeClr val="tx1"/>
              </a:solidFill>
              <a:latin typeface="+mn-lt"/>
            </a:rPr>
          </a:br>
          <a:r>
            <a:rPr lang="en-US" sz="1600" b="1" kern="1200" dirty="0" smtClean="0">
              <a:solidFill>
                <a:schemeClr val="tx1"/>
              </a:solidFill>
              <a:latin typeface="+mn-lt"/>
            </a:rPr>
            <a:t>Commander</a:t>
          </a:r>
          <a:endParaRPr lang="en-US" sz="1600" b="1" kern="1200" dirty="0">
            <a:solidFill>
              <a:schemeClr val="tx1"/>
            </a:solidFill>
            <a:latin typeface="+mn-lt"/>
          </a:endParaRPr>
        </a:p>
      </dsp:txBody>
      <dsp:txXfrm>
        <a:off x="271479" y="189"/>
        <a:ext cx="1291699" cy="768153"/>
      </dsp:txXfrm>
    </dsp:sp>
    <dsp:sp modelId="{02B9CC6B-3743-41BA-B41A-8ECB4E280A90}">
      <dsp:nvSpPr>
        <dsp:cNvPr id="0" name=""/>
        <dsp:cNvSpPr/>
      </dsp:nvSpPr>
      <dsp:spPr>
        <a:xfrm>
          <a:off x="251743" y="1021869"/>
          <a:ext cx="1331172" cy="736376"/>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Planning </a:t>
          </a:r>
          <a:br>
            <a:rPr lang="en-US" sz="1600" b="1" kern="1200" dirty="0" smtClean="0">
              <a:solidFill>
                <a:schemeClr val="tx1"/>
              </a:solidFill>
              <a:latin typeface="+mn-lt"/>
            </a:rPr>
          </a:br>
          <a:r>
            <a:rPr lang="en-US" sz="1600" b="1" kern="1200" dirty="0" smtClean="0">
              <a:solidFill>
                <a:schemeClr val="tx1"/>
              </a:solidFill>
              <a:latin typeface="+mn-lt"/>
            </a:rPr>
            <a:t>Section</a:t>
          </a:r>
          <a:endParaRPr lang="en-US" sz="1600" b="1" kern="1200" dirty="0">
            <a:solidFill>
              <a:schemeClr val="tx1"/>
            </a:solidFill>
            <a:latin typeface="+mn-lt"/>
          </a:endParaRPr>
        </a:p>
      </dsp:txBody>
      <dsp:txXfrm>
        <a:off x="251743" y="1021869"/>
        <a:ext cx="1331172" cy="736376"/>
      </dsp:txXfrm>
    </dsp:sp>
    <dsp:sp modelId="{2AF0FA36-4A5E-4E54-817C-14DC6103E30B}">
      <dsp:nvSpPr>
        <dsp:cNvPr id="0" name=""/>
        <dsp:cNvSpPr/>
      </dsp:nvSpPr>
      <dsp:spPr>
        <a:xfrm>
          <a:off x="584536" y="1938765"/>
          <a:ext cx="2897520" cy="352807"/>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Resources Unit</a:t>
          </a:r>
          <a:endParaRPr lang="en-US" sz="1600" b="1" kern="1200" dirty="0">
            <a:solidFill>
              <a:schemeClr val="tx1"/>
            </a:solidFill>
            <a:latin typeface="+mn-lt"/>
          </a:endParaRPr>
        </a:p>
      </dsp:txBody>
      <dsp:txXfrm>
        <a:off x="584536" y="1938765"/>
        <a:ext cx="2897520" cy="352807"/>
      </dsp:txXfrm>
    </dsp:sp>
    <dsp:sp modelId="{0EB11207-5E0B-4EB0-B5F6-96828C69F586}">
      <dsp:nvSpPr>
        <dsp:cNvPr id="0" name=""/>
        <dsp:cNvSpPr/>
      </dsp:nvSpPr>
      <dsp:spPr>
        <a:xfrm>
          <a:off x="584536" y="2477986"/>
          <a:ext cx="2897520" cy="352807"/>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Documentation Unit</a:t>
          </a:r>
          <a:endParaRPr lang="en-US" sz="1600" b="1" kern="1200" dirty="0">
            <a:solidFill>
              <a:schemeClr val="tx1"/>
            </a:solidFill>
            <a:latin typeface="+mn-lt"/>
          </a:endParaRPr>
        </a:p>
      </dsp:txBody>
      <dsp:txXfrm>
        <a:off x="584536" y="2477986"/>
        <a:ext cx="2897520" cy="352807"/>
      </dsp:txXfrm>
    </dsp:sp>
    <dsp:sp modelId="{CF461CD0-3652-4A04-8C06-9028E7A57D10}">
      <dsp:nvSpPr>
        <dsp:cNvPr id="0" name=""/>
        <dsp:cNvSpPr/>
      </dsp:nvSpPr>
      <dsp:spPr>
        <a:xfrm>
          <a:off x="584536" y="2983335"/>
          <a:ext cx="2897520" cy="352807"/>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Situation Unit</a:t>
          </a:r>
          <a:endParaRPr lang="en-US" sz="1600" b="1" kern="1200" dirty="0">
            <a:solidFill>
              <a:schemeClr val="tx1"/>
            </a:solidFill>
            <a:latin typeface="+mn-lt"/>
          </a:endParaRPr>
        </a:p>
      </dsp:txBody>
      <dsp:txXfrm>
        <a:off x="584536" y="2983335"/>
        <a:ext cx="2897520" cy="352807"/>
      </dsp:txXfrm>
    </dsp:sp>
    <dsp:sp modelId="{E5DB7CFE-6AE8-477E-946A-2B2E9BFB7517}">
      <dsp:nvSpPr>
        <dsp:cNvPr id="0" name=""/>
        <dsp:cNvSpPr/>
      </dsp:nvSpPr>
      <dsp:spPr>
        <a:xfrm>
          <a:off x="584536" y="3479373"/>
          <a:ext cx="2897520" cy="352807"/>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Demobilization Unit</a:t>
          </a:r>
          <a:endParaRPr lang="en-US" sz="1600" b="1" kern="1200" dirty="0">
            <a:solidFill>
              <a:schemeClr val="tx1"/>
            </a:solidFill>
            <a:latin typeface="+mn-lt"/>
          </a:endParaRPr>
        </a:p>
      </dsp:txBody>
      <dsp:txXfrm>
        <a:off x="584536" y="3479373"/>
        <a:ext cx="2897520" cy="352807"/>
      </dsp:txXfrm>
    </dsp:sp>
    <dsp:sp modelId="{18633906-D836-433F-A7C8-67D4AF489A7F}">
      <dsp:nvSpPr>
        <dsp:cNvPr id="0" name=""/>
        <dsp:cNvSpPr/>
      </dsp:nvSpPr>
      <dsp:spPr>
        <a:xfrm>
          <a:off x="584536" y="4018583"/>
          <a:ext cx="2897520" cy="352807"/>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Technical Specialists</a:t>
          </a:r>
          <a:endParaRPr lang="en-US" sz="1600" b="1" kern="1200" dirty="0">
            <a:solidFill>
              <a:schemeClr val="tx1"/>
            </a:solidFill>
          </a:endParaRPr>
        </a:p>
      </dsp:txBody>
      <dsp:txXfrm>
        <a:off x="584536" y="4018583"/>
        <a:ext cx="2897520" cy="3528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16B22-CE8F-4046-B3D4-44554B0D79B5}">
      <dsp:nvSpPr>
        <dsp:cNvPr id="0" name=""/>
        <dsp:cNvSpPr/>
      </dsp:nvSpPr>
      <dsp:spPr>
        <a:xfrm>
          <a:off x="610515" y="3512103"/>
          <a:ext cx="176389" cy="963346"/>
        </a:xfrm>
        <a:custGeom>
          <a:avLst/>
          <a:gdLst/>
          <a:ahLst/>
          <a:cxnLst/>
          <a:rect l="0" t="0" r="0" b="0"/>
          <a:pathLst>
            <a:path>
              <a:moveTo>
                <a:pt x="0" y="0"/>
              </a:moveTo>
              <a:lnTo>
                <a:pt x="0" y="963346"/>
              </a:lnTo>
              <a:lnTo>
                <a:pt x="176389" y="96334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699AD-69C5-411E-B6CE-7E7148820671}">
      <dsp:nvSpPr>
        <dsp:cNvPr id="0" name=""/>
        <dsp:cNvSpPr/>
      </dsp:nvSpPr>
      <dsp:spPr>
        <a:xfrm>
          <a:off x="610515" y="3512103"/>
          <a:ext cx="176389" cy="597950"/>
        </a:xfrm>
        <a:custGeom>
          <a:avLst/>
          <a:gdLst/>
          <a:ahLst/>
          <a:cxnLst/>
          <a:rect l="0" t="0" r="0" b="0"/>
          <a:pathLst>
            <a:path>
              <a:moveTo>
                <a:pt x="0" y="0"/>
              </a:moveTo>
              <a:lnTo>
                <a:pt x="0" y="597950"/>
              </a:lnTo>
              <a:lnTo>
                <a:pt x="176389" y="597950"/>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66D7E-A3E4-461B-9DCD-6E8394BE2DAF}">
      <dsp:nvSpPr>
        <dsp:cNvPr id="0" name=""/>
        <dsp:cNvSpPr/>
      </dsp:nvSpPr>
      <dsp:spPr>
        <a:xfrm>
          <a:off x="610515" y="3512103"/>
          <a:ext cx="176389" cy="252706"/>
        </a:xfrm>
        <a:custGeom>
          <a:avLst/>
          <a:gdLst/>
          <a:ahLst/>
          <a:cxnLst/>
          <a:rect l="0" t="0" r="0" b="0"/>
          <a:pathLst>
            <a:path>
              <a:moveTo>
                <a:pt x="0" y="0"/>
              </a:moveTo>
              <a:lnTo>
                <a:pt x="0" y="252706"/>
              </a:lnTo>
              <a:lnTo>
                <a:pt x="176389" y="25270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2D04B-6BB8-4BF0-8AA5-8485EAE80722}">
      <dsp:nvSpPr>
        <dsp:cNvPr id="0" name=""/>
        <dsp:cNvSpPr/>
      </dsp:nvSpPr>
      <dsp:spPr>
        <a:xfrm>
          <a:off x="316533" y="1377229"/>
          <a:ext cx="176389" cy="1965558"/>
        </a:xfrm>
        <a:custGeom>
          <a:avLst/>
          <a:gdLst/>
          <a:ahLst/>
          <a:cxnLst/>
          <a:rect l="0" t="0" r="0" b="0"/>
          <a:pathLst>
            <a:path>
              <a:moveTo>
                <a:pt x="0" y="0"/>
              </a:moveTo>
              <a:lnTo>
                <a:pt x="0" y="1965558"/>
              </a:lnTo>
              <a:lnTo>
                <a:pt x="176389" y="196555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05C25-B769-4FB9-AE06-B0ACDBDB2AAE}">
      <dsp:nvSpPr>
        <dsp:cNvPr id="0" name=""/>
        <dsp:cNvSpPr/>
      </dsp:nvSpPr>
      <dsp:spPr>
        <a:xfrm>
          <a:off x="610515" y="1806102"/>
          <a:ext cx="176389" cy="1056515"/>
        </a:xfrm>
        <a:custGeom>
          <a:avLst/>
          <a:gdLst/>
          <a:ahLst/>
          <a:cxnLst/>
          <a:rect l="0" t="0" r="0" b="0"/>
          <a:pathLst>
            <a:path>
              <a:moveTo>
                <a:pt x="0" y="0"/>
              </a:moveTo>
              <a:lnTo>
                <a:pt x="0" y="1056515"/>
              </a:lnTo>
              <a:lnTo>
                <a:pt x="176389" y="1056515"/>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FC9C7-1D39-4B58-9D80-4F25B2AA66CD}">
      <dsp:nvSpPr>
        <dsp:cNvPr id="0" name=""/>
        <dsp:cNvSpPr/>
      </dsp:nvSpPr>
      <dsp:spPr>
        <a:xfrm>
          <a:off x="610515" y="1806102"/>
          <a:ext cx="176389" cy="684181"/>
        </a:xfrm>
        <a:custGeom>
          <a:avLst/>
          <a:gdLst/>
          <a:ahLst/>
          <a:cxnLst/>
          <a:rect l="0" t="0" r="0" b="0"/>
          <a:pathLst>
            <a:path>
              <a:moveTo>
                <a:pt x="0" y="0"/>
              </a:moveTo>
              <a:lnTo>
                <a:pt x="0" y="684181"/>
              </a:lnTo>
              <a:lnTo>
                <a:pt x="176389" y="68418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E7553-A7A9-4E67-AA97-EC884FB7E164}">
      <dsp:nvSpPr>
        <dsp:cNvPr id="0" name=""/>
        <dsp:cNvSpPr/>
      </dsp:nvSpPr>
      <dsp:spPr>
        <a:xfrm>
          <a:off x="610515" y="1806102"/>
          <a:ext cx="176389" cy="284839"/>
        </a:xfrm>
        <a:custGeom>
          <a:avLst/>
          <a:gdLst/>
          <a:ahLst/>
          <a:cxnLst/>
          <a:rect l="0" t="0" r="0" b="0"/>
          <a:pathLst>
            <a:path>
              <a:moveTo>
                <a:pt x="0" y="0"/>
              </a:moveTo>
              <a:lnTo>
                <a:pt x="0" y="284839"/>
              </a:lnTo>
              <a:lnTo>
                <a:pt x="176389" y="284839"/>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E4016-D8C4-43D8-8700-5A8465C09749}">
      <dsp:nvSpPr>
        <dsp:cNvPr id="0" name=""/>
        <dsp:cNvSpPr/>
      </dsp:nvSpPr>
      <dsp:spPr>
        <a:xfrm>
          <a:off x="316533" y="1377229"/>
          <a:ext cx="176389" cy="276125"/>
        </a:xfrm>
        <a:custGeom>
          <a:avLst/>
          <a:gdLst/>
          <a:ahLst/>
          <a:cxnLst/>
          <a:rect l="0" t="0" r="0" b="0"/>
          <a:pathLst>
            <a:path>
              <a:moveTo>
                <a:pt x="0" y="0"/>
              </a:moveTo>
              <a:lnTo>
                <a:pt x="0" y="276125"/>
              </a:lnTo>
              <a:lnTo>
                <a:pt x="176389" y="27612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C75F4-35F9-45B3-AFB7-ADEA5B95A6CF}">
      <dsp:nvSpPr>
        <dsp:cNvPr id="0" name=""/>
        <dsp:cNvSpPr/>
      </dsp:nvSpPr>
      <dsp:spPr>
        <a:xfrm>
          <a:off x="741184" y="592573"/>
          <a:ext cx="91440" cy="196691"/>
        </a:xfrm>
        <a:custGeom>
          <a:avLst/>
          <a:gdLst/>
          <a:ahLst/>
          <a:cxnLst/>
          <a:rect l="0" t="0" r="0" b="0"/>
          <a:pathLst>
            <a:path>
              <a:moveTo>
                <a:pt x="45720" y="0"/>
              </a:moveTo>
              <a:lnTo>
                <a:pt x="45720" y="19669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D8648-8D94-4727-B94C-793EC46BE9D0}">
      <dsp:nvSpPr>
        <dsp:cNvPr id="0" name=""/>
        <dsp:cNvSpPr/>
      </dsp:nvSpPr>
      <dsp:spPr>
        <a:xfrm>
          <a:off x="198940" y="4609"/>
          <a:ext cx="1175928" cy="587964"/>
        </a:xfrm>
        <a:prstGeom prst="rect">
          <a:avLst/>
        </a:prstGeom>
        <a:solidFill>
          <a:srgbClr val="F47D5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Incident </a:t>
          </a:r>
          <a:br>
            <a:rPr lang="en-US" sz="1400" b="1" kern="1200" dirty="0" smtClean="0">
              <a:solidFill>
                <a:schemeClr val="tx1"/>
              </a:solidFill>
              <a:latin typeface="+mn-lt"/>
            </a:rPr>
          </a:br>
          <a:r>
            <a:rPr lang="en-US" sz="1400" b="1" kern="1200" dirty="0" smtClean="0">
              <a:solidFill>
                <a:schemeClr val="tx1"/>
              </a:solidFill>
              <a:latin typeface="+mn-lt"/>
            </a:rPr>
            <a:t>Commander</a:t>
          </a:r>
          <a:endParaRPr lang="en-US" sz="1400" b="1" kern="1200" dirty="0">
            <a:solidFill>
              <a:schemeClr val="tx1"/>
            </a:solidFill>
            <a:latin typeface="+mn-lt"/>
          </a:endParaRPr>
        </a:p>
      </dsp:txBody>
      <dsp:txXfrm>
        <a:off x="198940" y="4609"/>
        <a:ext cx="1175928" cy="587964"/>
      </dsp:txXfrm>
    </dsp:sp>
    <dsp:sp modelId="{6A84B43B-1B94-4632-830B-1E69A9A78862}">
      <dsp:nvSpPr>
        <dsp:cNvPr id="0" name=""/>
        <dsp:cNvSpPr/>
      </dsp:nvSpPr>
      <dsp:spPr>
        <a:xfrm>
          <a:off x="198940" y="789265"/>
          <a:ext cx="1175928" cy="587964"/>
        </a:xfrm>
        <a:prstGeom prst="rect">
          <a:avLst/>
        </a:prstGeom>
        <a:solidFill>
          <a:srgbClr val="79B6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Logistics </a:t>
          </a:r>
          <a:br>
            <a:rPr lang="en-US" sz="1400" b="1" kern="1200" dirty="0" smtClean="0">
              <a:solidFill>
                <a:schemeClr val="tx1"/>
              </a:solidFill>
              <a:latin typeface="+mn-lt"/>
            </a:rPr>
          </a:br>
          <a:r>
            <a:rPr lang="en-US" sz="1400" b="1" kern="1200" dirty="0" smtClean="0">
              <a:solidFill>
                <a:schemeClr val="tx1"/>
              </a:solidFill>
              <a:latin typeface="+mn-lt"/>
            </a:rPr>
            <a:t>Section</a:t>
          </a:r>
          <a:endParaRPr lang="en-US" sz="1400" b="1" kern="1200" dirty="0">
            <a:solidFill>
              <a:schemeClr val="tx1"/>
            </a:solidFill>
            <a:latin typeface="+mn-lt"/>
          </a:endParaRPr>
        </a:p>
      </dsp:txBody>
      <dsp:txXfrm>
        <a:off x="198940" y="789265"/>
        <a:ext cx="1175928" cy="587964"/>
      </dsp:txXfrm>
    </dsp:sp>
    <dsp:sp modelId="{A6567490-5978-49DD-AA99-EB22D7C13586}">
      <dsp:nvSpPr>
        <dsp:cNvPr id="0" name=""/>
        <dsp:cNvSpPr/>
      </dsp:nvSpPr>
      <dsp:spPr>
        <a:xfrm>
          <a:off x="492922" y="1500608"/>
          <a:ext cx="1175928" cy="305494"/>
        </a:xfrm>
        <a:prstGeom prst="rect">
          <a:avLst/>
        </a:prstGeom>
        <a:solidFill>
          <a:srgbClr val="79B6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Service Branch</a:t>
          </a:r>
          <a:endParaRPr lang="en-US" sz="1400" b="1" kern="1200" dirty="0">
            <a:solidFill>
              <a:schemeClr val="tx1"/>
            </a:solidFill>
            <a:latin typeface="+mn-lt"/>
          </a:endParaRPr>
        </a:p>
      </dsp:txBody>
      <dsp:txXfrm>
        <a:off x="492922" y="1500608"/>
        <a:ext cx="1175928" cy="305494"/>
      </dsp:txXfrm>
    </dsp:sp>
    <dsp:sp modelId="{4D284894-D422-4082-BFF6-94E0DDFF17D1}">
      <dsp:nvSpPr>
        <dsp:cNvPr id="0" name=""/>
        <dsp:cNvSpPr/>
      </dsp:nvSpPr>
      <dsp:spPr>
        <a:xfrm>
          <a:off x="786904" y="1923942"/>
          <a:ext cx="2214555" cy="333998"/>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Communication Unit</a:t>
          </a:r>
          <a:endParaRPr lang="en-US" sz="1400" b="1" kern="1200" dirty="0">
            <a:solidFill>
              <a:schemeClr val="tx1"/>
            </a:solidFill>
            <a:latin typeface="+mn-lt"/>
          </a:endParaRPr>
        </a:p>
      </dsp:txBody>
      <dsp:txXfrm>
        <a:off x="786904" y="1923942"/>
        <a:ext cx="2214555" cy="333998"/>
      </dsp:txXfrm>
    </dsp:sp>
    <dsp:sp modelId="{A740830C-4EFC-4BAE-BCDF-FCE6FB472BA3}">
      <dsp:nvSpPr>
        <dsp:cNvPr id="0" name=""/>
        <dsp:cNvSpPr/>
      </dsp:nvSpPr>
      <dsp:spPr>
        <a:xfrm>
          <a:off x="786904" y="2330977"/>
          <a:ext cx="2214555" cy="318611"/>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Medical Unit</a:t>
          </a:r>
          <a:endParaRPr lang="en-US" sz="1400" b="1" kern="1200" dirty="0">
            <a:solidFill>
              <a:schemeClr val="tx1"/>
            </a:solidFill>
            <a:latin typeface="+mn-lt"/>
          </a:endParaRPr>
        </a:p>
      </dsp:txBody>
      <dsp:txXfrm>
        <a:off x="786904" y="2330977"/>
        <a:ext cx="2214555" cy="318611"/>
      </dsp:txXfrm>
    </dsp:sp>
    <dsp:sp modelId="{E358E35E-F080-49DF-B88E-F45A444924A6}">
      <dsp:nvSpPr>
        <dsp:cNvPr id="0" name=""/>
        <dsp:cNvSpPr/>
      </dsp:nvSpPr>
      <dsp:spPr>
        <a:xfrm>
          <a:off x="786904" y="2702877"/>
          <a:ext cx="2195810" cy="319482"/>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Food Unit</a:t>
          </a:r>
          <a:endParaRPr lang="en-US" sz="1400" b="1" kern="1200" dirty="0">
            <a:solidFill>
              <a:schemeClr val="tx1"/>
            </a:solidFill>
          </a:endParaRPr>
        </a:p>
      </dsp:txBody>
      <dsp:txXfrm>
        <a:off x="786904" y="2702877"/>
        <a:ext cx="2195810" cy="319482"/>
      </dsp:txXfrm>
    </dsp:sp>
    <dsp:sp modelId="{92A305C7-22D3-45B0-A234-A3CFC807B844}">
      <dsp:nvSpPr>
        <dsp:cNvPr id="0" name=""/>
        <dsp:cNvSpPr/>
      </dsp:nvSpPr>
      <dsp:spPr>
        <a:xfrm>
          <a:off x="492922" y="3173471"/>
          <a:ext cx="1175928" cy="338632"/>
        </a:xfrm>
        <a:prstGeom prst="rect">
          <a:avLst/>
        </a:prstGeom>
        <a:solidFill>
          <a:srgbClr val="79B6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Support Branch</a:t>
          </a:r>
          <a:endParaRPr lang="en-US" sz="1400" b="1" kern="1200" dirty="0">
            <a:solidFill>
              <a:schemeClr val="tx1"/>
            </a:solidFill>
            <a:latin typeface="+mn-lt"/>
          </a:endParaRPr>
        </a:p>
      </dsp:txBody>
      <dsp:txXfrm>
        <a:off x="492922" y="3173471"/>
        <a:ext cx="1175928" cy="338632"/>
      </dsp:txXfrm>
    </dsp:sp>
    <dsp:sp modelId="{B12D16E3-A927-4DEC-9586-B5960A2361B1}">
      <dsp:nvSpPr>
        <dsp:cNvPr id="0" name=""/>
        <dsp:cNvSpPr/>
      </dsp:nvSpPr>
      <dsp:spPr>
        <a:xfrm>
          <a:off x="786904" y="3632948"/>
          <a:ext cx="2214555" cy="263725"/>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Supply Unit</a:t>
          </a:r>
          <a:endParaRPr lang="en-US" sz="1400" b="1" kern="1200" dirty="0">
            <a:solidFill>
              <a:schemeClr val="tx1"/>
            </a:solidFill>
            <a:latin typeface="+mn-lt"/>
          </a:endParaRPr>
        </a:p>
      </dsp:txBody>
      <dsp:txXfrm>
        <a:off x="786904" y="3632948"/>
        <a:ext cx="2214555" cy="263725"/>
      </dsp:txXfrm>
    </dsp:sp>
    <dsp:sp modelId="{877C50B6-DC62-4CAB-AFEE-564A6FCE62CA}">
      <dsp:nvSpPr>
        <dsp:cNvPr id="0" name=""/>
        <dsp:cNvSpPr/>
      </dsp:nvSpPr>
      <dsp:spPr>
        <a:xfrm>
          <a:off x="786904" y="3970169"/>
          <a:ext cx="2198997" cy="279770"/>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Facilities Unit</a:t>
          </a:r>
          <a:endParaRPr lang="en-US" sz="1400" b="1" kern="1200" dirty="0">
            <a:solidFill>
              <a:schemeClr val="tx1"/>
            </a:solidFill>
            <a:latin typeface="+mn-lt"/>
          </a:endParaRPr>
        </a:p>
      </dsp:txBody>
      <dsp:txXfrm>
        <a:off x="786904" y="3970169"/>
        <a:ext cx="2198997" cy="279770"/>
      </dsp:txXfrm>
    </dsp:sp>
    <dsp:sp modelId="{DE9BA1B5-E9D6-4933-B08D-F725A848E5E2}">
      <dsp:nvSpPr>
        <dsp:cNvPr id="0" name=""/>
        <dsp:cNvSpPr/>
      </dsp:nvSpPr>
      <dsp:spPr>
        <a:xfrm>
          <a:off x="786904" y="4325434"/>
          <a:ext cx="2211920" cy="300032"/>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Ground Support Unit</a:t>
          </a:r>
          <a:endParaRPr lang="en-US" sz="1400" b="1" kern="1200" dirty="0">
            <a:solidFill>
              <a:schemeClr val="tx1"/>
            </a:solidFill>
          </a:endParaRPr>
        </a:p>
      </dsp:txBody>
      <dsp:txXfrm>
        <a:off x="786904" y="4325434"/>
        <a:ext cx="2211920" cy="300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B80B-8884-4A28-B926-53FA9F0C4F66}">
      <dsp:nvSpPr>
        <dsp:cNvPr id="0" name=""/>
        <dsp:cNvSpPr/>
      </dsp:nvSpPr>
      <dsp:spPr>
        <a:xfrm>
          <a:off x="542960" y="2141204"/>
          <a:ext cx="235276" cy="1974184"/>
        </a:xfrm>
        <a:custGeom>
          <a:avLst/>
          <a:gdLst/>
          <a:ahLst/>
          <a:cxnLst/>
          <a:rect l="0" t="0" r="0" b="0"/>
          <a:pathLst>
            <a:path>
              <a:moveTo>
                <a:pt x="0" y="0"/>
              </a:moveTo>
              <a:lnTo>
                <a:pt x="0" y="1974184"/>
              </a:lnTo>
              <a:lnTo>
                <a:pt x="235276" y="197418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C2500-FD64-4ED0-A9AC-53700DEC4A5D}">
      <dsp:nvSpPr>
        <dsp:cNvPr id="0" name=""/>
        <dsp:cNvSpPr/>
      </dsp:nvSpPr>
      <dsp:spPr>
        <a:xfrm>
          <a:off x="542960" y="2141204"/>
          <a:ext cx="235276" cy="1447171"/>
        </a:xfrm>
        <a:custGeom>
          <a:avLst/>
          <a:gdLst/>
          <a:ahLst/>
          <a:cxnLst/>
          <a:rect l="0" t="0" r="0" b="0"/>
          <a:pathLst>
            <a:path>
              <a:moveTo>
                <a:pt x="0" y="0"/>
              </a:moveTo>
              <a:lnTo>
                <a:pt x="0" y="1447171"/>
              </a:lnTo>
              <a:lnTo>
                <a:pt x="235276" y="144717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A6075-B8D7-4C92-B6C6-4124F5C454F9}">
      <dsp:nvSpPr>
        <dsp:cNvPr id="0" name=""/>
        <dsp:cNvSpPr/>
      </dsp:nvSpPr>
      <dsp:spPr>
        <a:xfrm>
          <a:off x="542960" y="2141204"/>
          <a:ext cx="235276" cy="920157"/>
        </a:xfrm>
        <a:custGeom>
          <a:avLst/>
          <a:gdLst/>
          <a:ahLst/>
          <a:cxnLst/>
          <a:rect l="0" t="0" r="0" b="0"/>
          <a:pathLst>
            <a:path>
              <a:moveTo>
                <a:pt x="0" y="0"/>
              </a:moveTo>
              <a:lnTo>
                <a:pt x="0" y="920157"/>
              </a:lnTo>
              <a:lnTo>
                <a:pt x="235276" y="92015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2B6B3-055A-45B2-A528-B7EF317836A2}">
      <dsp:nvSpPr>
        <dsp:cNvPr id="0" name=""/>
        <dsp:cNvSpPr/>
      </dsp:nvSpPr>
      <dsp:spPr>
        <a:xfrm>
          <a:off x="542960" y="2141204"/>
          <a:ext cx="235276" cy="371899"/>
        </a:xfrm>
        <a:custGeom>
          <a:avLst/>
          <a:gdLst/>
          <a:ahLst/>
          <a:cxnLst/>
          <a:rect l="0" t="0" r="0" b="0"/>
          <a:pathLst>
            <a:path>
              <a:moveTo>
                <a:pt x="0" y="0"/>
              </a:moveTo>
              <a:lnTo>
                <a:pt x="0" y="371899"/>
              </a:lnTo>
              <a:lnTo>
                <a:pt x="235276" y="37189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173A5-EB50-4539-AFAB-391ABBC8C9C0}">
      <dsp:nvSpPr>
        <dsp:cNvPr id="0" name=""/>
        <dsp:cNvSpPr/>
      </dsp:nvSpPr>
      <dsp:spPr>
        <a:xfrm>
          <a:off x="1124644" y="933184"/>
          <a:ext cx="91440" cy="277675"/>
        </a:xfrm>
        <a:custGeom>
          <a:avLst/>
          <a:gdLst/>
          <a:ahLst/>
          <a:cxnLst/>
          <a:rect l="0" t="0" r="0" b="0"/>
          <a:pathLst>
            <a:path>
              <a:moveTo>
                <a:pt x="45720" y="0"/>
              </a:moveTo>
              <a:lnTo>
                <a:pt x="45720" y="27767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D8648-8D94-4727-B94C-793EC46BE9D0}">
      <dsp:nvSpPr>
        <dsp:cNvPr id="0" name=""/>
        <dsp:cNvSpPr/>
      </dsp:nvSpPr>
      <dsp:spPr>
        <a:xfrm>
          <a:off x="386109" y="2838"/>
          <a:ext cx="1568508" cy="930345"/>
        </a:xfrm>
        <a:prstGeom prst="rect">
          <a:avLst/>
        </a:prstGeom>
        <a:solidFill>
          <a:srgbClr val="F47D5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Incident </a:t>
          </a:r>
          <a:br>
            <a:rPr lang="en-US" sz="1600" b="1" kern="1200" dirty="0" smtClean="0">
              <a:solidFill>
                <a:schemeClr val="tx1"/>
              </a:solidFill>
              <a:latin typeface="+mn-lt"/>
            </a:rPr>
          </a:br>
          <a:r>
            <a:rPr lang="en-US" sz="1600" b="1" kern="1200" dirty="0" smtClean="0">
              <a:solidFill>
                <a:schemeClr val="tx1"/>
              </a:solidFill>
              <a:latin typeface="+mn-lt"/>
            </a:rPr>
            <a:t>Commander</a:t>
          </a:r>
          <a:endParaRPr lang="en-US" sz="1600" b="1" kern="1200" dirty="0">
            <a:solidFill>
              <a:schemeClr val="tx1"/>
            </a:solidFill>
            <a:latin typeface="+mn-lt"/>
          </a:endParaRPr>
        </a:p>
      </dsp:txBody>
      <dsp:txXfrm>
        <a:off x="386109" y="2838"/>
        <a:ext cx="1568508" cy="930345"/>
      </dsp:txXfrm>
    </dsp:sp>
    <dsp:sp modelId="{056D9095-25FB-4459-8E35-73996D5E9724}">
      <dsp:nvSpPr>
        <dsp:cNvPr id="0" name=""/>
        <dsp:cNvSpPr/>
      </dsp:nvSpPr>
      <dsp:spPr>
        <a:xfrm>
          <a:off x="386109" y="1210859"/>
          <a:ext cx="1568508" cy="930345"/>
        </a:xfrm>
        <a:prstGeom prst="rect">
          <a:avLst/>
        </a:prstGeom>
        <a:gradFill rotWithShape="0">
          <a:gsLst>
            <a:gs pos="0">
              <a:schemeClr val="accent1">
                <a:alpha val="70000"/>
                <a:hueOff val="0"/>
                <a:satOff val="0"/>
                <a:lumOff val="0"/>
                <a:alphaOff val="0"/>
                <a:shade val="51000"/>
                <a:satMod val="130000"/>
              </a:schemeClr>
            </a:gs>
            <a:gs pos="80000">
              <a:schemeClr val="accent1">
                <a:alpha val="70000"/>
                <a:hueOff val="0"/>
                <a:satOff val="0"/>
                <a:lumOff val="0"/>
                <a:alphaOff val="0"/>
                <a:shade val="93000"/>
                <a:satMod val="130000"/>
              </a:schemeClr>
            </a:gs>
            <a:gs pos="100000">
              <a:schemeClr val="accent1">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n-lt"/>
            </a:rPr>
            <a:t>Finance/</a:t>
          </a:r>
          <a:br>
            <a:rPr lang="en-US" sz="1600" b="1" kern="1200" dirty="0" smtClean="0">
              <a:solidFill>
                <a:schemeClr val="bg1"/>
              </a:solidFill>
              <a:latin typeface="+mn-lt"/>
            </a:rPr>
          </a:br>
          <a:r>
            <a:rPr lang="en-US" sz="1600" b="1" kern="1200" dirty="0" smtClean="0">
              <a:solidFill>
                <a:schemeClr val="bg1"/>
              </a:solidFill>
              <a:latin typeface="+mn-lt"/>
            </a:rPr>
            <a:t>Administration </a:t>
          </a:r>
          <a:br>
            <a:rPr lang="en-US" sz="1600" b="1" kern="1200" dirty="0" smtClean="0">
              <a:solidFill>
                <a:schemeClr val="bg1"/>
              </a:solidFill>
              <a:latin typeface="+mn-lt"/>
            </a:rPr>
          </a:br>
          <a:r>
            <a:rPr lang="en-US" sz="1600" b="1" kern="1200" dirty="0" smtClean="0">
              <a:solidFill>
                <a:schemeClr val="bg1"/>
              </a:solidFill>
              <a:latin typeface="+mn-lt"/>
            </a:rPr>
            <a:t>Section</a:t>
          </a:r>
          <a:endParaRPr lang="en-US" sz="1600" b="1" kern="1200" dirty="0">
            <a:solidFill>
              <a:schemeClr val="bg1"/>
            </a:solidFill>
            <a:latin typeface="+mn-lt"/>
          </a:endParaRPr>
        </a:p>
      </dsp:txBody>
      <dsp:txXfrm>
        <a:off x="386109" y="1210859"/>
        <a:ext cx="1568508" cy="930345"/>
      </dsp:txXfrm>
    </dsp:sp>
    <dsp:sp modelId="{B38A2A88-3414-4B14-9D59-A186CB5A043B}">
      <dsp:nvSpPr>
        <dsp:cNvPr id="0" name=""/>
        <dsp:cNvSpPr/>
      </dsp:nvSpPr>
      <dsp:spPr>
        <a:xfrm>
          <a:off x="778236" y="2314261"/>
          <a:ext cx="2645653" cy="397685"/>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n-lt"/>
            </a:rPr>
            <a:t>Time Unit</a:t>
          </a:r>
          <a:endParaRPr lang="en-US" sz="1600" b="1" kern="1200" dirty="0">
            <a:solidFill>
              <a:schemeClr val="bg1"/>
            </a:solidFill>
            <a:latin typeface="+mn-lt"/>
          </a:endParaRPr>
        </a:p>
      </dsp:txBody>
      <dsp:txXfrm>
        <a:off x="778236" y="2314261"/>
        <a:ext cx="2645653" cy="397685"/>
      </dsp:txXfrm>
    </dsp:sp>
    <dsp:sp modelId="{4E10EF6C-CDC7-4635-81A5-F4D4ED52422D}">
      <dsp:nvSpPr>
        <dsp:cNvPr id="0" name=""/>
        <dsp:cNvSpPr/>
      </dsp:nvSpPr>
      <dsp:spPr>
        <a:xfrm>
          <a:off x="778236" y="2862520"/>
          <a:ext cx="2645653" cy="397685"/>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n-lt"/>
            </a:rPr>
            <a:t>Procurement Unit</a:t>
          </a:r>
          <a:endParaRPr lang="en-US" sz="1600" b="1" kern="1200" dirty="0">
            <a:solidFill>
              <a:schemeClr val="bg1"/>
            </a:solidFill>
            <a:latin typeface="+mn-lt"/>
          </a:endParaRPr>
        </a:p>
      </dsp:txBody>
      <dsp:txXfrm>
        <a:off x="778236" y="2862520"/>
        <a:ext cx="2645653" cy="397685"/>
      </dsp:txXfrm>
    </dsp:sp>
    <dsp:sp modelId="{1C697D2D-C36B-40E6-97DE-56053341C3F0}">
      <dsp:nvSpPr>
        <dsp:cNvPr id="0" name=""/>
        <dsp:cNvSpPr/>
      </dsp:nvSpPr>
      <dsp:spPr>
        <a:xfrm>
          <a:off x="778236" y="3389533"/>
          <a:ext cx="2645653" cy="397685"/>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Compensation Unit</a:t>
          </a:r>
          <a:endParaRPr lang="en-US" sz="1600" b="1" kern="1200" dirty="0">
            <a:latin typeface="+mn-lt"/>
          </a:endParaRPr>
        </a:p>
      </dsp:txBody>
      <dsp:txXfrm>
        <a:off x="778236" y="3389533"/>
        <a:ext cx="2645653" cy="397685"/>
      </dsp:txXfrm>
    </dsp:sp>
    <dsp:sp modelId="{57E1A70D-254B-4EAA-BD32-CDAC4A850779}">
      <dsp:nvSpPr>
        <dsp:cNvPr id="0" name=""/>
        <dsp:cNvSpPr/>
      </dsp:nvSpPr>
      <dsp:spPr>
        <a:xfrm>
          <a:off x="778236" y="3916547"/>
          <a:ext cx="2645653" cy="397685"/>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Cost Unit</a:t>
          </a:r>
          <a:endParaRPr lang="en-US" sz="1600" b="1" kern="1200" dirty="0">
            <a:latin typeface="+mn-lt"/>
          </a:endParaRPr>
        </a:p>
      </dsp:txBody>
      <dsp:txXfrm>
        <a:off x="778236" y="3916547"/>
        <a:ext cx="2645653" cy="397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8995-2691-4121-9D5B-D5CA2A107069}">
      <dsp:nvSpPr>
        <dsp:cNvPr id="0" name=""/>
        <dsp:cNvSpPr/>
      </dsp:nvSpPr>
      <dsp:spPr>
        <a:xfrm>
          <a:off x="3714054" y="495023"/>
          <a:ext cx="137629" cy="854809"/>
        </a:xfrm>
        <a:custGeom>
          <a:avLst/>
          <a:gdLst/>
          <a:ahLst/>
          <a:cxnLst/>
          <a:rect l="0" t="0" r="0" b="0"/>
          <a:pathLst>
            <a:path>
              <a:moveTo>
                <a:pt x="137629" y="0"/>
              </a:moveTo>
              <a:lnTo>
                <a:pt x="137629" y="854809"/>
              </a:lnTo>
              <a:lnTo>
                <a:pt x="0" y="854809"/>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038C2-9234-4F0C-A5A8-004C88437216}">
      <dsp:nvSpPr>
        <dsp:cNvPr id="0" name=""/>
        <dsp:cNvSpPr/>
      </dsp:nvSpPr>
      <dsp:spPr>
        <a:xfrm>
          <a:off x="3851684" y="495023"/>
          <a:ext cx="103733" cy="454452"/>
        </a:xfrm>
        <a:custGeom>
          <a:avLst/>
          <a:gdLst/>
          <a:ahLst/>
          <a:cxnLst/>
          <a:rect l="0" t="0" r="0" b="0"/>
          <a:pathLst>
            <a:path>
              <a:moveTo>
                <a:pt x="0" y="0"/>
              </a:moveTo>
              <a:lnTo>
                <a:pt x="0" y="454452"/>
              </a:lnTo>
              <a:lnTo>
                <a:pt x="103733" y="45445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C07A2-450B-4D2B-928B-4474CC87C3D6}">
      <dsp:nvSpPr>
        <dsp:cNvPr id="0" name=""/>
        <dsp:cNvSpPr/>
      </dsp:nvSpPr>
      <dsp:spPr>
        <a:xfrm>
          <a:off x="3747950" y="495023"/>
          <a:ext cx="103733" cy="454452"/>
        </a:xfrm>
        <a:custGeom>
          <a:avLst/>
          <a:gdLst/>
          <a:ahLst/>
          <a:cxnLst/>
          <a:rect l="0" t="0" r="0" b="0"/>
          <a:pathLst>
            <a:path>
              <a:moveTo>
                <a:pt x="103733" y="0"/>
              </a:moveTo>
              <a:lnTo>
                <a:pt x="103733" y="454452"/>
              </a:lnTo>
              <a:lnTo>
                <a:pt x="0" y="45445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9B80B-8884-4A28-B926-53FA9F0C4F66}">
      <dsp:nvSpPr>
        <dsp:cNvPr id="0" name=""/>
        <dsp:cNvSpPr/>
      </dsp:nvSpPr>
      <dsp:spPr>
        <a:xfrm>
          <a:off x="5328209" y="2362461"/>
          <a:ext cx="148190" cy="2558763"/>
        </a:xfrm>
        <a:custGeom>
          <a:avLst/>
          <a:gdLst/>
          <a:ahLst/>
          <a:cxnLst/>
          <a:rect l="0" t="0" r="0" b="0"/>
          <a:pathLst>
            <a:path>
              <a:moveTo>
                <a:pt x="0" y="0"/>
              </a:moveTo>
              <a:lnTo>
                <a:pt x="0" y="2558763"/>
              </a:lnTo>
              <a:lnTo>
                <a:pt x="148190" y="255876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C2500-FD64-4ED0-A9AC-53700DEC4A5D}">
      <dsp:nvSpPr>
        <dsp:cNvPr id="0" name=""/>
        <dsp:cNvSpPr/>
      </dsp:nvSpPr>
      <dsp:spPr>
        <a:xfrm>
          <a:off x="5328209" y="2362461"/>
          <a:ext cx="148190" cy="1857326"/>
        </a:xfrm>
        <a:custGeom>
          <a:avLst/>
          <a:gdLst/>
          <a:ahLst/>
          <a:cxnLst/>
          <a:rect l="0" t="0" r="0" b="0"/>
          <a:pathLst>
            <a:path>
              <a:moveTo>
                <a:pt x="0" y="0"/>
              </a:moveTo>
              <a:lnTo>
                <a:pt x="0" y="1857326"/>
              </a:lnTo>
              <a:lnTo>
                <a:pt x="148190" y="185732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A6075-B8D7-4C92-B6C6-4124F5C454F9}">
      <dsp:nvSpPr>
        <dsp:cNvPr id="0" name=""/>
        <dsp:cNvSpPr/>
      </dsp:nvSpPr>
      <dsp:spPr>
        <a:xfrm>
          <a:off x="5328209" y="2362461"/>
          <a:ext cx="148190" cy="1155889"/>
        </a:xfrm>
        <a:custGeom>
          <a:avLst/>
          <a:gdLst/>
          <a:ahLst/>
          <a:cxnLst/>
          <a:rect l="0" t="0" r="0" b="0"/>
          <a:pathLst>
            <a:path>
              <a:moveTo>
                <a:pt x="0" y="0"/>
              </a:moveTo>
              <a:lnTo>
                <a:pt x="0" y="1155889"/>
              </a:lnTo>
              <a:lnTo>
                <a:pt x="148190" y="115588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2B6B3-055A-45B2-A528-B7EF317836A2}">
      <dsp:nvSpPr>
        <dsp:cNvPr id="0" name=""/>
        <dsp:cNvSpPr/>
      </dsp:nvSpPr>
      <dsp:spPr>
        <a:xfrm>
          <a:off x="5328209" y="2362461"/>
          <a:ext cx="148190" cy="454452"/>
        </a:xfrm>
        <a:custGeom>
          <a:avLst/>
          <a:gdLst/>
          <a:ahLst/>
          <a:cxnLst/>
          <a:rect l="0" t="0" r="0" b="0"/>
          <a:pathLst>
            <a:path>
              <a:moveTo>
                <a:pt x="0" y="0"/>
              </a:moveTo>
              <a:lnTo>
                <a:pt x="0" y="454452"/>
              </a:lnTo>
              <a:lnTo>
                <a:pt x="148190" y="45445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173A5-EB50-4539-AFAB-391ABBC8C9C0}">
      <dsp:nvSpPr>
        <dsp:cNvPr id="0" name=""/>
        <dsp:cNvSpPr/>
      </dsp:nvSpPr>
      <dsp:spPr>
        <a:xfrm>
          <a:off x="3851684" y="495023"/>
          <a:ext cx="1871701" cy="1373468"/>
        </a:xfrm>
        <a:custGeom>
          <a:avLst/>
          <a:gdLst/>
          <a:ahLst/>
          <a:cxnLst/>
          <a:rect l="0" t="0" r="0" b="0"/>
          <a:pathLst>
            <a:path>
              <a:moveTo>
                <a:pt x="0" y="0"/>
              </a:moveTo>
              <a:lnTo>
                <a:pt x="0" y="1269734"/>
              </a:lnTo>
              <a:lnTo>
                <a:pt x="1871701" y="1269734"/>
              </a:lnTo>
              <a:lnTo>
                <a:pt x="1871701" y="13734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699AD-69C5-411E-B6CE-7E7148820671}">
      <dsp:nvSpPr>
        <dsp:cNvPr id="0" name=""/>
        <dsp:cNvSpPr/>
      </dsp:nvSpPr>
      <dsp:spPr>
        <a:xfrm>
          <a:off x="4222606" y="4762794"/>
          <a:ext cx="148190" cy="897849"/>
        </a:xfrm>
        <a:custGeom>
          <a:avLst/>
          <a:gdLst/>
          <a:ahLst/>
          <a:cxnLst/>
          <a:rect l="0" t="0" r="0" b="0"/>
          <a:pathLst>
            <a:path>
              <a:moveTo>
                <a:pt x="0" y="0"/>
              </a:moveTo>
              <a:lnTo>
                <a:pt x="0" y="897849"/>
              </a:lnTo>
              <a:lnTo>
                <a:pt x="148190" y="897849"/>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66D7E-A3E4-461B-9DCD-6E8394BE2DAF}">
      <dsp:nvSpPr>
        <dsp:cNvPr id="0" name=""/>
        <dsp:cNvSpPr/>
      </dsp:nvSpPr>
      <dsp:spPr>
        <a:xfrm>
          <a:off x="4222606" y="4762794"/>
          <a:ext cx="148190" cy="326059"/>
        </a:xfrm>
        <a:custGeom>
          <a:avLst/>
          <a:gdLst/>
          <a:ahLst/>
          <a:cxnLst/>
          <a:rect l="0" t="0" r="0" b="0"/>
          <a:pathLst>
            <a:path>
              <a:moveTo>
                <a:pt x="0" y="0"/>
              </a:moveTo>
              <a:lnTo>
                <a:pt x="0" y="326059"/>
              </a:lnTo>
              <a:lnTo>
                <a:pt x="148190" y="326059"/>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2D04B-6BB8-4BF0-8AA5-8485EAE80722}">
      <dsp:nvSpPr>
        <dsp:cNvPr id="0" name=""/>
        <dsp:cNvSpPr/>
      </dsp:nvSpPr>
      <dsp:spPr>
        <a:xfrm>
          <a:off x="3975621" y="2362461"/>
          <a:ext cx="148190" cy="2153347"/>
        </a:xfrm>
        <a:custGeom>
          <a:avLst/>
          <a:gdLst/>
          <a:ahLst/>
          <a:cxnLst/>
          <a:rect l="0" t="0" r="0" b="0"/>
          <a:pathLst>
            <a:path>
              <a:moveTo>
                <a:pt x="0" y="0"/>
              </a:moveTo>
              <a:lnTo>
                <a:pt x="0" y="2153347"/>
              </a:lnTo>
              <a:lnTo>
                <a:pt x="148190" y="215334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FC9C7-1D39-4B58-9D80-4F25B2AA66CD}">
      <dsp:nvSpPr>
        <dsp:cNvPr id="0" name=""/>
        <dsp:cNvSpPr/>
      </dsp:nvSpPr>
      <dsp:spPr>
        <a:xfrm>
          <a:off x="4222606" y="3063899"/>
          <a:ext cx="148190" cy="833959"/>
        </a:xfrm>
        <a:custGeom>
          <a:avLst/>
          <a:gdLst/>
          <a:ahLst/>
          <a:cxnLst/>
          <a:rect l="0" t="0" r="0" b="0"/>
          <a:pathLst>
            <a:path>
              <a:moveTo>
                <a:pt x="0" y="0"/>
              </a:moveTo>
              <a:lnTo>
                <a:pt x="0" y="833959"/>
              </a:lnTo>
              <a:lnTo>
                <a:pt x="148190" y="833959"/>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E7553-A7A9-4E67-AA97-EC884FB7E164}">
      <dsp:nvSpPr>
        <dsp:cNvPr id="0" name=""/>
        <dsp:cNvSpPr/>
      </dsp:nvSpPr>
      <dsp:spPr>
        <a:xfrm>
          <a:off x="4222606" y="3063899"/>
          <a:ext cx="148190" cy="323532"/>
        </a:xfrm>
        <a:custGeom>
          <a:avLst/>
          <a:gdLst/>
          <a:ahLst/>
          <a:cxnLst/>
          <a:rect l="0" t="0" r="0" b="0"/>
          <a:pathLst>
            <a:path>
              <a:moveTo>
                <a:pt x="0" y="0"/>
              </a:moveTo>
              <a:lnTo>
                <a:pt x="0" y="323532"/>
              </a:lnTo>
              <a:lnTo>
                <a:pt x="148190" y="323532"/>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E4016-D8C4-43D8-8700-5A8465C09749}">
      <dsp:nvSpPr>
        <dsp:cNvPr id="0" name=""/>
        <dsp:cNvSpPr/>
      </dsp:nvSpPr>
      <dsp:spPr>
        <a:xfrm>
          <a:off x="3975621" y="2362461"/>
          <a:ext cx="148190" cy="454452"/>
        </a:xfrm>
        <a:custGeom>
          <a:avLst/>
          <a:gdLst/>
          <a:ahLst/>
          <a:cxnLst/>
          <a:rect l="0" t="0" r="0" b="0"/>
          <a:pathLst>
            <a:path>
              <a:moveTo>
                <a:pt x="0" y="0"/>
              </a:moveTo>
              <a:lnTo>
                <a:pt x="0" y="454452"/>
              </a:lnTo>
              <a:lnTo>
                <a:pt x="148190" y="45445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F7E32D-FE2D-4EF4-8E91-F5D1163EF74F}">
      <dsp:nvSpPr>
        <dsp:cNvPr id="0" name=""/>
        <dsp:cNvSpPr/>
      </dsp:nvSpPr>
      <dsp:spPr>
        <a:xfrm>
          <a:off x="3851684" y="495023"/>
          <a:ext cx="519112" cy="1373468"/>
        </a:xfrm>
        <a:custGeom>
          <a:avLst/>
          <a:gdLst/>
          <a:ahLst/>
          <a:cxnLst/>
          <a:rect l="0" t="0" r="0" b="0"/>
          <a:pathLst>
            <a:path>
              <a:moveTo>
                <a:pt x="0" y="0"/>
              </a:moveTo>
              <a:lnTo>
                <a:pt x="0" y="1269734"/>
              </a:lnTo>
              <a:lnTo>
                <a:pt x="519112" y="1269734"/>
              </a:lnTo>
              <a:lnTo>
                <a:pt x="519112" y="13734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24760-9C20-411D-BB00-0C876ED0A447}">
      <dsp:nvSpPr>
        <dsp:cNvPr id="0" name=""/>
        <dsp:cNvSpPr/>
      </dsp:nvSpPr>
      <dsp:spPr>
        <a:xfrm>
          <a:off x="2780214" y="2362461"/>
          <a:ext cx="148190" cy="2558763"/>
        </a:xfrm>
        <a:custGeom>
          <a:avLst/>
          <a:gdLst/>
          <a:ahLst/>
          <a:cxnLst/>
          <a:rect l="0" t="0" r="0" b="0"/>
          <a:pathLst>
            <a:path>
              <a:moveTo>
                <a:pt x="0" y="0"/>
              </a:moveTo>
              <a:lnTo>
                <a:pt x="0" y="2558763"/>
              </a:lnTo>
              <a:lnTo>
                <a:pt x="148190" y="255876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2DEB1-61E7-40EC-BFFE-6AE0D63B257B}">
      <dsp:nvSpPr>
        <dsp:cNvPr id="0" name=""/>
        <dsp:cNvSpPr/>
      </dsp:nvSpPr>
      <dsp:spPr>
        <a:xfrm>
          <a:off x="2780214" y="2362461"/>
          <a:ext cx="148190" cy="1857326"/>
        </a:xfrm>
        <a:custGeom>
          <a:avLst/>
          <a:gdLst/>
          <a:ahLst/>
          <a:cxnLst/>
          <a:rect l="0" t="0" r="0" b="0"/>
          <a:pathLst>
            <a:path>
              <a:moveTo>
                <a:pt x="0" y="0"/>
              </a:moveTo>
              <a:lnTo>
                <a:pt x="0" y="1857326"/>
              </a:lnTo>
              <a:lnTo>
                <a:pt x="148190" y="185732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5B9A9-1F68-4E35-AEFA-59CD1E7F1561}">
      <dsp:nvSpPr>
        <dsp:cNvPr id="0" name=""/>
        <dsp:cNvSpPr/>
      </dsp:nvSpPr>
      <dsp:spPr>
        <a:xfrm>
          <a:off x="2780214" y="2362461"/>
          <a:ext cx="148190" cy="1155889"/>
        </a:xfrm>
        <a:custGeom>
          <a:avLst/>
          <a:gdLst/>
          <a:ahLst/>
          <a:cxnLst/>
          <a:rect l="0" t="0" r="0" b="0"/>
          <a:pathLst>
            <a:path>
              <a:moveTo>
                <a:pt x="0" y="0"/>
              </a:moveTo>
              <a:lnTo>
                <a:pt x="0" y="1155889"/>
              </a:lnTo>
              <a:lnTo>
                <a:pt x="148190" y="115588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4E973-5A5B-4A71-9203-B68640603F45}">
      <dsp:nvSpPr>
        <dsp:cNvPr id="0" name=""/>
        <dsp:cNvSpPr/>
      </dsp:nvSpPr>
      <dsp:spPr>
        <a:xfrm>
          <a:off x="2780214" y="2362461"/>
          <a:ext cx="148190" cy="454452"/>
        </a:xfrm>
        <a:custGeom>
          <a:avLst/>
          <a:gdLst/>
          <a:ahLst/>
          <a:cxnLst/>
          <a:rect l="0" t="0" r="0" b="0"/>
          <a:pathLst>
            <a:path>
              <a:moveTo>
                <a:pt x="0" y="0"/>
              </a:moveTo>
              <a:lnTo>
                <a:pt x="0" y="454452"/>
              </a:lnTo>
              <a:lnTo>
                <a:pt x="148190" y="45445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D437-5836-433C-AD16-907E0C294D62}">
      <dsp:nvSpPr>
        <dsp:cNvPr id="0" name=""/>
        <dsp:cNvSpPr/>
      </dsp:nvSpPr>
      <dsp:spPr>
        <a:xfrm>
          <a:off x="3175389" y="495023"/>
          <a:ext cx="676294" cy="1373468"/>
        </a:xfrm>
        <a:custGeom>
          <a:avLst/>
          <a:gdLst/>
          <a:ahLst/>
          <a:cxnLst/>
          <a:rect l="0" t="0" r="0" b="0"/>
          <a:pathLst>
            <a:path>
              <a:moveTo>
                <a:pt x="676294" y="0"/>
              </a:moveTo>
              <a:lnTo>
                <a:pt x="676294" y="1269734"/>
              </a:lnTo>
              <a:lnTo>
                <a:pt x="0" y="1269734"/>
              </a:lnTo>
              <a:lnTo>
                <a:pt x="0" y="13734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7D2DE-F4F0-4DFF-8A70-C9AAC34102D6}">
      <dsp:nvSpPr>
        <dsp:cNvPr id="0" name=""/>
        <dsp:cNvSpPr/>
      </dsp:nvSpPr>
      <dsp:spPr>
        <a:xfrm>
          <a:off x="1584807" y="3733539"/>
          <a:ext cx="151875" cy="1309761"/>
        </a:xfrm>
        <a:custGeom>
          <a:avLst/>
          <a:gdLst/>
          <a:ahLst/>
          <a:cxnLst/>
          <a:rect l="0" t="0" r="0" b="0"/>
          <a:pathLst>
            <a:path>
              <a:moveTo>
                <a:pt x="0" y="0"/>
              </a:moveTo>
              <a:lnTo>
                <a:pt x="0" y="1309761"/>
              </a:lnTo>
              <a:lnTo>
                <a:pt x="151875" y="130976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6BFEA-A540-4215-9675-33358501B89C}">
      <dsp:nvSpPr>
        <dsp:cNvPr id="0" name=""/>
        <dsp:cNvSpPr/>
      </dsp:nvSpPr>
      <dsp:spPr>
        <a:xfrm>
          <a:off x="1584807" y="3733539"/>
          <a:ext cx="148190" cy="844466"/>
        </a:xfrm>
        <a:custGeom>
          <a:avLst/>
          <a:gdLst/>
          <a:ahLst/>
          <a:cxnLst/>
          <a:rect l="0" t="0" r="0" b="0"/>
          <a:pathLst>
            <a:path>
              <a:moveTo>
                <a:pt x="0" y="0"/>
              </a:moveTo>
              <a:lnTo>
                <a:pt x="0" y="844466"/>
              </a:lnTo>
              <a:lnTo>
                <a:pt x="148190" y="84446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EB84B-23BB-42D0-B542-8919E51732E7}">
      <dsp:nvSpPr>
        <dsp:cNvPr id="0" name=""/>
        <dsp:cNvSpPr/>
      </dsp:nvSpPr>
      <dsp:spPr>
        <a:xfrm>
          <a:off x="1584807" y="3733539"/>
          <a:ext cx="148190" cy="393032"/>
        </a:xfrm>
        <a:custGeom>
          <a:avLst/>
          <a:gdLst/>
          <a:ahLst/>
          <a:cxnLst/>
          <a:rect l="0" t="0" r="0" b="0"/>
          <a:pathLst>
            <a:path>
              <a:moveTo>
                <a:pt x="0" y="0"/>
              </a:moveTo>
              <a:lnTo>
                <a:pt x="0" y="393032"/>
              </a:lnTo>
              <a:lnTo>
                <a:pt x="148190" y="393032"/>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E46A7-E1D0-4B19-BA61-3AABC5061B1F}">
      <dsp:nvSpPr>
        <dsp:cNvPr id="0" name=""/>
        <dsp:cNvSpPr/>
      </dsp:nvSpPr>
      <dsp:spPr>
        <a:xfrm>
          <a:off x="1934262" y="3032102"/>
          <a:ext cx="91440" cy="207467"/>
        </a:xfrm>
        <a:custGeom>
          <a:avLst/>
          <a:gdLst/>
          <a:ahLst/>
          <a:cxnLst/>
          <a:rect l="0" t="0" r="0" b="0"/>
          <a:pathLst>
            <a:path>
              <a:moveTo>
                <a:pt x="45720" y="0"/>
              </a:moveTo>
              <a:lnTo>
                <a:pt x="45720" y="207467"/>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CAC17-389D-477E-B7D0-AEAC3C3BAAC8}">
      <dsp:nvSpPr>
        <dsp:cNvPr id="0" name=""/>
        <dsp:cNvSpPr/>
      </dsp:nvSpPr>
      <dsp:spPr>
        <a:xfrm>
          <a:off x="1934262" y="2362461"/>
          <a:ext cx="91440" cy="207467"/>
        </a:xfrm>
        <a:custGeom>
          <a:avLst/>
          <a:gdLst/>
          <a:ahLst/>
          <a:cxnLst/>
          <a:rect l="0" t="0" r="0" b="0"/>
          <a:pathLst>
            <a:path>
              <a:moveTo>
                <a:pt x="45720" y="0"/>
              </a:moveTo>
              <a:lnTo>
                <a:pt x="45720" y="20746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8A011-92A2-46A1-B439-2FA760AE739B}">
      <dsp:nvSpPr>
        <dsp:cNvPr id="0" name=""/>
        <dsp:cNvSpPr/>
      </dsp:nvSpPr>
      <dsp:spPr>
        <a:xfrm>
          <a:off x="1979982" y="495023"/>
          <a:ext cx="1871701" cy="1373468"/>
        </a:xfrm>
        <a:custGeom>
          <a:avLst/>
          <a:gdLst/>
          <a:ahLst/>
          <a:cxnLst/>
          <a:rect l="0" t="0" r="0" b="0"/>
          <a:pathLst>
            <a:path>
              <a:moveTo>
                <a:pt x="1871701" y="0"/>
              </a:moveTo>
              <a:lnTo>
                <a:pt x="1871701" y="1269734"/>
              </a:lnTo>
              <a:lnTo>
                <a:pt x="0" y="1269734"/>
              </a:lnTo>
              <a:lnTo>
                <a:pt x="0" y="137346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D8648-8D94-4727-B94C-793EC46BE9D0}">
      <dsp:nvSpPr>
        <dsp:cNvPr id="0" name=""/>
        <dsp:cNvSpPr/>
      </dsp:nvSpPr>
      <dsp:spPr>
        <a:xfrm>
          <a:off x="3357714" y="1053"/>
          <a:ext cx="987939" cy="493969"/>
        </a:xfrm>
        <a:prstGeom prst="rect">
          <a:avLst/>
        </a:prstGeom>
        <a:solidFill>
          <a:srgbClr val="F47D5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Incident Commander</a:t>
          </a:r>
          <a:endParaRPr lang="en-US" sz="1100" b="1" kern="1200" dirty="0">
            <a:solidFill>
              <a:schemeClr val="tx1"/>
            </a:solidFill>
            <a:latin typeface="+mn-lt"/>
          </a:endParaRPr>
        </a:p>
      </dsp:txBody>
      <dsp:txXfrm>
        <a:off x="3357714" y="1053"/>
        <a:ext cx="987939" cy="493969"/>
      </dsp:txXfrm>
    </dsp:sp>
    <dsp:sp modelId="{E40EC3F5-3EF3-4C1A-84C6-818D613ECADB}">
      <dsp:nvSpPr>
        <dsp:cNvPr id="0" name=""/>
        <dsp:cNvSpPr/>
      </dsp:nvSpPr>
      <dsp:spPr>
        <a:xfrm>
          <a:off x="1486013" y="1868492"/>
          <a:ext cx="987939" cy="493969"/>
        </a:xfrm>
        <a:prstGeom prst="rect">
          <a:avLst/>
        </a:prstGeom>
        <a:solidFill>
          <a:srgbClr val="F9995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Operations Section</a:t>
          </a:r>
          <a:endParaRPr lang="en-US" sz="1100" b="1" kern="1200" dirty="0">
            <a:solidFill>
              <a:schemeClr val="tx1"/>
            </a:solidFill>
            <a:latin typeface="+mn-lt"/>
          </a:endParaRPr>
        </a:p>
      </dsp:txBody>
      <dsp:txXfrm>
        <a:off x="1486013" y="1868492"/>
        <a:ext cx="987939" cy="493969"/>
      </dsp:txXfrm>
    </dsp:sp>
    <dsp:sp modelId="{22BF7DD7-46BD-4C48-88C4-44A472C4819A}">
      <dsp:nvSpPr>
        <dsp:cNvPr id="0" name=""/>
        <dsp:cNvSpPr/>
      </dsp:nvSpPr>
      <dsp:spPr>
        <a:xfrm>
          <a:off x="1460460" y="2569929"/>
          <a:ext cx="1039045" cy="462173"/>
        </a:xfrm>
        <a:prstGeom prst="rect">
          <a:avLst/>
        </a:prstGeom>
        <a:solidFill>
          <a:srgbClr val="F9995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Branches</a:t>
          </a:r>
          <a:endParaRPr lang="en-US" sz="1100" b="1" kern="1200" dirty="0">
            <a:solidFill>
              <a:schemeClr val="tx1"/>
            </a:solidFill>
            <a:latin typeface="+mn-lt"/>
          </a:endParaRPr>
        </a:p>
      </dsp:txBody>
      <dsp:txXfrm>
        <a:off x="1460460" y="2569929"/>
        <a:ext cx="1039045" cy="462173"/>
      </dsp:txXfrm>
    </dsp:sp>
    <dsp:sp modelId="{7AF1698C-92FB-462A-9577-80D53A4F4116}">
      <dsp:nvSpPr>
        <dsp:cNvPr id="0" name=""/>
        <dsp:cNvSpPr/>
      </dsp:nvSpPr>
      <dsp:spPr>
        <a:xfrm>
          <a:off x="1486013" y="3239569"/>
          <a:ext cx="987939" cy="493969"/>
        </a:xfrm>
        <a:prstGeom prst="rect">
          <a:avLst/>
        </a:prstGeom>
        <a:solidFill>
          <a:srgbClr val="F9995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Divisions or Groups</a:t>
          </a:r>
          <a:endParaRPr lang="en-US" sz="1100" b="1" kern="1200" dirty="0">
            <a:solidFill>
              <a:schemeClr val="tx1"/>
            </a:solidFill>
            <a:latin typeface="+mn-lt"/>
          </a:endParaRPr>
        </a:p>
      </dsp:txBody>
      <dsp:txXfrm>
        <a:off x="1486013" y="3239569"/>
        <a:ext cx="987939" cy="493969"/>
      </dsp:txXfrm>
    </dsp:sp>
    <dsp:sp modelId="{7464639A-3FBD-4D31-9DD6-916B62A313C6}">
      <dsp:nvSpPr>
        <dsp:cNvPr id="0" name=""/>
        <dsp:cNvSpPr/>
      </dsp:nvSpPr>
      <dsp:spPr>
        <a:xfrm>
          <a:off x="1732997" y="3941006"/>
          <a:ext cx="742258" cy="371129"/>
        </a:xfrm>
        <a:prstGeom prst="rect">
          <a:avLst/>
        </a:prstGeom>
        <a:solidFill>
          <a:srgbClr val="FBC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Strike Team</a:t>
          </a:r>
          <a:endParaRPr lang="en-US" sz="1100" b="1" kern="1200" dirty="0">
            <a:solidFill>
              <a:schemeClr val="tx1"/>
            </a:solidFill>
            <a:latin typeface="+mn-lt"/>
          </a:endParaRPr>
        </a:p>
      </dsp:txBody>
      <dsp:txXfrm>
        <a:off x="1732997" y="3941006"/>
        <a:ext cx="742258" cy="371129"/>
      </dsp:txXfrm>
    </dsp:sp>
    <dsp:sp modelId="{B19F0DC8-6FCF-434F-B1F3-4132587BAAB4}">
      <dsp:nvSpPr>
        <dsp:cNvPr id="0" name=""/>
        <dsp:cNvSpPr/>
      </dsp:nvSpPr>
      <dsp:spPr>
        <a:xfrm>
          <a:off x="1732997" y="4392440"/>
          <a:ext cx="742258" cy="371129"/>
        </a:xfrm>
        <a:prstGeom prst="rect">
          <a:avLst/>
        </a:prstGeom>
        <a:solidFill>
          <a:srgbClr val="FBC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Task Force</a:t>
          </a:r>
          <a:endParaRPr lang="en-US" sz="1100" b="1" kern="1200" dirty="0">
            <a:solidFill>
              <a:schemeClr val="tx1"/>
            </a:solidFill>
            <a:latin typeface="+mn-lt"/>
          </a:endParaRPr>
        </a:p>
      </dsp:txBody>
      <dsp:txXfrm>
        <a:off x="1732997" y="4392440"/>
        <a:ext cx="742258" cy="371129"/>
      </dsp:txXfrm>
    </dsp:sp>
    <dsp:sp modelId="{BECB88B1-B1C1-4C7B-8D87-B21AC11D7949}">
      <dsp:nvSpPr>
        <dsp:cNvPr id="0" name=""/>
        <dsp:cNvSpPr/>
      </dsp:nvSpPr>
      <dsp:spPr>
        <a:xfrm>
          <a:off x="1736683" y="4857735"/>
          <a:ext cx="742258" cy="371129"/>
        </a:xfrm>
        <a:prstGeom prst="rect">
          <a:avLst/>
        </a:prstGeom>
        <a:solidFill>
          <a:srgbClr val="FBC09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Single Resource</a:t>
          </a:r>
          <a:endParaRPr lang="en-US" sz="1100" b="1" kern="1200" dirty="0">
            <a:solidFill>
              <a:schemeClr val="tx1"/>
            </a:solidFill>
            <a:latin typeface="+mn-lt"/>
          </a:endParaRPr>
        </a:p>
      </dsp:txBody>
      <dsp:txXfrm>
        <a:off x="1736683" y="4857735"/>
        <a:ext cx="742258" cy="371129"/>
      </dsp:txXfrm>
    </dsp:sp>
    <dsp:sp modelId="{02B9CC6B-3743-41BA-B41A-8ECB4E280A90}">
      <dsp:nvSpPr>
        <dsp:cNvPr id="0" name=""/>
        <dsp:cNvSpPr/>
      </dsp:nvSpPr>
      <dsp:spPr>
        <a:xfrm>
          <a:off x="2681420" y="1868492"/>
          <a:ext cx="987939" cy="49396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Planning </a:t>
          </a:r>
          <a:br>
            <a:rPr lang="en-US" sz="1100" b="1" kern="1200" dirty="0" smtClean="0">
              <a:solidFill>
                <a:schemeClr val="tx1"/>
              </a:solidFill>
              <a:latin typeface="+mn-lt"/>
            </a:rPr>
          </a:br>
          <a:r>
            <a:rPr lang="en-US" sz="1100" b="1" kern="1200" dirty="0" smtClean="0">
              <a:solidFill>
                <a:schemeClr val="tx1"/>
              </a:solidFill>
              <a:latin typeface="+mn-lt"/>
            </a:rPr>
            <a:t>Section</a:t>
          </a:r>
          <a:endParaRPr lang="en-US" sz="1100" b="1" kern="1200" dirty="0">
            <a:solidFill>
              <a:schemeClr val="tx1"/>
            </a:solidFill>
            <a:latin typeface="+mn-lt"/>
          </a:endParaRPr>
        </a:p>
      </dsp:txBody>
      <dsp:txXfrm>
        <a:off x="2681420" y="1868492"/>
        <a:ext cx="987939" cy="493969"/>
      </dsp:txXfrm>
    </dsp:sp>
    <dsp:sp modelId="{2AF0FA36-4A5E-4E54-817C-14DC6103E30B}">
      <dsp:nvSpPr>
        <dsp:cNvPr id="0" name=""/>
        <dsp:cNvSpPr/>
      </dsp:nvSpPr>
      <dsp:spPr>
        <a:xfrm>
          <a:off x="2928405" y="2569929"/>
          <a:ext cx="987939" cy="49396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Resources Unit</a:t>
          </a:r>
          <a:endParaRPr lang="en-US" sz="1100" b="1" kern="1200" dirty="0">
            <a:solidFill>
              <a:schemeClr val="tx1"/>
            </a:solidFill>
            <a:latin typeface="+mn-lt"/>
          </a:endParaRPr>
        </a:p>
      </dsp:txBody>
      <dsp:txXfrm>
        <a:off x="2928405" y="2569929"/>
        <a:ext cx="987939" cy="493969"/>
      </dsp:txXfrm>
    </dsp:sp>
    <dsp:sp modelId="{0EB11207-5E0B-4EB0-B5F6-96828C69F586}">
      <dsp:nvSpPr>
        <dsp:cNvPr id="0" name=""/>
        <dsp:cNvSpPr/>
      </dsp:nvSpPr>
      <dsp:spPr>
        <a:xfrm>
          <a:off x="2928405" y="3271366"/>
          <a:ext cx="987939" cy="49396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Demobilization Unit</a:t>
          </a:r>
          <a:endParaRPr lang="en-US" sz="1100" b="1" kern="1200" dirty="0">
            <a:solidFill>
              <a:schemeClr val="tx1"/>
            </a:solidFill>
            <a:latin typeface="+mn-lt"/>
          </a:endParaRPr>
        </a:p>
      </dsp:txBody>
      <dsp:txXfrm>
        <a:off x="2928405" y="3271366"/>
        <a:ext cx="987939" cy="493969"/>
      </dsp:txXfrm>
    </dsp:sp>
    <dsp:sp modelId="{CF461CD0-3652-4A04-8C06-9028E7A57D10}">
      <dsp:nvSpPr>
        <dsp:cNvPr id="0" name=""/>
        <dsp:cNvSpPr/>
      </dsp:nvSpPr>
      <dsp:spPr>
        <a:xfrm>
          <a:off x="2928405" y="3972803"/>
          <a:ext cx="987939" cy="49396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Situation Unit</a:t>
          </a:r>
          <a:endParaRPr lang="en-US" sz="1100" b="1" kern="1200" dirty="0">
            <a:solidFill>
              <a:schemeClr val="tx1"/>
            </a:solidFill>
            <a:latin typeface="+mn-lt"/>
          </a:endParaRPr>
        </a:p>
      </dsp:txBody>
      <dsp:txXfrm>
        <a:off x="2928405" y="3972803"/>
        <a:ext cx="987939" cy="493969"/>
      </dsp:txXfrm>
    </dsp:sp>
    <dsp:sp modelId="{E5DB7CFE-6AE8-477E-946A-2B2E9BFB7517}">
      <dsp:nvSpPr>
        <dsp:cNvPr id="0" name=""/>
        <dsp:cNvSpPr/>
      </dsp:nvSpPr>
      <dsp:spPr>
        <a:xfrm>
          <a:off x="2928405" y="4674240"/>
          <a:ext cx="987939" cy="49396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Documentation Unit</a:t>
          </a:r>
          <a:endParaRPr lang="en-US" sz="1100" b="1" kern="1200" dirty="0">
            <a:solidFill>
              <a:schemeClr val="tx1"/>
            </a:solidFill>
            <a:latin typeface="+mn-lt"/>
          </a:endParaRPr>
        </a:p>
      </dsp:txBody>
      <dsp:txXfrm>
        <a:off x="2928405" y="4674240"/>
        <a:ext cx="987939" cy="493969"/>
      </dsp:txXfrm>
    </dsp:sp>
    <dsp:sp modelId="{6A84B43B-1B94-4632-830B-1E69A9A78862}">
      <dsp:nvSpPr>
        <dsp:cNvPr id="0" name=""/>
        <dsp:cNvSpPr/>
      </dsp:nvSpPr>
      <dsp:spPr>
        <a:xfrm>
          <a:off x="3876827" y="1868492"/>
          <a:ext cx="987939" cy="493969"/>
        </a:xfrm>
        <a:prstGeom prst="rect">
          <a:avLst/>
        </a:prstGeom>
        <a:solidFill>
          <a:srgbClr val="79B6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Logistics </a:t>
          </a:r>
          <a:br>
            <a:rPr lang="en-US" sz="1100" b="1" kern="1200" dirty="0" smtClean="0">
              <a:solidFill>
                <a:schemeClr val="tx1"/>
              </a:solidFill>
              <a:latin typeface="+mn-lt"/>
            </a:rPr>
          </a:br>
          <a:r>
            <a:rPr lang="en-US" sz="1100" b="1" kern="1200" dirty="0" smtClean="0">
              <a:solidFill>
                <a:schemeClr val="tx1"/>
              </a:solidFill>
              <a:latin typeface="+mn-lt"/>
            </a:rPr>
            <a:t>Section</a:t>
          </a:r>
          <a:endParaRPr lang="en-US" sz="1100" b="1" kern="1200" dirty="0">
            <a:solidFill>
              <a:schemeClr val="tx1"/>
            </a:solidFill>
            <a:latin typeface="+mn-lt"/>
          </a:endParaRPr>
        </a:p>
      </dsp:txBody>
      <dsp:txXfrm>
        <a:off x="3876827" y="1868492"/>
        <a:ext cx="987939" cy="493969"/>
      </dsp:txXfrm>
    </dsp:sp>
    <dsp:sp modelId="{A6567490-5978-49DD-AA99-EB22D7C13586}">
      <dsp:nvSpPr>
        <dsp:cNvPr id="0" name=""/>
        <dsp:cNvSpPr/>
      </dsp:nvSpPr>
      <dsp:spPr>
        <a:xfrm>
          <a:off x="4123812" y="2569929"/>
          <a:ext cx="987939" cy="493969"/>
        </a:xfrm>
        <a:prstGeom prst="rect">
          <a:avLst/>
        </a:prstGeom>
        <a:solidFill>
          <a:srgbClr val="79B6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Service Branch</a:t>
          </a:r>
          <a:endParaRPr lang="en-US" sz="1100" b="1" kern="1200" dirty="0">
            <a:solidFill>
              <a:schemeClr val="tx1"/>
            </a:solidFill>
            <a:latin typeface="+mn-lt"/>
          </a:endParaRPr>
        </a:p>
      </dsp:txBody>
      <dsp:txXfrm>
        <a:off x="4123812" y="2569929"/>
        <a:ext cx="987939" cy="493969"/>
      </dsp:txXfrm>
    </dsp:sp>
    <dsp:sp modelId="{4D284894-D422-4082-BFF6-94E0DDFF17D1}">
      <dsp:nvSpPr>
        <dsp:cNvPr id="0" name=""/>
        <dsp:cNvSpPr/>
      </dsp:nvSpPr>
      <dsp:spPr>
        <a:xfrm>
          <a:off x="4370796" y="3162900"/>
          <a:ext cx="898126" cy="449063"/>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mn-lt"/>
            </a:rPr>
            <a:t>Communication Unit</a:t>
          </a:r>
          <a:endParaRPr lang="en-US" sz="1000" b="1" kern="1200" dirty="0">
            <a:solidFill>
              <a:schemeClr val="tx1"/>
            </a:solidFill>
            <a:latin typeface="+mn-lt"/>
          </a:endParaRPr>
        </a:p>
      </dsp:txBody>
      <dsp:txXfrm>
        <a:off x="4370796" y="3162900"/>
        <a:ext cx="898126" cy="449063"/>
      </dsp:txXfrm>
    </dsp:sp>
    <dsp:sp modelId="{A740830C-4EFC-4BAE-BCDF-FCE6FB472BA3}">
      <dsp:nvSpPr>
        <dsp:cNvPr id="0" name=""/>
        <dsp:cNvSpPr/>
      </dsp:nvSpPr>
      <dsp:spPr>
        <a:xfrm>
          <a:off x="4370796" y="3673324"/>
          <a:ext cx="898135" cy="449067"/>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Medical Unit</a:t>
          </a:r>
          <a:endParaRPr lang="en-US" sz="1100" b="1" kern="1200" dirty="0">
            <a:solidFill>
              <a:schemeClr val="tx1"/>
            </a:solidFill>
            <a:latin typeface="+mn-lt"/>
          </a:endParaRPr>
        </a:p>
      </dsp:txBody>
      <dsp:txXfrm>
        <a:off x="4370796" y="3673324"/>
        <a:ext cx="898135" cy="449067"/>
      </dsp:txXfrm>
    </dsp:sp>
    <dsp:sp modelId="{92A305C7-22D3-45B0-A234-A3CFC807B844}">
      <dsp:nvSpPr>
        <dsp:cNvPr id="0" name=""/>
        <dsp:cNvSpPr/>
      </dsp:nvSpPr>
      <dsp:spPr>
        <a:xfrm>
          <a:off x="4123812" y="4268824"/>
          <a:ext cx="987939" cy="493969"/>
        </a:xfrm>
        <a:prstGeom prst="rect">
          <a:avLst/>
        </a:prstGeom>
        <a:solidFill>
          <a:srgbClr val="79B6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Support Branch</a:t>
          </a:r>
          <a:endParaRPr lang="en-US" sz="1100" b="1" kern="1200" dirty="0">
            <a:solidFill>
              <a:schemeClr val="tx1"/>
            </a:solidFill>
            <a:latin typeface="+mn-lt"/>
          </a:endParaRPr>
        </a:p>
      </dsp:txBody>
      <dsp:txXfrm>
        <a:off x="4123812" y="4268824"/>
        <a:ext cx="987939" cy="493969"/>
      </dsp:txXfrm>
    </dsp:sp>
    <dsp:sp modelId="{B12D16E3-A927-4DEC-9586-B5960A2361B1}">
      <dsp:nvSpPr>
        <dsp:cNvPr id="0" name=""/>
        <dsp:cNvSpPr/>
      </dsp:nvSpPr>
      <dsp:spPr>
        <a:xfrm>
          <a:off x="4370796" y="4864320"/>
          <a:ext cx="898135" cy="449067"/>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Supply Unit</a:t>
          </a:r>
          <a:endParaRPr lang="en-US" sz="1100" b="1" kern="1200" dirty="0">
            <a:solidFill>
              <a:schemeClr val="tx1"/>
            </a:solidFill>
            <a:latin typeface="+mn-lt"/>
          </a:endParaRPr>
        </a:p>
      </dsp:txBody>
      <dsp:txXfrm>
        <a:off x="4370796" y="4864320"/>
        <a:ext cx="898135" cy="449067"/>
      </dsp:txXfrm>
    </dsp:sp>
    <dsp:sp modelId="{877C50B6-DC62-4CAB-AFEE-564A6FCE62CA}">
      <dsp:nvSpPr>
        <dsp:cNvPr id="0" name=""/>
        <dsp:cNvSpPr/>
      </dsp:nvSpPr>
      <dsp:spPr>
        <a:xfrm>
          <a:off x="4370796" y="5436110"/>
          <a:ext cx="898135" cy="449067"/>
        </a:xfrm>
        <a:prstGeom prst="rect">
          <a:avLst/>
        </a:prstGeom>
        <a:solidFill>
          <a:srgbClr val="C1DDF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n-lt"/>
            </a:rPr>
            <a:t>Facilities Unit</a:t>
          </a:r>
          <a:endParaRPr lang="en-US" sz="1100" b="1" kern="1200" dirty="0">
            <a:solidFill>
              <a:schemeClr val="tx1"/>
            </a:solidFill>
            <a:latin typeface="+mn-lt"/>
          </a:endParaRPr>
        </a:p>
      </dsp:txBody>
      <dsp:txXfrm>
        <a:off x="4370796" y="5436110"/>
        <a:ext cx="898135" cy="449067"/>
      </dsp:txXfrm>
    </dsp:sp>
    <dsp:sp modelId="{056D9095-25FB-4459-8E35-73996D5E9724}">
      <dsp:nvSpPr>
        <dsp:cNvPr id="0" name=""/>
        <dsp:cNvSpPr/>
      </dsp:nvSpPr>
      <dsp:spPr>
        <a:xfrm>
          <a:off x="5229415" y="1868492"/>
          <a:ext cx="987939" cy="493969"/>
        </a:xfrm>
        <a:prstGeom prst="rect">
          <a:avLst/>
        </a:prstGeom>
        <a:gradFill rotWithShape="0">
          <a:gsLst>
            <a:gs pos="0">
              <a:schemeClr val="accent1">
                <a:alpha val="70000"/>
                <a:hueOff val="0"/>
                <a:satOff val="0"/>
                <a:lumOff val="0"/>
                <a:alphaOff val="0"/>
                <a:shade val="51000"/>
                <a:satMod val="130000"/>
              </a:schemeClr>
            </a:gs>
            <a:gs pos="80000">
              <a:schemeClr val="accent1">
                <a:alpha val="70000"/>
                <a:hueOff val="0"/>
                <a:satOff val="0"/>
                <a:lumOff val="0"/>
                <a:alphaOff val="0"/>
                <a:shade val="93000"/>
                <a:satMod val="130000"/>
              </a:schemeClr>
            </a:gs>
            <a:gs pos="100000">
              <a:schemeClr val="accent1">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Finance/</a:t>
          </a:r>
          <a:br>
            <a:rPr lang="en-US" sz="1100" b="1" kern="1200" dirty="0" smtClean="0">
              <a:solidFill>
                <a:schemeClr val="bg1"/>
              </a:solidFill>
              <a:latin typeface="+mn-lt"/>
            </a:rPr>
          </a:br>
          <a:r>
            <a:rPr lang="en-US" sz="1100" b="1" kern="1200" dirty="0" smtClean="0">
              <a:solidFill>
                <a:schemeClr val="bg1"/>
              </a:solidFill>
              <a:latin typeface="+mn-lt"/>
            </a:rPr>
            <a:t>Administration Section</a:t>
          </a:r>
          <a:endParaRPr lang="en-US" sz="1100" b="1" kern="1200" dirty="0">
            <a:solidFill>
              <a:schemeClr val="bg1"/>
            </a:solidFill>
            <a:latin typeface="+mn-lt"/>
          </a:endParaRPr>
        </a:p>
      </dsp:txBody>
      <dsp:txXfrm>
        <a:off x="5229415" y="1868492"/>
        <a:ext cx="987939" cy="493969"/>
      </dsp:txXfrm>
    </dsp:sp>
    <dsp:sp modelId="{B38A2A88-3414-4B14-9D59-A186CB5A043B}">
      <dsp:nvSpPr>
        <dsp:cNvPr id="0" name=""/>
        <dsp:cNvSpPr/>
      </dsp:nvSpPr>
      <dsp:spPr>
        <a:xfrm>
          <a:off x="5476400" y="2569929"/>
          <a:ext cx="987939" cy="493969"/>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Time Unit</a:t>
          </a:r>
          <a:endParaRPr lang="en-US" sz="1100" b="1" kern="1200" dirty="0">
            <a:solidFill>
              <a:schemeClr val="bg1"/>
            </a:solidFill>
            <a:latin typeface="+mn-lt"/>
          </a:endParaRPr>
        </a:p>
      </dsp:txBody>
      <dsp:txXfrm>
        <a:off x="5476400" y="2569929"/>
        <a:ext cx="987939" cy="493969"/>
      </dsp:txXfrm>
    </dsp:sp>
    <dsp:sp modelId="{4E10EF6C-CDC7-4635-81A5-F4D4ED52422D}">
      <dsp:nvSpPr>
        <dsp:cNvPr id="0" name=""/>
        <dsp:cNvSpPr/>
      </dsp:nvSpPr>
      <dsp:spPr>
        <a:xfrm>
          <a:off x="5476400" y="3271366"/>
          <a:ext cx="987939" cy="493969"/>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Procurement Unit</a:t>
          </a:r>
          <a:endParaRPr lang="en-US" sz="1100" b="1" kern="1200" dirty="0">
            <a:solidFill>
              <a:schemeClr val="bg1"/>
            </a:solidFill>
            <a:latin typeface="+mn-lt"/>
          </a:endParaRPr>
        </a:p>
      </dsp:txBody>
      <dsp:txXfrm>
        <a:off x="5476400" y="3271366"/>
        <a:ext cx="987939" cy="493969"/>
      </dsp:txXfrm>
    </dsp:sp>
    <dsp:sp modelId="{1C697D2D-C36B-40E6-97DE-56053341C3F0}">
      <dsp:nvSpPr>
        <dsp:cNvPr id="0" name=""/>
        <dsp:cNvSpPr/>
      </dsp:nvSpPr>
      <dsp:spPr>
        <a:xfrm>
          <a:off x="5476400" y="3972803"/>
          <a:ext cx="987939" cy="493969"/>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mn-lt"/>
            </a:rPr>
            <a:t>Compensation Unit</a:t>
          </a:r>
          <a:endParaRPr lang="en-US" sz="1100" b="1" kern="1200" dirty="0">
            <a:latin typeface="+mn-lt"/>
          </a:endParaRPr>
        </a:p>
      </dsp:txBody>
      <dsp:txXfrm>
        <a:off x="5476400" y="3972803"/>
        <a:ext cx="987939" cy="493969"/>
      </dsp:txXfrm>
    </dsp:sp>
    <dsp:sp modelId="{57E1A70D-254B-4EAA-BD32-CDAC4A850779}">
      <dsp:nvSpPr>
        <dsp:cNvPr id="0" name=""/>
        <dsp:cNvSpPr/>
      </dsp:nvSpPr>
      <dsp:spPr>
        <a:xfrm>
          <a:off x="5476400" y="4674240"/>
          <a:ext cx="987939" cy="493969"/>
        </a:xfrm>
        <a:prstGeom prst="rect">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mn-lt"/>
            </a:rPr>
            <a:t>Cost Unit</a:t>
          </a:r>
          <a:endParaRPr lang="en-US" sz="1100" b="1" kern="1200" dirty="0">
            <a:latin typeface="+mn-lt"/>
          </a:endParaRPr>
        </a:p>
      </dsp:txBody>
      <dsp:txXfrm>
        <a:off x="5476400" y="4674240"/>
        <a:ext cx="987939" cy="493969"/>
      </dsp:txXfrm>
    </dsp:sp>
    <dsp:sp modelId="{E01CBF2E-D9CF-4425-97B1-DCC8D07FFEFC}">
      <dsp:nvSpPr>
        <dsp:cNvPr id="0" name=""/>
        <dsp:cNvSpPr/>
      </dsp:nvSpPr>
      <dsp:spPr>
        <a:xfrm>
          <a:off x="2251666" y="810043"/>
          <a:ext cx="1496284" cy="278865"/>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Public Information Officer</a:t>
          </a:r>
          <a:endParaRPr lang="en-US" sz="1100" b="1" kern="1200" dirty="0">
            <a:solidFill>
              <a:schemeClr val="bg1"/>
            </a:solidFill>
            <a:latin typeface="+mn-lt"/>
          </a:endParaRPr>
        </a:p>
      </dsp:txBody>
      <dsp:txXfrm>
        <a:off x="2251666" y="810043"/>
        <a:ext cx="1496284" cy="278865"/>
      </dsp:txXfrm>
    </dsp:sp>
    <dsp:sp modelId="{6DA80835-889F-44EB-96F7-F8E244612693}">
      <dsp:nvSpPr>
        <dsp:cNvPr id="0" name=""/>
        <dsp:cNvSpPr/>
      </dsp:nvSpPr>
      <dsp:spPr>
        <a:xfrm>
          <a:off x="3955417" y="810043"/>
          <a:ext cx="1362151" cy="278865"/>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Liaison Officer</a:t>
          </a:r>
          <a:endParaRPr lang="en-US" sz="1100" b="1" kern="1200" dirty="0">
            <a:solidFill>
              <a:schemeClr val="bg1"/>
            </a:solidFill>
            <a:latin typeface="+mn-lt"/>
          </a:endParaRPr>
        </a:p>
      </dsp:txBody>
      <dsp:txXfrm>
        <a:off x="3955417" y="810043"/>
        <a:ext cx="1362151" cy="278865"/>
      </dsp:txXfrm>
    </dsp:sp>
    <dsp:sp modelId="{5BA20CE2-7FC1-4AFF-999E-685A62A9F3C8}">
      <dsp:nvSpPr>
        <dsp:cNvPr id="0" name=""/>
        <dsp:cNvSpPr/>
      </dsp:nvSpPr>
      <dsp:spPr>
        <a:xfrm>
          <a:off x="2251666" y="1223290"/>
          <a:ext cx="1462387" cy="253085"/>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n-lt"/>
            </a:rPr>
            <a:t>Safety Officer</a:t>
          </a:r>
          <a:endParaRPr lang="en-US" sz="1100" b="1" kern="1200" dirty="0">
            <a:solidFill>
              <a:schemeClr val="bg1"/>
            </a:solidFill>
            <a:latin typeface="+mn-lt"/>
          </a:endParaRPr>
        </a:p>
      </dsp:txBody>
      <dsp:txXfrm>
        <a:off x="2251666" y="1223290"/>
        <a:ext cx="1462387" cy="253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153C5-05FB-48F5-9AF6-30C1B46275C5}">
      <dsp:nvSpPr>
        <dsp:cNvPr id="0" name=""/>
        <dsp:cNvSpPr/>
      </dsp:nvSpPr>
      <dsp:spPr>
        <a:xfrm>
          <a:off x="1785027" y="2045041"/>
          <a:ext cx="1538850" cy="448857"/>
        </a:xfrm>
        <a:custGeom>
          <a:avLst/>
          <a:gdLst/>
          <a:ahLst/>
          <a:cxnLst/>
          <a:rect l="0" t="0" r="0" b="0"/>
          <a:pathLst>
            <a:path>
              <a:moveTo>
                <a:pt x="0" y="0"/>
              </a:moveTo>
              <a:lnTo>
                <a:pt x="0" y="322391"/>
              </a:lnTo>
              <a:lnTo>
                <a:pt x="1538850" y="322391"/>
              </a:lnTo>
              <a:lnTo>
                <a:pt x="1538850" y="44885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27BED-F84A-48C8-A53E-597D0A9A05DB}">
      <dsp:nvSpPr>
        <dsp:cNvPr id="0" name=""/>
        <dsp:cNvSpPr/>
      </dsp:nvSpPr>
      <dsp:spPr>
        <a:xfrm>
          <a:off x="1785027" y="2045041"/>
          <a:ext cx="772261" cy="448857"/>
        </a:xfrm>
        <a:custGeom>
          <a:avLst/>
          <a:gdLst/>
          <a:ahLst/>
          <a:cxnLst/>
          <a:rect l="0" t="0" r="0" b="0"/>
          <a:pathLst>
            <a:path>
              <a:moveTo>
                <a:pt x="0" y="0"/>
              </a:moveTo>
              <a:lnTo>
                <a:pt x="0" y="322391"/>
              </a:lnTo>
              <a:lnTo>
                <a:pt x="772261" y="322391"/>
              </a:lnTo>
              <a:lnTo>
                <a:pt x="772261" y="44885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847F0-2DDB-4BD4-A975-AAF978FCA9A0}">
      <dsp:nvSpPr>
        <dsp:cNvPr id="0" name=""/>
        <dsp:cNvSpPr/>
      </dsp:nvSpPr>
      <dsp:spPr>
        <a:xfrm>
          <a:off x="1739307" y="2045041"/>
          <a:ext cx="91440" cy="448857"/>
        </a:xfrm>
        <a:custGeom>
          <a:avLst/>
          <a:gdLst/>
          <a:ahLst/>
          <a:cxnLst/>
          <a:rect l="0" t="0" r="0" b="0"/>
          <a:pathLst>
            <a:path>
              <a:moveTo>
                <a:pt x="45720" y="0"/>
              </a:moveTo>
              <a:lnTo>
                <a:pt x="45720" y="322391"/>
              </a:lnTo>
              <a:lnTo>
                <a:pt x="51392" y="322391"/>
              </a:lnTo>
              <a:lnTo>
                <a:pt x="51392" y="44885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FE44E-30F0-4855-BD34-DAAE9EF238BD}">
      <dsp:nvSpPr>
        <dsp:cNvPr id="0" name=""/>
        <dsp:cNvSpPr/>
      </dsp:nvSpPr>
      <dsp:spPr>
        <a:xfrm>
          <a:off x="1024111" y="2045041"/>
          <a:ext cx="760915" cy="448857"/>
        </a:xfrm>
        <a:custGeom>
          <a:avLst/>
          <a:gdLst/>
          <a:ahLst/>
          <a:cxnLst/>
          <a:rect l="0" t="0" r="0" b="0"/>
          <a:pathLst>
            <a:path>
              <a:moveTo>
                <a:pt x="760915" y="0"/>
              </a:moveTo>
              <a:lnTo>
                <a:pt x="760915" y="322391"/>
              </a:lnTo>
              <a:lnTo>
                <a:pt x="0" y="322391"/>
              </a:lnTo>
              <a:lnTo>
                <a:pt x="0" y="44885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371CF-2CCA-47A8-8FE9-783943459CCB}">
      <dsp:nvSpPr>
        <dsp:cNvPr id="0" name=""/>
        <dsp:cNvSpPr/>
      </dsp:nvSpPr>
      <dsp:spPr>
        <a:xfrm>
          <a:off x="257522" y="2045041"/>
          <a:ext cx="1527504" cy="448857"/>
        </a:xfrm>
        <a:custGeom>
          <a:avLst/>
          <a:gdLst/>
          <a:ahLst/>
          <a:cxnLst/>
          <a:rect l="0" t="0" r="0" b="0"/>
          <a:pathLst>
            <a:path>
              <a:moveTo>
                <a:pt x="1527504" y="0"/>
              </a:moveTo>
              <a:lnTo>
                <a:pt x="1527504" y="322391"/>
              </a:lnTo>
              <a:lnTo>
                <a:pt x="0" y="322391"/>
              </a:lnTo>
              <a:lnTo>
                <a:pt x="0" y="44885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DA9C2-3A66-4581-8D89-67795D8FC0CB}">
      <dsp:nvSpPr>
        <dsp:cNvPr id="0" name=""/>
        <dsp:cNvSpPr/>
      </dsp:nvSpPr>
      <dsp:spPr>
        <a:xfrm>
          <a:off x="222931" y="457200"/>
          <a:ext cx="3124192" cy="1587840"/>
        </a:xfrm>
        <a:prstGeom prst="triangle">
          <a:avLst/>
        </a:prstGeom>
        <a:solidFill>
          <a:srgbClr val="679973"/>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solidFill>
                <a:schemeClr val="tx1"/>
              </a:solidFill>
              <a:effectLst/>
              <a:latin typeface="Calibri" pitchFamily="34" charset="0"/>
            </a:rPr>
            <a:t>Supervisor</a:t>
          </a:r>
          <a:br>
            <a:rPr kumimoji="0" lang="en-US" sz="2400" b="1" i="0" u="none" strike="noStrike" kern="1200" cap="none" normalizeH="0" baseline="0" dirty="0" smtClean="0">
              <a:ln/>
              <a:solidFill>
                <a:schemeClr val="tx1"/>
              </a:solidFill>
              <a:effectLst/>
              <a:latin typeface="Calibri" pitchFamily="34" charset="0"/>
            </a:rPr>
          </a:br>
          <a:endParaRPr kumimoji="0" lang="en-US" sz="2400" b="1" i="0" u="none" strike="noStrike" kern="1200" cap="none" normalizeH="0" baseline="0" dirty="0" smtClean="0">
            <a:ln/>
            <a:solidFill>
              <a:schemeClr val="tx1"/>
            </a:solidFill>
            <a:effectLst/>
            <a:latin typeface="Calibri" pitchFamily="34" charset="0"/>
          </a:endParaRPr>
        </a:p>
      </dsp:txBody>
      <dsp:txXfrm>
        <a:off x="1003979" y="1251120"/>
        <a:ext cx="1562096" cy="793920"/>
      </dsp:txXfrm>
    </dsp:sp>
    <dsp:sp modelId="{BBB61868-9691-4E9F-8F34-4D61D2FC3953}">
      <dsp:nvSpPr>
        <dsp:cNvPr id="0" name=""/>
        <dsp:cNvSpPr/>
      </dsp:nvSpPr>
      <dsp:spPr>
        <a:xfrm>
          <a:off x="694" y="2493899"/>
          <a:ext cx="513656" cy="510573"/>
        </a:xfrm>
        <a:prstGeom prst="rect">
          <a:avLst/>
        </a:prstGeom>
        <a:solidFill>
          <a:srgbClr val="F9995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solidFill>
                <a:schemeClr val="tx1"/>
              </a:solidFill>
              <a:effectLst/>
              <a:latin typeface="Arial" charset="0"/>
            </a:rPr>
            <a:t>1</a:t>
          </a:r>
        </a:p>
      </dsp:txBody>
      <dsp:txXfrm>
        <a:off x="694" y="2493899"/>
        <a:ext cx="513656" cy="510573"/>
      </dsp:txXfrm>
    </dsp:sp>
    <dsp:sp modelId="{43F516DF-A001-44E6-8BFD-3A8BE9E16EF9}">
      <dsp:nvSpPr>
        <dsp:cNvPr id="0" name=""/>
        <dsp:cNvSpPr/>
      </dsp:nvSpPr>
      <dsp:spPr>
        <a:xfrm>
          <a:off x="767282" y="2493899"/>
          <a:ext cx="513656" cy="510573"/>
        </a:xfrm>
        <a:prstGeom prst="rect">
          <a:avLst/>
        </a:prstGeom>
        <a:solidFill>
          <a:srgbClr val="F9995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solidFill>
                <a:schemeClr val="tx1"/>
              </a:solidFill>
              <a:effectLst/>
              <a:latin typeface="Arial" charset="0"/>
            </a:rPr>
            <a:t>2</a:t>
          </a:r>
        </a:p>
      </dsp:txBody>
      <dsp:txXfrm>
        <a:off x="767282" y="2493899"/>
        <a:ext cx="513656" cy="510573"/>
      </dsp:txXfrm>
    </dsp:sp>
    <dsp:sp modelId="{395F9492-F4E2-486F-BFD6-633D552EBE41}">
      <dsp:nvSpPr>
        <dsp:cNvPr id="0" name=""/>
        <dsp:cNvSpPr/>
      </dsp:nvSpPr>
      <dsp:spPr>
        <a:xfrm>
          <a:off x="1533871" y="2493899"/>
          <a:ext cx="513656" cy="510573"/>
        </a:xfrm>
        <a:prstGeom prst="rect">
          <a:avLst/>
        </a:prstGeom>
        <a:solidFill>
          <a:srgbClr val="F9995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solidFill>
                <a:schemeClr val="tx1"/>
              </a:solidFill>
              <a:effectLst/>
              <a:latin typeface="Arial" charset="0"/>
            </a:rPr>
            <a:t>3</a:t>
          </a:r>
        </a:p>
      </dsp:txBody>
      <dsp:txXfrm>
        <a:off x="1533871" y="2493899"/>
        <a:ext cx="513656" cy="510573"/>
      </dsp:txXfrm>
    </dsp:sp>
    <dsp:sp modelId="{4C5105AB-1102-4EFF-AEBB-A8CFB27589FE}">
      <dsp:nvSpPr>
        <dsp:cNvPr id="0" name=""/>
        <dsp:cNvSpPr/>
      </dsp:nvSpPr>
      <dsp:spPr>
        <a:xfrm>
          <a:off x="2300460" y="2493899"/>
          <a:ext cx="513656" cy="510573"/>
        </a:xfrm>
        <a:prstGeom prst="rect">
          <a:avLst/>
        </a:prstGeom>
        <a:solidFill>
          <a:srgbClr val="F9995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solidFill>
                <a:schemeClr val="tx1"/>
              </a:solidFill>
              <a:effectLst/>
              <a:latin typeface="Arial" charset="0"/>
            </a:rPr>
            <a:t>4</a:t>
          </a:r>
        </a:p>
      </dsp:txBody>
      <dsp:txXfrm>
        <a:off x="2300460" y="2493899"/>
        <a:ext cx="513656" cy="510573"/>
      </dsp:txXfrm>
    </dsp:sp>
    <dsp:sp modelId="{7D8F2B25-4A28-46F3-95AB-37F2ED7F622A}">
      <dsp:nvSpPr>
        <dsp:cNvPr id="0" name=""/>
        <dsp:cNvSpPr/>
      </dsp:nvSpPr>
      <dsp:spPr>
        <a:xfrm>
          <a:off x="3067049" y="2493899"/>
          <a:ext cx="513656" cy="510573"/>
        </a:xfrm>
        <a:prstGeom prst="rect">
          <a:avLst/>
        </a:prstGeom>
        <a:solidFill>
          <a:srgbClr val="F9995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solidFill>
                <a:schemeClr val="tx1"/>
              </a:solidFill>
              <a:effectLst/>
              <a:latin typeface="Arial" charset="0"/>
            </a:rPr>
            <a:t>5</a:t>
          </a:r>
        </a:p>
      </dsp:txBody>
      <dsp:txXfrm>
        <a:off x="3067049" y="2493899"/>
        <a:ext cx="513656" cy="5105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0188" y="127000"/>
            <a:ext cx="2981325" cy="465138"/>
          </a:xfrm>
          <a:prstGeom prst="rect">
            <a:avLst/>
          </a:prstGeom>
        </p:spPr>
        <p:txBody>
          <a:bodyPr vert="horz" lIns="95136" tIns="47568" rIns="95136" bIns="47568" rtlCol="0"/>
          <a:lstStyle>
            <a:lvl1pPr algn="l" fontAlgn="auto">
              <a:spcBef>
                <a:spcPts val="0"/>
              </a:spcBef>
              <a:spcAft>
                <a:spcPts val="0"/>
              </a:spcAft>
              <a:defRPr sz="1000" dirty="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670300" y="127000"/>
            <a:ext cx="2982913" cy="465138"/>
          </a:xfrm>
          <a:prstGeom prst="rect">
            <a:avLst/>
          </a:prstGeom>
        </p:spPr>
        <p:txBody>
          <a:bodyPr vert="horz" lIns="95136" tIns="47568" rIns="95136" bIns="47568" rtlCol="0"/>
          <a:lstStyle>
            <a:lvl1pPr algn="r" fontAlgn="auto">
              <a:spcBef>
                <a:spcPts val="0"/>
              </a:spcBef>
              <a:spcAft>
                <a:spcPts val="0"/>
              </a:spcAft>
              <a:defRPr sz="1000" dirty="0">
                <a:latin typeface="+mn-lt"/>
                <a:cs typeface="+mn-cs"/>
              </a:defRPr>
            </a:lvl1pPr>
          </a:lstStyle>
          <a:p>
            <a:pPr>
              <a:defRPr/>
            </a:pPr>
            <a:r>
              <a:rPr lang="en-US"/>
              <a:t>Health and Safety: Overview</a:t>
            </a:r>
          </a:p>
        </p:txBody>
      </p:sp>
      <p:sp>
        <p:nvSpPr>
          <p:cNvPr id="4" name="Footer Placeholder 3"/>
          <p:cNvSpPr>
            <a:spLocks noGrp="1"/>
          </p:cNvSpPr>
          <p:nvPr>
            <p:ph type="ftr" sz="quarter" idx="2"/>
          </p:nvPr>
        </p:nvSpPr>
        <p:spPr>
          <a:xfrm>
            <a:off x="230188" y="8704263"/>
            <a:ext cx="2981325" cy="465137"/>
          </a:xfrm>
          <a:prstGeom prst="rect">
            <a:avLst/>
          </a:prstGeom>
        </p:spPr>
        <p:txBody>
          <a:bodyPr vert="horz" lIns="95136" tIns="47568" rIns="95136" bIns="47568" rtlCol="0" anchor="b"/>
          <a:lstStyle>
            <a:lvl1pPr algn="l" fontAlgn="auto">
              <a:spcBef>
                <a:spcPts val="0"/>
              </a:spcBef>
              <a:spcAft>
                <a:spcPts val="0"/>
              </a:spcAft>
              <a:defRPr sz="1000" dirty="0">
                <a:latin typeface="+mn-lt"/>
                <a:cs typeface="+mn-cs"/>
              </a:defRPr>
            </a:lvl1pPr>
          </a:lstStyle>
          <a:p>
            <a:pPr>
              <a:defRPr/>
            </a:pPr>
            <a:r>
              <a:rPr lang="en-US" dirty="0" smtClean="0"/>
              <a:t>Multi-State Partnership for Security in Agriculture; Center for Food Security and Public Health</a:t>
            </a:r>
            <a:endParaRPr lang="en-US" dirty="0"/>
          </a:p>
        </p:txBody>
      </p:sp>
      <p:sp>
        <p:nvSpPr>
          <p:cNvPr id="5" name="Slide Number Placeholder 4"/>
          <p:cNvSpPr>
            <a:spLocks noGrp="1"/>
          </p:cNvSpPr>
          <p:nvPr>
            <p:ph type="sldNum" sz="quarter" idx="3"/>
          </p:nvPr>
        </p:nvSpPr>
        <p:spPr>
          <a:xfrm>
            <a:off x="3746500" y="8704263"/>
            <a:ext cx="2982913" cy="465137"/>
          </a:xfrm>
          <a:prstGeom prst="rect">
            <a:avLst/>
          </a:prstGeom>
        </p:spPr>
        <p:txBody>
          <a:bodyPr vert="horz" lIns="95136" tIns="47568" rIns="95136" bIns="47568" rtlCol="0" anchor="b"/>
          <a:lstStyle>
            <a:lvl1pPr algn="r" fontAlgn="auto">
              <a:spcBef>
                <a:spcPts val="0"/>
              </a:spcBef>
              <a:spcAft>
                <a:spcPts val="0"/>
              </a:spcAft>
              <a:defRPr sz="1200" smtClean="0">
                <a:latin typeface="+mn-lt"/>
                <a:cs typeface="+mn-cs"/>
              </a:defRPr>
            </a:lvl1pPr>
          </a:lstStyle>
          <a:p>
            <a:pPr>
              <a:defRPr/>
            </a:pPr>
            <a:r>
              <a:rPr lang="en-US" sz="1000" dirty="0" smtClean="0"/>
              <a:t>June 2010</a:t>
            </a:r>
          </a:p>
          <a:p>
            <a:pPr>
              <a:defRPr/>
            </a:pPr>
            <a:fld id="{16E11BBD-9123-434C-A6F7-801D2015A667}" type="slidenum">
              <a:rPr lang="en-US" sz="1000" smtClean="0"/>
              <a:pPr>
                <a:defRPr/>
              </a:pPr>
              <a:t>‹#›</a:t>
            </a:fld>
            <a:endParaRPr lang="en-US" sz="1000" dirty="0"/>
          </a:p>
        </p:txBody>
      </p:sp>
    </p:spTree>
    <p:extLst>
      <p:ext uri="{BB962C8B-B14F-4D97-AF65-F5344CB8AC3E}">
        <p14:creationId xmlns:p14="http://schemas.microsoft.com/office/powerpoint/2010/main" val="116096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5136" tIns="47568" rIns="95136" bIns="4756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5136" tIns="47568" rIns="95136" bIns="47568" rtlCol="0"/>
          <a:lstStyle>
            <a:lvl1pPr algn="r" fontAlgn="auto">
              <a:spcBef>
                <a:spcPts val="0"/>
              </a:spcBef>
              <a:spcAft>
                <a:spcPts val="0"/>
              </a:spcAft>
              <a:defRPr sz="1200" smtClean="0">
                <a:latin typeface="+mn-lt"/>
                <a:cs typeface="+mn-cs"/>
              </a:defRPr>
            </a:lvl1pPr>
          </a:lstStyle>
          <a:p>
            <a:pPr>
              <a:defRPr/>
            </a:pPr>
            <a:fld id="{EB1B6621-0AC5-45EF-B78B-38DC6B2A00DD}" type="datetimeFigureOut">
              <a:rPr lang="en-US"/>
              <a:pPr>
                <a:defRPr/>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5136" tIns="47568" rIns="95136" bIns="47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2982913" cy="465138"/>
          </a:xfrm>
          <a:prstGeom prst="rect">
            <a:avLst/>
          </a:prstGeom>
        </p:spPr>
        <p:txBody>
          <a:bodyPr vert="horz" lIns="95136" tIns="47568" rIns="95136" bIns="4756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5136" tIns="47568" rIns="95136" bIns="47568" rtlCol="0" anchor="b"/>
          <a:lstStyle>
            <a:lvl1pPr algn="r" fontAlgn="auto">
              <a:spcBef>
                <a:spcPts val="0"/>
              </a:spcBef>
              <a:spcAft>
                <a:spcPts val="0"/>
              </a:spcAft>
              <a:defRPr sz="1200" smtClean="0">
                <a:latin typeface="+mn-lt"/>
                <a:cs typeface="+mn-cs"/>
              </a:defRPr>
            </a:lvl1pPr>
          </a:lstStyle>
          <a:p>
            <a:pPr>
              <a:defRPr/>
            </a:pPr>
            <a:fld id="{A8011E9D-B78F-4291-A31C-9B26F0F66F48}" type="slidenum">
              <a:rPr lang="en-US"/>
              <a:pPr>
                <a:defRPr/>
              </a:pPr>
              <a:t>‹#›</a:t>
            </a:fld>
            <a:endParaRPr lang="en-US"/>
          </a:p>
        </p:txBody>
      </p:sp>
    </p:spTree>
    <p:extLst>
      <p:ext uri="{BB962C8B-B14F-4D97-AF65-F5344CB8AC3E}">
        <p14:creationId xmlns:p14="http://schemas.microsoft.com/office/powerpoint/2010/main" val="1404873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9DC710F-AEEF-4520-94C9-A73BABCC5503}" type="slidenum">
              <a:rPr lang="en-US"/>
              <a:pPr fontAlgn="base">
                <a:spcBef>
                  <a:spcPct val="0"/>
                </a:spcBef>
                <a:spcAft>
                  <a:spcPct val="0"/>
                </a:spcAft>
              </a:pPr>
              <a:t>1</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spcBef>
                <a:spcPct val="0"/>
              </a:spcBef>
            </a:pPr>
            <a:r>
              <a:rPr lang="en-US" i="1" smtClean="0"/>
              <a:t>June 2010</a:t>
            </a:r>
          </a:p>
          <a:p>
            <a:pPr defTabSz="963613">
              <a:spcBef>
                <a:spcPct val="0"/>
              </a:spcBef>
            </a:pPr>
            <a:r>
              <a:rPr lang="en-US" smtClean="0"/>
              <a:t>During an animal health emergency, the coordination of tasks, agencies and personnel will be necessary to ensure an effective and efficient response. This is accomplished through the use of the Incident Command System (ICS). This Just-In-Time training will review I</a:t>
            </a:r>
            <a:r>
              <a:rPr lang="en-US" altLang="ja-JP" smtClean="0"/>
              <a:t>CS structure and terminology, with an emphasis on the use of ICS for </a:t>
            </a:r>
            <a:r>
              <a:rPr lang="en-US" smtClean="0"/>
              <a:t>an animal health emergency.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spcBef>
                <a:spcPct val="0"/>
              </a:spcBef>
            </a:pPr>
            <a:r>
              <a:rPr lang="en-US" smtClean="0"/>
              <a:t>The Finance and Administration Section provides accounting, procurement, time recording and cost analyses services. It serves to monitor costs associated with the incident, including the cost of resources and reimbursement of workers. Subdivisions within the Finance/Administrative Section are called Units (as compared to Groups or Divisions in the Operation Section).The Finance and Administrative Section is supervised by the Finance and Administrative Section Chief.</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365692-D774-461D-A078-344CDBDFA1B7}"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This slide shows a sample ICS organizational structure for an animal health emergency (e.g., foreign animal disease) and some of the possible subdivisions. The type and scale of the response will determine the number of and designation of specific Divisions, Groups and Units established. This diagram is not all inclusive.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7035C1-E91F-4E15-A854-A4F497AB611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DC22445-067B-4852-BD06-C822A9C76074}" type="slidenum">
              <a:rPr lang="en-US"/>
              <a:pPr fontAlgn="base">
                <a:spcBef>
                  <a:spcPct val="0"/>
                </a:spcBef>
                <a:spcAft>
                  <a:spcPct val="0"/>
                </a:spcAft>
              </a:pPr>
              <a:t>12</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As previously mentioned, for all responses, an Incident Action Plan is required. The IAP outlines the necessary goals and actions required for the situation and provides direction for the response. At its most basic level, it should address the goals and procedures needed for the response, who is responsible for various tasks, how communication will occur and how responder health and safety procedures (e.g., care for injured personnel) will be handled. The IAP should be in written form and is generally developed by the Planning Section in coordination with the Incident Commander.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730CBA-4A07-4D5D-9401-C3A11386DB89}" type="slidenum">
              <a:rPr lang="en-US"/>
              <a:pPr fontAlgn="base">
                <a:spcBef>
                  <a:spcPct val="0"/>
                </a:spcBef>
                <a:spcAft>
                  <a:spcPct val="0"/>
                </a:spcAft>
              </a:pPr>
              <a:t>13</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leadership hierarchy for the ICS is standardized. At each level, individuals with primary responsibility positions have distinct titles. The top of the organizational structure is the Incident Commander, who oversees all aspects of the response. Members of the designated Command Staff that assists the Incident Commander are referred to as Officers. General Staff Section leaders are designated as a Chief. Divisions and Groups are led by a Supervisor; Units are led by a Leader. Strike Teams or Task Forces may be developed under a particular Operation Section; these specialized teams are supervised by a Leader. In large or complex incidents, further subdivision of Sections may be necessary; these subdivisions are called Branches, which are supervised by a Branch Director.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AB48A0-8CA7-46E0-A650-37C6204899D6}" type="slidenum">
              <a:rPr lang="en-US"/>
              <a:pPr fontAlgn="base">
                <a:spcBef>
                  <a:spcPct val="0"/>
                </a:spcBef>
                <a:spcAft>
                  <a:spcPct val="0"/>
                </a:spcAft>
              </a:pPr>
              <a:t>14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determination for needed subdivisions within the ICS structure is partially dependant on what is called span of control. This is defined as the number of individuals or resources that one individual can effectively manage. The ideal ratio is 1 supervisor to 5 resources. If the ratio is 1:3 or lower, the response structure may shrink, whereas if the ratio is 1:7 or greater, the response structure may expand. In both instances, the expansion/contraction exemplifies the flexibility of the Incident Command System to best fit to the needs of the incident.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2508E4-F980-4580-AE93-A36289755738}" type="slidenum">
              <a:rPr lang="en-US"/>
              <a:pPr fontAlgn="base">
                <a:spcBef>
                  <a:spcPct val="0"/>
                </a:spcBef>
                <a:spcAft>
                  <a:spcPct val="0"/>
                </a:spcAft>
              </a:pPr>
              <a:t>15</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incidents involving more than one agency or jurisdiction, a Unified Command structure may be used. This involves joint command by representatives from each agency, instead of a single Incident Commander. This adaptation of the basic ICS structure helps to further the response goals by facilitating information flow and eliminating duplication.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A22F53-5B67-444F-AF39-7EC670B2D295}" type="slidenum">
              <a:rPr lang="en-US"/>
              <a:pPr fontAlgn="base">
                <a:spcBef>
                  <a:spcPct val="0"/>
                </a:spcBef>
                <a:spcAft>
                  <a:spcPct val="0"/>
                </a:spcAft>
              </a:pPr>
              <a:t>16</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Another adaptation of the basic ICS structure is called the Area Command. This type of command is used when large complex responses or multiple Incident Command Posts are needed for a response. An Area Commander oversees multiple incidents, each being managed through the basic ICS organization (via incident command posts and an Incident Commander).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8AEABF-7F48-40FB-86ED-0140BD3F466E}" type="slidenum">
              <a:rPr lang="en-US"/>
              <a:pPr fontAlgn="base">
                <a:spcBef>
                  <a:spcPct val="0"/>
                </a:spcBef>
                <a:spcAft>
                  <a:spcPct val="0"/>
                </a:spcAft>
              </a:pPr>
              <a:t>17</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Locations within the response area also have standardized terminology. </a:t>
            </a:r>
          </a:p>
          <a:p>
            <a:pPr lvl="1">
              <a:spcBef>
                <a:spcPct val="0"/>
              </a:spcBef>
            </a:pPr>
            <a:r>
              <a:rPr lang="en-US" smtClean="0"/>
              <a:t>The Incident Command Post is where the Command Staff are located and all operations are overseen. It is denoted by a square with blue and white triangles on the incident site map. There is only one Incident Command Post per site.</a:t>
            </a:r>
          </a:p>
          <a:p>
            <a:pPr lvl="1">
              <a:spcBef>
                <a:spcPct val="0"/>
              </a:spcBef>
            </a:pPr>
            <a:r>
              <a:rPr lang="en-US" smtClean="0"/>
              <a:t>The Staging Area (denoted by a white circle with an “S” inside) is where all resources (e.g., personnel, equipment) are kept while waiting for incident assignment. There may be multiple Staging Areas during a response.</a:t>
            </a:r>
          </a:p>
          <a:p>
            <a:pPr lvl="1">
              <a:spcBef>
                <a:spcPct val="0"/>
              </a:spcBef>
            </a:pPr>
            <a:r>
              <a:rPr lang="en-US" smtClean="0"/>
              <a:t>The Base (denoted by a white circle with a “B” inside) is where primary service and support activities (e.g., logistics, administrative) are performed. There is only one Base for each incident. </a:t>
            </a:r>
          </a:p>
          <a:p>
            <a:pPr lvl="1">
              <a:spcBef>
                <a:spcPct val="0"/>
              </a:spcBef>
            </a:pPr>
            <a:r>
              <a:rPr lang="en-US" smtClean="0"/>
              <a:t>A Camp (denoted by a white circle with a “C” inside)  is an area where resources essential to support operations are kept. Camps provide food, water, sleeping areas and sanitary services. This may be a hotel or other building, or as simple as a trailer or group of tents. There may be multiple Camps for a response.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This slide shows a “mock” response site and possible locations of ICS Facilities in relation to an Incident Location. [Graphic illustration by Oriana Hashemi-Toroghi, Iowa State University, adapted from the Federal Emergency Management ICS100 Facilities Training  at http:// training.fema.gov/EMIWeb/IS/IS100A/06_ICS100_Facilities_v2.ppt].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3D2CD0A-9505-4BA4-B8E0-E5A46F62B294}"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29871C-8460-4ECB-BE01-A22E1C8B1052}" type="slidenum">
              <a:rPr lang="en-US"/>
              <a:pPr fontAlgn="base">
                <a:spcBef>
                  <a:spcPct val="0"/>
                </a:spcBef>
                <a:spcAft>
                  <a:spcPct val="0"/>
                </a:spcAft>
              </a:pPr>
              <a:t>19</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 let’s see how it is put all together. When an incident occurs, Incident Command is established and an Incident Command Post is identified. Command staff are then called upon as needed. An Incident Response Plan is developed and distributed. The Public Information Officer delivers information to stakeholders. Local plans that may be in place to support specific incidents are incorporated into the response. As tasks are initiated and completed, assessment, documentation, and evaluation will be necessary.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A3825B-CAB2-4C4A-B288-CEBC0380526D}" type="slidenum">
              <a:rPr lang="en-US"/>
              <a:pPr fontAlgn="base">
                <a:spcBef>
                  <a:spcPct val="0"/>
                </a:spcBef>
                <a:spcAft>
                  <a:spcPct val="0"/>
                </a:spcAft>
              </a:pPr>
              <a:t>2</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p:txBody>
          <a:bodyPr/>
          <a:lstStyle/>
          <a:p>
            <a:pPr fontAlgn="auto">
              <a:spcBef>
                <a:spcPts val="0"/>
              </a:spcBef>
              <a:spcAft>
                <a:spcPts val="0"/>
              </a:spcAft>
              <a:defRPr/>
            </a:pPr>
            <a:r>
              <a:rPr lang="en-US" dirty="0" smtClean="0"/>
              <a:t>The Incident Command System, or ICS, is the standard, on-scene, organizational framework used to coordinate emergency responses for all types of hazardous incidents, including animal health emergencies. It has three </a:t>
            </a:r>
            <a:r>
              <a:rPr lang="en-US" dirty="0"/>
              <a:t>very basic </a:t>
            </a:r>
            <a:r>
              <a:rPr lang="en-US" dirty="0" smtClean="0"/>
              <a:t>elements:</a:t>
            </a:r>
            <a:endParaRPr lang="en-US" dirty="0"/>
          </a:p>
          <a:p>
            <a:pPr marL="241064" indent="-241064" fontAlgn="auto">
              <a:spcBef>
                <a:spcPts val="0"/>
              </a:spcBef>
              <a:spcAft>
                <a:spcPts val="0"/>
              </a:spcAft>
              <a:buFont typeface="+mj-lt"/>
              <a:buAutoNum type="arabicPeriod"/>
              <a:defRPr/>
            </a:pPr>
            <a:r>
              <a:rPr lang="en-US" dirty="0" smtClean="0"/>
              <a:t>ICS defines and organizes personnel, facilities, equipment and communications by using </a:t>
            </a:r>
            <a:r>
              <a:rPr lang="en-US" dirty="0"/>
              <a:t>standard </a:t>
            </a:r>
            <a:r>
              <a:rPr lang="en-US" dirty="0" smtClean="0"/>
              <a:t>terminology, personnel units and supervisor </a:t>
            </a:r>
            <a:r>
              <a:rPr lang="en-US" dirty="0"/>
              <a:t>titles.</a:t>
            </a:r>
          </a:p>
          <a:p>
            <a:pPr marL="241064" indent="-241064" fontAlgn="auto">
              <a:spcBef>
                <a:spcPts val="0"/>
              </a:spcBef>
              <a:spcAft>
                <a:spcPts val="0"/>
              </a:spcAft>
              <a:buFont typeface="+mj-lt"/>
              <a:buAutoNum type="arabicPeriod"/>
              <a:defRPr/>
            </a:pPr>
            <a:r>
              <a:rPr lang="en-US" dirty="0" smtClean="0"/>
              <a:t>ICS is a modular system that is </a:t>
            </a:r>
            <a:r>
              <a:rPr lang="en-US" dirty="0"/>
              <a:t>flexible and </a:t>
            </a:r>
            <a:r>
              <a:rPr lang="en-US" dirty="0" smtClean="0"/>
              <a:t>adaptable. The command structure </a:t>
            </a:r>
            <a:r>
              <a:rPr lang="en-US" dirty="0"/>
              <a:t>can expand or contract based on the size and complexity of the incident.</a:t>
            </a:r>
          </a:p>
          <a:p>
            <a:pPr marL="241064" indent="-241064" fontAlgn="auto">
              <a:spcBef>
                <a:spcPts val="0"/>
              </a:spcBef>
              <a:spcAft>
                <a:spcPts val="0"/>
              </a:spcAft>
              <a:buFont typeface="+mj-lt"/>
              <a:buAutoNum type="arabicPeriod"/>
              <a:defRPr/>
            </a:pPr>
            <a:r>
              <a:rPr lang="en-US" dirty="0" smtClean="0"/>
              <a:t>ICS allows </a:t>
            </a:r>
            <a:r>
              <a:rPr lang="en-US" dirty="0"/>
              <a:t>for the cooperation of multiple agencies. This allows for efficient and effective management of incidents that span multiple sites or multiple jurisdictions. </a:t>
            </a:r>
          </a:p>
          <a:p>
            <a:pPr marL="241064" indent="-241064" fontAlgn="auto">
              <a:spcBef>
                <a:spcPts val="0"/>
              </a:spcBef>
              <a:spcAft>
                <a:spcPts val="0"/>
              </a:spcAft>
              <a:defRPr/>
            </a:pPr>
            <a:r>
              <a:rPr lang="en-US" dirty="0" smtClean="0"/>
              <a:t>The use of the Incident Command System for all responses is mandated by the National Incident Management System or NIMS.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F774AFB-8894-45E4-8035-6983D6ED83D8}" type="slidenum">
              <a:rPr lang="en-US"/>
              <a:pPr fontAlgn="base">
                <a:spcBef>
                  <a:spcPct val="0"/>
                </a:spcBef>
                <a:spcAft>
                  <a:spcPct val="0"/>
                </a:spcAft>
              </a:pPr>
              <a:t>20</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This diagram shows examples of various incident sizes and complexities to highlight the need for the adaptability of the ICS system. Isolated responses are usually short in time and require minimal levels of resources and a limited and simple ICS structure. In contrast, regionally or nationally significant responses would need significant personnel and material resources, a longer response period, and therefore a more complex ICS structure. [Graphic adapted fro USDA NAHEMS Guidelines, created by Oriana Hashemi-Toroghi, Iowa State University].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For more information on the Incident Command System and its implementation for an animal health emergency response, see the FEMA and USDA NAHEMS/FAD PReP websites.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58E546F-106D-40E8-9DE1-5DC85DA5D7C1}"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AB0E8E-DF9A-4435-8287-2BB98C9586C6}" type="slidenum">
              <a:rPr lang="en-US"/>
              <a:pPr fontAlgn="base">
                <a:spcBef>
                  <a:spcPct val="0"/>
                </a:spcBef>
                <a:spcAft>
                  <a:spcPct val="0"/>
                </a:spcAft>
              </a:pPr>
              <a:t>22</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913">
              <a:spcBef>
                <a:spcPct val="0"/>
              </a:spcBef>
            </a:pPr>
            <a:r>
              <a:rPr lang="en-US" smtClean="0"/>
              <a:t>Information provided in this presentation was developed by the Center for Food Security and Public Health at Iowa State University College of Veterinary Medicine, through funding from the Multi-State Partnership for Security in Agriculture.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59DBE94-AA89-4C28-8FE3-17BD0EFFBE9D}" type="slidenum">
              <a:rPr lang="en-US"/>
              <a:pPr fontAlgn="base">
                <a:spcBef>
                  <a:spcPct val="0"/>
                </a:spcBef>
                <a:spcAft>
                  <a:spcPct val="0"/>
                </a:spcAft>
              </a:pPr>
              <a:t>3</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ICS structure is a top-down system, organized into five management functions, each of which performs specific duties. The five major management functions of  ICS are: Incident Command – which includes the Incident Commander and the Command Staff, and the General Staff – which includes the Operations, Planning, Logistics, and Finance/Administration Sections. Each of these areas will be discussed in more detail.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8E3386D-E1F1-4212-9530-12F7E7F88D62}" type="slidenum">
              <a:rPr lang="en-US"/>
              <a:pPr fontAlgn="base">
                <a:spcBef>
                  <a:spcPct val="0"/>
                </a:spcBef>
                <a:spcAft>
                  <a:spcPct val="0"/>
                </a:spcAft>
              </a:pPr>
              <a:t>4</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Incident Commander has the overall responsibility for managing the incident. Responsibilities of this position include setting incident objectives, determining strategies, and establishing priorities for the response. This is the only position in the Incident Command System that is </a:t>
            </a:r>
            <a:r>
              <a:rPr lang="en-US" b="1" u="sng" smtClean="0"/>
              <a:t>always</a:t>
            </a:r>
            <a:r>
              <a:rPr lang="en-US" smtClean="0"/>
              <a:t> staffed during an incident. The Incident Commander is responsible for all incident objectives until they are delegated out to Command or General Staff personnel.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B829A81-9051-40B6-8EA5-1CE931F4D3C7}" type="slidenum">
              <a:rPr lang="en-US"/>
              <a:pPr fontAlgn="base">
                <a:spcBef>
                  <a:spcPct val="0"/>
                </a:spcBef>
                <a:spcAft>
                  <a:spcPct val="0"/>
                </a:spcAft>
              </a:pPr>
              <a:t>5</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During larger incidents, additional supervisory positions may be established. The Command Staff reports directly to the Incident Commander and includes: </a:t>
            </a:r>
          </a:p>
          <a:p>
            <a:pPr lvl="1">
              <a:spcBef>
                <a:spcPct val="0"/>
              </a:spcBef>
            </a:pPr>
            <a:r>
              <a:rPr lang="en-US" smtClean="0"/>
              <a:t>A Safety Officer, who monitors and oversees working conditions of the incident and is responsible for developing procedures to keep personnel safe. The Safety Officer is allowed to stop any unsafe behavior or procedure.</a:t>
            </a:r>
          </a:p>
          <a:p>
            <a:pPr lvl="1">
              <a:spcBef>
                <a:spcPct val="0"/>
              </a:spcBef>
            </a:pPr>
            <a:r>
              <a:rPr lang="en-US" smtClean="0"/>
              <a:t>The Liaison Officer is the primary contact for other supporting agencies involved in the incident response. </a:t>
            </a:r>
          </a:p>
          <a:p>
            <a:pPr lvl="1">
              <a:spcBef>
                <a:spcPct val="0"/>
              </a:spcBef>
            </a:pPr>
            <a:r>
              <a:rPr lang="en-US" smtClean="0"/>
              <a:t>The Public Information Officer provides information to stakeholders, including the media, regarding response activities.</a:t>
            </a:r>
          </a:p>
          <a:p>
            <a:pPr>
              <a:spcBef>
                <a:spcPct val="0"/>
              </a:spcBef>
              <a:buFont typeface="Wingdings" pitchFamily="2" charset="2"/>
              <a:buNone/>
            </a:pPr>
            <a:r>
              <a:rPr lang="en-US" smtClean="0"/>
              <a:t>The Incident Commander will perform all of these roles until additional positions are assigned. In smaller incidents, some of these positions may not be staffed.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spcBef>
                <a:spcPct val="0"/>
              </a:spcBef>
            </a:pPr>
            <a:r>
              <a:rPr lang="en-US" smtClean="0"/>
              <a:t>In addition to the Command Staff, there are also General Staff management functions, which are responsible for specific tasks, duties and personnel. The four General Staff Sections of ICS are the Operations Section, the Planning Section, the Logistics Section, and the Finance and Administration Section.  All Sections are led by a corresponding Section Chief (e.g., Operations Section Chief).</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EC9BFA-7A16-4678-8B1C-281B29AE5A4E}"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9CA94C2-188F-4AA3-AB99-0E87DAC8EAA4}" type="slidenum">
              <a:rPr lang="en-US"/>
              <a:pPr fontAlgn="base">
                <a:spcBef>
                  <a:spcPct val="0"/>
                </a:spcBef>
                <a:spcAft>
                  <a:spcPct val="0"/>
                </a:spcAft>
              </a:pPr>
              <a:t>7</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spcBef>
                <a:spcPct val="0"/>
              </a:spcBef>
            </a:pPr>
            <a:r>
              <a:rPr lang="en-US" smtClean="0"/>
              <a:t>The Operations Section is responsible for performing various tasks needed to meet the goals of the response as outlined by the Incident Action Plan – which we will discuss later. This includes developing and organizing tactical assignments and directing all tactical resources. For large incidents, the Operations Section may be divided into Divisions which are geographical areas of operation (e.g., by town) or into Groups, which are functional areas of operation (e.g., disease diagnosis, biosecurity or appraisal Groups). If the number of Divisions or Groups exceeds the Span of Control, a Branch may need to be formed. Depending on the needs of the incident, specialized strike teams (a group of resources of the same kind or type) or task forces (a combination of mixed resources with a specific mission) may also be developed. The Operations Section is supervised by the Operations Section Chief.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spcBef>
                <a:spcPct val="0"/>
              </a:spcBef>
            </a:pPr>
            <a:r>
              <a:rPr lang="en-US" smtClean="0"/>
              <a:t>The Planning Section of ICS is responsible for collecting, evaluating and disseminating information pertaining to the incident, as well as maintaining the status of resources. This section also prepares and documents the Incident Action Plan and tracks resources for the response. Subdivisions within the Planning Section are called Units (as compared to Groups or Divisions in the Operation Section). The Planning Section is supervised by the Planning Section Chief.</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BD50E98-614A-4218-B218-1CE3A85C0575}"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spcBef>
                <a:spcPct val="0"/>
              </a:spcBef>
            </a:pPr>
            <a:r>
              <a:rPr lang="en-US" smtClean="0"/>
              <a:t>The Logistics Section of a response provides support, resources and services needed to meet the incident objectives. This may include personnel, supplies, facilities, food, communications and transportation. The Logistics Section can be divided into two branches – the Service Branch and the Support Branch – when incidents are very large or when a number of facilities are involved, requiring large numbers of equipment. Subdivisions within the Logistics Section are also called Units (as compared to Groups or Divisions in the Operation Section).The Logistics Section is supervised by the Logistics Section Chief.</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E712FE6-305D-4F66-AADF-857B99497268}"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Incident Command System: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0DB68D95-DB9D-4664-A528-DD031A0C74B9}"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defRPr/>
            </a:pPr>
            <a:r>
              <a:rPr lang="en-US" smtClean="0"/>
              <a:t>Incident Command System: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612AB39D-2808-4E54-98FA-9F91EE5C0916}"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Incident Command System: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BCA261E3-3F34-4546-B18E-C9473DCEF8A8}"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Incident Command System: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BFACF8C4-F259-47B0-8564-EC3D57E4FCB5}"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Incident Command System: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D9C360BB-3ED0-461D-A146-CACAE1D7B346}"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Incident Command System: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75B60E06-900F-49D5-8070-F072CEB4DD45}"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Incident Command System: Overview</a:t>
            </a:r>
            <a:endParaRPr lang="en-US" dirty="0"/>
          </a:p>
        </p:txBody>
      </p:sp>
      <p:sp>
        <p:nvSpPr>
          <p:cNvPr id="6" name="Slide Number Placeholder 5"/>
          <p:cNvSpPr>
            <a:spLocks noGrp="1"/>
          </p:cNvSpPr>
          <p:nvPr>
            <p:ph type="sldNum" sz="quarter" idx="12"/>
          </p:nvPr>
        </p:nvSpPr>
        <p:spPr/>
        <p:txBody>
          <a:bodyPr/>
          <a:lstStyle/>
          <a:p>
            <a:pPr>
              <a:defRPr/>
            </a:pPr>
            <a:fld id="{E84A4841-753A-49D5-972E-3EB6C1847F49}"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Incident Command System: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E7B74DD3-1B8C-48E3-94F2-227CDF816C63}"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defRPr/>
            </a:pPr>
            <a:r>
              <a:rPr lang="en-US" smtClean="0"/>
              <a:t>Incident Command System: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2B7E5E4E-9905-45D8-BCD5-E1F99F98B3C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training.fema.gov/I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aphis.usda.gov/animal_health/emrs/nahems.shtml" TargetMode="External"/><Relationship Id="rId4" Type="http://schemas.openxmlformats.org/officeDocument/2006/relationships/hyperlink" Target="http://www.fema.gov/pdf/nims/NIMS_basic_incident_command_system.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en-US" smtClean="0"/>
              <a:t>Incident Command System</a:t>
            </a:r>
          </a:p>
        </p:txBody>
      </p:sp>
      <p:sp>
        <p:nvSpPr>
          <p:cNvPr id="9" name="Subtitle 8"/>
          <p:cNvSpPr>
            <a:spLocks noGrp="1"/>
          </p:cNvSpPr>
          <p:nvPr>
            <p:ph type="subTitle" idx="1"/>
          </p:nvPr>
        </p:nvSpPr>
        <p:spPr/>
        <p:txBody>
          <a:bodyPr rtlCol="0">
            <a:normAutofit/>
          </a:bodyPr>
          <a:lstStyle/>
          <a:p>
            <a:pPr fontAlgn="auto">
              <a:spcAft>
                <a:spcPts val="0"/>
              </a:spcAft>
              <a:defRPr/>
            </a:pPr>
            <a:r>
              <a:rPr lang="en-US" smtClean="0"/>
              <a:t>Overview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4800600" y="1752600"/>
          <a:ext cx="3810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itle 5"/>
          <p:cNvSpPr>
            <a:spLocks noGrp="1"/>
          </p:cNvSpPr>
          <p:nvPr>
            <p:ph type="title"/>
          </p:nvPr>
        </p:nvSpPr>
        <p:spPr/>
        <p:txBody>
          <a:bodyPr/>
          <a:lstStyle/>
          <a:p>
            <a:r>
              <a:rPr lang="en-US" smtClean="0"/>
              <a:t>Finance/Administrative Section</a:t>
            </a:r>
          </a:p>
        </p:txBody>
      </p:sp>
      <p:sp>
        <p:nvSpPr>
          <p:cNvPr id="21508" name="Text Placeholder 6"/>
          <p:cNvSpPr>
            <a:spLocks noGrp="1"/>
          </p:cNvSpPr>
          <p:nvPr>
            <p:ph sz="half" idx="1"/>
          </p:nvPr>
        </p:nvSpPr>
        <p:spPr/>
        <p:txBody>
          <a:bodyPr/>
          <a:lstStyle/>
          <a:p>
            <a:r>
              <a:rPr lang="en-US" smtClean="0"/>
              <a:t>Monitor cost associated with incident</a:t>
            </a:r>
          </a:p>
          <a:p>
            <a:r>
              <a:rPr lang="en-US" smtClean="0"/>
              <a:t>Provide accounting, procurement, time recording and cost analyses</a:t>
            </a:r>
          </a:p>
          <a:p>
            <a:endParaRPr 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304800"/>
          <a:ext cx="7924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2"/>
          </p:nvPr>
        </p:nvSpPr>
        <p:spPr/>
        <p:txBody>
          <a:bodyPr/>
          <a:lstStyle/>
          <a:p>
            <a:pPr>
              <a:defRPr/>
            </a:pPr>
            <a:r>
              <a:rPr lang="en-US" smtClean="0"/>
              <a:t>Just In Time Training</a:t>
            </a:r>
            <a:endParaRPr lang="en-US"/>
          </a:p>
        </p:txBody>
      </p:sp>
      <p:sp>
        <p:nvSpPr>
          <p:cNvPr id="3" name="Footer Placeholder 2"/>
          <p:cNvSpPr>
            <a:spLocks noGrp="1"/>
          </p:cNvSpPr>
          <p:nvPr>
            <p:ph type="ftr" sz="quarter" idx="3"/>
          </p:nvPr>
        </p:nvSpPr>
        <p:spPr/>
        <p:txBody>
          <a:bodyPr/>
          <a:lstStyle/>
          <a:p>
            <a:pPr algn="r">
              <a:defRPr/>
            </a:pPr>
            <a:r>
              <a:rPr lang="en-US" dirty="0"/>
              <a:t>Incident Command System: Overview</a:t>
            </a:r>
          </a:p>
        </p:txBody>
      </p:sp>
      <p:sp>
        <p:nvSpPr>
          <p:cNvPr id="22533" name="TextBox 4"/>
          <p:cNvSpPr txBox="1">
            <a:spLocks noChangeArrowheads="1"/>
          </p:cNvSpPr>
          <p:nvPr/>
        </p:nvSpPr>
        <p:spPr bwMode="auto">
          <a:xfrm>
            <a:off x="6248400" y="4572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t>Sample Animal Health Incident Command System Organization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Incident Action Plan</a:t>
            </a:r>
          </a:p>
        </p:txBody>
      </p:sp>
      <p:sp>
        <p:nvSpPr>
          <p:cNvPr id="23555" name="Rectangle 3"/>
          <p:cNvSpPr>
            <a:spLocks noGrp="1" noChangeArrowheads="1"/>
          </p:cNvSpPr>
          <p:nvPr>
            <p:ph idx="1"/>
          </p:nvPr>
        </p:nvSpPr>
        <p:spPr/>
        <p:txBody>
          <a:bodyPr/>
          <a:lstStyle/>
          <a:p>
            <a:r>
              <a:rPr lang="en-US" smtClean="0"/>
              <a:t>Plan of incident goals</a:t>
            </a:r>
          </a:p>
          <a:p>
            <a:pPr lvl="1"/>
            <a:r>
              <a:rPr lang="en-US" smtClean="0"/>
              <a:t>Required for each incident</a:t>
            </a:r>
          </a:p>
          <a:p>
            <a:pPr lvl="1"/>
            <a:r>
              <a:rPr lang="en-US" smtClean="0"/>
              <a:t>Provides direction</a:t>
            </a:r>
          </a:p>
          <a:p>
            <a:pPr lvl="1"/>
            <a:r>
              <a:rPr lang="en-US" smtClean="0"/>
              <a:t>Preferably written</a:t>
            </a:r>
          </a:p>
          <a:p>
            <a:pPr lvl="1"/>
            <a:r>
              <a:rPr lang="en-US" smtClean="0"/>
              <a:t>Most basic plan outline</a:t>
            </a:r>
          </a:p>
          <a:p>
            <a:pPr lvl="2"/>
            <a:r>
              <a:rPr lang="en-US" smtClean="0"/>
              <a:t>What needs to be done? </a:t>
            </a:r>
          </a:p>
          <a:p>
            <a:pPr lvl="2"/>
            <a:r>
              <a:rPr lang="en-US" smtClean="0"/>
              <a:t>Who will do it? </a:t>
            </a:r>
          </a:p>
          <a:p>
            <a:pPr lvl="2"/>
            <a:r>
              <a:rPr lang="en-US" smtClean="0"/>
              <a:t>How to communicate? </a:t>
            </a:r>
          </a:p>
          <a:p>
            <a:pPr lvl="2"/>
            <a:r>
              <a:rPr lang="en-US" smtClean="0"/>
              <a:t>Injured personnel procedures </a:t>
            </a:r>
          </a:p>
          <a:p>
            <a:pPr lvl="2"/>
            <a:endParaRPr lang="en-US" smtClean="0"/>
          </a:p>
        </p:txBody>
      </p:sp>
      <p:sp>
        <p:nvSpPr>
          <p:cNvPr id="6" name="Date Placeholder 5"/>
          <p:cNvSpPr>
            <a:spLocks noGrp="1"/>
          </p:cNvSpPr>
          <p:nvPr>
            <p:ph type="dt" sz="half" idx="2"/>
          </p:nvPr>
        </p:nvSpPr>
        <p:spPr/>
        <p:txBody>
          <a:bodyPr/>
          <a:lstStyle/>
          <a:p>
            <a:pPr>
              <a:defRPr/>
            </a:pPr>
            <a:r>
              <a:rPr lang="en-US" smtClean="0"/>
              <a:t>Just In Time Training</a:t>
            </a:r>
            <a:endParaRPr lang="en-US" dirty="0"/>
          </a:p>
        </p:txBody>
      </p:sp>
      <p:sp>
        <p:nvSpPr>
          <p:cNvPr id="9" name="Footer Placeholder 8"/>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3"/>
          <p:cNvSpPr>
            <a:spLocks noGrp="1"/>
          </p:cNvSpPr>
          <p:nvPr>
            <p:ph type="title"/>
          </p:nvPr>
        </p:nvSpPr>
        <p:spPr/>
        <p:txBody>
          <a:bodyPr/>
          <a:lstStyle/>
          <a:p>
            <a:r>
              <a:rPr lang="en-US" smtClean="0"/>
              <a:t>Leadership Titles</a:t>
            </a:r>
          </a:p>
        </p:txBody>
      </p:sp>
      <p:sp>
        <p:nvSpPr>
          <p:cNvPr id="8" name="Date Placeholder 7"/>
          <p:cNvSpPr>
            <a:spLocks noGrp="1"/>
          </p:cNvSpPr>
          <p:nvPr>
            <p:ph type="dt" sz="half" idx="2"/>
          </p:nvPr>
        </p:nvSpPr>
        <p:spPr/>
        <p:txBody>
          <a:bodyPr/>
          <a:lstStyle/>
          <a:p>
            <a:pPr>
              <a:defRPr/>
            </a:pPr>
            <a:r>
              <a:rPr lang="en-US" smtClean="0"/>
              <a:t>Just In Time Training</a:t>
            </a:r>
            <a:endParaRPr lang="en-US" dirty="0"/>
          </a:p>
        </p:txBody>
      </p:sp>
      <p:sp>
        <p:nvSpPr>
          <p:cNvPr id="11" name="Footer Placeholder 10"/>
          <p:cNvSpPr>
            <a:spLocks noGrp="1"/>
          </p:cNvSpPr>
          <p:nvPr>
            <p:ph type="ftr" sz="quarter" idx="3"/>
          </p:nvPr>
        </p:nvSpPr>
        <p:spPr/>
        <p:txBody>
          <a:bodyPr/>
          <a:lstStyle/>
          <a:p>
            <a:pPr algn="r">
              <a:defRPr/>
            </a:pPr>
            <a:r>
              <a:rPr lang="en-US" dirty="0"/>
              <a:t>Incident Command System: Overview</a:t>
            </a:r>
          </a:p>
        </p:txBody>
      </p:sp>
      <p:graphicFrame>
        <p:nvGraphicFramePr>
          <p:cNvPr id="25" name="Table 24"/>
          <p:cNvGraphicFramePr>
            <a:graphicFrameLocks noGrp="1"/>
          </p:cNvGraphicFramePr>
          <p:nvPr/>
        </p:nvGraphicFramePr>
        <p:xfrm>
          <a:off x="685800" y="1676400"/>
          <a:ext cx="8001000" cy="4486276"/>
        </p:xfrm>
        <a:graphic>
          <a:graphicData uri="http://schemas.openxmlformats.org/drawingml/2006/table">
            <a:tbl>
              <a:tblPr/>
              <a:tblGrid>
                <a:gridCol w="4989871"/>
                <a:gridCol w="3011129"/>
              </a:tblGrid>
              <a:tr h="571581">
                <a:tc>
                  <a:txBody>
                    <a:bodyPr/>
                    <a:lstStyle/>
                    <a:p>
                      <a:pPr marL="0" marR="0">
                        <a:spcBef>
                          <a:spcPts val="600"/>
                        </a:spcBef>
                        <a:spcAft>
                          <a:spcPts val="0"/>
                        </a:spcAft>
                        <a:tabLst>
                          <a:tab pos="3124200" algn="ctr"/>
                          <a:tab pos="6324600" algn="r"/>
                        </a:tabLst>
                      </a:pPr>
                      <a:r>
                        <a:rPr lang="en-US" sz="2200" b="1" dirty="0">
                          <a:solidFill>
                            <a:srgbClr val="262626"/>
                          </a:solidFill>
                          <a:latin typeface="Segoe UI"/>
                          <a:ea typeface="Times New Roman"/>
                          <a:cs typeface="Tahoma"/>
                        </a:rPr>
                        <a:t>Organizational Level</a:t>
                      </a:r>
                      <a:endParaRPr lang="en-US" sz="2200" dirty="0">
                        <a:solidFill>
                          <a:srgbClr val="262626"/>
                        </a:solidFill>
                        <a:latin typeface="Segoe UI"/>
                        <a:ea typeface="Times New Roman"/>
                        <a:cs typeface="Tahom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a:spcBef>
                          <a:spcPts val="600"/>
                        </a:spcBef>
                        <a:spcAft>
                          <a:spcPts val="0"/>
                        </a:spcAft>
                        <a:tabLst>
                          <a:tab pos="3124200" algn="ctr"/>
                          <a:tab pos="6324600" algn="r"/>
                        </a:tabLst>
                      </a:pPr>
                      <a:r>
                        <a:rPr lang="en-US" sz="2200" b="1" dirty="0">
                          <a:solidFill>
                            <a:srgbClr val="262626"/>
                          </a:solidFill>
                          <a:latin typeface="Segoe UI"/>
                          <a:ea typeface="Times New Roman"/>
                          <a:cs typeface="Tahoma"/>
                        </a:rPr>
                        <a:t>Title</a:t>
                      </a:r>
                      <a:endParaRPr lang="en-US" sz="2200" dirty="0">
                        <a:solidFill>
                          <a:srgbClr val="262626"/>
                        </a:solidFill>
                        <a:latin typeface="Segoe UI"/>
                        <a:ea typeface="Times New Roman"/>
                        <a:cs typeface="Tahom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r>
              <a:tr h="571581">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Incident Command</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Incident Commander</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r>
              <a:tr h="571581">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Command Staff</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Officer</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71581">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General </a:t>
                      </a:r>
                      <a:r>
                        <a:rPr lang="en-US" sz="2200" dirty="0" smtClean="0">
                          <a:solidFill>
                            <a:srgbClr val="262626"/>
                          </a:solidFill>
                          <a:latin typeface="Segoe UI"/>
                          <a:ea typeface="Times New Roman"/>
                          <a:cs typeface="Tahoma"/>
                        </a:rPr>
                        <a:t>Staff Sections</a:t>
                      </a:r>
                      <a:endParaRPr lang="en-US" sz="2200" dirty="0">
                        <a:solidFill>
                          <a:srgbClr val="262626"/>
                        </a:solidFill>
                        <a:latin typeface="Segoe UI"/>
                        <a:ea typeface="Times New Roman"/>
                        <a:cs typeface="Tahom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Chief</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r>
              <a:tr h="571581">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Branch</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Director</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71581">
                <a:tc>
                  <a:txBody>
                    <a:bodyPr/>
                    <a:lstStyle/>
                    <a:p>
                      <a:pPr marL="0" marR="0">
                        <a:spcBef>
                          <a:spcPts val="600"/>
                        </a:spcBef>
                        <a:spcAft>
                          <a:spcPts val="0"/>
                        </a:spcAft>
                        <a:tabLst>
                          <a:tab pos="3124200" algn="ctr"/>
                          <a:tab pos="6324600" algn="r"/>
                        </a:tabLst>
                      </a:pPr>
                      <a:r>
                        <a:rPr lang="en-US" sz="2200" dirty="0" smtClean="0">
                          <a:solidFill>
                            <a:srgbClr val="262626"/>
                          </a:solidFill>
                          <a:latin typeface="Segoe UI"/>
                          <a:ea typeface="Times New Roman"/>
                          <a:cs typeface="Tahoma"/>
                        </a:rPr>
                        <a:t>Division or Group  (Operations</a:t>
                      </a:r>
                      <a:r>
                        <a:rPr lang="en-US" sz="2200" baseline="0" dirty="0" smtClean="0">
                          <a:solidFill>
                            <a:srgbClr val="262626"/>
                          </a:solidFill>
                          <a:latin typeface="Segoe UI"/>
                          <a:ea typeface="Times New Roman"/>
                          <a:cs typeface="Tahoma"/>
                        </a:rPr>
                        <a:t> Section)</a:t>
                      </a:r>
                      <a:endParaRPr lang="en-US" sz="2200" dirty="0">
                        <a:solidFill>
                          <a:srgbClr val="262626"/>
                        </a:solidFill>
                        <a:latin typeface="Segoe UI"/>
                        <a:ea typeface="Times New Roman"/>
                        <a:cs typeface="Tahom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Supervisor</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r>
              <a:tr h="485209">
                <a:tc>
                  <a:txBody>
                    <a:bodyPr/>
                    <a:lstStyle/>
                    <a:p>
                      <a:pPr marL="0" marR="0">
                        <a:spcBef>
                          <a:spcPts val="600"/>
                        </a:spcBef>
                        <a:spcAft>
                          <a:spcPts val="0"/>
                        </a:spcAft>
                        <a:tabLst>
                          <a:tab pos="3124200" algn="ctr"/>
                          <a:tab pos="6324600" algn="r"/>
                        </a:tabLst>
                      </a:pPr>
                      <a:r>
                        <a:rPr lang="en-US" sz="2200" dirty="0" smtClean="0">
                          <a:solidFill>
                            <a:srgbClr val="262626"/>
                          </a:solidFill>
                          <a:latin typeface="Segoe UI"/>
                          <a:ea typeface="Times New Roman"/>
                          <a:cs typeface="Tahoma"/>
                        </a:rPr>
                        <a:t>Unit (Other Sections)</a:t>
                      </a:r>
                      <a:endParaRPr lang="en-US" sz="2200" dirty="0">
                        <a:solidFill>
                          <a:srgbClr val="262626"/>
                        </a:solidFill>
                        <a:latin typeface="Segoe UI"/>
                        <a:ea typeface="Times New Roman"/>
                        <a:cs typeface="Tahom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Leader</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71581">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Strike Team/Task Force</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a:spcBef>
                          <a:spcPts val="600"/>
                        </a:spcBef>
                        <a:spcAft>
                          <a:spcPts val="0"/>
                        </a:spcAft>
                        <a:tabLst>
                          <a:tab pos="3124200" algn="ctr"/>
                          <a:tab pos="6324600" algn="r"/>
                        </a:tabLst>
                      </a:pPr>
                      <a:r>
                        <a:rPr lang="en-US" sz="2200" dirty="0">
                          <a:solidFill>
                            <a:srgbClr val="262626"/>
                          </a:solidFill>
                          <a:latin typeface="Segoe UI"/>
                          <a:ea typeface="Times New Roman"/>
                          <a:cs typeface="Tahoma"/>
                        </a:rPr>
                        <a:t>Leader</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Span of Control</a:t>
            </a:r>
          </a:p>
        </p:txBody>
      </p:sp>
      <p:sp>
        <p:nvSpPr>
          <p:cNvPr id="25603" name="Rectangle 3"/>
          <p:cNvSpPr>
            <a:spLocks noGrp="1" noChangeArrowheads="1"/>
          </p:cNvSpPr>
          <p:nvPr>
            <p:ph idx="1"/>
          </p:nvPr>
        </p:nvSpPr>
        <p:spPr/>
        <p:txBody>
          <a:bodyPr/>
          <a:lstStyle/>
          <a:p>
            <a:r>
              <a:rPr lang="en-US" smtClean="0"/>
              <a:t>Individuals or resources</a:t>
            </a:r>
            <a:br>
              <a:rPr lang="en-US" smtClean="0"/>
            </a:br>
            <a:r>
              <a:rPr lang="en-US" smtClean="0"/>
              <a:t>one can supervise</a:t>
            </a:r>
          </a:p>
          <a:p>
            <a:pPr lvl="1"/>
            <a:r>
              <a:rPr lang="en-US" smtClean="0"/>
              <a:t>Vital to effective</a:t>
            </a:r>
            <a:br>
              <a:rPr lang="en-US" smtClean="0"/>
            </a:br>
            <a:r>
              <a:rPr lang="en-US" smtClean="0"/>
              <a:t>incident management</a:t>
            </a:r>
          </a:p>
          <a:p>
            <a:pPr lvl="1"/>
            <a:r>
              <a:rPr lang="en-US" smtClean="0"/>
              <a:t>1:5 is ideal</a:t>
            </a:r>
          </a:p>
          <a:p>
            <a:pPr lvl="2"/>
            <a:r>
              <a:rPr lang="en-US" smtClean="0"/>
              <a:t>1:3</a:t>
            </a:r>
          </a:p>
          <a:p>
            <a:pPr lvl="3"/>
            <a:r>
              <a:rPr lang="en-US" smtClean="0"/>
              <a:t>Shrink response </a:t>
            </a:r>
          </a:p>
          <a:p>
            <a:pPr lvl="2"/>
            <a:r>
              <a:rPr lang="en-US" smtClean="0"/>
              <a:t>1:7</a:t>
            </a:r>
          </a:p>
          <a:p>
            <a:pPr lvl="3"/>
            <a:r>
              <a:rPr lang="en-US" smtClean="0"/>
              <a:t>Expand response</a:t>
            </a:r>
          </a:p>
        </p:txBody>
      </p:sp>
      <p:sp>
        <p:nvSpPr>
          <p:cNvPr id="14" name="Date Placeholder 13"/>
          <p:cNvSpPr>
            <a:spLocks noGrp="1"/>
          </p:cNvSpPr>
          <p:nvPr>
            <p:ph type="dt" sz="half" idx="2"/>
          </p:nvPr>
        </p:nvSpPr>
        <p:spPr/>
        <p:txBody>
          <a:bodyPr/>
          <a:lstStyle/>
          <a:p>
            <a:pPr>
              <a:defRPr/>
            </a:pPr>
            <a:r>
              <a:rPr lang="en-US" smtClean="0"/>
              <a:t>Just In Time Training</a:t>
            </a:r>
            <a:endParaRPr lang="en-US" dirty="0"/>
          </a:p>
        </p:txBody>
      </p:sp>
      <p:sp>
        <p:nvSpPr>
          <p:cNvPr id="15" name="Footer Placeholder 14"/>
          <p:cNvSpPr>
            <a:spLocks noGrp="1"/>
          </p:cNvSpPr>
          <p:nvPr>
            <p:ph type="ftr" sz="quarter" idx="3"/>
          </p:nvPr>
        </p:nvSpPr>
        <p:spPr/>
        <p:txBody>
          <a:bodyPr/>
          <a:lstStyle/>
          <a:p>
            <a:pPr algn="r">
              <a:defRPr/>
            </a:pPr>
            <a:r>
              <a:rPr lang="en-US" dirty="0"/>
              <a:t>Incident Command System: Overview</a:t>
            </a:r>
          </a:p>
        </p:txBody>
      </p:sp>
      <p:graphicFrame>
        <p:nvGraphicFramePr>
          <p:cNvPr id="7" name="Diagram 6"/>
          <p:cNvGraphicFramePr/>
          <p:nvPr/>
        </p:nvGraphicFramePr>
        <p:xfrm>
          <a:off x="5257800" y="1676400"/>
          <a:ext cx="3581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Unified Command</a:t>
            </a:r>
          </a:p>
        </p:txBody>
      </p:sp>
      <p:sp>
        <p:nvSpPr>
          <p:cNvPr id="26627" name="Rectangle 3"/>
          <p:cNvSpPr>
            <a:spLocks noGrp="1" noChangeArrowheads="1"/>
          </p:cNvSpPr>
          <p:nvPr>
            <p:ph idx="1"/>
          </p:nvPr>
        </p:nvSpPr>
        <p:spPr/>
        <p:txBody>
          <a:bodyPr/>
          <a:lstStyle/>
          <a:p>
            <a:r>
              <a:rPr lang="en-US" smtClean="0"/>
              <a:t>Incidents involving multiple agencies</a:t>
            </a:r>
          </a:p>
          <a:p>
            <a:pPr lvl="1"/>
            <a:r>
              <a:rPr lang="en-US" smtClean="0"/>
              <a:t>More than agency or political jurisdiction </a:t>
            </a:r>
          </a:p>
          <a:p>
            <a:r>
              <a:rPr lang="en-US" smtClean="0"/>
              <a:t>Goals</a:t>
            </a:r>
          </a:p>
          <a:p>
            <a:pPr lvl="1"/>
            <a:r>
              <a:rPr lang="en-US" smtClean="0"/>
              <a:t>Develop incident objectives</a:t>
            </a:r>
          </a:p>
          <a:p>
            <a:pPr lvl="1"/>
            <a:r>
              <a:rPr lang="en-US" smtClean="0"/>
              <a:t>Facilitate information flow</a:t>
            </a:r>
          </a:p>
          <a:p>
            <a:pPr lvl="1"/>
            <a:r>
              <a:rPr lang="en-US" smtClean="0"/>
              <a:t>Eliminate redundancy </a:t>
            </a:r>
          </a:p>
          <a:p>
            <a:pPr lvl="1"/>
            <a:endParaRPr lang="en-US" smtClean="0"/>
          </a:p>
        </p:txBody>
      </p:sp>
      <p:sp>
        <p:nvSpPr>
          <p:cNvPr id="12" name="Date Placeholder 11"/>
          <p:cNvSpPr>
            <a:spLocks noGrp="1"/>
          </p:cNvSpPr>
          <p:nvPr>
            <p:ph type="dt" sz="half" idx="2"/>
          </p:nvPr>
        </p:nvSpPr>
        <p:spPr/>
        <p:txBody>
          <a:bodyPr/>
          <a:lstStyle/>
          <a:p>
            <a:pPr>
              <a:defRPr/>
            </a:pPr>
            <a:r>
              <a:rPr lang="en-US" smtClean="0"/>
              <a:t>Just In Time Training</a:t>
            </a:r>
            <a:endParaRPr lang="en-US" dirty="0"/>
          </a:p>
        </p:txBody>
      </p:sp>
      <p:sp>
        <p:nvSpPr>
          <p:cNvPr id="13" name="Footer Placeholder 12"/>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Area Command</a:t>
            </a:r>
          </a:p>
        </p:txBody>
      </p:sp>
      <p:sp>
        <p:nvSpPr>
          <p:cNvPr id="27651" name="Rectangle 3"/>
          <p:cNvSpPr>
            <a:spLocks noGrp="1" noChangeArrowheads="1"/>
          </p:cNvSpPr>
          <p:nvPr>
            <p:ph idx="1"/>
          </p:nvPr>
        </p:nvSpPr>
        <p:spPr/>
        <p:txBody>
          <a:bodyPr/>
          <a:lstStyle/>
          <a:p>
            <a:r>
              <a:rPr lang="en-US" smtClean="0"/>
              <a:t>Oversees multiple </a:t>
            </a:r>
            <a:br>
              <a:rPr lang="en-US" smtClean="0"/>
            </a:br>
            <a:r>
              <a:rPr lang="en-US" smtClean="0"/>
              <a:t>Incident Command</a:t>
            </a:r>
            <a:br>
              <a:rPr lang="en-US" smtClean="0"/>
            </a:br>
            <a:r>
              <a:rPr lang="en-US" smtClean="0"/>
              <a:t>Posts</a:t>
            </a:r>
          </a:p>
          <a:p>
            <a:pPr lvl="1"/>
            <a:r>
              <a:rPr lang="en-US" smtClean="0"/>
              <a:t>Multiple incident sites</a:t>
            </a:r>
          </a:p>
          <a:p>
            <a:pPr lvl="1"/>
            <a:r>
              <a:rPr lang="en-US" smtClean="0"/>
              <a:t>Large, complex</a:t>
            </a:r>
            <a:br>
              <a:rPr lang="en-US" smtClean="0"/>
            </a:br>
            <a:r>
              <a:rPr lang="en-US" smtClean="0"/>
              <a:t>incidents</a:t>
            </a:r>
          </a:p>
          <a:p>
            <a:pPr lvl="1"/>
            <a:endParaRPr lang="en-US" smtClean="0"/>
          </a:p>
        </p:txBody>
      </p:sp>
      <p:sp>
        <p:nvSpPr>
          <p:cNvPr id="17" name="Date Placeholder 16"/>
          <p:cNvSpPr>
            <a:spLocks noGrp="1"/>
          </p:cNvSpPr>
          <p:nvPr>
            <p:ph type="dt" sz="half" idx="2"/>
          </p:nvPr>
        </p:nvSpPr>
        <p:spPr/>
        <p:txBody>
          <a:bodyPr/>
          <a:lstStyle/>
          <a:p>
            <a:pPr>
              <a:defRPr/>
            </a:pPr>
            <a:r>
              <a:rPr lang="en-US" smtClean="0"/>
              <a:t>Just In Time Training</a:t>
            </a:r>
            <a:endParaRPr lang="en-US" dirty="0"/>
          </a:p>
        </p:txBody>
      </p:sp>
      <p:sp>
        <p:nvSpPr>
          <p:cNvPr id="18" name="Footer Placeholder 17"/>
          <p:cNvSpPr>
            <a:spLocks noGrp="1"/>
          </p:cNvSpPr>
          <p:nvPr>
            <p:ph type="ftr" sz="quarter" idx="3"/>
          </p:nvPr>
        </p:nvSpPr>
        <p:spPr/>
        <p:txBody>
          <a:bodyPr/>
          <a:lstStyle/>
          <a:p>
            <a:pPr algn="r">
              <a:defRPr/>
            </a:pPr>
            <a:r>
              <a:rPr lang="en-US" dirty="0"/>
              <a:t>Incident Command System: Overview</a:t>
            </a:r>
          </a:p>
        </p:txBody>
      </p:sp>
      <p:graphicFrame>
        <p:nvGraphicFramePr>
          <p:cNvPr id="7" name="Diagram 6"/>
          <p:cNvGraphicFramePr/>
          <p:nvPr/>
        </p:nvGraphicFramePr>
        <p:xfrm>
          <a:off x="4724400" y="2286000"/>
          <a:ext cx="4038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ICS Facilities</a:t>
            </a:r>
          </a:p>
        </p:txBody>
      </p:sp>
      <p:sp>
        <p:nvSpPr>
          <p:cNvPr id="53251" name="Rectangle 3"/>
          <p:cNvSpPr>
            <a:spLocks noGrp="1" noChangeArrowheads="1"/>
          </p:cNvSpPr>
          <p:nvPr>
            <p:ph idx="1"/>
          </p:nvPr>
        </p:nvSpPr>
        <p:spPr/>
        <p:txBody>
          <a:bodyPr rtlCol="0">
            <a:normAutofit lnSpcReduction="10000"/>
          </a:bodyPr>
          <a:lstStyle/>
          <a:p>
            <a:pPr fontAlgn="auto">
              <a:spcAft>
                <a:spcPts val="0"/>
              </a:spcAft>
              <a:defRPr/>
            </a:pPr>
            <a:r>
              <a:rPr lang="en-US" dirty="0" smtClean="0"/>
              <a:t>Incident Command Post</a:t>
            </a:r>
          </a:p>
          <a:p>
            <a:pPr lvl="1" fontAlgn="auto">
              <a:spcAft>
                <a:spcPts val="0"/>
              </a:spcAft>
              <a:defRPr/>
            </a:pPr>
            <a:r>
              <a:rPr lang="en-US" dirty="0" smtClean="0"/>
              <a:t>Primary command functions</a:t>
            </a:r>
          </a:p>
          <a:p>
            <a:pPr fontAlgn="auto">
              <a:spcAft>
                <a:spcPts val="0"/>
              </a:spcAft>
              <a:defRPr/>
            </a:pPr>
            <a:r>
              <a:rPr lang="en-US" dirty="0" smtClean="0"/>
              <a:t>Staging Area</a:t>
            </a:r>
          </a:p>
          <a:p>
            <a:pPr lvl="1" fontAlgn="auto">
              <a:spcAft>
                <a:spcPts val="0"/>
              </a:spcAft>
              <a:defRPr/>
            </a:pPr>
            <a:r>
              <a:rPr lang="en-US" dirty="0" smtClean="0"/>
              <a:t>Resources await assignment</a:t>
            </a:r>
          </a:p>
          <a:p>
            <a:pPr lvl="1" fontAlgn="auto">
              <a:spcAft>
                <a:spcPts val="0"/>
              </a:spcAft>
              <a:defRPr/>
            </a:pPr>
            <a:r>
              <a:rPr lang="en-US" dirty="0" smtClean="0"/>
              <a:t>Possibly multiple sites</a:t>
            </a:r>
          </a:p>
          <a:p>
            <a:pPr fontAlgn="auto">
              <a:spcAft>
                <a:spcPts val="0"/>
              </a:spcAft>
              <a:defRPr/>
            </a:pPr>
            <a:r>
              <a:rPr lang="en-US" dirty="0" smtClean="0"/>
              <a:t>Base</a:t>
            </a:r>
          </a:p>
          <a:p>
            <a:pPr lvl="1" fontAlgn="auto">
              <a:spcAft>
                <a:spcPts val="0"/>
              </a:spcAft>
              <a:defRPr/>
            </a:pPr>
            <a:r>
              <a:rPr lang="en-US" dirty="0" smtClean="0"/>
              <a:t>Logistics and administration</a:t>
            </a:r>
          </a:p>
          <a:p>
            <a:pPr fontAlgn="auto">
              <a:spcAft>
                <a:spcPts val="0"/>
              </a:spcAft>
              <a:defRPr/>
            </a:pPr>
            <a:r>
              <a:rPr lang="en-US" dirty="0" smtClean="0"/>
              <a:t>Camp</a:t>
            </a:r>
          </a:p>
          <a:p>
            <a:pPr lvl="1" fontAlgn="auto">
              <a:spcAft>
                <a:spcPts val="0"/>
              </a:spcAft>
              <a:defRPr/>
            </a:pPr>
            <a:r>
              <a:rPr lang="en-US" dirty="0" smtClean="0"/>
              <a:t>Food, water sleeping and sanitary areas</a:t>
            </a:r>
            <a:endParaRPr lang="en-US" dirty="0"/>
          </a:p>
        </p:txBody>
      </p:sp>
      <p:sp>
        <p:nvSpPr>
          <p:cNvPr id="27" name="Date Placeholder 26"/>
          <p:cNvSpPr>
            <a:spLocks noGrp="1"/>
          </p:cNvSpPr>
          <p:nvPr>
            <p:ph type="dt" sz="half" idx="2"/>
          </p:nvPr>
        </p:nvSpPr>
        <p:spPr/>
        <p:txBody>
          <a:bodyPr/>
          <a:lstStyle/>
          <a:p>
            <a:pPr>
              <a:defRPr/>
            </a:pPr>
            <a:r>
              <a:rPr lang="en-US" smtClean="0"/>
              <a:t>Just In Time Training</a:t>
            </a:r>
            <a:endParaRPr lang="en-US" dirty="0"/>
          </a:p>
        </p:txBody>
      </p:sp>
      <p:sp>
        <p:nvSpPr>
          <p:cNvPr id="28" name="Footer Placeholder 27"/>
          <p:cNvSpPr>
            <a:spLocks noGrp="1"/>
          </p:cNvSpPr>
          <p:nvPr>
            <p:ph type="ftr" sz="quarter" idx="3"/>
          </p:nvPr>
        </p:nvSpPr>
        <p:spPr/>
        <p:txBody>
          <a:bodyPr/>
          <a:lstStyle/>
          <a:p>
            <a:pPr algn="r">
              <a:defRPr/>
            </a:pPr>
            <a:r>
              <a:rPr lang="en-US" dirty="0"/>
              <a:t>Incident Command System: Overview</a:t>
            </a:r>
          </a:p>
        </p:txBody>
      </p:sp>
      <p:sp>
        <p:nvSpPr>
          <p:cNvPr id="17" name="Oval 16"/>
          <p:cNvSpPr/>
          <p:nvPr/>
        </p:nvSpPr>
        <p:spPr>
          <a:xfrm>
            <a:off x="3733800" y="2667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latin typeface="Univers" pitchFamily="34" charset="0"/>
              </a:rPr>
              <a:t>S</a:t>
            </a:r>
          </a:p>
        </p:txBody>
      </p:sp>
      <p:sp>
        <p:nvSpPr>
          <p:cNvPr id="19" name="Oval 18"/>
          <p:cNvSpPr/>
          <p:nvPr/>
        </p:nvSpPr>
        <p:spPr>
          <a:xfrm>
            <a:off x="2286000" y="4114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latin typeface="Univers" pitchFamily="34" charset="0"/>
              </a:rPr>
              <a:t>B</a:t>
            </a:r>
          </a:p>
        </p:txBody>
      </p:sp>
      <p:sp>
        <p:nvSpPr>
          <p:cNvPr id="21" name="Oval 20"/>
          <p:cNvSpPr/>
          <p:nvPr/>
        </p:nvSpPr>
        <p:spPr>
          <a:xfrm>
            <a:off x="2286000" y="5151438"/>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latin typeface="Univers" pitchFamily="34" charset="0"/>
              </a:rPr>
              <a:t>C</a:t>
            </a:r>
          </a:p>
        </p:txBody>
      </p:sp>
      <p:pic>
        <p:nvPicPr>
          <p:cNvPr id="2868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0200"/>
            <a:ext cx="533400" cy="4921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a:defRPr/>
            </a:pPr>
            <a:r>
              <a:rPr lang="en-US" smtClean="0"/>
              <a:t>Just In Time Training</a:t>
            </a:r>
            <a:endParaRPr lang="en-US"/>
          </a:p>
        </p:txBody>
      </p:sp>
      <p:sp>
        <p:nvSpPr>
          <p:cNvPr id="6" name="Footer Placeholder 5"/>
          <p:cNvSpPr>
            <a:spLocks noGrp="1"/>
          </p:cNvSpPr>
          <p:nvPr>
            <p:ph type="ftr" sz="quarter" idx="3"/>
          </p:nvPr>
        </p:nvSpPr>
        <p:spPr/>
        <p:txBody>
          <a:bodyPr/>
          <a:lstStyle/>
          <a:p>
            <a:pPr algn="r">
              <a:defRPr/>
            </a:pPr>
            <a:r>
              <a:rPr lang="en-US" dirty="0"/>
              <a:t>Incident Command System: Overview</a:t>
            </a:r>
          </a:p>
        </p:txBody>
      </p:sp>
      <p:pic>
        <p:nvPicPr>
          <p:cNvPr id="29700" name="Picture 2" descr="H:\CFSPH\MSP Just-In-Time\1-Overview ICS_D Taylor\Graphics_ICS\Fema Graphic\Fema_IncidentFacility_100618_Revision_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 y="533400"/>
            <a:ext cx="82899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On the Incident Scene</a:t>
            </a:r>
          </a:p>
        </p:txBody>
      </p:sp>
      <p:sp>
        <p:nvSpPr>
          <p:cNvPr id="68611" name="Rectangle 3"/>
          <p:cNvSpPr>
            <a:spLocks noGrp="1" noChangeArrowheads="1"/>
          </p:cNvSpPr>
          <p:nvPr>
            <p:ph idx="1"/>
          </p:nvPr>
        </p:nvSpPr>
        <p:spPr/>
        <p:txBody>
          <a:bodyPr rtlCol="0">
            <a:normAutofit fontScale="92500"/>
          </a:bodyPr>
          <a:lstStyle/>
          <a:p>
            <a:pPr fontAlgn="auto">
              <a:spcAft>
                <a:spcPts val="0"/>
              </a:spcAft>
              <a:defRPr/>
            </a:pPr>
            <a:r>
              <a:rPr lang="en-US" smtClean="0"/>
              <a:t>Incident command established</a:t>
            </a:r>
          </a:p>
          <a:p>
            <a:pPr fontAlgn="auto">
              <a:spcAft>
                <a:spcPts val="0"/>
              </a:spcAft>
              <a:defRPr/>
            </a:pPr>
            <a:r>
              <a:rPr lang="en-US" smtClean="0"/>
              <a:t>Command post identified</a:t>
            </a:r>
          </a:p>
          <a:p>
            <a:pPr fontAlgn="auto">
              <a:spcAft>
                <a:spcPts val="0"/>
              </a:spcAft>
              <a:defRPr/>
            </a:pPr>
            <a:r>
              <a:rPr lang="en-US" smtClean="0"/>
              <a:t>Call up ICS staff as needed</a:t>
            </a:r>
          </a:p>
          <a:p>
            <a:pPr fontAlgn="auto">
              <a:spcAft>
                <a:spcPts val="0"/>
              </a:spcAft>
              <a:defRPr/>
            </a:pPr>
            <a:r>
              <a:rPr lang="en-US" smtClean="0"/>
              <a:t>Information to responders/stakeholders</a:t>
            </a:r>
          </a:p>
          <a:p>
            <a:pPr fontAlgn="auto">
              <a:spcAft>
                <a:spcPts val="0"/>
              </a:spcAft>
              <a:defRPr/>
            </a:pPr>
            <a:r>
              <a:rPr lang="en-US" smtClean="0"/>
              <a:t>Incident Response Plan</a:t>
            </a:r>
          </a:p>
          <a:p>
            <a:pPr lvl="1" fontAlgn="auto">
              <a:spcAft>
                <a:spcPts val="0"/>
              </a:spcAft>
              <a:defRPr/>
            </a:pPr>
            <a:r>
              <a:rPr lang="en-US" smtClean="0"/>
              <a:t>Utilize local plans</a:t>
            </a:r>
          </a:p>
          <a:p>
            <a:pPr fontAlgn="auto">
              <a:spcAft>
                <a:spcPts val="0"/>
              </a:spcAft>
              <a:defRPr/>
            </a:pPr>
            <a:r>
              <a:rPr lang="en-US" smtClean="0"/>
              <a:t>Assessments &amp; documentation</a:t>
            </a:r>
          </a:p>
          <a:p>
            <a:pPr fontAlgn="auto">
              <a:spcAft>
                <a:spcPts val="0"/>
              </a:spcAft>
              <a:defRPr/>
            </a:pPr>
            <a:r>
              <a:rPr lang="en-US" smtClean="0"/>
              <a:t>Evaluation</a:t>
            </a:r>
            <a:endParaRPr lang="en-US" dirty="0"/>
          </a:p>
        </p:txBody>
      </p:sp>
      <p:sp>
        <p:nvSpPr>
          <p:cNvPr id="6" name="Date Placeholder 5"/>
          <p:cNvSpPr>
            <a:spLocks noGrp="1"/>
          </p:cNvSpPr>
          <p:nvPr>
            <p:ph type="dt" sz="half" idx="2"/>
          </p:nvPr>
        </p:nvSpPr>
        <p:spPr/>
        <p:txBody>
          <a:bodyPr/>
          <a:lstStyle/>
          <a:p>
            <a:pPr>
              <a:defRPr/>
            </a:pPr>
            <a:r>
              <a:rPr lang="en-US" smtClean="0"/>
              <a:t>Just In Time Training</a:t>
            </a:r>
            <a:endParaRPr lang="en-US" dirty="0"/>
          </a:p>
        </p:txBody>
      </p:sp>
      <p:sp>
        <p:nvSpPr>
          <p:cNvPr id="9" name="Footer Placeholder 8"/>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Incident Command System</a:t>
            </a:r>
          </a:p>
        </p:txBody>
      </p:sp>
      <p:sp>
        <p:nvSpPr>
          <p:cNvPr id="13315" name="Rectangle 3"/>
          <p:cNvSpPr>
            <a:spLocks noGrp="1" noChangeArrowheads="1"/>
          </p:cNvSpPr>
          <p:nvPr>
            <p:ph idx="1"/>
          </p:nvPr>
        </p:nvSpPr>
        <p:spPr/>
        <p:txBody>
          <a:bodyPr/>
          <a:lstStyle/>
          <a:p>
            <a:r>
              <a:rPr lang="en-US" smtClean="0"/>
              <a:t>On-scene incident management</a:t>
            </a:r>
          </a:p>
          <a:p>
            <a:pPr lvl="1"/>
            <a:r>
              <a:rPr lang="en-US" smtClean="0"/>
              <a:t>Standard terminology</a:t>
            </a:r>
          </a:p>
          <a:p>
            <a:pPr lvl="1"/>
            <a:r>
              <a:rPr lang="en-US" smtClean="0"/>
              <a:t>Modular, flexible and adaptable</a:t>
            </a:r>
          </a:p>
          <a:p>
            <a:pPr lvl="2"/>
            <a:r>
              <a:rPr lang="en-US" smtClean="0"/>
              <a:t>Adjusts to incident size and complexity</a:t>
            </a:r>
          </a:p>
          <a:p>
            <a:pPr lvl="1"/>
            <a:r>
              <a:rPr lang="en-US" smtClean="0"/>
              <a:t>Multiple agency cooperation</a:t>
            </a:r>
          </a:p>
          <a:p>
            <a:pPr lvl="2"/>
            <a:r>
              <a:rPr lang="en-US" smtClean="0"/>
              <a:t>Efficient and effective management</a:t>
            </a:r>
          </a:p>
          <a:p>
            <a:pPr lvl="2"/>
            <a:r>
              <a:rPr lang="en-US" smtClean="0"/>
              <a:t>Multiple sites or jurisdictions</a:t>
            </a:r>
          </a:p>
        </p:txBody>
      </p:sp>
      <p:sp>
        <p:nvSpPr>
          <p:cNvPr id="11" name="Date Placeholder 10"/>
          <p:cNvSpPr>
            <a:spLocks noGrp="1"/>
          </p:cNvSpPr>
          <p:nvPr>
            <p:ph type="dt" sz="half" idx="2"/>
          </p:nvPr>
        </p:nvSpPr>
        <p:spPr/>
        <p:txBody>
          <a:bodyPr/>
          <a:lstStyle/>
          <a:p>
            <a:pPr>
              <a:defRPr/>
            </a:pPr>
            <a:r>
              <a:rPr lang="en-US" smtClean="0"/>
              <a:t>Just In Time Training</a:t>
            </a:r>
            <a:endParaRPr lang="en-US" dirty="0"/>
          </a:p>
        </p:txBody>
      </p:sp>
      <p:sp>
        <p:nvSpPr>
          <p:cNvPr id="12" name="Footer Placeholder 11"/>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pPr>
              <a:defRPr/>
            </a:pPr>
            <a:r>
              <a:rPr lang="en-US" smtClean="0"/>
              <a:t>Just In Time Training</a:t>
            </a:r>
            <a:endParaRPr lang="en-US"/>
          </a:p>
        </p:txBody>
      </p:sp>
      <p:sp>
        <p:nvSpPr>
          <p:cNvPr id="11" name="Footer Placeholder 10"/>
          <p:cNvSpPr>
            <a:spLocks noGrp="1"/>
          </p:cNvSpPr>
          <p:nvPr>
            <p:ph type="ftr" sz="quarter" idx="3"/>
          </p:nvPr>
        </p:nvSpPr>
        <p:spPr/>
        <p:txBody>
          <a:bodyPr/>
          <a:lstStyle/>
          <a:p>
            <a:pPr algn="r">
              <a:defRPr/>
            </a:pPr>
            <a:r>
              <a:rPr lang="en-US" dirty="0"/>
              <a:t>Incident Command System: Overview</a:t>
            </a:r>
          </a:p>
        </p:txBody>
      </p:sp>
      <p:pic>
        <p:nvPicPr>
          <p:cNvPr id="31748" name="Picture 2" descr="H:\CFSPH\MSP Just-In-Time\6-Diagnostics_A Stumbaugh_DTaylor\Graphics\EmergencyManagment&amp;IncidentTypingSystem\100611_EmergencyManagement&amp;IncidentTypingSystem.png"/>
          <p:cNvPicPr>
            <a:picLocks noChangeAspect="1" noChangeArrowheads="1"/>
          </p:cNvPicPr>
          <p:nvPr/>
        </p:nvPicPr>
        <p:blipFill>
          <a:blip r:embed="rId3" cstate="print">
            <a:extLst>
              <a:ext uri="{28A0092B-C50C-407E-A947-70E740481C1C}">
                <a14:useLocalDpi xmlns:a14="http://schemas.microsoft.com/office/drawing/2010/main" val="0"/>
              </a:ext>
            </a:extLst>
          </a:blip>
          <a:srcRect l="7640" t="9091" r="8031" b="1283"/>
          <a:stretch>
            <a:fillRect/>
          </a:stretch>
        </p:blipFill>
        <p:spPr bwMode="auto">
          <a:xfrm>
            <a:off x="914400" y="390525"/>
            <a:ext cx="73152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Additional Information</a:t>
            </a:r>
          </a:p>
        </p:txBody>
      </p:sp>
      <p:sp>
        <p:nvSpPr>
          <p:cNvPr id="32771" name="Rectangle 3"/>
          <p:cNvSpPr>
            <a:spLocks noGrp="1" noChangeArrowheads="1"/>
          </p:cNvSpPr>
          <p:nvPr>
            <p:ph idx="1"/>
          </p:nvPr>
        </p:nvSpPr>
        <p:spPr/>
        <p:txBody>
          <a:bodyPr/>
          <a:lstStyle/>
          <a:p>
            <a:pPr>
              <a:spcBef>
                <a:spcPts val="1200"/>
              </a:spcBef>
            </a:pPr>
            <a:r>
              <a:rPr lang="en-US" sz="2000" b="1" dirty="0" smtClean="0"/>
              <a:t>Federal Emergency Management Agency (FEMA)</a:t>
            </a:r>
            <a:br>
              <a:rPr lang="en-US" sz="2000" b="1" dirty="0" smtClean="0"/>
            </a:br>
            <a:r>
              <a:rPr lang="en-US" sz="2000" b="1" dirty="0" smtClean="0"/>
              <a:t>On-line Training</a:t>
            </a:r>
            <a:r>
              <a:rPr lang="en-US" sz="2000" dirty="0" smtClean="0"/>
              <a:t/>
            </a:r>
            <a:br>
              <a:rPr lang="en-US" sz="2000" dirty="0" smtClean="0"/>
            </a:br>
            <a:r>
              <a:rPr lang="en-US" sz="1800" dirty="0" smtClean="0">
                <a:hlinkClick r:id="rId3"/>
              </a:rPr>
              <a:t>http://training.fema.gov/IS/</a:t>
            </a:r>
            <a:endParaRPr lang="en-US" sz="1800" dirty="0" smtClean="0"/>
          </a:p>
          <a:p>
            <a:pPr lvl="1">
              <a:spcBef>
                <a:spcPts val="1200"/>
              </a:spcBef>
            </a:pPr>
            <a:r>
              <a:rPr lang="en-US" sz="2000" dirty="0" smtClean="0"/>
              <a:t>ICS-100.a; ICS-200.a; ICS-700.a </a:t>
            </a:r>
          </a:p>
          <a:p>
            <a:pPr>
              <a:spcBef>
                <a:spcPts val="1200"/>
              </a:spcBef>
            </a:pPr>
            <a:r>
              <a:rPr lang="en-US" sz="2000" b="1" dirty="0" smtClean="0"/>
              <a:t>FEMA NIMS Basic: The Incident Command System</a:t>
            </a:r>
            <a:br>
              <a:rPr lang="en-US" sz="2000" b="1" dirty="0" smtClean="0"/>
            </a:br>
            <a:r>
              <a:rPr lang="en-US" sz="1800" dirty="0" smtClean="0">
                <a:hlinkClick r:id="rId4"/>
              </a:rPr>
              <a:t>www.fema.gov/pdf/nims/NIMS_basic_incident_command_system.pdf</a:t>
            </a:r>
            <a:endParaRPr lang="en-US" sz="1800" dirty="0" smtClean="0"/>
          </a:p>
          <a:p>
            <a:pPr>
              <a:spcBef>
                <a:spcPts val="1200"/>
              </a:spcBef>
            </a:pPr>
            <a:r>
              <a:rPr lang="en-US" sz="2000" b="1" dirty="0" smtClean="0"/>
              <a:t>USDA National Animal Health Emergency Management System (NAHEMS) Foreign Animal Disease Preparedness (FAD PReP)</a:t>
            </a:r>
            <a:r>
              <a:rPr lang="en-US" sz="2200" dirty="0" smtClean="0"/>
              <a:t/>
            </a:r>
            <a:br>
              <a:rPr lang="en-US" sz="2200" dirty="0" smtClean="0"/>
            </a:br>
            <a:r>
              <a:rPr lang="en-US" sz="1800" dirty="0">
                <a:hlinkClick r:id="rId5"/>
              </a:rPr>
              <a:t>http://</a:t>
            </a:r>
            <a:r>
              <a:rPr lang="en-US" sz="1800" dirty="0" smtClean="0">
                <a:hlinkClick r:id="rId5"/>
              </a:rPr>
              <a:t>www.aphis.usda.gov/wps/portal/aphis/ourfocus/animalhealth?1dmy&amp;urile=wcm%3Apath%3A/aphis_content_library/sa_our_focus/sa_animal_health/sa_emergency_management/ct_fadprep</a:t>
            </a:r>
            <a:endParaRPr lang="en-US" sz="1800" dirty="0" smtClean="0"/>
          </a:p>
          <a:p>
            <a:endParaRPr lang="en-US" dirty="0" smtClean="0"/>
          </a:p>
          <a:p>
            <a:endParaRPr lang="en-US" dirty="0" smtClean="0"/>
          </a:p>
        </p:txBody>
      </p:sp>
      <p:sp>
        <p:nvSpPr>
          <p:cNvPr id="9" name="Date Placeholder 8"/>
          <p:cNvSpPr>
            <a:spLocks noGrp="1"/>
          </p:cNvSpPr>
          <p:nvPr>
            <p:ph type="dt" sz="half" idx="2"/>
          </p:nvPr>
        </p:nvSpPr>
        <p:spPr/>
        <p:txBody>
          <a:bodyPr/>
          <a:lstStyle/>
          <a:p>
            <a:pPr>
              <a:defRPr/>
            </a:pPr>
            <a:r>
              <a:rPr lang="en-US" smtClean="0"/>
              <a:t>Just In Time Training</a:t>
            </a:r>
            <a:endParaRPr lang="en-US" dirty="0"/>
          </a:p>
        </p:txBody>
      </p:sp>
      <p:sp>
        <p:nvSpPr>
          <p:cNvPr id="8" name="Footer Placeholder 7"/>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143000" y="457200"/>
            <a:ext cx="7772400" cy="1470025"/>
          </a:xfrm>
        </p:spPr>
        <p:txBody>
          <a:bodyPr/>
          <a:lstStyle/>
          <a:p>
            <a:r>
              <a:rPr 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fontAlgn="auto">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fontAlgn="auto">
              <a:lnSpc>
                <a:spcPct val="170000"/>
              </a:lnSpc>
              <a:spcAft>
                <a:spcPts val="0"/>
              </a:spcAft>
              <a:defRPr/>
            </a:pPr>
            <a:endParaRPr lang="en-US" dirty="0" smtClean="0"/>
          </a:p>
          <a:p>
            <a:pPr fontAlgn="auto">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Dan Taylor, DVM, MPH; Glenda Dvorak, DVM, MPH, DACVPM</a:t>
            </a: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Reviewers: Janice Mogan, DVM; Leslie Cole, DVM</a:t>
            </a:r>
          </a:p>
          <a:p>
            <a:pPr fontAlgn="auto">
              <a:lnSpc>
                <a:spcPct val="170000"/>
              </a:lnSpc>
              <a:spcBef>
                <a:spcPts val="0"/>
              </a:spcBef>
              <a:spcAft>
                <a:spcPts val="0"/>
              </a:spcAft>
              <a:buClr>
                <a:srgbClr val="F47D5A"/>
              </a:buClr>
              <a:buSzPct val="100000"/>
              <a:buFont typeface="Verdana" pitchFamily="34" charset="0"/>
              <a:buNone/>
              <a:defRPr/>
            </a:pPr>
            <a:endParaRPr lang="en-US" sz="56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ICS Structure</a:t>
            </a:r>
          </a:p>
        </p:txBody>
      </p:sp>
      <p:sp>
        <p:nvSpPr>
          <p:cNvPr id="14339" name="Rectangle 3"/>
          <p:cNvSpPr>
            <a:spLocks noGrp="1" noChangeArrowheads="1"/>
          </p:cNvSpPr>
          <p:nvPr>
            <p:ph idx="1"/>
          </p:nvPr>
        </p:nvSpPr>
        <p:spPr/>
        <p:txBody>
          <a:bodyPr/>
          <a:lstStyle/>
          <a:p>
            <a:r>
              <a:rPr lang="en-US" smtClean="0"/>
              <a:t>Top-down structure</a:t>
            </a:r>
          </a:p>
          <a:p>
            <a:r>
              <a:rPr lang="en-US" smtClean="0"/>
              <a:t>Five management</a:t>
            </a:r>
            <a:br>
              <a:rPr lang="en-US" smtClean="0"/>
            </a:br>
            <a:r>
              <a:rPr lang="en-US" smtClean="0"/>
              <a:t>functions</a:t>
            </a:r>
          </a:p>
          <a:p>
            <a:pPr lvl="1"/>
            <a:r>
              <a:rPr lang="en-US" smtClean="0"/>
              <a:t>Incident Command</a:t>
            </a:r>
          </a:p>
          <a:p>
            <a:pPr lvl="1"/>
            <a:r>
              <a:rPr lang="en-US" smtClean="0"/>
              <a:t>Logistics</a:t>
            </a:r>
          </a:p>
          <a:p>
            <a:pPr lvl="1"/>
            <a:r>
              <a:rPr lang="en-US" smtClean="0"/>
              <a:t>Operations</a:t>
            </a:r>
          </a:p>
          <a:p>
            <a:pPr lvl="1"/>
            <a:r>
              <a:rPr lang="en-US" smtClean="0"/>
              <a:t>Planning</a:t>
            </a:r>
          </a:p>
          <a:p>
            <a:pPr lvl="1"/>
            <a:r>
              <a:rPr lang="en-US" smtClean="0"/>
              <a:t>Finance and Administration</a:t>
            </a:r>
          </a:p>
        </p:txBody>
      </p:sp>
      <p:sp>
        <p:nvSpPr>
          <p:cNvPr id="18" name="Date Placeholder 17"/>
          <p:cNvSpPr>
            <a:spLocks noGrp="1"/>
          </p:cNvSpPr>
          <p:nvPr>
            <p:ph type="dt" sz="half" idx="2"/>
          </p:nvPr>
        </p:nvSpPr>
        <p:spPr/>
        <p:txBody>
          <a:bodyPr/>
          <a:lstStyle/>
          <a:p>
            <a:pPr>
              <a:defRPr/>
            </a:pPr>
            <a:r>
              <a:rPr lang="en-US" smtClean="0"/>
              <a:t>Just In Time Training</a:t>
            </a:r>
            <a:endParaRPr lang="en-US" dirty="0"/>
          </a:p>
        </p:txBody>
      </p:sp>
      <p:sp>
        <p:nvSpPr>
          <p:cNvPr id="19" name="Footer Placeholder 18"/>
          <p:cNvSpPr>
            <a:spLocks noGrp="1"/>
          </p:cNvSpPr>
          <p:nvPr>
            <p:ph type="ftr" sz="quarter" idx="3"/>
          </p:nvPr>
        </p:nvSpPr>
        <p:spPr/>
        <p:txBody>
          <a:bodyPr/>
          <a:lstStyle/>
          <a:p>
            <a:pPr algn="r">
              <a:defRPr/>
            </a:pPr>
            <a:r>
              <a:rPr lang="en-US" dirty="0"/>
              <a:t>Incident Command System: Overview</a:t>
            </a:r>
          </a:p>
        </p:txBody>
      </p:sp>
      <p:graphicFrame>
        <p:nvGraphicFramePr>
          <p:cNvPr id="8" name="Content Placeholder 10"/>
          <p:cNvGraphicFramePr>
            <a:graphicFrameLocks/>
          </p:cNvGraphicFramePr>
          <p:nvPr/>
        </p:nvGraphicFramePr>
        <p:xfrm>
          <a:off x="4038600" y="1988820"/>
          <a:ext cx="4800600" cy="349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Incident Commander</a:t>
            </a:r>
          </a:p>
        </p:txBody>
      </p:sp>
      <p:sp>
        <p:nvSpPr>
          <p:cNvPr id="15363" name="Rectangle 3"/>
          <p:cNvSpPr>
            <a:spLocks noGrp="1" noChangeArrowheads="1"/>
          </p:cNvSpPr>
          <p:nvPr>
            <p:ph idx="1"/>
          </p:nvPr>
        </p:nvSpPr>
        <p:spPr/>
        <p:txBody>
          <a:bodyPr/>
          <a:lstStyle/>
          <a:p>
            <a:r>
              <a:rPr lang="en-US" smtClean="0"/>
              <a:t>Incident Commander</a:t>
            </a:r>
          </a:p>
          <a:p>
            <a:pPr lvl="1"/>
            <a:r>
              <a:rPr lang="en-US" smtClean="0"/>
              <a:t>Overall responsibility for incident</a:t>
            </a:r>
          </a:p>
          <a:p>
            <a:pPr lvl="2"/>
            <a:r>
              <a:rPr lang="en-US" smtClean="0"/>
              <a:t>Sets incident objectives</a:t>
            </a:r>
          </a:p>
          <a:p>
            <a:pPr lvl="2"/>
            <a:r>
              <a:rPr lang="en-US" smtClean="0"/>
              <a:t>Determines strategies </a:t>
            </a:r>
          </a:p>
          <a:p>
            <a:pPr lvl="2"/>
            <a:r>
              <a:rPr lang="en-US" smtClean="0"/>
              <a:t>Establishes priorities</a:t>
            </a:r>
          </a:p>
          <a:p>
            <a:pPr lvl="1"/>
            <a:r>
              <a:rPr lang="en-US" smtClean="0"/>
              <a:t>Only position that is always staffed</a:t>
            </a:r>
          </a:p>
          <a:p>
            <a:pPr lvl="2"/>
            <a:r>
              <a:rPr lang="en-US" smtClean="0"/>
              <a:t>Responsible until delegation</a:t>
            </a:r>
          </a:p>
          <a:p>
            <a:r>
              <a:rPr lang="en-US" smtClean="0"/>
              <a:t>Command Staff</a:t>
            </a:r>
          </a:p>
          <a:p>
            <a:r>
              <a:rPr lang="en-US" smtClean="0"/>
              <a:t>General Staff</a:t>
            </a:r>
          </a:p>
        </p:txBody>
      </p:sp>
      <p:sp>
        <p:nvSpPr>
          <p:cNvPr id="12" name="Date Placeholder 11"/>
          <p:cNvSpPr>
            <a:spLocks noGrp="1"/>
          </p:cNvSpPr>
          <p:nvPr>
            <p:ph type="dt" sz="half" idx="2"/>
          </p:nvPr>
        </p:nvSpPr>
        <p:spPr/>
        <p:txBody>
          <a:bodyPr/>
          <a:lstStyle/>
          <a:p>
            <a:pPr>
              <a:defRPr/>
            </a:pPr>
            <a:r>
              <a:rPr lang="en-US" smtClean="0"/>
              <a:t>Just In Time Training</a:t>
            </a:r>
            <a:endParaRPr lang="en-US" dirty="0"/>
          </a:p>
        </p:txBody>
      </p:sp>
      <p:sp>
        <p:nvSpPr>
          <p:cNvPr id="13" name="Footer Placeholder 12"/>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Command Staff</a:t>
            </a:r>
          </a:p>
        </p:txBody>
      </p:sp>
      <p:sp>
        <p:nvSpPr>
          <p:cNvPr id="16387" name="Rectangle 3"/>
          <p:cNvSpPr>
            <a:spLocks noGrp="1" noChangeArrowheads="1"/>
          </p:cNvSpPr>
          <p:nvPr>
            <p:ph idx="1"/>
          </p:nvPr>
        </p:nvSpPr>
        <p:spPr/>
        <p:txBody>
          <a:bodyPr/>
          <a:lstStyle/>
          <a:p>
            <a:r>
              <a:rPr lang="en-US" smtClean="0"/>
              <a:t>Safety Officer</a:t>
            </a:r>
          </a:p>
          <a:p>
            <a:pPr lvl="1"/>
            <a:r>
              <a:rPr lang="en-US" smtClean="0"/>
              <a:t>Monitors safety</a:t>
            </a:r>
            <a:br>
              <a:rPr lang="en-US" smtClean="0"/>
            </a:br>
            <a:r>
              <a:rPr lang="en-US" smtClean="0"/>
              <a:t>conditions, practices</a:t>
            </a:r>
            <a:br>
              <a:rPr lang="en-US" smtClean="0"/>
            </a:br>
            <a:r>
              <a:rPr lang="en-US" smtClean="0"/>
              <a:t>and procedures</a:t>
            </a:r>
          </a:p>
          <a:p>
            <a:r>
              <a:rPr lang="en-US" smtClean="0"/>
              <a:t>Liaison Officer</a:t>
            </a:r>
          </a:p>
          <a:p>
            <a:pPr lvl="1"/>
            <a:r>
              <a:rPr lang="en-US" smtClean="0"/>
              <a:t>Primary contact</a:t>
            </a:r>
            <a:br>
              <a:rPr lang="en-US" smtClean="0"/>
            </a:br>
            <a:r>
              <a:rPr lang="en-US" smtClean="0"/>
              <a:t>for supporting agencies</a:t>
            </a:r>
          </a:p>
          <a:p>
            <a:r>
              <a:rPr lang="en-US" smtClean="0"/>
              <a:t>Public Information Officer	</a:t>
            </a:r>
          </a:p>
          <a:p>
            <a:pPr lvl="1"/>
            <a:r>
              <a:rPr lang="en-US" smtClean="0"/>
              <a:t>Provides information to stakeholders</a:t>
            </a:r>
          </a:p>
        </p:txBody>
      </p:sp>
      <p:sp>
        <p:nvSpPr>
          <p:cNvPr id="19" name="Date Placeholder 18"/>
          <p:cNvSpPr>
            <a:spLocks noGrp="1"/>
          </p:cNvSpPr>
          <p:nvPr>
            <p:ph type="dt" sz="half" idx="2"/>
          </p:nvPr>
        </p:nvSpPr>
        <p:spPr/>
        <p:txBody>
          <a:bodyPr/>
          <a:lstStyle/>
          <a:p>
            <a:pPr>
              <a:defRPr/>
            </a:pPr>
            <a:r>
              <a:rPr lang="en-US" smtClean="0"/>
              <a:t>Just In Time Training</a:t>
            </a:r>
            <a:endParaRPr lang="en-US" dirty="0"/>
          </a:p>
        </p:txBody>
      </p:sp>
      <p:sp>
        <p:nvSpPr>
          <p:cNvPr id="20" name="Footer Placeholder 19"/>
          <p:cNvSpPr>
            <a:spLocks noGrp="1"/>
          </p:cNvSpPr>
          <p:nvPr>
            <p:ph type="ftr" sz="quarter" idx="3"/>
          </p:nvPr>
        </p:nvSpPr>
        <p:spPr/>
        <p:txBody>
          <a:bodyPr/>
          <a:lstStyle/>
          <a:p>
            <a:pPr algn="r">
              <a:defRPr/>
            </a:pPr>
            <a:r>
              <a:rPr lang="en-US" dirty="0"/>
              <a:t>Incident Command System: Overview</a:t>
            </a:r>
          </a:p>
        </p:txBody>
      </p:sp>
      <p:graphicFrame>
        <p:nvGraphicFramePr>
          <p:cNvPr id="7" name="Content Placeholder 10"/>
          <p:cNvGraphicFramePr>
            <a:graphicFrameLocks/>
          </p:cNvGraphicFramePr>
          <p:nvPr/>
        </p:nvGraphicFramePr>
        <p:xfrm>
          <a:off x="5791200" y="1981200"/>
          <a:ext cx="3048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General Staff</a:t>
            </a:r>
          </a:p>
        </p:txBody>
      </p:sp>
      <p:sp>
        <p:nvSpPr>
          <p:cNvPr id="17411" name="Content Placeholder 2"/>
          <p:cNvSpPr>
            <a:spLocks noGrp="1"/>
          </p:cNvSpPr>
          <p:nvPr>
            <p:ph idx="1"/>
          </p:nvPr>
        </p:nvSpPr>
        <p:spPr/>
        <p:txBody>
          <a:bodyPr/>
          <a:lstStyle/>
          <a:p>
            <a:r>
              <a:rPr lang="en-US" smtClean="0"/>
              <a:t>Operations</a:t>
            </a:r>
          </a:p>
          <a:p>
            <a:r>
              <a:rPr lang="en-US" smtClean="0"/>
              <a:t>Planning</a:t>
            </a:r>
          </a:p>
          <a:p>
            <a:r>
              <a:rPr lang="en-US" smtClean="0"/>
              <a:t>Logistics</a:t>
            </a:r>
          </a:p>
          <a:p>
            <a:r>
              <a:rPr lang="en-US" smtClean="0"/>
              <a:t>Finance and</a:t>
            </a:r>
            <a:br>
              <a:rPr lang="en-US" smtClean="0"/>
            </a:br>
            <a:r>
              <a:rPr lang="en-US" smtClean="0"/>
              <a:t>Administration</a:t>
            </a:r>
          </a:p>
          <a:p>
            <a:endParaRPr lang="en-US" smtClean="0"/>
          </a:p>
          <a:p>
            <a:endParaRPr lang="en-US"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lgn="r">
              <a:defRPr/>
            </a:pPr>
            <a:r>
              <a:rPr lang="en-US" dirty="0"/>
              <a:t>Incident Command System: Overview</a:t>
            </a:r>
          </a:p>
        </p:txBody>
      </p:sp>
      <p:graphicFrame>
        <p:nvGraphicFramePr>
          <p:cNvPr id="7" name="Content Placeholder 10"/>
          <p:cNvGraphicFramePr>
            <a:graphicFrameLocks/>
          </p:cNvGraphicFramePr>
          <p:nvPr/>
        </p:nvGraphicFramePr>
        <p:xfrm>
          <a:off x="4038600" y="1988820"/>
          <a:ext cx="4800600" cy="349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p:cNvGraphicFramePr/>
          <p:nvPr/>
        </p:nvGraphicFramePr>
        <p:xfrm>
          <a:off x="5257800" y="1676400"/>
          <a:ext cx="3429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Rectangle 2"/>
          <p:cNvSpPr>
            <a:spLocks noGrp="1" noChangeArrowheads="1"/>
          </p:cNvSpPr>
          <p:nvPr>
            <p:ph type="title"/>
          </p:nvPr>
        </p:nvSpPr>
        <p:spPr/>
        <p:txBody>
          <a:bodyPr/>
          <a:lstStyle/>
          <a:p>
            <a:r>
              <a:rPr lang="en-US" smtClean="0"/>
              <a:t>Operations Section</a:t>
            </a:r>
          </a:p>
        </p:txBody>
      </p:sp>
      <p:sp>
        <p:nvSpPr>
          <p:cNvPr id="18436" name="Rectangle 3"/>
          <p:cNvSpPr>
            <a:spLocks noGrp="1" noChangeArrowheads="1"/>
          </p:cNvSpPr>
          <p:nvPr>
            <p:ph sz="half" idx="1"/>
          </p:nvPr>
        </p:nvSpPr>
        <p:spPr>
          <a:xfrm>
            <a:off x="457200" y="1600200"/>
            <a:ext cx="4876800" cy="4525963"/>
          </a:xfrm>
        </p:spPr>
        <p:txBody>
          <a:bodyPr/>
          <a:lstStyle/>
          <a:p>
            <a:r>
              <a:rPr lang="en-US" smtClean="0"/>
              <a:t>Perform operations to meet incident goals</a:t>
            </a:r>
          </a:p>
          <a:p>
            <a:r>
              <a:rPr lang="en-US" smtClean="0"/>
              <a:t>Develop tactical assignments and organization</a:t>
            </a:r>
          </a:p>
          <a:p>
            <a:r>
              <a:rPr lang="en-US" smtClean="0"/>
              <a:t>Direct all tactical resources</a:t>
            </a:r>
          </a:p>
        </p:txBody>
      </p:sp>
      <p:sp>
        <p:nvSpPr>
          <p:cNvPr id="10" name="Date Placeholder 9"/>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nvGraphicFramePr>
        <p:xfrm>
          <a:off x="4876800" y="1676400"/>
          <a:ext cx="3733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2"/>
          <p:cNvSpPr>
            <a:spLocks noGrp="1" noChangeArrowheads="1"/>
          </p:cNvSpPr>
          <p:nvPr>
            <p:ph type="title"/>
          </p:nvPr>
        </p:nvSpPr>
        <p:spPr/>
        <p:txBody>
          <a:bodyPr/>
          <a:lstStyle/>
          <a:p>
            <a:r>
              <a:rPr lang="en-US" smtClean="0"/>
              <a:t>Planning Section</a:t>
            </a:r>
          </a:p>
        </p:txBody>
      </p:sp>
      <p:sp>
        <p:nvSpPr>
          <p:cNvPr id="1085443" name="Rectangle 3"/>
          <p:cNvSpPr>
            <a:spLocks noGrp="1" noChangeArrowheads="1"/>
          </p:cNvSpPr>
          <p:nvPr>
            <p:ph sz="half" idx="1"/>
          </p:nvPr>
        </p:nvSpPr>
        <p:spPr/>
        <p:txBody>
          <a:bodyPr rtlCol="0">
            <a:normAutofit lnSpcReduction="10000"/>
          </a:bodyPr>
          <a:lstStyle/>
          <a:p>
            <a:pPr fontAlgn="auto">
              <a:spcAft>
                <a:spcPts val="0"/>
              </a:spcAft>
              <a:defRPr/>
            </a:pPr>
            <a:r>
              <a:rPr lang="en-US" dirty="0" smtClean="0"/>
              <a:t>Collect, evaluate and disseminate information pertaining to incident</a:t>
            </a:r>
          </a:p>
          <a:p>
            <a:pPr fontAlgn="auto">
              <a:spcAft>
                <a:spcPts val="0"/>
              </a:spcAft>
              <a:defRPr/>
            </a:pPr>
            <a:r>
              <a:rPr lang="en-US" dirty="0" smtClean="0"/>
              <a:t>Maintain status of resources</a:t>
            </a:r>
          </a:p>
          <a:p>
            <a:pPr fontAlgn="auto">
              <a:spcAft>
                <a:spcPts val="0"/>
              </a:spcAft>
              <a:defRPr/>
            </a:pPr>
            <a:r>
              <a:rPr lang="en-US" dirty="0" smtClean="0"/>
              <a:t>Prepare and document Incident Action Plan</a:t>
            </a:r>
          </a:p>
        </p:txBody>
      </p:sp>
      <p:sp>
        <p:nvSpPr>
          <p:cNvPr id="11" name="Date Placeholder 10"/>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lgn="r">
              <a:defRPr/>
            </a:pPr>
            <a:r>
              <a:rPr lang="en-US" dirty="0"/>
              <a:t>Incident Command System: Overview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smtClean="0"/>
              <a:t>Logistics Section</a:t>
            </a:r>
          </a:p>
        </p:txBody>
      </p:sp>
      <p:sp>
        <p:nvSpPr>
          <p:cNvPr id="20483" name="Text Placeholder 6"/>
          <p:cNvSpPr>
            <a:spLocks noGrp="1"/>
          </p:cNvSpPr>
          <p:nvPr>
            <p:ph sz="half" idx="1"/>
          </p:nvPr>
        </p:nvSpPr>
        <p:spPr/>
        <p:txBody>
          <a:bodyPr/>
          <a:lstStyle/>
          <a:p>
            <a:r>
              <a:rPr lang="en-US" smtClean="0"/>
              <a:t>Provide support,  resources and all other services needed to meet incident objectives</a:t>
            </a:r>
          </a:p>
          <a:p>
            <a:pPr lvl="1"/>
            <a:r>
              <a:rPr lang="en-US" smtClean="0"/>
              <a:t>Personnel</a:t>
            </a:r>
          </a:p>
          <a:p>
            <a:pPr lvl="1"/>
            <a:r>
              <a:rPr lang="en-US" smtClean="0"/>
              <a:t>Materials</a:t>
            </a:r>
          </a:p>
          <a:p>
            <a:pPr lvl="1"/>
            <a:r>
              <a:rPr lang="en-US" smtClean="0"/>
              <a:t>Facilities</a:t>
            </a:r>
          </a:p>
          <a:p>
            <a:pPr lvl="1"/>
            <a:r>
              <a:rPr lang="en-US" smtClean="0"/>
              <a:t>Services</a:t>
            </a:r>
          </a:p>
          <a:p>
            <a:endParaRPr 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Incident Command System: Overview</a:t>
            </a:r>
            <a:endParaRPr lang="en-US" dirty="0"/>
          </a:p>
        </p:txBody>
      </p:sp>
      <p:graphicFrame>
        <p:nvGraphicFramePr>
          <p:cNvPr id="27" name="Diagram 26"/>
          <p:cNvGraphicFramePr/>
          <p:nvPr/>
        </p:nvGraphicFramePr>
        <p:xfrm>
          <a:off x="5334000" y="1600200"/>
          <a:ext cx="3200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6132</TotalTime>
  <Words>2714</Words>
  <Application>Microsoft Office PowerPoint</Application>
  <PresentationFormat>On-screen Show (4:3)</PresentationFormat>
  <Paragraphs>321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Just In Time 2014</vt:lpstr>
      <vt:lpstr>Incident Command System</vt:lpstr>
      <vt:lpstr>Incident Command System</vt:lpstr>
      <vt:lpstr>ICS Structure</vt:lpstr>
      <vt:lpstr>Incident Commander</vt:lpstr>
      <vt:lpstr>Command Staff</vt:lpstr>
      <vt:lpstr>General Staff</vt:lpstr>
      <vt:lpstr>Operations Section</vt:lpstr>
      <vt:lpstr>Planning Section</vt:lpstr>
      <vt:lpstr>Logistics Section</vt:lpstr>
      <vt:lpstr>Finance/Administrative Section</vt:lpstr>
      <vt:lpstr>PowerPoint Presentation</vt:lpstr>
      <vt:lpstr>Incident Action Plan</vt:lpstr>
      <vt:lpstr>Leadership Titles</vt:lpstr>
      <vt:lpstr>Span of Control</vt:lpstr>
      <vt:lpstr>Unified Command</vt:lpstr>
      <vt:lpstr>Area Command</vt:lpstr>
      <vt:lpstr>ICS Facilities</vt:lpstr>
      <vt:lpstr>PowerPoint Presentation</vt:lpstr>
      <vt:lpstr>On the Incident Scene</vt:lpstr>
      <vt:lpstr>PowerPoint Presentation</vt:lpstr>
      <vt:lpstr>Additional Information</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Command System: Overview</dc:title>
  <dc:subject>Just In Time Training Resources</dc:subject>
  <dc:creator>Dan Taylor;gdvorak@mail.iastate.edu</dc:creator>
  <dc:description>Developed June 2010
Reviewed by: JPMogan, DVM, L Cole, DVM,</dc:description>
  <cp:lastModifiedBy>Glenda Dvorak</cp:lastModifiedBy>
  <cp:revision>381</cp:revision>
  <cp:lastPrinted>2012-06-08T20:48:48Z</cp:lastPrinted>
  <dcterms:created xsi:type="dcterms:W3CDTF">2010-02-26T02:19:00Z</dcterms:created>
  <dcterms:modified xsi:type="dcterms:W3CDTF">2014-07-07T20:31:24Z</dcterms:modified>
  <cp:category>Multi-State Partnership for Security in Agriculture</cp:category>
</cp:coreProperties>
</file>