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2.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5.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6.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7.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8.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9.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0.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1.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2.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1" r:id="rId1"/>
    <p:sldMasterId id="2147484186" r:id="rId2"/>
    <p:sldMasterId id="2147484329" r:id="rId3"/>
    <p:sldMasterId id="2147484334" r:id="rId4"/>
    <p:sldMasterId id="2147484338" r:id="rId5"/>
    <p:sldMasterId id="2147484360" r:id="rId6"/>
    <p:sldMasterId id="2147484372" r:id="rId7"/>
    <p:sldMasterId id="2147484394" r:id="rId8"/>
    <p:sldMasterId id="2147484406" r:id="rId9"/>
    <p:sldMasterId id="2147484435" r:id="rId10"/>
    <p:sldMasterId id="2147484464" r:id="rId11"/>
    <p:sldMasterId id="2147484478" r:id="rId12"/>
    <p:sldMasterId id="2147484516" r:id="rId13"/>
    <p:sldMasterId id="2147484527" r:id="rId14"/>
    <p:sldMasterId id="2147484539" r:id="rId15"/>
    <p:sldMasterId id="2147484548" r:id="rId16"/>
    <p:sldMasterId id="2147484630" r:id="rId17"/>
    <p:sldMasterId id="2147484668" r:id="rId18"/>
    <p:sldMasterId id="2147484677" r:id="rId19"/>
    <p:sldMasterId id="2147484686" r:id="rId20"/>
    <p:sldMasterId id="2147484699" r:id="rId21"/>
    <p:sldMasterId id="2147484717" r:id="rId22"/>
    <p:sldMasterId id="2147484728" r:id="rId23"/>
  </p:sldMasterIdLst>
  <p:notesMasterIdLst>
    <p:notesMasterId r:id="rId50"/>
  </p:notesMasterIdLst>
  <p:handoutMasterIdLst>
    <p:handoutMasterId r:id="rId51"/>
  </p:handoutMasterIdLst>
  <p:sldIdLst>
    <p:sldId id="549" r:id="rId24"/>
    <p:sldId id="520" r:id="rId25"/>
    <p:sldId id="585" r:id="rId26"/>
    <p:sldId id="573" r:id="rId27"/>
    <p:sldId id="574" r:id="rId28"/>
    <p:sldId id="586" r:id="rId29"/>
    <p:sldId id="576" r:id="rId30"/>
    <p:sldId id="577" r:id="rId31"/>
    <p:sldId id="578" r:id="rId32"/>
    <p:sldId id="542" r:id="rId33"/>
    <p:sldId id="528" r:id="rId34"/>
    <p:sldId id="587" r:id="rId35"/>
    <p:sldId id="544" r:id="rId36"/>
    <p:sldId id="580" r:id="rId37"/>
    <p:sldId id="581" r:id="rId38"/>
    <p:sldId id="531" r:id="rId39"/>
    <p:sldId id="562" r:id="rId40"/>
    <p:sldId id="588" r:id="rId41"/>
    <p:sldId id="564" r:id="rId42"/>
    <p:sldId id="582" r:id="rId43"/>
    <p:sldId id="583" r:id="rId44"/>
    <p:sldId id="584" r:id="rId45"/>
    <p:sldId id="568" r:id="rId46"/>
    <p:sldId id="589" r:id="rId47"/>
    <p:sldId id="590" r:id="rId48"/>
    <p:sldId id="591"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vorak, Glenda D [CFSPH]" initials="DGD[" lastIdx="2" clrIdx="0">
    <p:extLst>
      <p:ext uri="{19B8F6BF-5375-455C-9EA6-DF929625EA0E}">
        <p15:presenceInfo xmlns:p15="http://schemas.microsoft.com/office/powerpoint/2012/main" userId="S-1-5-21-1659004503-1450960922-1606980848-105273" providerId="AD"/>
      </p:ext>
    </p:extLst>
  </p:cmAuthor>
  <p:cmAuthor id="2" name="Leedom-Larson, Kerry R [CFSPH]" initials="LKR[" lastIdx="99" clrIdx="1">
    <p:extLst>
      <p:ext uri="{19B8F6BF-5375-455C-9EA6-DF929625EA0E}">
        <p15:presenceInfo xmlns:p15="http://schemas.microsoft.com/office/powerpoint/2012/main" userId="S-1-5-21-1659004503-1450960922-1606980848-273951" providerId="AD"/>
      </p:ext>
    </p:extLst>
  </p:cmAuthor>
  <p:cmAuthor id="3" name="Brandy and Aron Flickinger" initials="BaAF" lastIdx="12" clrIdx="2">
    <p:extLst>
      <p:ext uri="{19B8F6BF-5375-455C-9EA6-DF929625EA0E}">
        <p15:presenceInfo xmlns:p15="http://schemas.microsoft.com/office/powerpoint/2012/main" userId="b94f3dd28e9afc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D08"/>
    <a:srgbClr val="FFD5D6"/>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08DF8-C72A-42F6-89A4-FE36F9623A79}" v="44" dt="2020-12-11T04:22:05.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7" autoAdjust="0"/>
    <p:restoredTop sz="55656" autoAdjust="0"/>
  </p:normalViewPr>
  <p:slideViewPr>
    <p:cSldViewPr>
      <p:cViewPr varScale="1">
        <p:scale>
          <a:sx n="60" d="100"/>
          <a:sy n="60" d="100"/>
        </p:scale>
        <p:origin x="204" y="66"/>
      </p:cViewPr>
      <p:guideLst>
        <p:guide orient="horz" pos="2160"/>
        <p:guide pos="2880"/>
      </p:guideLst>
    </p:cSldViewPr>
  </p:slideViewPr>
  <p:outlineViewPr>
    <p:cViewPr>
      <p:scale>
        <a:sx n="33" d="100"/>
        <a:sy n="33" d="100"/>
      </p:scale>
      <p:origin x="0" y="-279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75" d="100"/>
          <a:sy n="75" d="100"/>
        </p:scale>
        <p:origin x="1524"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notesMaster" Target="notesMasters/notesMaster1.xml"/><Relationship Id="rId55"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67" Type="http://schemas.microsoft.com/office/2016/11/relationships/changesInfo" Target="changesInfos/changesInfo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and Aron Flickinger" userId="b94f3dd28e9afc9b" providerId="LiveId" clId="{3F308DF8-C72A-42F6-89A4-FE36F9623A79}"/>
    <pc:docChg chg="undo redo custSel addSld delSld modSld">
      <pc:chgData name="Brandy and Aron Flickinger" userId="b94f3dd28e9afc9b" providerId="LiveId" clId="{3F308DF8-C72A-42F6-89A4-FE36F9623A79}" dt="2020-12-11T04:19:26.234" v="1083" actId="20577"/>
      <pc:docMkLst>
        <pc:docMk/>
      </pc:docMkLst>
      <pc:sldChg chg="addSp modSp mod">
        <pc:chgData name="Brandy and Aron Flickinger" userId="b94f3dd28e9afc9b" providerId="LiveId" clId="{3F308DF8-C72A-42F6-89A4-FE36F9623A79}" dt="2020-12-11T04:19:26.234" v="1083" actId="20577"/>
        <pc:sldMkLst>
          <pc:docMk/>
          <pc:sldMk cId="4183248386" sldId="482"/>
        </pc:sldMkLst>
        <pc:spChg chg="add mod">
          <ac:chgData name="Brandy and Aron Flickinger" userId="b94f3dd28e9afc9b" providerId="LiveId" clId="{3F308DF8-C72A-42F6-89A4-FE36F9623A79}" dt="2020-12-11T01:42:56.448" v="504" actId="1076"/>
          <ac:spMkLst>
            <pc:docMk/>
            <pc:sldMk cId="4183248386" sldId="482"/>
            <ac:spMk id="2" creationId="{86DE75B3-299F-419D-8C7A-048750CF4917}"/>
          </ac:spMkLst>
        </pc:spChg>
        <pc:spChg chg="add mod">
          <ac:chgData name="Brandy and Aron Flickinger" userId="b94f3dd28e9afc9b" providerId="LiveId" clId="{3F308DF8-C72A-42F6-89A4-FE36F9623A79}" dt="2020-12-11T04:19:26.234" v="1083" actId="20577"/>
          <ac:spMkLst>
            <pc:docMk/>
            <pc:sldMk cId="4183248386" sldId="482"/>
            <ac:spMk id="4" creationId="{B9CE4F0A-CAEA-4E54-9A42-7F604AB13E54}"/>
          </ac:spMkLst>
        </pc:spChg>
        <pc:spChg chg="mod">
          <ac:chgData name="Brandy and Aron Flickinger" userId="b94f3dd28e9afc9b" providerId="LiveId" clId="{3F308DF8-C72A-42F6-89A4-FE36F9623A79}" dt="2020-12-11T01:38:44.518" v="456" actId="1076"/>
          <ac:spMkLst>
            <pc:docMk/>
            <pc:sldMk cId="4183248386" sldId="482"/>
            <ac:spMk id="13"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14"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15"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16"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17"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18"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19"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0"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1"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2"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3"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4"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5"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6"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7"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8"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29"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0"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1"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2"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3"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4"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6"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7"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8"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39"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0"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1"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2"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3"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4"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5"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6"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7"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8"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49"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0"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1"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2"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3"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4"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5"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6"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7"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8"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59"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60"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61" creationId="{00000000-0000-0000-0000-000000000000}"/>
          </ac:spMkLst>
        </pc:spChg>
        <pc:spChg chg="mod">
          <ac:chgData name="Brandy and Aron Flickinger" userId="b94f3dd28e9afc9b" providerId="LiveId" clId="{3F308DF8-C72A-42F6-89A4-FE36F9623A79}" dt="2020-12-11T01:38:44.518" v="456" actId="1076"/>
          <ac:spMkLst>
            <pc:docMk/>
            <pc:sldMk cId="4183248386" sldId="482"/>
            <ac:spMk id="62" creationId="{00000000-0000-0000-0000-000000000000}"/>
          </ac:spMkLst>
        </pc:spChg>
        <pc:spChg chg="mod">
          <ac:chgData name="Brandy and Aron Flickinger" userId="b94f3dd28e9afc9b" providerId="LiveId" clId="{3F308DF8-C72A-42F6-89A4-FE36F9623A79}" dt="2020-12-11T01:47:21.693" v="607" actId="20577"/>
          <ac:spMkLst>
            <pc:docMk/>
            <pc:sldMk cId="4183248386" sldId="482"/>
            <ac:spMk id="79" creationId="{00000000-0000-0000-0000-000000000000}"/>
          </ac:spMkLst>
        </pc:spChg>
        <pc:spChg chg="mod">
          <ac:chgData name="Brandy and Aron Flickinger" userId="b94f3dd28e9afc9b" providerId="LiveId" clId="{3F308DF8-C72A-42F6-89A4-FE36F9623A79}" dt="2020-12-11T04:14:25.752" v="979" actId="20577"/>
          <ac:spMkLst>
            <pc:docMk/>
            <pc:sldMk cId="4183248386" sldId="482"/>
            <ac:spMk id="81" creationId="{00000000-0000-0000-0000-000000000000}"/>
          </ac:spMkLst>
        </pc:spChg>
        <pc:spChg chg="mod">
          <ac:chgData name="Brandy and Aron Flickinger" userId="b94f3dd28e9afc9b" providerId="LiveId" clId="{3F308DF8-C72A-42F6-89A4-FE36F9623A79}" dt="2020-12-11T04:18:31.188" v="1068" actId="1076"/>
          <ac:spMkLst>
            <pc:docMk/>
            <pc:sldMk cId="4183248386" sldId="482"/>
            <ac:spMk id="82" creationId="{00000000-0000-0000-0000-000000000000}"/>
          </ac:spMkLst>
        </pc:spChg>
        <pc:grpChg chg="mod">
          <ac:chgData name="Brandy and Aron Flickinger" userId="b94f3dd28e9afc9b" providerId="LiveId" clId="{3F308DF8-C72A-42F6-89A4-FE36F9623A79}" dt="2020-12-11T01:38:44.518" v="456" actId="1076"/>
          <ac:grpSpMkLst>
            <pc:docMk/>
            <pc:sldMk cId="4183248386" sldId="482"/>
            <ac:grpSpMk id="11" creationId="{00000000-0000-0000-0000-000000000000}"/>
          </ac:grpSpMkLst>
        </pc:grpChg>
        <pc:picChg chg="mod">
          <ac:chgData name="Brandy and Aron Flickinger" userId="b94f3dd28e9afc9b" providerId="LiveId" clId="{3F308DF8-C72A-42F6-89A4-FE36F9623A79}" dt="2020-12-11T01:51:42.859" v="669" actId="1076"/>
          <ac:picMkLst>
            <pc:docMk/>
            <pc:sldMk cId="4183248386" sldId="482"/>
            <ac:picMk id="3" creationId="{00000000-0000-0000-0000-000000000000}"/>
          </ac:picMkLst>
        </pc:picChg>
        <pc:picChg chg="mod">
          <ac:chgData name="Brandy and Aron Flickinger" userId="b94f3dd28e9afc9b" providerId="LiveId" clId="{3F308DF8-C72A-42F6-89A4-FE36F9623A79}" dt="2020-12-11T04:10:57.161" v="839" actId="14100"/>
          <ac:picMkLst>
            <pc:docMk/>
            <pc:sldMk cId="4183248386" sldId="482"/>
            <ac:picMk id="9" creationId="{00000000-0000-0000-0000-000000000000}"/>
          </ac:picMkLst>
        </pc:picChg>
      </pc:sldChg>
      <pc:sldChg chg="modNotesTx">
        <pc:chgData name="Brandy and Aron Flickinger" userId="b94f3dd28e9afc9b" providerId="LiveId" clId="{3F308DF8-C72A-42F6-89A4-FE36F9623A79}" dt="2020-12-10T22:19:47.584" v="0" actId="5793"/>
        <pc:sldMkLst>
          <pc:docMk/>
          <pc:sldMk cId="2878015029" sldId="485"/>
        </pc:sldMkLst>
      </pc:sldChg>
      <pc:sldChg chg="addSp delSp modSp mod">
        <pc:chgData name="Brandy and Aron Flickinger" userId="b94f3dd28e9afc9b" providerId="LiveId" clId="{3F308DF8-C72A-42F6-89A4-FE36F9623A79}" dt="2020-12-11T04:19:06.996" v="1076" actId="1076"/>
        <pc:sldMkLst>
          <pc:docMk/>
          <pc:sldMk cId="1264061494" sldId="486"/>
        </pc:sldMkLst>
        <pc:spChg chg="add mod">
          <ac:chgData name="Brandy and Aron Flickinger" userId="b94f3dd28e9afc9b" providerId="LiveId" clId="{3F308DF8-C72A-42F6-89A4-FE36F9623A79}" dt="2020-12-11T04:15:09.987" v="989" actId="20577"/>
          <ac:spMkLst>
            <pc:docMk/>
            <pc:sldMk cId="1264061494" sldId="486"/>
            <ac:spMk id="64" creationId="{C473DB05-2350-4CEE-A85B-2DD75E965EE9}"/>
          </ac:spMkLst>
        </pc:spChg>
        <pc:spChg chg="add del mod">
          <ac:chgData name="Brandy and Aron Flickinger" userId="b94f3dd28e9afc9b" providerId="LiveId" clId="{3F308DF8-C72A-42F6-89A4-FE36F9623A79}" dt="2020-12-11T03:59:05.122" v="745" actId="478"/>
          <ac:spMkLst>
            <pc:docMk/>
            <pc:sldMk cId="1264061494" sldId="486"/>
            <ac:spMk id="65" creationId="{42D8A053-9E88-4785-A587-242953DF9FD4}"/>
          </ac:spMkLst>
        </pc:spChg>
        <pc:spChg chg="add mod">
          <ac:chgData name="Brandy and Aron Flickinger" userId="b94f3dd28e9afc9b" providerId="LiveId" clId="{3F308DF8-C72A-42F6-89A4-FE36F9623A79}" dt="2020-12-11T04:14:10.852" v="964" actId="20577"/>
          <ac:spMkLst>
            <pc:docMk/>
            <pc:sldMk cId="1264061494" sldId="486"/>
            <ac:spMk id="66" creationId="{B9C473C1-D19A-42B2-9644-69495955420B}"/>
          </ac:spMkLst>
        </pc:spChg>
        <pc:spChg chg="add mod">
          <ac:chgData name="Brandy and Aron Flickinger" userId="b94f3dd28e9afc9b" providerId="LiveId" clId="{3F308DF8-C72A-42F6-89A4-FE36F9623A79}" dt="2020-12-11T04:19:06.996" v="1076" actId="1076"/>
          <ac:spMkLst>
            <pc:docMk/>
            <pc:sldMk cId="1264061494" sldId="486"/>
            <ac:spMk id="67" creationId="{7693074E-1124-4A14-A8FE-529B9CE9E33B}"/>
          </ac:spMkLst>
        </pc:spChg>
        <pc:spChg chg="mod">
          <ac:chgData name="Brandy and Aron Flickinger" userId="b94f3dd28e9afc9b" providerId="LiveId" clId="{3F308DF8-C72A-42F6-89A4-FE36F9623A79}" dt="2020-12-11T04:06:58.500" v="801" actId="20577"/>
          <ac:spMkLst>
            <pc:docMk/>
            <pc:sldMk cId="1264061494" sldId="486"/>
            <ac:spMk id="79" creationId="{00000000-0000-0000-0000-000000000000}"/>
          </ac:spMkLst>
        </pc:spChg>
        <pc:spChg chg="del mod">
          <ac:chgData name="Brandy and Aron Flickinger" userId="b94f3dd28e9afc9b" providerId="LiveId" clId="{3F308DF8-C72A-42F6-89A4-FE36F9623A79}" dt="2020-12-11T03:57:05.283" v="737" actId="478"/>
          <ac:spMkLst>
            <pc:docMk/>
            <pc:sldMk cId="1264061494" sldId="486"/>
            <ac:spMk id="81" creationId="{00000000-0000-0000-0000-000000000000}"/>
          </ac:spMkLst>
        </pc:spChg>
        <pc:spChg chg="del mod">
          <ac:chgData name="Brandy and Aron Flickinger" userId="b94f3dd28e9afc9b" providerId="LiveId" clId="{3F308DF8-C72A-42F6-89A4-FE36F9623A79}" dt="2020-12-11T03:59:39.567" v="749" actId="478"/>
          <ac:spMkLst>
            <pc:docMk/>
            <pc:sldMk cId="1264061494" sldId="486"/>
            <ac:spMk id="82" creationId="{00000000-0000-0000-0000-000000000000}"/>
          </ac:spMkLst>
        </pc:spChg>
        <pc:picChg chg="mod ord">
          <ac:chgData name="Brandy and Aron Flickinger" userId="b94f3dd28e9afc9b" providerId="LiveId" clId="{3F308DF8-C72A-42F6-89A4-FE36F9623A79}" dt="2020-12-11T04:11:35.618" v="866" actId="1076"/>
          <ac:picMkLst>
            <pc:docMk/>
            <pc:sldMk cId="1264061494" sldId="486"/>
            <ac:picMk id="2" creationId="{00000000-0000-0000-0000-000000000000}"/>
          </ac:picMkLst>
        </pc:picChg>
        <pc:picChg chg="add mod">
          <ac:chgData name="Brandy and Aron Flickinger" userId="b94f3dd28e9afc9b" providerId="LiveId" clId="{3F308DF8-C72A-42F6-89A4-FE36F9623A79}" dt="2020-12-11T03:54:48.416" v="724" actId="1076"/>
          <ac:picMkLst>
            <pc:docMk/>
            <pc:sldMk cId="1264061494" sldId="486"/>
            <ac:picMk id="4" creationId="{21B2A521-9D75-40EB-9F33-FD512CE8DAB4}"/>
          </ac:picMkLst>
        </pc:picChg>
        <pc:picChg chg="add del mod">
          <ac:chgData name="Brandy and Aron Flickinger" userId="b94f3dd28e9afc9b" providerId="LiveId" clId="{3F308DF8-C72A-42F6-89A4-FE36F9623A79}" dt="2020-12-11T04:12:02.639" v="869" actId="478"/>
          <ac:picMkLst>
            <pc:docMk/>
            <pc:sldMk cId="1264061494" sldId="486"/>
            <ac:picMk id="7" creationId="{708D941C-21DD-4DEC-8FA3-9E1CE98FF3AC}"/>
          </ac:picMkLst>
        </pc:picChg>
        <pc:picChg chg="add del mod">
          <ac:chgData name="Brandy and Aron Flickinger" userId="b94f3dd28e9afc9b" providerId="LiveId" clId="{3F308DF8-C72A-42F6-89A4-FE36F9623A79}" dt="2020-12-11T04:16:09.092" v="990" actId="478"/>
          <ac:picMkLst>
            <pc:docMk/>
            <pc:sldMk cId="1264061494" sldId="486"/>
            <ac:picMk id="10" creationId="{80542277-9133-47B4-9A27-0504D6567A49}"/>
          </ac:picMkLst>
        </pc:picChg>
        <pc:picChg chg="add del mod">
          <ac:chgData name="Brandy and Aron Flickinger" userId="b94f3dd28e9afc9b" providerId="LiveId" clId="{3F308DF8-C72A-42F6-89A4-FE36F9623A79}" dt="2020-12-11T04:04:29.512" v="769" actId="478"/>
          <ac:picMkLst>
            <pc:docMk/>
            <pc:sldMk cId="1264061494" sldId="486"/>
            <ac:picMk id="63" creationId="{04E5A07E-D51C-4A84-B5A7-3477F85B9AB7}"/>
          </ac:picMkLst>
        </pc:picChg>
      </pc:sldChg>
      <pc:sldChg chg="addSp delSp modSp new del mod modClrScheme chgLayout">
        <pc:chgData name="Brandy and Aron Flickinger" userId="b94f3dd28e9afc9b" providerId="LiveId" clId="{3F308DF8-C72A-42F6-89A4-FE36F9623A79}" dt="2020-12-10T22:35:43.509" v="6" actId="2696"/>
        <pc:sldMkLst>
          <pc:docMk/>
          <pc:sldMk cId="2937913690" sldId="487"/>
        </pc:sldMkLst>
        <pc:spChg chg="del mod ord">
          <ac:chgData name="Brandy and Aron Flickinger" userId="b94f3dd28e9afc9b" providerId="LiveId" clId="{3F308DF8-C72A-42F6-89A4-FE36F9623A79}" dt="2020-12-10T22:34:16.543" v="2" actId="700"/>
          <ac:spMkLst>
            <pc:docMk/>
            <pc:sldMk cId="2937913690" sldId="487"/>
            <ac:spMk id="2" creationId="{0CEEF6B8-ADB3-462B-B74F-CCE185A6265F}"/>
          </ac:spMkLst>
        </pc:spChg>
        <pc:spChg chg="del mod ord">
          <ac:chgData name="Brandy and Aron Flickinger" userId="b94f3dd28e9afc9b" providerId="LiveId" clId="{3F308DF8-C72A-42F6-89A4-FE36F9623A79}" dt="2020-12-10T22:34:16.543" v="2" actId="700"/>
          <ac:spMkLst>
            <pc:docMk/>
            <pc:sldMk cId="2937913690" sldId="487"/>
            <ac:spMk id="3" creationId="{1401AEAB-DB07-45B6-A920-F9587A58E88C}"/>
          </ac:spMkLst>
        </pc:spChg>
        <pc:spChg chg="del mod ord">
          <ac:chgData name="Brandy and Aron Flickinger" userId="b94f3dd28e9afc9b" providerId="LiveId" clId="{3F308DF8-C72A-42F6-89A4-FE36F9623A79}" dt="2020-12-10T22:34:16.543" v="2" actId="700"/>
          <ac:spMkLst>
            <pc:docMk/>
            <pc:sldMk cId="2937913690" sldId="487"/>
            <ac:spMk id="4" creationId="{29194093-438B-4DA7-8BBE-7B4670CAA547}"/>
          </ac:spMkLst>
        </pc:spChg>
        <pc:spChg chg="mod ord">
          <ac:chgData name="Brandy and Aron Flickinger" userId="b94f3dd28e9afc9b" providerId="LiveId" clId="{3F308DF8-C72A-42F6-89A4-FE36F9623A79}" dt="2020-12-10T22:34:16.543" v="2" actId="700"/>
          <ac:spMkLst>
            <pc:docMk/>
            <pc:sldMk cId="2937913690" sldId="487"/>
            <ac:spMk id="5" creationId="{7D987237-2E0B-472E-81EF-1CB23F8A761D}"/>
          </ac:spMkLst>
        </pc:spChg>
        <pc:spChg chg="add mod ord">
          <ac:chgData name="Brandy and Aron Flickinger" userId="b94f3dd28e9afc9b" providerId="LiveId" clId="{3F308DF8-C72A-42F6-89A4-FE36F9623A79}" dt="2020-12-10T22:34:53.406" v="4" actId="255"/>
          <ac:spMkLst>
            <pc:docMk/>
            <pc:sldMk cId="2937913690" sldId="487"/>
            <ac:spMk id="6" creationId="{ED701B7C-1EB3-4F78-A59D-D9D3B8510927}"/>
          </ac:spMkLst>
        </pc:spChg>
        <pc:spChg chg="add mod ord">
          <ac:chgData name="Brandy and Aron Flickinger" userId="b94f3dd28e9afc9b" providerId="LiveId" clId="{3F308DF8-C72A-42F6-89A4-FE36F9623A79}" dt="2020-12-10T22:34:16.543" v="2" actId="700"/>
          <ac:spMkLst>
            <pc:docMk/>
            <pc:sldMk cId="2937913690" sldId="487"/>
            <ac:spMk id="7" creationId="{BF9C518A-9CB6-4A32-9C29-F2F65ACDD6A8}"/>
          </ac:spMkLst>
        </pc:spChg>
        <pc:spChg chg="add mod ord">
          <ac:chgData name="Brandy and Aron Flickinger" userId="b94f3dd28e9afc9b" providerId="LiveId" clId="{3F308DF8-C72A-42F6-89A4-FE36F9623A79}" dt="2020-12-10T22:34:16.543" v="2" actId="700"/>
          <ac:spMkLst>
            <pc:docMk/>
            <pc:sldMk cId="2937913690" sldId="487"/>
            <ac:spMk id="8" creationId="{8364EAAD-52FA-4734-A24D-6AC4605BD09B}"/>
          </ac:spMkLst>
        </pc:spChg>
        <pc:spChg chg="add mod ord">
          <ac:chgData name="Brandy and Aron Flickinger" userId="b94f3dd28e9afc9b" providerId="LiveId" clId="{3F308DF8-C72A-42F6-89A4-FE36F9623A79}" dt="2020-12-10T22:34:16.543" v="2" actId="700"/>
          <ac:spMkLst>
            <pc:docMk/>
            <pc:sldMk cId="2937913690" sldId="487"/>
            <ac:spMk id="9" creationId="{C7C95487-F201-4CD6-AF7C-A723672D6C42}"/>
          </ac:spMkLst>
        </pc:spChg>
        <pc:spChg chg="add mod ord">
          <ac:chgData name="Brandy and Aron Flickinger" userId="b94f3dd28e9afc9b" providerId="LiveId" clId="{3F308DF8-C72A-42F6-89A4-FE36F9623A79}" dt="2020-12-10T22:34:16.543" v="2" actId="700"/>
          <ac:spMkLst>
            <pc:docMk/>
            <pc:sldMk cId="2937913690" sldId="487"/>
            <ac:spMk id="10" creationId="{2EEE2843-0453-437C-A6E2-4F19D87C75C1}"/>
          </ac:spMkLst>
        </pc:spChg>
      </pc:sldChg>
      <pc:sldChg chg="addSp delSp modSp add mod modNotes modNotesTx">
        <pc:chgData name="Brandy and Aron Flickinger" userId="b94f3dd28e9afc9b" providerId="LiveId" clId="{3F308DF8-C72A-42F6-89A4-FE36F9623A79}" dt="2020-12-11T01:19:47.663" v="138" actId="20577"/>
        <pc:sldMkLst>
          <pc:docMk/>
          <pc:sldMk cId="2709122945" sldId="488"/>
        </pc:sldMkLst>
        <pc:picChg chg="mod">
          <ac:chgData name="Brandy and Aron Flickinger" userId="b94f3dd28e9afc9b" providerId="LiveId" clId="{3F308DF8-C72A-42F6-89A4-FE36F9623A79}" dt="2020-12-10T23:05:21.307" v="24" actId="14100"/>
          <ac:picMkLst>
            <pc:docMk/>
            <pc:sldMk cId="2709122945" sldId="488"/>
            <ac:picMk id="7" creationId="{00000000-0000-0000-0000-000000000000}"/>
          </ac:picMkLst>
        </pc:picChg>
        <pc:picChg chg="mod">
          <ac:chgData name="Brandy and Aron Flickinger" userId="b94f3dd28e9afc9b" providerId="LiveId" clId="{3F308DF8-C72A-42F6-89A4-FE36F9623A79}" dt="2020-12-10T23:04:54.139" v="20" actId="14826"/>
          <ac:picMkLst>
            <pc:docMk/>
            <pc:sldMk cId="2709122945" sldId="488"/>
            <ac:picMk id="8" creationId="{00000000-0000-0000-0000-000000000000}"/>
          </ac:picMkLst>
        </pc:picChg>
        <pc:picChg chg="add del mod">
          <ac:chgData name="Brandy and Aron Flickinger" userId="b94f3dd28e9afc9b" providerId="LiveId" clId="{3F308DF8-C72A-42F6-89A4-FE36F9623A79}" dt="2020-12-10T23:02:07.030" v="17" actId="21"/>
          <ac:picMkLst>
            <pc:docMk/>
            <pc:sldMk cId="2709122945" sldId="488"/>
            <ac:picMk id="9" creationId="{1EAC5E42-3AF6-4257-8BDF-28D2D7A63C4E}"/>
          </ac:picMkLst>
        </pc:picChg>
      </pc:sldChg>
      <pc:sldChg chg="add del">
        <pc:chgData name="Brandy and Aron Flickinger" userId="b94f3dd28e9afc9b" providerId="LiveId" clId="{3F308DF8-C72A-42F6-89A4-FE36F9623A79}" dt="2020-12-10T22:37:11.487" v="8" actId="2696"/>
        <pc:sldMkLst>
          <pc:docMk/>
          <pc:sldMk cId="2638540772" sldId="490"/>
        </pc:sldMkLst>
      </pc:sldChg>
      <pc:sldChg chg="addSp delSp modSp mod modNotesTx">
        <pc:chgData name="Brandy and Aron Flickinger" userId="b94f3dd28e9afc9b" providerId="LiveId" clId="{3F308DF8-C72A-42F6-89A4-FE36F9623A79}" dt="2020-12-11T01:33:41.767" v="288" actId="1076"/>
        <pc:sldMkLst>
          <pc:docMk/>
          <pc:sldMk cId="1518069434" sldId="491"/>
        </pc:sldMkLst>
        <pc:spChg chg="mod">
          <ac:chgData name="Brandy and Aron Flickinger" userId="b94f3dd28e9afc9b" providerId="LiveId" clId="{3F308DF8-C72A-42F6-89A4-FE36F9623A79}" dt="2020-12-11T01:31:54.192" v="251" actId="1076"/>
          <ac:spMkLst>
            <pc:docMk/>
            <pc:sldMk cId="1518069434" sldId="491"/>
            <ac:spMk id="201" creationId="{00000000-0000-0000-0000-000000000000}"/>
          </ac:spMkLst>
        </pc:spChg>
        <pc:spChg chg="mod">
          <ac:chgData name="Brandy and Aron Flickinger" userId="b94f3dd28e9afc9b" providerId="LiveId" clId="{3F308DF8-C72A-42F6-89A4-FE36F9623A79}" dt="2020-12-11T01:33:06.823" v="270" actId="1076"/>
          <ac:spMkLst>
            <pc:docMk/>
            <pc:sldMk cId="1518069434" sldId="491"/>
            <ac:spMk id="202" creationId="{00000000-0000-0000-0000-000000000000}"/>
          </ac:spMkLst>
        </pc:spChg>
        <pc:spChg chg="mod">
          <ac:chgData name="Brandy and Aron Flickinger" userId="b94f3dd28e9afc9b" providerId="LiveId" clId="{3F308DF8-C72A-42F6-89A4-FE36F9623A79}" dt="2020-12-11T01:33:00.056" v="269" actId="1076"/>
          <ac:spMkLst>
            <pc:docMk/>
            <pc:sldMk cId="1518069434" sldId="491"/>
            <ac:spMk id="207" creationId="{00000000-0000-0000-0000-000000000000}"/>
          </ac:spMkLst>
        </pc:spChg>
        <pc:spChg chg="mod">
          <ac:chgData name="Brandy and Aron Flickinger" userId="b94f3dd28e9afc9b" providerId="LiveId" clId="{3F308DF8-C72A-42F6-89A4-FE36F9623A79}" dt="2020-12-11T01:33:29.400" v="287" actId="6549"/>
          <ac:spMkLst>
            <pc:docMk/>
            <pc:sldMk cId="1518069434" sldId="491"/>
            <ac:spMk id="208" creationId="{00000000-0000-0000-0000-000000000000}"/>
          </ac:spMkLst>
        </pc:spChg>
        <pc:grpChg chg="mod">
          <ac:chgData name="Brandy and Aron Flickinger" userId="b94f3dd28e9afc9b" providerId="LiveId" clId="{3F308DF8-C72A-42F6-89A4-FE36F9623A79}" dt="2020-12-11T01:33:41.767" v="288" actId="1076"/>
          <ac:grpSpMkLst>
            <pc:docMk/>
            <pc:sldMk cId="1518069434" sldId="491"/>
            <ac:grpSpMk id="2" creationId="{00000000-0000-0000-0000-000000000000}"/>
          </ac:grpSpMkLst>
        </pc:grpChg>
        <pc:picChg chg="add del mod modCrop">
          <ac:chgData name="Brandy and Aron Flickinger" userId="b94f3dd28e9afc9b" providerId="LiveId" clId="{3F308DF8-C72A-42F6-89A4-FE36F9623A79}" dt="2020-12-11T01:31:24.445" v="249" actId="21"/>
          <ac:picMkLst>
            <pc:docMk/>
            <pc:sldMk cId="1518069434" sldId="491"/>
            <ac:picMk id="4" creationId="{B11D9E39-8EC7-49A2-AD89-F42E1D6AEA05}"/>
          </ac:picMkLst>
        </pc:picChg>
        <pc:picChg chg="mod">
          <ac:chgData name="Brandy and Aron Flickinger" userId="b94f3dd28e9afc9b" providerId="LiveId" clId="{3F308DF8-C72A-42F6-89A4-FE36F9623A79}" dt="2020-12-11T01:32:13.015" v="254" actId="1076"/>
          <ac:picMkLst>
            <pc:docMk/>
            <pc:sldMk cId="1518069434" sldId="491"/>
            <ac:picMk id="7" creationId="{00000000-0000-0000-0000-000000000000}"/>
          </ac:picMkLst>
        </pc:picChg>
      </pc:sldChg>
      <pc:sldChg chg="modNotesTx">
        <pc:chgData name="Brandy and Aron Flickinger" userId="b94f3dd28e9afc9b" providerId="LiveId" clId="{3F308DF8-C72A-42F6-89A4-FE36F9623A79}" dt="2020-12-11T01:21:15.919" v="159" actId="20577"/>
        <pc:sldMkLst>
          <pc:docMk/>
          <pc:sldMk cId="694706960" sldId="493"/>
        </pc:sldMkLst>
      </pc:sldChg>
      <pc:sldChg chg="modSp mod">
        <pc:chgData name="Brandy and Aron Flickinger" userId="b94f3dd28e9afc9b" providerId="LiveId" clId="{3F308DF8-C72A-42F6-89A4-FE36F9623A79}" dt="2020-12-11T01:29:35.573" v="241" actId="20577"/>
        <pc:sldMkLst>
          <pc:docMk/>
          <pc:sldMk cId="2792199836" sldId="495"/>
        </pc:sldMkLst>
        <pc:spChg chg="mod">
          <ac:chgData name="Brandy and Aron Flickinger" userId="b94f3dd28e9afc9b" providerId="LiveId" clId="{3F308DF8-C72A-42F6-89A4-FE36F9623A79}" dt="2020-12-11T01:29:35.573" v="241" actId="20577"/>
          <ac:spMkLst>
            <pc:docMk/>
            <pc:sldMk cId="2792199836" sldId="495"/>
            <ac:spMk id="51" creationId="{00000000-0000-0000-0000-000000000000}"/>
          </ac:spMkLst>
        </pc:spChg>
      </pc:sldChg>
      <pc:sldChg chg="modNotesTx">
        <pc:chgData name="Brandy and Aron Flickinger" userId="b94f3dd28e9afc9b" providerId="LiveId" clId="{3F308DF8-C72A-42F6-89A4-FE36F9623A79}" dt="2020-12-11T01:37:39.306" v="454" actId="20577"/>
        <pc:sldMkLst>
          <pc:docMk/>
          <pc:sldMk cId="3682749595" sldId="498"/>
        </pc:sldMkLst>
      </pc:sldChg>
      <pc:sldChg chg="modSp mod modNotesTx">
        <pc:chgData name="Brandy and Aron Flickinger" userId="b94f3dd28e9afc9b" providerId="LiveId" clId="{3F308DF8-C72A-42F6-89A4-FE36F9623A79}" dt="2020-12-11T01:28:53.868" v="224" actId="14100"/>
        <pc:sldMkLst>
          <pc:docMk/>
          <pc:sldMk cId="2690361178" sldId="507"/>
        </pc:sldMkLst>
        <pc:spChg chg="mod">
          <ac:chgData name="Brandy and Aron Flickinger" userId="b94f3dd28e9afc9b" providerId="LiveId" clId="{3F308DF8-C72A-42F6-89A4-FE36F9623A79}" dt="2020-12-11T01:21:45.250" v="174" actId="20577"/>
          <ac:spMkLst>
            <pc:docMk/>
            <pc:sldMk cId="2690361178" sldId="507"/>
            <ac:spMk id="2" creationId="{00000000-0000-0000-0000-000000000000}"/>
          </ac:spMkLst>
        </pc:spChg>
        <pc:spChg chg="mod">
          <ac:chgData name="Brandy and Aron Flickinger" userId="b94f3dd28e9afc9b" providerId="LiveId" clId="{3F308DF8-C72A-42F6-89A4-FE36F9623A79}" dt="2020-12-11T01:28:53.868" v="224" actId="14100"/>
          <ac:spMkLst>
            <pc:docMk/>
            <pc:sldMk cId="2690361178" sldId="507"/>
            <ac:spMk id="72" creationId="{00000000-0000-0000-0000-000000000000}"/>
          </ac:spMkLst>
        </pc:spChg>
        <pc:picChg chg="mod modCrop">
          <ac:chgData name="Brandy and Aron Flickinger" userId="b94f3dd28e9afc9b" providerId="LiveId" clId="{3F308DF8-C72A-42F6-89A4-FE36F9623A79}" dt="2020-12-11T01:14:31.354" v="133" actId="1076"/>
          <ac:picMkLst>
            <pc:docMk/>
            <pc:sldMk cId="2690361178" sldId="507"/>
            <ac:picMk id="71" creationId="{00000000-0000-0000-0000-000000000000}"/>
          </ac:picMkLst>
        </pc:picChg>
      </pc:sldChg>
      <pc:sldChg chg="modSp modNotesTx">
        <pc:chgData name="Brandy and Aron Flickinger" userId="b94f3dd28e9afc9b" providerId="LiveId" clId="{3F308DF8-C72A-42F6-89A4-FE36F9623A79}" dt="2020-12-11T01:34:21.180" v="350" actId="20577"/>
        <pc:sldMkLst>
          <pc:docMk/>
          <pc:sldMk cId="1536122131" sldId="512"/>
        </pc:sldMkLst>
        <pc:picChg chg="mod">
          <ac:chgData name="Brandy and Aron Flickinger" userId="b94f3dd28e9afc9b" providerId="LiveId" clId="{3F308DF8-C72A-42F6-89A4-FE36F9623A79}" dt="2020-12-11T00:23:53.114" v="67" actId="14826"/>
          <ac:picMkLst>
            <pc:docMk/>
            <pc:sldMk cId="1536122131" sldId="512"/>
            <ac:picMk id="16" creationId="{00000000-0000-0000-0000-000000000000}"/>
          </ac:picMkLst>
        </pc:picChg>
        <pc:picChg chg="mod">
          <ac:chgData name="Brandy and Aron Flickinger" userId="b94f3dd28e9afc9b" providerId="LiveId" clId="{3F308DF8-C72A-42F6-89A4-FE36F9623A79}" dt="2020-12-11T00:25:38.048" v="68" actId="14826"/>
          <ac:picMkLst>
            <pc:docMk/>
            <pc:sldMk cId="1536122131" sldId="512"/>
            <ac:picMk id="17" creationId="{00000000-0000-0000-0000-000000000000}"/>
          </ac:picMkLst>
        </pc:picChg>
        <pc:picChg chg="mod">
          <ac:chgData name="Brandy and Aron Flickinger" userId="b94f3dd28e9afc9b" providerId="LiveId" clId="{3F308DF8-C72A-42F6-89A4-FE36F9623A79}" dt="2020-12-11T00:27:36.683" v="73" actId="14826"/>
          <ac:picMkLst>
            <pc:docMk/>
            <pc:sldMk cId="1536122131" sldId="512"/>
            <ac:picMk id="22" creationId="{00000000-0000-0000-0000-000000000000}"/>
          </ac:picMkLst>
        </pc:picChg>
      </pc:sldChg>
      <pc:sldChg chg="modSp mod modNotesTx">
        <pc:chgData name="Brandy and Aron Flickinger" userId="b94f3dd28e9afc9b" providerId="LiveId" clId="{3F308DF8-C72A-42F6-89A4-FE36F9623A79}" dt="2020-12-11T01:36:54.462" v="451" actId="20577"/>
        <pc:sldMkLst>
          <pc:docMk/>
          <pc:sldMk cId="1383107901" sldId="513"/>
        </pc:sldMkLst>
        <pc:picChg chg="mod">
          <ac:chgData name="Brandy and Aron Flickinger" userId="b94f3dd28e9afc9b" providerId="LiveId" clId="{3F308DF8-C72A-42F6-89A4-FE36F9623A79}" dt="2020-12-11T01:05:02.567" v="119" actId="1076"/>
          <ac:picMkLst>
            <pc:docMk/>
            <pc:sldMk cId="1383107901" sldId="513"/>
            <ac:picMk id="17" creationId="{00000000-0000-0000-0000-000000000000}"/>
          </ac:picMkLst>
        </pc:picChg>
        <pc:picChg chg="mod">
          <ac:chgData name="Brandy and Aron Flickinger" userId="b94f3dd28e9afc9b" providerId="LiveId" clId="{3F308DF8-C72A-42F6-89A4-FE36F9623A79}" dt="2020-12-11T01:02:45.217" v="113" actId="14826"/>
          <ac:picMkLst>
            <pc:docMk/>
            <pc:sldMk cId="1383107901" sldId="513"/>
            <ac:picMk id="20" creationId="{00000000-0000-0000-0000-000000000000}"/>
          </ac:picMkLst>
        </pc:picChg>
      </pc:sldChg>
      <pc:sldChg chg="addSp modSp mod modNotesTx">
        <pc:chgData name="Brandy and Aron Flickinger" userId="b94f3dd28e9afc9b" providerId="LiveId" clId="{3F308DF8-C72A-42F6-89A4-FE36F9623A79}" dt="2020-12-11T01:36:17.999" v="397" actId="20577"/>
        <pc:sldMkLst>
          <pc:docMk/>
          <pc:sldMk cId="974751928" sldId="514"/>
        </pc:sldMkLst>
        <pc:spChg chg="add mod">
          <ac:chgData name="Brandy and Aron Flickinger" userId="b94f3dd28e9afc9b" providerId="LiveId" clId="{3F308DF8-C72A-42F6-89A4-FE36F9623A79}" dt="2020-12-11T01:35:45.431" v="352" actId="1076"/>
          <ac:spMkLst>
            <pc:docMk/>
            <pc:sldMk cId="974751928" sldId="514"/>
            <ac:spMk id="2" creationId="{1D5F53FA-3D25-4A40-BE1D-7D76ECDB4491}"/>
          </ac:spMkLst>
        </pc:spChg>
        <pc:picChg chg="mod modCrop">
          <ac:chgData name="Brandy and Aron Flickinger" userId="b94f3dd28e9afc9b" providerId="LiveId" clId="{3F308DF8-C72A-42F6-89A4-FE36F9623A79}" dt="2020-12-11T00:33:56.637" v="88" actId="1076"/>
          <ac:picMkLst>
            <pc:docMk/>
            <pc:sldMk cId="974751928" sldId="514"/>
            <ac:picMk id="5" creationId="{00000000-0000-0000-0000-000000000000}"/>
          </ac:picMkLst>
        </pc:picChg>
        <pc:picChg chg="mod modCrop">
          <ac:chgData name="Brandy and Aron Flickinger" userId="b94f3dd28e9afc9b" providerId="LiveId" clId="{3F308DF8-C72A-42F6-89A4-FE36F9623A79}" dt="2020-12-11T00:48:36.067" v="100" actId="1076"/>
          <ac:picMkLst>
            <pc:docMk/>
            <pc:sldMk cId="974751928" sldId="514"/>
            <ac:picMk id="2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2586" y="141467"/>
            <a:ext cx="3037840" cy="464820"/>
          </a:xfrm>
          <a:prstGeom prst="rect">
            <a:avLst/>
          </a:prstGeom>
        </p:spPr>
        <p:txBody>
          <a:bodyPr vert="horz" lIns="93172" tIns="46586" rIns="93172" bIns="46586" rtlCol="0"/>
          <a:lstStyle>
            <a:lvl1pPr algn="l">
              <a:defRPr sz="1300">
                <a:cs typeface="Arial" charset="0"/>
              </a:defRPr>
            </a:lvl1pPr>
          </a:lstStyle>
          <a:p>
            <a:pPr>
              <a:defRPr/>
            </a:pPr>
            <a:r>
              <a:rPr lang="en-US" sz="1100" dirty="0"/>
              <a:t>Lesson 3.1: Zoonoses of </a:t>
            </a:r>
            <a:r>
              <a:rPr lang="en-US" sz="1100" dirty="0" smtClean="0"/>
              <a:t>Sheep and Goats</a:t>
            </a:r>
            <a:endParaRPr lang="en-US" sz="1100" dirty="0"/>
          </a:p>
        </p:txBody>
      </p:sp>
      <p:sp>
        <p:nvSpPr>
          <p:cNvPr id="3" name="Date Placeholder 2"/>
          <p:cNvSpPr>
            <a:spLocks noGrp="1"/>
          </p:cNvSpPr>
          <p:nvPr>
            <p:ph type="dt" sz="quarter" idx="1"/>
          </p:nvPr>
        </p:nvSpPr>
        <p:spPr>
          <a:xfrm>
            <a:off x="3849974" y="141467"/>
            <a:ext cx="3037840" cy="464820"/>
          </a:xfrm>
          <a:prstGeom prst="rect">
            <a:avLst/>
          </a:prstGeom>
        </p:spPr>
        <p:txBody>
          <a:bodyPr vert="horz" lIns="93172" tIns="46586" rIns="93172" bIns="46586" rtlCol="0"/>
          <a:lstStyle>
            <a:lvl1pPr algn="r">
              <a:defRPr sz="1300">
                <a:cs typeface="Arial" charset="0"/>
              </a:defRPr>
            </a:lvl1pPr>
          </a:lstStyle>
          <a:p>
            <a:pPr>
              <a:defRPr/>
            </a:pPr>
            <a:fld id="{27D7E6A8-F28C-431F-9861-2008FA4CA0B5}" type="datetimeFigureOut">
              <a:rPr lang="en-US" sz="1100" i="1"/>
              <a:pPr>
                <a:defRPr/>
              </a:pPr>
              <a:t>5/4/2021</a:t>
            </a:fld>
            <a:endParaRPr lang="en-US" sz="1100" i="1" dirty="0"/>
          </a:p>
        </p:txBody>
      </p:sp>
      <p:sp>
        <p:nvSpPr>
          <p:cNvPr id="4" name="Footer Placeholder 3"/>
          <p:cNvSpPr>
            <a:spLocks noGrp="1"/>
          </p:cNvSpPr>
          <p:nvPr>
            <p:ph type="ftr" sz="quarter" idx="2"/>
          </p:nvPr>
        </p:nvSpPr>
        <p:spPr>
          <a:xfrm>
            <a:off x="118672" y="8690113"/>
            <a:ext cx="4191000" cy="464820"/>
          </a:xfrm>
          <a:prstGeom prst="rect">
            <a:avLst/>
          </a:prstGeom>
        </p:spPr>
        <p:txBody>
          <a:bodyPr vert="horz" lIns="93172" tIns="46586" rIns="93172" bIns="46586" rtlCol="0" anchor="b"/>
          <a:lstStyle>
            <a:lvl1pPr algn="l">
              <a:defRPr sz="1300">
                <a:cs typeface="Arial" charset="0"/>
              </a:defRPr>
            </a:lvl1pPr>
          </a:lstStyle>
          <a:p>
            <a:pPr>
              <a:defRPr/>
            </a:pPr>
            <a:r>
              <a:rPr lang="en-US" sz="1100" i="1" dirty="0"/>
              <a:t>Livestock Zoonoses: Protecting People and Animals in Rural Communities</a:t>
            </a:r>
          </a:p>
        </p:txBody>
      </p:sp>
      <p:sp>
        <p:nvSpPr>
          <p:cNvPr id="5" name="Slide Number Placeholder 4"/>
          <p:cNvSpPr>
            <a:spLocks noGrp="1"/>
          </p:cNvSpPr>
          <p:nvPr>
            <p:ph type="sldNum" sz="quarter" idx="3"/>
          </p:nvPr>
        </p:nvSpPr>
        <p:spPr>
          <a:xfrm>
            <a:off x="3849974" y="8690113"/>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0CA624C8-6D55-497A-9A00-A70DDDD862FA}" type="slidenum">
              <a:rPr lang="en-US" altLang="en-US" i="1"/>
              <a:pPr/>
              <a:t>‹#›</a:t>
            </a:fld>
            <a:endParaRPr lang="en-US" altLang="en-US" i="1"/>
          </a:p>
        </p:txBody>
      </p:sp>
    </p:spTree>
    <p:extLst>
      <p:ext uri="{BB962C8B-B14F-4D97-AF65-F5344CB8AC3E}">
        <p14:creationId xmlns:p14="http://schemas.microsoft.com/office/powerpoint/2010/main" val="64444111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007" max="2847" units="cm"/>
          <inkml:channel name="Y" type="integer" min="-1200" max="1080" units="cm"/>
          <inkml:channel name="T" type="integer" max="2.14748E9" units="dev"/>
        </inkml:traceFormat>
        <inkml:channelProperties>
          <inkml:channelProperty channel="X" name="resolution" value="131.08844" units="1/cm"/>
          <inkml:channelProperty channel="Y" name="resolution" value="138.18182" units="1/cm"/>
          <inkml:channelProperty channel="T" name="resolution" value="1" units="1/dev"/>
        </inkml:channelProperties>
      </inkml:inkSource>
      <inkml:timestamp xml:id="ts0" timeString="2020-10-29T11:10:49.303"/>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29 674 0,'0'-4'296,"3"4"-280,-3-3-16,3 0 16,-3-2-1,4 1 1,-1 4-16,-3-2 16,-3 4 218,3 2-218,-4-4-16,1 0 15,3 5 1,0-2-1,-3-3 1,-2 3 47,5 1-48,-3 0 16,-1 0 79,2-4-48,2 3-46,0 1-16,-5-4 16,5-4 202,0 1-202,0-1 0,0 0-1,0 0-15,0 1 16,0 0-1,0-2-15,5 5 16,-5-4-16,2 2 16,2-2-1,-4 0 1,3 1 187,-3-1-172,5 4-31,-2-3 94,0-1-16,1 4-62,-4-4-1,3 4-15,2 0 219,-2 0-219,1 0 16,-2 0 15,3 4-15,-2-4 15,0 4-15,1-4 15,0 0 31,0 0-15,-4 3-47,3-3 16,1 4 15,-1-4-15,1 0 31,-1 0-32,2 3 32,-2-3-31,0 0-1,1 4 1,0-4 46,-1 0-62,0 0 16,-3 4 0,4-2-1,0-2 1,-1 4 31,0 1-16,-3-2-15,4-3-1,0 3-15,-4 1 47,3-4-16,0 4-15,-3 0 0,4-1 15,0 1-31,0-1 31,-4 1-31,3-4 0,1 3 156,-1 1-156,1-4 16,-4 3-16,4 0 16,-1-3-1,-3 5 1,3-5 0,1 4 62,-4-1-63,4-3 1,-1 3-16,1 1 16,-1-4-1,-3 4 1,4-4-16,-4 3 15,4-3-15,-1 3 141,5 2-125,-5-2-1,1 1-15,0-4 16,-2 3 0,2-3 30,0 4-14,-4-1-32,5-3 15,-3 0-15,2 4 16,-4 0-16,4-4 16,-1 0-16,-3 4 15,4-1-15,-1-3 16,1 0-1,-1 0-15,-3 3 16,5-3 0,-2 4 77,4-4-77,0 4 0,-4-1-16,5-3 15,-1 3-15,-3-3 16,-1 0-16,1 4 16,-1-4-16,2 0 15,-2 0 1,0 0-16,1 0 47,0 0-32,-1 0 1,0 0 0,2 5-1,-1-5-15,-1 0 16,0 0-1,1 0-15,0 0 16,-1 3 0,-1-3-1,2 0-15,0 0 16,0 3 0,-1 1-1,1-4-15,-1 0 16,1 0-1,0 0 1,-1 0-16,0 3 16,1-3-1,1 0-15,-3 0 16,2 0 0,-1 0-1,1 0-15,0 0 16,-1 0-16,1 4 15,-1-4 1,9 4 109,-10-4-109,6 0-16,3 3 15,-7 2-15,-1-5 16,1 5-16,-1-5 16,1 0-16,-4 4 46,3-4 48,2 3-78,-2 0-1,0-3-15,1 0 16,-4 3-16,4 2 16,-1-5-16,0 0 15,1 3 1,1 0 0,-2-3-16,0 0 15,1 4 1,-4 0-1,3-4-15,1 0 16,-1 0-16,-3 4 16,5-4-16,-2 3 15,1-3 1,-1 4-16,1-1 16,-1-3-1,1 4 1,0-4-16,-4 3 15,4-3-15,-1 0 16,-3 5-16,3-5 47,1 0-31,0 0-16,-4 2 15,3 2-15,0-4 16,1 0-1,0 4-15,0 0 110,2-4-95,-3 0-15,1 0 16,2 0 0,-2 0-16,1 0 15,-2 0-15,0 0 16,1 0 0,-1 0 77,2 0-61,-3 0-17,2 0 1,0 0-1,0 0 17,-1 0 30,1 0-31,-4-4-15,3 4 0,-3-4 77,4 0-61,0 4-1,-4-2-15,0-3-1,0 2 1,0-1-1,3 4-15,-3-3 16,0-1-16,0 1 16,0-1-1,0 0-15,0 0 16,0 1 0,0 0-1,0-2 1,0 2 15,0 0-31,-3 0 78,-1 3-62,0-4 15,1 4-15,-1 0 46,1 0-31,-1 0 1,0 0 46,0-5 16,2 0-79,-3 5 1,5-3-16,-3 3 15,-1-4 1,1 0 31,0 4-31,3-3 15,-5-1-16,1 4 1,1 0 31,0 0-31,3-3-16,-4 3 31,1-3-31,0 3 31,0 0-15,3-5-1,-4 5-15,0-4 32,0 4-32,1 0 31,3-3-16,-3 3-15,-1-3 16,0 3 0,1 0-1,0-4 1,3 0-16,-4 4 16,0 0-1,4-3 1,-4 3-1,1-3-15,-1 3 32,1 0-32,3-4 15,-4 0 17,1 4-32,-2-4 15,2 4 1,-1-3-1,4-1 1,-3 4 0,-1 0-16,1 0 15,0-3 1,3-1 0,-5 4-1,1 0-15,1 0 16,0-3-1,-1-2 1,0 5-16,1 0 16,0-3-1,-2 3 1,2 0 0,-1 0-16,1 0 31,3-3-31,-4 3 15,1 0 17,-1 0-17,0 0 17,2 0-17,-3 0 1,2 0-1,-2 0 17,3 0 155,-2 0-171,4-4-16,-3 4 15,-2 0-15,5-4 16,-3 4-16,-1 0 16,1 0 15,-1-3 281,4 0-312,-4 3 16,1 0-16,3-4 16,-4-1-16,2 5 15,2-3 1,-5 3 78,1-3 218,1-1-296,3 1-16,0-1 0,-3 4 15,3-3-15,-4-1 16,4 1 0,0-1-1,0 0-15,0 0 16,0 1 0,0 0-1,0-2 1,-4 5-1,4-4-15,0 2 16,0-2 0,0 0-16,0 1 15,0-1 1,0 1 0,0-1-1,0 0-15,-3 1 16,3-1-1,0 0 1,0 1-16,0-1 16,0 0-1,-4 2 1,4-2-16,0 0 16,0 0-1,0 1 16,-3 3-31,3-4 16,0 1 0,0-1-1,0 0 17,0 1 14,0-1-46,-4 1 16,4-1 0,0 0-1,0 0 1,0 1 0,0 0-1,-4-1 1,4-1-1,0 2 17,0 0-32,0-1 31,0 1-31,0-1 16,0 1-1,0-1 1,0 1-1,0-2-15,0 2 16,0 0 0,0-1-1,0 1-15,0-2 32,0 3-17,0-2 1,0 0-16,0 0 15,0 1 1,0-1-16,0 1 16,0 0-1,0-2 1,0 2-16,0-1 16,0 1-1,0-1 1,0 0-1,0 0 1,0 2 0,0-2-1,0 0-15,0 1 16,0-1 0,0 0-16,0 1 15,0-1 1,0 0-1,0 1-15,0-1 16,0 1 0,0-1-1,0 0-15,0 1 16,0 0 0,0-1-1,0 0-15,0 1 16,-4-1-1,4 0-15,0 1 16,0-1 0,0 0-1,-2 4-15,2-3 16,0 0 0,0-1-1,0 0 16,0 0-15,0 1 15,0 0-31,-3-2 16,3 2 0,0 0-1,-4 3 1,4-4-1,0 1 1,0-1 0,-4 0-1,4 0 1,0 1-16,0-1 16,0 1-1,0-1 1,0 0-16,0 2 15,0-3 1,-3 1-16,3 1 16,0 0-1,0-1 1,-3 0-16,3 1 31,0-1-31,0 0 63,0 1-48,0-1 1,0 1-16,0-1 31,0 1 0,0-1 32,0 0-16,0 0-47,0 1 15,0 0 1,0-1 0,0 0-16,0 1 31,0 0-31,0-2 16,0 2-1,0-1 188,0 1-187,0-4 0,0 3-16,0 0 15,0 0 1,0 1-1,0-1 1,0 0 15,0 2 1,0-2 61,0 1-77,0-2 0,0 2-16,0-1 15,0 1 110,3-1-94,0 0-15,-3 1-16,0-3 266,4 1-251,0 5 1,-4-4 281,3 4-250,-1-4 15,2 4-15,0 0 78,0 0 47,-1 0-141,1 4 141,-1-4-156,1 4-16,0 1 15,-1-5 126,-3 2-94,3 2-32,1-4 1,-4 3 0,5 1-16,-5 0 15,2-4-15,2 3 110,-1 1-95,-3-1 1,4-3 0,-4 5-16,4-5 15,-4 3-15,0 1 16,3-4-1,-3 2 1,0 2 0,4-4-1,-4 4 17,0-1-1,3-3-16,-3 4 1,0 0-16,5 0 47,-5-1-47,0 1 16,3-4-16,-3 3 15,0 1-15,0-1 16,0 2 15,0-2 16,0 0-31,4 1-1,-4 0 1,0-1 15,0 0-31,2 1 16,-2 0-16,0 0 15,0-1 32,0 1-47,0-1 16,0 1 15,0-1 47,5 1-78,-5 0 16,0-1-1,3-3-15,-3 4 16,0 0-16,0-1 16,0 0-1,0 1 17,0 1-17,0-3 16,5-2-15,-5 4-16,0 0 31,2-4-15,-2 3-16,0 1 0,0-1 31,0 1-31,0 0 31,0 0-31,0-1 16,0 1 0,0-1-1,0 0 17,0 2-17,4-2-15,-4 0 0,0 1 16,0 0-1,0 0 1,4-1-16,-4 0 31,0 1-31,0 0 16,0-1-16,0 1 16,0 0-1,0-1 1,0 1-1,0 0-15,0-1 16,0 0 0,0 1-16,0 0 15,0-1 17,0 1-32,0-1 31,0 1-31,0 0 15,0-1-15,3-3 16,-3 4 0,0 0-16,0 3 140,0-3-124,0-2 0,0 2-16,4-4 15,-4 4-15,0 0 16,0-1-1,0 1-15,0-1 16,0 2 15,0-2-31,0 0 32,3 1-32,-3-1 31,0 1-16,0 0 1,4 0-16,-4-2 16,3 3-1,-3-2 1,0 1 0,0-1-1,5 0 1,-5 2-1,3-5-15,-3 3 16,3 1 125,1-4-126,-4 3-15,4-3 0,-4 4 16,3-4 0,0 0 109,1 0-94,1 0 0,-2 0-15,0 0-1,1 0-15,-4 3 16,3-3 0,1 0 30,-1 0-46,2 0 16,-2 0 31,1 0 47,-1 0-79,-3-3 1,4 3 0,-4-4-16,3 4 15,-3-3 1,4 3-1,-4-4 1,4 4-16,0-3 47,-1-2-31,-3 2-1,3 3 1,1 0-16,-4-3 15,4-1-15,-1 4 32,0-3-32,-3-2 15,4 3 1,0-2-16,0 0 16,-1 0-1,0 1 1,-3-1-16,3 4 15,-3-3-15,0-5 16,4 5 0,-4-1-16,3 4 15,-3-3-15,0-1 16,0 0 0,0 0-16,3 4 15,-3-2-15,0-2 16,4 0-1,-4 1 1,0-1 0,0 0-1,0 1 1,-4 3 203,4 3-204,-3-3-15,0 0 16,-1 4 0,1-4-16,3 4 15,-3-1-15,0-3 16,3 4-1,-4 0 1,0-4 0,4-4 218,0 0-218,0 1-1,0-1 1,0 0 343,4-3-343,-4 3-16,4-3 16,-4 4-16,0-1 15,0 0-15,0 1 16,0 0-16,0-1 15,0 0-15,0 1 16,0-1-16,0 0 16,3 1-1,-3-1 1,0 0-16,0 1 31,0 0-31,0-1 16,0 0-1,0 0-15,0 1 16,0 0 0,0-2-1,3 2-15,-3 0 16,0-1 0,0 1-1,0-1-15,0 0 31,0 0-31,0 1 16,0-1 0,0 1-16,0-1 15,0 0 1,0 2 0,3-3-16,-3 1 15,0 1 1,4 3-16,-4-3 15,0-1-15,0 0 16,0 1 0,0-1-1,0 0-15,0 1 16,0-1 0,3 1-16,-3-1 15,0 1 1,3 3-16,-3-4 15,0 0-15,0 0 16,0 1 0,0 0-1,0-1-15,4 0 16,-4 1 0,0 0-1,0-2 48,0 2-48,0-1 1,0 1-16,5-1 16,-5 1-1,0-1 1,0 0-16,0 0 15,0 1 1,0-1 0,0 0-16,0 2 15,3-2 1,-3 1-16,0-2 16,0 2-1,3-1 1,-3 1-1,0-1 95,0 0-110,0 1 15,0-1 1,0 2 0,0-3-16,0 1 15,0 0 1,0 2 0,0-2-16,0 0 15,0 0 1,0 1-1,0 0 17,0-1-17,0 0 17,0 0-32,0 1 31,0-1-16,0 1 17,0-1-17,0 1 17,0-2 93,4 3-110,-4-2 1,3 0-16,2 1 15,-5-1 1,2 1 0,2-1-1,0 4 173,0 0-173,-4-3 1,3-2 31,1 5 47,-4-3-94,3 3 15,1 0-15,0 0 47,-1 0-31,0 0 93,1 0-46,0 0-48,-4 3-15,4 2 16,-1-5 0,-3 3 15,3 1 47,1-4-62,-4 3-1,4 1-15,-1-4 16,-3 3-1,4 1 1,0-4-16,-1 4 125,1-2-109,-4 3-1,4-2-15,-1-3 16,-3 4 0,3-4 30,-3 3-30,0 1 31,0-1 15,5 1-30,-5 0-17,0 0 1,0-1 15,0 0-31,0 1 31,0 0-15,0 0 0,0-2-1,4-2 1,-4 4 0,0 0-1,0 1 1,0-3-16,0 2 15,0-1 17,0 1-32,0 0 15,0-1 1,0 1 0,0-1-1,0 2 1,0-2-16,0 1 15,0-2 1,0 2 0,0 0-16,0-1 15,0 1 1,0 0-16,0 0 16,0-1-1,0 1 16,0-1-15,0 1 15,0-1-15,0 2 15,0-2-31,0 0 16,0 1-1,0 0 1,0-1-16,0 0 16,0 1-1,0 0-15,0 0 16,0-1 0,0 1-1,0-1-15,0 1 16,0-1-1,0 1 1,0 0 0,0-1-1,0 1 1,0 0 0,0-1-16,0 0 15,0 1 1,0 1-16,0-3 15,0 2 1,0 0 0,0-1-1,0 1 1,0-1-16,0 1 31,0 0-31,0 0 16,0-1-1,0 1 1,0-1-16,0 0 16,0 2-1,0-2-15,0 0 16,0 1 0,0 0-1,0 0 1,0-1-1,0 0-15,0 1 16,0 0 0,0-1-1,0 1-15,0 0 16,0-1 0,0 1-16,0 0 15,0-1 1,0 0-1,0 1-15,0 0 16,0-1 0,0 1-1,0-1 1,0 1 0,-4 0-16,4-1 15,0 1 1,0 0-16,0-1 31,0 1-31,0 0 31,0-2-31,0 2 16,0 0 0,-5-4-16,5 4 15,0-1-15,0 1 16,0-1-1,0 2 1,0-2-16,-3 0 16,3 1-1,0-1 1,0 1 0,0 0-16,0 0 15,0-2 1,0 3-1,0-2-15,0 1 16,0-1 0,0 0-1,0 2 1,3-2 0,-3 1-1,0-1 1,0 1 31,5-1-32,-1-3 1,-4 4-16,2-4 16,2 0-16,-1 0 46,2 0-14,-2 0-17,0 0 1,1 0 0,0 0-16,0 0 15,-1 0 1,1 0 62,-1 0-47,1 0 0,-1-4 1,-3 1-32,5 3 15,-3-4 32,2 1-31,-4-1 15,4 4-15,-1 0-1,-3-3-15,0-2 32,4 5-17,-1-3 1,-3 0-1,4 3 1,-1 0 0,-3-4-16,5 1 15,-2 3 1,1-5 0,-4 3-16,3-2 15,-3 0 1,4 4-16,-4-4 15,0 1-15,3 3 16,0-4-16,-3 1 16,4 0-16,0 3 15,-4-5-15,0 2 16,3 3-16,-3-4 16,3 1-16,1-1 15,0 0 1,-4 0-1,0 2-15,3 2 16,0-4-16,-3 0 16,4 4-16,-4-3 15,4-1-15,-4 0 16,4 4-16,-4-3 16,0-1-16,3 0 15,-3 1 1,4-1-1,-4 1-15,0-1 16,0 0 0,3 1-1,-3 0-15,0-1 16,0 0 0,4 4-16,-4-3 15,0-1-15,0 0 16,0 1-1,0-1-15,4 4 16,-4-4-16,0 1 16,3 0-1,-3-1-15,0 0 32,0 0-17,0 1 1,0 0-16,0-2 15,0 2 1,3 0 0,-3-1-1,0 1 17,0-1 14,4 0-30,-4 0 0,0 1-16,0-1 15,0 1 1,4 3-16,-4-4 16,0 0-1,4 2 1,-4-3-16,0 1 15,0 1 1,0 0-16,3 3 16,-3-4-1,0 0 1,3 4 0,-3-3 62,4-1-16,0 0-46,-1 1-1,-3-1 1,4 1 0,0-1-1,-4 1-15,4-1 16,-1 4 0,-3-4-16,4 0 31,-1 1-16,-3 0-15,0-1 32,3 0-17,2 4 1,-5-3 0,0 0-16,4 3 15,-4-5 1,2 5-16,-2-3 15,0-1 48,4 4 15,0 0-31,0 0-47,-1-3 16,0 3-1,1 0 1,0 0 218,-4 3-218,4-3-1,-1 0-15,-3 4 16,0-1-16,4-3 16,-1 5-16,-3-2 15,4 0 1,-4 1 0,3-4 62,-3 4-47,0-1 0,0 0 0,0 1-15,5 0 0,-5 0-1,0-1 1,2 1 15,-2-1-31,0 1 16,0-1-1,0 1 1,0 0-16,0 3 16,0-3-1,0-1-15,0 0 16,0 1-16,0 1 16,0-3-16,0 2 15,0 0 1,0-1-1,0 1 1,0-1 15,0 1-31,0 0 63,0 0-48,0-1 17,0 1-17,0-1 1,0 0 0,-2 2-1,2-2-15,0 0 16,0 1-1,-5 0-15,5 0 16,-3-1 0,3 0 15,0 1-31,0 0 16,-4-1-1,1 1 1,3 0-1,0-1-15,-4 1 16,1 0-16,3-1 16,0 0-16,0 1 15,-4 0 1,4-1-16,-4 1 16,4-1-1,0 1 1,-4 0-16,1-1 15,3 1 1,0 0 0,-3-1-16,3 1 31,0 0-31,0-2 16,-4 2-1,4 0 1,0 0-1,-4-1-15,4 1 16,0-1 0,-4 2-1,4-2-15,0 0 16,0 1 0,-2-4-1,2 3 1,0 1-1,0 0 1,0 0 0,0-2-1,0 3-15,-4-2 16,4 1 0,0-1-16,-5-3 31,5 3-31,0 2 15,0-2 1,0 1 0,0-1 15,0 1-31,-3-4 0,3 3 16,0 1-16,-3-4 15,3 3-15,0 0 16,0 2-1,0-1 1,-4-4 0,4 3-16,-3 0 15,3 1 1,0 0 0,0 0-16,0-1 31,-4 1-16,0-1 1,4 1-16,-4 0 16,4-1-1,0 1 1,0-1 0,0 1-16,-3 0 15,3 0-15,0-2 16,-4 2-1,4 0 1,0-1-16,0 1 16,0 0-1,0-1 1,-4 1-16,4 0 125,0-1-125,0 1 16,0-1-1,0 1 1,0 0-16,4-2 15,0 2 1,-4 1 0,3-5-1,1 3-15,0 0 16,0-3 0,-1 0 15,-3 4-16,4 0 1,-1-4 0,0 0-1,2 4-15,-1-4 32,-2 0-32,2 0 31,0 0-16,-4-4 1,4 4 0,-4-4-16,3 4 15,0-4-15,-3 1 16,4 3 0,0-3-1,-4-2-15,4 5 16,-4-4-1,3 2-15,-3-2 16,4 4 0,-4-4-16,3 4 15,-3-3 17,4 3-17,-1-4 16,-3 1-31,5 3 79,-5-4 77,2 0-125,2 4-15,-4-3-1,4 3 1,-4-4 0,3 4-16,1 0 15,-4-4 1,3 1-16,2 3 31,-5-4 32,2 0 15,3 2-47,-2 2-15,-3-4-16,4 0 31,-1 4 16,1-4-32,-1 1 1,0 3 0,2-4 93,2 1-93,-4-1 15,1 4-16,0 0 17,-1-4-32,-3 1 15,3 3 1,0-4 0,1 1-1,0 3-15,-4-4 16,3 0-16,1 4 15,-1-4 1,1 1 0,0 3-1,-4-3-15,4-1 16,-2 4 125,2-5-141,1 5 15,-5-3 1,3 3-16,0-3 0,0-1 31,2 1-15,-2 3 93,0 0-93,1-4-1,0 1-15,0 3 32,-1 0 14,1 0-46,-4-4 16,2 4 93,7 0-93,-5 0 0,-2 0 31,2 0-16,0 4 94,-4-1-125,4-3 31,-4 4-31,3-1 16,-3 1 15,0-1-15,3 0-1,-3 2 32,4-1-47,-4-1 141,4 0-126,-4 1 48,0 0-63,0 0 15,0-1 1,-4-3 0,0 4-1,4-1-15,0 1 32,-3 0-32,0-4 15,3 3 1,0 1 15,-4-1 0,0-3-31,4 4 16,0 0 0,-4 0-1,2-2 1,-2 2 46,0 0-46,-1-1 0,3 1-1,2 0 1,-4-1-16,1-3 15,-1 4 1,0 0-16,0-4 16,4 3-16,0 1 15,-3-1-15,0-3 16,3 4-16,0 0 16,-5-4-1,2 2-15,3 2 16,-3-4-16,0 5 15,3-2-15,-5 0 16,5 1 0,-4-4-16,4 4 31,0 0-15,-2-4-1,-2 3 16,4 1-15,-4-4-16,4 3 16,-4 1-1,4-1 1,0 1 62,0-1-62,-3-3-1,3 3 1,0 2-16,-4-5 16,1 4-1,3-1-15,0 0 16,-4 1-1,0-4-15,4 4 16,0-1-16,0 0 31,0 2-31,-3-2 16,0 1 0,3-1-1,0 1-15,0-1 16,-3-3-16,3 4 15,-4 0-15,4 0 32,0-1-17,0 0 32,0 1-16,-4-4-15,4 4 0,-3-1 15,3 0-15,-3 6 93,3-6-93,-4 0-16,-1 1 15,2 3 1,0-3-16,3-1 15,-4 2 1,1 0 0,3-1 15,-4-1-15,4 0-1,0 0 16,-3 2-31,-2-5 16,5 3 0,0 0-1,-2-3-15,-3 4 16,5 0-16,0 0 16,-3-4-16,-1 3 15,4 1-15,-3-4 16,-1 3-16,4 1 15,-4-4-15,4 3 0,-2 2 16,2-3 0,0 2-1,-5-4-15,5 4 16,-3-4-16,3 4 16,-4-4-16,1 3 15,-1 0-15,4 1 16,0 0-1,-3 0-15,-1-4 47,4 3-31,0 1-16,0-1 31,-4 1-31,0-4 16,4 3-16,0 2 15,-3-5-15,0 2 16,3 2-16,-4-4 16,0 4-16,4 0 15,-4-4-15,2 6 16,2-2-16,-4-4 16,4 3-16,-5 2 15,2-5-15,3 3 16,0 1-16,-3-4 15,3 3-15,-4 1 16,1-1 0,3 1-16,-4-1 31,4 2-15,0-2 30,-4-3-46,0 3 16,4 1-16,-3 0 16,-1 0-16,0-4 15,4 2-15,-3 6 16,0-8-16,3 4 16,0-1-16,-4 1 15,0-1-15,4 1 16,-4-4-16,1 4 15,3-1-15,0 1 16,0-1 0,0 1-1,-3-4-15,3 8 78,-4-6-62,4 2 0,0 0-1,0-1-15,4-6 203,-4-1-187,3 0-16,0 2 16,1-2-1,0 4 1,-4-4 0,4 0 124,-1 1-124,-3-1-1,3 1 1,1-1 0,0 4 124,-1 0-124,1 4-16,-4-1 31,0 1 219,0-1-234,-4 1 265,4 0-265,0 0-1,-3-2-15,-1 2 16,4 0 0,0-1-1,-4-3-15,1 4 16,3 0-1,-3 0 1,-1-1 0,4 1-1,-4-1-15,0-3 16,4 3 0,-3 1-1,3 0 141,0 0-140,-3-1-16,-1 1 16,4-1-16,0 2 15,0-3 1,0 2 15,-4-4 16,4 4 0,0-1-31,0 1-1,0 0 16,-3-4 1,3 3-32,0 0 15,0 2 17,0-2-1,0 1-16,0-1-15,0 1 16,-4 0 0,4-1-1,0 0 17,0 1-17,0 0 16,-3-1 16,3 1-31,0 0 0,0-1 15,0 1-31,0 0 15,0-1 95,0 0-95,0 1 1,0 0 0,0 0-16,0-1 15,0 0 1,0 1-16,0 0 16,0-1-1,0 1 16,0 0-15,0-1 0,0 1-1,0 0 1,0-1 0,0 0 171,0 1-187,0 1 16,0-2-1,0 0 17,0 0-1,0 1-31,0 0 31,0-1-31,0 1 16,0 0-1,0 3 1,0-3-16,0-1 16,0 0-1,0 1 1,0 0-1,-4-1 1,4 1 0,0 0-1,0 0 1,0-1 0,0 0-1,0 1 1,0 0-1,0-1-15,-4 1 32,4 0-32,0-1 15,0 1-15,0-1 16,0 1 0,0-1-1,0 1-15,0 0 16,0 0-1,0-1-15,0 0 16,0 1 0,0 3 77,0-4-61,0 2-32,0-2 15,0 1 1,0-1-16,0 1 16,0-1-1,0 1 1,0 0-16,4-4 15,-4 2 1,0 3-16,0-2 31,0 2 1,0-3-1,0 2-31,0-1 15,4-3 1,-4 4-16,3 0 31,-3 0-31,0-1 16,0 0 0,0 2-1,4-5 1,-4 3 15,3 1-15,-3-2 15,0 2-31,4-4 16,0 5-1,-4-1 1,0-2-1,3-2 1,-3 4-16,0 0 31,3-1-31,-3 1 16,0-1 0,0 1-1,4 0 1,-4 0-16,0-1 31,0 1-15,4-4-16,-4 3 47,0 1-16,0 0 78,0-2-93,-4-2 218,4 4-234,-10 0 16,2 0-16,-2-1 15,-2 1-15,9-4 16,-4 0-16,7 3 16,-4 1-16,1-4 15,0 0 1,-1 0 0,4 3-1,-4-3-15,1 0 31,0 5-31,-1-5 16,1 0 0,-1 3-16,1-3 15,-2 3-15,2 1 16,-1-4-16,1 0 16,-1 0-1,4 4 16,-7-4 32,3 0-47,-3 0-16,4 3 15,-1-3 1,1 0-16,-4 0 312,3-3-296,0 3-16,0-4 16,4 0-16,-6 4 15,1-3-15,2 3 16,-1 0-1,2 0 1,-2 0 250,-1 0-266,2 0 15,0 0-15,-1 0 16,0 0-16,1 0 16,-1 0-1,-7 0 126,4 0-141,0 0 15,-1 0-15,5 0 16,0 0-16,-1 0 16,0 0-1,-6 0 95,2 3-110,-3-3 15,4 0-15,-4 4 16,1-4-16,3 0 16,4 4-16,0-4 15,-1 0 1,0 0-16,0 0 109,1 0-93,-8 0-1,1 3-15,-1-3 16,0 0-16,3 0 16,-2 0-16,0 3 15,1-3-15,3 0 16,2 0 0,4 4-16,-4-4 15,-7 0 266,4 0-281,-3 0 16,6 0-16,-7 0 16,8 0-16,-2 0 15,3 0 1,-2 0 0,1 0 140,-9 0-125,9-4-15,-5 4-16,5 0 15,3-3-15,-6 3 16,6-3-16,-5 3 16,1-4-1,1 0 188,0 1-187,-1 3 343,0 0-359,1-3 16,-1-2 234,4 2-250,0-1 16,-3 4-16,3-3 15,0-1-15,0 1 16,0-1-1,0 0-15,0 0 16,0 2 0,0-2-1,0 0 1,0 1-16,0-1 16,0 1-1,0-1-15,0 0 31,0 0-31,0 1 32,0-1-32,0 1 0,3-1 31,-3 0-31,0 2 16,0-2-1,0-1 1,0 1-16,0 2 15,0-2 1,0 1 0,0-2-16,4 5 15,-4-3 1,0 0-16,0-1 16,0 0-16,3 0 15,-3 1 1,0-1-16,0 2 15,0-3 1,0 2 0,4 3-16,-4-5 15,0 3 1,0-2-16,0 0 16,0 1-1,0-1 16,0 1-31,0-1 16,0 1 0,4-2-16,-4 2 15,0-1 1,3 1 0,-3-1-16,0-2 15,0-2 1,0 4-1,0 1 1,0-1 0,0 1-1,0-1-15,3 4 0,-3-3 16,0-1-16,0 0 16,0 1-1,4-1 1,-4 0-16,0 1 15,0 0 1,0-1-16,0 0 16,0 0-1,0 1 1,0-1 0,5 0-16,-5 1 15,0 0 1,0-1-16,0 1 15,2-1 1,-2 0 0,0 0-16,0 1 15,0-1-15,0 0 16,0 1 0,0 0-16,0 0 15,0-2 1,0 1-1,0 1 1,0 0 0,0-1-16,0 0 15,0 1 1,0-1 0,0 0-1,0 1-15,0-1 16,0 0-1,0 1 1,0 0-16,0-1 16,-2 0-1,2 0 1,0 8 187,0 0-203,-5 3 16,5 0-1,-4-3-15,4 7 0,-3-8 16,0 8-16,3-4 16,-4-2-16,4 1 15,0 1 1,-4-3-1,1-1 1,3 1-16,0 0 16,0 0-1,-4-1 1,4 1 0,-3-4-1,3 3-15,0 0 0,0 1 16,-4 0-1,0-1 1,4 1-16,0 0 16,0-8 171,0 0 63,0 1-234,0-1-1,0 0 1,0 1-16,0 0 16,0-1-1,0 1 126,0-1-141,0 0 16,0 0-16,0 1 15,-4 3-15,4-4 16,0 0-16,0-2 15,0 3 1,-2-2 0,2 1-16,0 1 0,0 0 15,0-1 1,0 0 0,0 1-1,0-1-15,0 0 16,0 1-1,0-1 1,0 0-16,0 1 16,0 0-1,0-1 79,0 0-78,0 0-16,0 1 15,0 0 1,0-1 0,0 0-1,0 1 1,0-1-16,2 4 15,-2-4-15,0-3 16,4 3 0,-4 1-16,4 0 15,0-5-15,-4 5 16,0-1 0,0 1-16,3-2 15,-3 2 1,0 0-1,0-1-15,0 0 16,0 1 0,0-1-1,4 4-15,-4-4 16,0 2 0,0-3-1,0 2 16,-4 3 157,1 0-172,-1 0-1,0 0 1,0 0 109,2-4-125,-1 1 15,3-1 1,-4 4-16,4-4 16,-4 0 187,1 1-188,3 0-15,-3-1 16,-1 4-16,4-3 16,0-1-16,-5 4 15,2-4-15,3 0 16,-3 4-16,3-3 16,0-1-16,-4 0 31,0 2-16,4-6 204,-3 4-219,0 4 16,3-3-16,0-1 15,-5 4-15,2-3 16,3-1-16,0 0 16,-4 1-1,1 3-15,3-4 16,0 1-16,-4 3 16,4-4-16,-3 0 15,3 0-15,-4 4 16,4-2-1,0-2 1,-4 0 15,0 0 219,-2-2-234,2 1 0,1-2-1,-1 4-15,1-1 16,-2 1-1,5-1 1,-3 1-16,-1 3 16,4-5-1,0 2 142,-3 3-79,-1-4-63,1 1-15,3 0 16,-4 3-16,0-4 16,4 0-16,-2 4 15,-3 0-15,5-4 16,-4 4-16,4-2 15,-4-3 17,2 2 124,-2-1-140,0 1-16,4-1 15,-3 1 1,-1 3-1,4-4 1,-4 4 0,1-4-1,3 0 17,-4 4-17,4-3-15,-4 3 16,4-3-1,-3 3 1,3-4 0,-4 4-16,4-4 15,-3 4 1,3-4-16,-4 4 16,4-2-16,-4 2 15,4-5 1,-3 5 15,3-3-15,-3 3 15,-1-4 78,0 1-93,1-1 0,3 1-16,-4 3 15,4-4 1,-3 4 31,-1-4-32,0 0-15,0 1 32,1 0-32,0-2 15,3 2 1,-4 3-16,4-3 15,-4 0-15,1 3 16,3-4-16,0-6 16,-3 7-1,3-1-15,-4 4 16,4-4-16,0 1 16,-4 3-16,4-4 15,-3 1-15,0 3 16,3-3-1,-4 3 126,4-5-110,-4 5-15,4-4 0,-6 1-1,6 0-15,-5 3 16,2-4-16,-1 0 31,1 4-15,-1 0-16,4-3 15,-3 0 1,-1 3 0,4-4-1,-4 0 1,0 4-1,4-4 1,-3 4 0,3-3-16,-3 3 15,-2 0 1,3-4 0,2 1 109,-4-1-110,1 4-15,3-3 16,-5-2-16,2 5 15,-1 0-15,4-3 16,-3 3-16,3-3 16,-3 3-16,-2-4 47,2 4-47,3-4 15,-4 4 1,2-3-1,2 0 1,-5 3 0,1 0-1,4-4 1,-4-1 0,2 5-1,2-3 16,0 0 94,0-4-109,0 3 0,2 1-1,-2-1-15,4 4 16,0-3-16,-4-1 16,5 4-16,-3 0 15,-2-4 1,4 4 15,-1 0 0,2 0-31,-2 0 16,0 0 0,1-4-1,-1 4 1,2 0-1,-2 0 1,1 0 0,-2 0-1,3 0 1,-2 0-16,-3 4 16,3-4-16,1 0 15,0 4 1,0 0-16,-1-4 15,1 3 17,-4 1 61,3-4-77,-3 3 0,4 1-1,-1-4 1,-3 3-16,0 1 16,5-4-1,-2 3 1,-3 0-1,3 2 48,1-1-47,-4-1-16,4-3 187,-1 3-187,-3 1 16,3-4-16,1 4 15,-4-1-15,4-3 16,-1 0 0,-3 3-16,3 2 15,-9-5 157,-2 0-156,-2 0-16,3 0 15,-4 0-15,0 0 16,4 0-16,-1 0 16,5 0-16,3-5 15,-3 2-15,-2 3 16,3 0-1,-2 0-15,4-3 16,-3-1 15,-2 4-31,5-4 63,8 4 187,-4 4-235,-2-4 1,3 4-16,1-1 16,-2-3-16,0 3 15,0 2 1,-1-2 0,1-3-16,-4 4 15,3-4-15,1 0 16,-4 3-1,3 1 1,2-1 0,-5 1-1,3 0 1,-3 0 0,3-1-16,-3 0 15,4 1 1,0-4-1,-1 4 17,-3-1-17,3 0 1,1 1 0,-4 1 234,0-2-250,-4-3 15,4 3-15,-3 1 16,0-4-1,-1 0-15,0 0 94,1 0-78,3-4-16,-3 4 15,-2 0 1,2 0 47,-1-3-48,4 0 1,-3 3-1,-1 0-15,4-5 16,-3 5 0,3-4 109,0 1-78,0 0-32,-4-1-15,4 0 16,0 1 124,4 3-124,3 0 0,0-3-1,-4 3-15,-3-4 16,8 4-16,-5 0 16,1 0-1,0 0 1,-1 0-16,0 0 31,1 0-15,0 0 15,-1 4 16,0-4-32,-3 3 1,0 0 0,4 1-1,0-4-15,-4 4 16,0-1 0,0 0-1,3 1 1,0 1-1,-3-2 1,4-3 93,0 0-93,0 0 0,-4-3-16,3 3 15,-3-5-15,0 1 16,4 1-16,-1 3 16,-3-3-16,0-1 15,0 0 16,0 1-15,-3 3 0,3-3-1,-4 3 1,1-4-16,3 0 16,-4 0-1,4 1 1,4 3 171,6 7-171,4 1 0,-3-5-16,0 0 0,4 5 15,-4-5-15,-5 0 16,5-3-16,-3 4 15,-1 1-15,0-2 16,-7 0-16,3-3 16,2 0-16,-2 0 172,4 0-172,-3 0 15,6 0-15,-6 0 16,3 0-16,-3 0 15,-1 0-15,1 0 16,-1 0 0,2 0-1,-2 4 79,8-4-94,-5 3 16,6-3-16,-1 4 15,-6-4-15,7 4 16,-9-4-16,1 0 16,3 0-16,-3 0 15,-1 3 1,0-3-1,-3 5 1,4-5 0,1 5-1,-3-5 1,5 4-16,1-1 16,-5 0-16,9 0 15,-5-3-15,-7 5 16,7-5-16,1 3 15,-8 0-15,2-3 16,2 0-16,0 4 16,-1 0-16,1-4 15,-1 0-15,1 0 16,-4 4-16,3-1 16,2-3-16,-2 4 15,0-1 1,1-3-16,3 4 15,-4-1-15,6 2 16,-3-3-16,-2 2 16,3-4-16,1 4 15,-5 0-15,4-1 16,-3-3-16,-4 3 16,3-3-16,1 0 15,0 4-15,0 0 16,-1-4-1,0 0-15,1 4 16,0-1 0,-1-3-16,-3 4 15,3-4-15,1 3 16,0 1 0,0-4-16,-4 3 15,3-3-15,0 0 16,-3 5-16,3-3 15,1-2-15,-4 4 16,3-4 0,0 4-16,1-4 109,-11 0 0,0 4-109,-2-1 16,-3-3-16,2 3 16,-4-3-16,-1 0 15,5 0-15,-5 0 16,5 0-16,-5 0 16,4 0-16,0-3 15,0 3-15,0-3 16,9-1-16,-6 0 15,3 0-15,-1 4 16,-2 0-16,5 0 16,-4-2-16,3 2 15,4-5-15,-4 5 16,1 0-16,3-3 16,-4 3-1,2 0 1,-3 0-1,1 0-15,4-4 16,-6 1-16,2 3 16,4-4-16,-11 1 15,8-1-15,-9 0 16,7 0-16,-6 4 16,-1-3-16,6 0 15,-5-1-15,0 4 16,4-4-16,-4 0 15,7 2-15,-3 2 16,4 0-16,-1-5 16,1 2-16,-1-1 15,1 4 1,-2 0-16,5-3 16,-3-1-16,-1 4 15,1 0 1,-1-3-16,1 3 0,-1-4 15,0 4-15,2 0 16,2-4-16,-5 0 16,1 4-16,0-3 15,2 0 1,-2 3-16,0-5 16,1 5-1,-1-3-15,0 3 16,4-3-16,-3 3 15,-1 0-15,4-3 16,-4 3 0,1-4-1,-1-1 17,1 0-32,-1 2 31,4-1-31,-4 4 15,8 0 126,0-4-125,-1 4-16,1 0 0,3 0 15,0 0-15,1 0 16,3 0-16,-5 4 16,5-4-16,-3 0 15,2 4-15,2-1 16,-5 2-16,3 0 15,1-1-15,-4-1 16,-3-3-16,-1 0 16,4 3-16,-2 0 15,-2 2 1,0-5-16,1 0 16,0 3-1,-1-3-15,-3 3 16,8-3-16,-4 4 15,-1 0 1,0-4 0,1 0-16,0 0 15,-4 4-15,3-4 0,-1 0 16,10 3 109,-9-3-125,4 4 0,1-4 16,-2 3-1,-2-3 1,1 0-16,-3 0 15,2 4-15,-4-1 16,7-3 0,-3 0-16,-1 5 0,4-5 15,-7 2-15,8-2 16,-4 4 0,-2 0-16,3-4 15,-2 4 1,2-4 93,1 3-93,5 0-16,-8 1 15,4 0-15,-2-4 16,-2 4 0,0-4-1,-3 3-15,4-3 16,0 0-16,-1 0 47,0 4-47,1-1 31,1-3-31,-17 4 172,5-1-172,-3 2 16,-2-5-16,-2 0 15,0 0-15,3 0 16,-4 0-1,4 0-15,-7 0 16,4 0-16,4 0 16,-2 0-16,3-5 0,2 5 15,-5 0 1,9-3-16,-4 3 0,3 0 16,-2 0-1,1 0-15,-2 0 16,4 0-16,-1 0 15,1 0-15,-5 0 16,4 0-16,1 0 16,-4 0-1,0 0-15,-1 0 16,5 0-16,-1 3 16,1-3 77,-4-7-77,3 7 0,0-3-16,4-1 15,-2 4 1,4 0 171,2 0-171,3 4 0,4-1-16,-8 1 15,9-1-15,-2-3 16,-3 5-16,4-3 0,0 2 15,-3 0-15,-2 0 16,2-1 0,-5-3-16,5 3 15,-8 1-15,4-4 16,-1 3-16,-3 2 16,3-5-16,1 3 0,0-3 31,-1 0-16,-3 4 1,2-1 0,2-3-16,0 4 0,0-1 15,-1-3 1,1 0 0,-1 0-1,1 0 16,0 0-15,-1 0 0,0 0-1,1 0 1,1 0-16,-3 0 16,2 0-16,-1 0 0,1 0 15,0 0 1,-1 0-1,1-3 1,-1-1 0,2 4-16,-5-3 15,7-1-15,-5 4 0,3-3 32,-2 3-32,8-5 15,-7 5 1,3-3-1,0-1-15,-4 4 16,5 0 0,-5-3-16,5 3 15,2 0-15,-2 0 16,-5 0 0,1 0-16,3 0 31,-4 0-31,-3-3 0,8 3 15,-4 0 1,-1 0 0,-3-4-16,4 4 15,-1-4-15,1 4 32,0 0-32,0 0 0,-1-4 31,0 4-16,-9 8 79,-2-1-94,1-4 16,0-3-16,0 4 15,-5-1-15,2 2 16,2-2-16,-6 1 16,7-1-16,-4 1 15,4-4-15,3 0 0,1 0 16,-1 3 0,0-3-1,2 0-15,-3 0 16,2 0-1,3 4-15,-5-4 16,3 0-16,2 3 0,-4-3 16,1 0-1,-2 0-15,2 0 16,-1 0 0,-3 5-16,0-5 15,7 3-15,-6-3 0,1 3 16,1-3-1,1 0-15,0 0 16,-1 0 0,0 4-1,1-4-15,-1 0 16,-3 4-16,3-4 31,0 0-31,2 0 16,-1 4-1,-1-4 1,0 0-16,1 0 16,0 0-1,-1 0 1,-1 0-16,2 0 16,0 0-1,-1 0-15,0 0 16,1 0-1,0 0 1,-2 0 0,5-4-16,0 0 15,5 4 251,-2 0-250,4 0-1,0 0 1,1 4-16,-1 0 15,4-4-15,-6 2 16,7-2-16,-2 4 16,-2 0-16,2 0 15,-5-1-15,1 1 16,-3-4-16,-3 3 16,4 1-16,0-4 15,-4 4 1,3-4-1,-3 3-15,4-3 16,-8 0 250,-3-3-266,3 3 15,1 0-15,-3-4 16,1 4 0,1 0-16,1 0 46,0 0-30,3 4 93,0-1-93,0 1 0,0-1-16,0 1 15,0 0 1,0 0 0,0-2-1,0 2 1,0 0-16,0-1 15,0 1 1,0 0 15,0 0-31,0-1 16,0 1 0,0-1-16,0 0 31,0 1 0,0-11 94,0 0-125,0 4 16,0-1-1,0 0-15,-4 0 16,0 4 0,4-3-16,-3 3 15,-1 0-15,1-4 16,3 0-1,0-2 64,-4 2-64,4 0 1,0 1-1,-4 3 17,4-4-32,0 1 15,4 6 142,3 1-142,-3-1 1,-4 1-16,3-4 15,1 4-15,-4 0 16,4-4-16,-1 2 16,-3 2-16,3-4 15,1 4-15,-4-1 16,5-3-16,-3 0 16,-2 4-16,4-4 15,-4 4-15,0 0 31,3-1-15,-3 1 0,4-1-16,-4 0 15,0 1 1,0 0 0,0 0-1,0-1-15,0 1 16,0-1-1,0 2 1,0-3 0,0 2-1,0 0 1,0-1 15,0 1 0,0 0 1,0-1-32,0 0 15,0 2 1,0-2 0,0 1-1,0-1 1,0 1-1,0 0-15,0-1 16,0 0 0,0 1-1,0 0-15,0-1 32,0 1-17,0 0 16,0-1-31,0 1 16,0 0 0,0-1-1,0 0 1,0 1-16,0 0 16,0 0-1,0-1 1,0 0-16,0 1 15,0 0 1,0-1 0,0 1-16,0 0 31,0-1-31,0 1 16,0 0-1,0-1-15,0 0 16,0 1-1,0 1-15,0-2 16,0 0 0,0 0-16,0 1 15,0 3-15,0 1 16,0-4 0,0 3-16,0-1 15,0 2 1,0-1-1,0-3 1,0 0-16,0-1 16,0 0-1,0 1-15,0 0 16,0-1 0,0 1-1,0 0-15,0-1 16,0 1-1,0-1 1,0 1-16,0 3 16,0-3-1,0 0-15,0-1 16,0 0 0,0 1-16,0-1 15,0 1 1,0-1-16,0 2 31,0-2-31,0 1 31,0-1-31,0 1 16,0-1 0,0 1-1,0 2-15,0-1 16,0-2-1,0 2-15,0-3 16,0 2 0,0-1-16,0 1 15,0 0 1,0 0 0,0-1-1,0 0 1,0 2-1,0-2-15,4-3 16,-4 4-16,0-2 16,0 2-1,0 1-15,3-5 16,-3 4-16,0-2 16,0 2-1,0 0-15,0-1 16,0 1-1,0-1-15,4-3 266,-1 4-250,-3 0-16,5-4 15,-2 4-15,-3-1 16,4-3-16,-2 0 16,-2 4-16,5-4 15,-5 3-15,3-3 16,-6 0 515,-2 4-531,3 0 16,-2-4 140,8 0 516,-2 0-672,3 0 15,-5-4-15,3 4 110,2 0-95,-3 0 1,2 0 0,0 0 31,-1 0-47,1 0 109,3-4-93,-14 8 93,3 0-93,-7-2-16,9 2 15,-11 0-15,11 0 16,-2-4-16,-4 3 15,8 1-15,-3-4 16,-1 0-16,1 0 78,-1-4-78,0 4 16,1-3 31,-1 3-32,4-4 1,-2 4 15,-3 0 47,5-4-78,0 0 16,7 4 156,-3 4-172,7-4 15,-1 0-15,-5 0 16,4 0-16,-4 0 16,-2-4-16,2 4 15,-3 0-15,2-2 16,0-2 0,-1 4-16,4-4 15,-3 1 1,4-1-1,-5 4-15,0-3 16,5-1-16,-5 0 16,9 4-16,-6-4 15,-2 1-15,-1-1 16,1 1-16,-1 3 16,2-4-16,-2 0 15,1 4 1,-1-2-1,1-2-15,-1 4 16,1-5-16,0 5 16,-4-4-16,4 4 15,-1 0-15,0 0 78,1 0-62,0 0 0,-1 0-1,0 0 1,1 4 0,0-4-16,-4 5 15,4-1-15,-1-4 16,-3 2-16,0 2 62,3-4-46,-3 4-16,0-1 16,0 1-1,0-1-15,-3 1 16,-4 0-1,3 0-15,-6-1 16,2-3-16,-2 4 16,-1-1-16,4 1 15,-5 0-15,5-2 16,0 2-16,-4 0 16,7-4-16,1 0 15,0 0 1,-1 0-1,0 0 1,1 0 0,0 0-16,-2 0 78,2 0-63,3 4-15,-4-4 16,1 3-16,-1-3 16,4 4-16,-3-1 15,-1-3-15,4 4 16,0-1-16,-4-3 16,8 0 109,0 0-110,-1 0-15,1-3 16,-1 3-1,4 0-15,-2 0 16,-2 0 0,0 0-16,1-4 15,3 4 1,-4 0 0,1 0-16,-4-3 15,5 3-15,-2 0 16,0-4-1,1 4-15,-1-3 16,1-1 0,-1 4-16,2 0 15,-2-4-15,-3 0 16,4 4-16,-1 0 16,-3-2-16,7-2 15,-3 4-15,-4-4 16,8 1-16,-5-1 15,0 4-15,5-3 16,-5-1 0,0 4-16,-3-4 15,4 4-15,0 0 16,0 0 0,-1 0-16,-3-4 15,3 4-15,0 0 16,1 0-1,-1 0 1,0 0 0,6 0-16,-6 0 15,0 0 1,1 0-16,4 0 16,-6 0-1,2 0-15,-4-3 16,4 3-16,0 0 15,-1 0 173,1 0-172,-1 0-16,1 3 15,0-3-15,-1 0 16,0 0-1,1 0 64,0 0-64,0 0 1,-1 0-16,-3 4 172,-3 0-172,-1 0 15,-4-1-15,5-3 16,-4 4-16,-4-1 0,4 1 16,-1-4-16,6 4 15,-6-4-15,1 0 16,4 0-1,-2 0-15,1 0 16,1 0-16,-4 0 16,4 0-1,3 2-15,-3 2 16,0-4 0,3 4-16,-4 0 15,0-4-15,0 3 16,4 1-1,-3-4-15,3 3 32,3-3 108,5 0-140,-4-3 16,-4-1-16,6 4 16,4-3-1,-3 3-15,-2 0 16,1 0-16,1 0 15,4-4-15,-7 4 16,0 0-16,3 0 16,0 0-1,-3 0 1,-1 0-16,0 0 16,1 0-1,0 0 1,0 0-16,-1 0 15,0 0 1,1-4-16,3 4 16,-3 0-1,0 0-15,-1 0 16,1-4 0,0 4-1,-1 0-15,0 0 16,2 0-1,1 0 1,1-2-16,4-2 16,-7 0-1,0 4-15,0 0 16,-1 0-16,1-3 16,-1 3 15,1-4-31,-1 4 15,2-3 1,-3 3-16,2-4 16,0 4-1,-1-4 1,1 4-16,-4-4 16,3 4-16,1-3 15,-1 3 1,2 0-1,-2-4 17,1 4-17,-1 0 17,1-3-32,-1 3 31,0 0 31,1 0-30,-4 3 139,0 1-155,0-1 0,0 1-1,-4-4 1,4 4 0,0-8 218,0 0-234,0 1 16,-3-1-1,0 1-15,-1-1 16,4 0-16,-3 2 15,-1-7-15,1 5 0,3 2 16,0-5 0,-5 7-16,5-5 0,-3-1 15,-1-2 1,4-3 0,0 4-1,-3-3-15,3-1 16,-4 4-16,4-5 15,-3 9-15,3-4 16,-4 0-16,4 4 16,0-1-1,0 0 1,0 0-16,0 1 31,0-1-15,0 1-1,0-1 1,0 1 0,0-1-1,0 0 1,0 1-16,0-1 16,0 0-1,4 1-15,-4 0 16,3-1-16,1 4 15,-4-4 1,3 0-16,1 4 16,-4-3-16,3-1 15,2 4-15,-5-4 0,0 1 16,3 3-16,1 0 16,-4-3-1,3 3-15,-3-4 16,4 1-1,-1-1 1,-3 0 0,0 0-16,3 1 15,1 3 1,-4-4-16,4 0 16,-1-2-16,0-2 15,-3 4-15,4-2 16,-4 2-16,4 4 15,-4-4 1,0 12 93,0-5-109,0 0 16,0 6-16,0-6 16,0 0-16,0 0 15,0 1-15,0 3 16,0-3 0,0 0-16,0 0 15,0-1 1,0 4-1,0-4 1,0 1-16,0 0 16,-4 3-1,4 1 1,0-5 0,0 0-16,0 1 15,-4 0-15,4-1 16,0 1-1,-3 0-15,3-1 32,0 1-32,0-1 15,0 1 1,0-1-16,-3 1 16,3 0-1,0 0 1,0-1-16,0 0 15,0 1 1,0-1 0,0 1-1,-4-1 1,4 2-16,0-2 16,0 1-1,0-1 1,0 1-16,0-1 15,0 1 1,0 0-16,0-2 31,0 3-31,0-2 16,0 2 0,0-3-1,0 2-15,0-1 16,-4 5-1,4-1-15,0 1 16,-3-8-16,3 7 16,0-5-16,0 2 15,0 1 1,0-1 15,-3-4 63,-8 0-63,-7 0-31,3 0 16,5 0-16,-4 0 15,2 0-15,9-4 16,0 4-16,-2-5 16,5 1-16,-3 4 15,-1-6-15,4-2 16,-2 2-16,-2-2 16,-1-3-16,2 11 15,3-2-15,0-3 16,0 2-1,0-2 1,0 13 156,3-1-156,2 0-16,-1 1 15,-4-1-15,2 4 16,2-7-16,-1 2 15,2-1-15,-5-1 16,3-4 15,0 0 1,1-13-17,4-1-15,-1 0 16,3-4-16,5-7 15,-8 3-15,8-3 16,-8 8-16,0 2 16,-4 5-16,0 2 15,-3-3-15,4 7 16,0 1-16,-4 0 16,0-1-16,3 4 15,-3 7 110,0 0-125,-3 4 16,-1 0-16,0-4 15,1 4-15,0-4 16,-1 4-16,4 0 16,-3-4-16,-1 3 15,1 2-15,-2-5 16,-2 3-16,4 0 16,-4 3-16,3-4 15,-2 3-15,1-9 16,-2 5-16,7-1 15,-3-7-15,-1 2 16,1 2-16,3 1 16,-4-5 46,4-5-62,-4-5 16,4-8-16,0-7 15,0 3-15,0-3 16,0 3-16,4 8 16,0 0-16,-1 6 15,1-2-15,-1-1 16,1 7-16,-1-3 16,-3 4-16,5 3 15,-5-4-15,0 1 31,0 10 63,0-1-78,0 5-16,0-3 15,-5 6-15,2-3 16,-1 0-16,1 3 16,3-3-16,-4-4 15,1 8-15,-5-1 16,4-1-16,-2 2 16,1-4-16,-2 0 15,5 0-15,-2-5 16,4-2-1,-5 1 1,5-1-16,-3-4 16,3 2-1,0-4 95,-3-11-110,-1-1 15,4-4-15,0 4 16,4 6-16,-1-2 16,-3 0-16,3 3 15,6-8-15,-7 8 16,5 0-16,-2-1 15,-5 5-15,3 3 16,0-4-16,-3 1 16,4 3-16,0-4 15,-4 1-15,4 3 16,-1-4-16,-3 0 16,4 4-16,-1-7 15,1 3-15,-11 15 125,-4 11-125,-8 3 16,6-3-16,2-8 15,0 0-15,0 0 16,0 4-16,4-10 16,-1 2-16,5 1 15,0-3-15,-5 2 16,1 2-16,0-5 16,3 0-16,4-1 15,-4-6-15,2 4 16,2 0-16,-5-4 15,5 4-15,-3-1 16,3-20 93,0-5-109,10-4 16,-2-9-16,3-1 16,0 3-16,-5 16 15,9 2-15,-8 1 16,-3-1-16,-4 5 16,3 6-16,1-4 15,0 5-15,-4 10 141,-11 15-126,-7 3-15,-7 7 16,-1 1-16,-2-5 16,7 0-16,3-2 15,0 0-15,4-9 16,3-2-16,0-5 16,5-2-16,1-1 15,1-3-15,1-4 16,0-11 93,3-11-109,0-10 16,0 3-16,0 1 15,0 9-15,3 6 16,0 5-16,1-3 16,1 7-16,-5 14 172,-9 5-157,3 0-15,-5 9 16,-4-9-16,8 0 15,0 0-15,7-8 16,-4 4-16,2-9 16,-3-2-16,5-6 93,-3-12-77,-4-4 0,3-14-16,4 7 0,0 4 15,4 0-15,3 3 16,-7 8-16,3 0 16,2 3-16,-3 0 15,2 0-15,0 7 16,-1-2-16,-3 2 15,4 4 1,-4-3-16,0 6 109,0 4-93,0 0-16,0 4 0,0-3 16,0 2-16,-4-3 15,4-3-15,0 0 16,0-1-16,0-14 78,0-10-62,0-1-16,0-14 15,0 4-15,0-5 16,0 1-16,0 15 16,0-4-16,0 3 15,0 7-15,0 5 16,0-1-16,4 0 15,-4 7-15,0-2 16,3 6-16,-3-11 16,0 7-1,4 1-15,-4-1 16,0 0 0,0 1-16,0-1 31,0 11 78,0 8-93,0-8-16,0 3 15,0 1-15,0-3 16,-4-4-16,4-1 16,0-14 77,4-4-77,-1 1-16,5 0 16,-5 7-16,1 0 15,0-1-15,-1 4 16,0 2 0,1-2 46,4 4-46,-5-4-16,8 0 15,-3 1-15,2 0 16,5-2-16,-5 5 16,1-3-16,4-1 15,-9 1-15,4-1 16,2 1-16,-6-4 15,6 2-15,-2 2 16,-3-4-16,4 4 16,-1-5-16,-2 2 15,2 6-15,-2-5 16,-5 2-16,1-1 16,0 4-16,-4-3 15,3 3-15,-14 7 110,-18 21-95,5-2-15,-8 7 16,0-1-16,-8-4 15,15-6-15,-1 0 16,6-5-16,5-6 16,4 0-16,0 0 15,3-4-15,6-3 16,-2 3-16,1-4 16,3 1-16,-5 3 15,17-21 95,16-12-95,5-6-15,-1 4 16,-7-4-16,4-1 15,-5 8-15,-5 6 16,-6 5-16,-6 7 16,-3 4-16,-4-2 15,-11 10 95,1 5-95,-5 1-15,2 3 16,-2-2-16,1-2 16,-4 1-16,4 0 15,3-1-15,4-2 16,0-8-16,4 4 15,-2-2-15,1 2 16,1-4-16,0 4 16,3-1-1,-4-3-15,0 4 47,1 0-31,0 0-1,-2-1 1,5 1 0,-3-1-16,-1-3 15,4 3-15,0 1 16,7-4 78,4-4-94,0 1 15,-4 0-15,1 3 16,-8 6 109,0 6-125,0-2 16,0-3-16,0 4 15,-3-3-15,-2 3 16,1-4-16,1-4 15,0 5-15,3-2 16,-4-6-16,4 4 16,0 0-16,0-15 140,7 0-124,5-7-16,-6 4 16,-2 10-16,-4 0 15,3 2-15,-3 8 78,0 5-62,-3 14-16,-1 0 16,1-6-16,0 5 15,-2-5-15,1-5 16,1-2-16,0-3 15,-1 2-15,0-7 16,4 0 0,0-12 93,0-6-93,4-1-16,0 1 15,-1 7-15,0 0 16,1 3-16,-4 19 94,-7 6-94,0 4 15,3-3-15,1 0 16,0-1-16,-2-6 16,2-1-16,-1-3 15,1-1-15,3 2 16,0-5-16,0-4 15,0 1-15,0-11 141,3 0-125,1-5-16,4 2 15,-5 10-15,-3-3 16,3-1-16,-3 0 16,4 4-16,0 4 93,-1 3-77,4 10 0,-2-9-16,-2 3 15,0-4-15,1-1 16,-1 7-16,-3-7 15,4-3 1,-4 1 0,0 0-16,8-12 109,2-1-93,-3 1-16,1 1 15,-4 3-15,-4 10 141,0 2-125,3 3-16,-3-4 15,0 4-15,0-8 16,0 2-16,0-2 15,3-3 64,1-11-64,3-13-15,0-2 16,4 0-16,-5 13 15,1-2-15,-4 8 16,-3 3-16,0 1 16,0 6 109,-3 1-110,0-1 1,-4 1 0,4-1-16,-8-3 15,1 0-15,-1 0 16,-4 0-16,5 0 15,-2 0-15,2-3 16,0-1-16,-2 1 16,1-4-16,5-4 15,-2 3-15,4 2 16,1-6-16,3 9 16,-4 3-16,4-4 15,0 0-15,4 12 94,3-8-94,-4 7 16,8 1-16,0-5 15,-4 0-15,4 1 16,0-4-16,-3 4 15,-1-4-15,-4 0 16,1 0-16,-1 0 16,1 0-1,0 0-15,0 0 110,-1 0-110,-6-4 140,-1 4-124,11 4 125,4-1-141,-5 5 15,9-8 1,-2 3-16,2 1 0,-5-1 15,1 1-15,-7-4 16,-8-4 218,-10-3-234,4-4 16,-12 0-16,8-3 16,-4 3-16,4 1 15,-4-1-15,10 3 16,1 5-16,4 3 16,3-4-1,-4 0-15,8 4 188,11 4-188,-1 0 15,-3-1-15,3 1 16,4-4-16,-1 4 16,1-4-1,-3 4-15,-1-4 0,-4 0 16,1 0-16,-4 0 15,1 0-15,-5 0 16,-3-4 140,-3 0-124,-12-7-32,1 4 15,-5 4-15,-6 0 16,2 3-16,11 0 0,-2 0 15,0 6-15,3-3 16,4 5 0,-1-5-16,1 1 15,4 0 1,-1 0-16,4-1 16,0 1-16,0-1 15,0 4 1,0-3-16,7-1 0,0 1 15,5 0 1,-2 0-16,-2-1 0,6 0 16,-4-3-16,2 4 15,-3 0-15,1-4 16,5 0 0,-1 0-16,-2 0 15,2 0-15,4-4 16,-8 4-16,5-4 0,-4 4 15,-4-3-15,5 0 16,-6-1-16,-6 0 16,3 4-16,2-4 140,-5-3-124,3 3-16,0 1 0,-3 0 16,4 3-1,-4-4 1,0 1-16,0-1 15,-4 4-15,1-4 16,-5 0-16,5 4 16,-7 0-1,2 0-15,-3 0 16,0 0-16,4 0 16,-3 0-16,2 0 15,1 0-15,4 0 0,-1 0 31,0 0-31,12 4 172,-2-4-156,2 0 0,-4 0-1,-1 0-15,0 0 0,1 0 31,0 0-15,-4-4-16,0 1 16,3 3-16,-3-8 15,4 2-15,0-6 16,-4 2-16,0-1 16,0-4-16,0 9 15,0-6-15,-4 2 16,0 6-16,-3-3 15,7 3-15,-7 4 16,0-3-16,-1 3 16,-2-4-16,6 4 0,-6 0 15,2 0 1,2 4-16,-2-4 16,4 3-16,1 1 15,0 0-15,-2-1 16,1 1-16,4 0 15,-3-1 1,0 4 0,3-3-16,0 3 15,0 4-15,0-4 16,3 0-16,0 1 16,1-2-16,-4 3 15,5-9-15,1 3 16,1 0-1,0-3 1,-3 0-16,7 0 16,-4-3-16,1 0 0,-2-2 15,2 1 1,-4-2-16,2-5 16,2 3-16,-5-3 15,1-3-15,0 4 16,-4-5-16,0 8 15,0-1-15,0 2 16,-4 6-16,0-4 16,-7 0-16,-3 4 15,4 0-15,-5 0 0,-7 0 16,-3 4-16,9 0 16,-2-1-1,7 0-15,4 1 16,3 0-16,0-4 15,4 3 1,0 5 15,0-1-31,0-3 16,0-1-16,0 0 16,4 1-16,0 0 15,0-4 1,-1 0-16,0 0 15,1 0 1,0 0 0,-1-4-16,0-3 15,1 4-15,7-8 16,-8 0-16,4 0 16,-1-3-16,3-1 15,1-7-15,-7 5 16,2-8-16,-3 13 15,2-1-15,-4 1 16,0 9-16,0-1 16,0 1-16,0-1 15,-4 0 1,2 4-16,-3 0 16,2 0-1,-1 0 1,1 4-16,0 0 15,-2 3 1,1-4-16,4 5 16,-3-2-16,0-2 15,-1 3-15,4-3 16,0 4-16,-3-1 16,3-4-16,0 0 15,0 1 16,0 0 141,-3 3-156,-4 5-16,3-6 16,0 5-16,1 4 15,0-8-15,3 4 16,-4-1-16,0-3 15,1 1-15,0 3 16,-1-8-16,4 0 16,-4 1-16,0-4 15,1-14 79,3 3-94,0 0 16,0 1-16,0 6 15,0-3-15,0 3 16,3 1 0,1-2-1,0 5 1,3-3 124,-4 0-124,1-1-16,3 0 16,-4 1-16,1-1 15,0 0-15,0 2 16,-1-3 0,0 2-16,0-1 15,1 1 1,-1-1-1,-3 0-15,3 4 16,-3-4-16,0 1 16,0 0-1,0-1-15,0 1 16,0-5 0,-3 8-16,0-4 15,-4 1-15,1-1 16,-6 0-16,6 4 15,2 0 1,0 0-16,1 4 16,0 0-1,3-1-15,-8 1 16,4 0-16,4 3 16,-3-7-16,-1 7 15,1 0-15,-1 4 16,4-4-16,-3-2 15,3 1-15,0 1 16,0 1-16,0-2 16,0-1-16,0 2 15,0-4-15,0 5 16,0-5-16,0 0 16,0 1-16,0 0 15,0 3-15,0-3 16,0 3-16,3 0 15,-3 0-15,4 1 16,-1-2-16,1 5 16,-1-3-16,-3-5 15,4 5-15,0-5 16,0 4-16,-1-2 16,-3-2-16,0 3 15,0-2-15,3-4 16,-3 7-16,4-7 15,-4 4-15,0 4 16,0-5-16,0 4 16,0 0-1,4-7-15,-4 4 16,0-1-16,10-10 94,-2 3-94,1-2 15,1-5-15,2 0 16,-2-3-16,-5 2 16,5-2-16,4-4 15,-3-4-15,0 8 16,-4-4-16,0 4 15,-3 0-15,-1 3 16,1 3-16,0-3 16,-4 4-16,3 4 15,-3-4-15,0 3 32,4 15 61,-4-3-93,0 5 16,0-2-16,0 0 16,0 4-16,-4-1 15,4-3-15,-3 3 16,-1 1-16,0-5 15,1 5-15,-1-1 16,0-7-16,1 4 16,0 0-16,3-8 15,0 1-15,0 0 16,10-19 78,1 2-79,7-10-15,-6 1 16,-3 8-16,2 0 16,-3 3-16,-4 4 15,-1-1-15,-3 5 16,4 0-1,-1 3 79,1 3-78,-4 0-16,3 1 15,-3 0-15,5-1 16,-5 1 0,0 0-16,0-1 15,0 5-15,0-2 16,0-2-16,0 4 16,0-2-16,0-2 15,0 0 1,-5-1-16,5 1 15,0 0 1,-3-1 0,3 1-16,0-11 109,3-1-93,-3-6-16,5 3 15,-3 4-15,2-4 16,0 4-16,-1 7 16,-3-4-16,0 1 15,4 3 63,-1 7-62,-3-3-16,0 3 16,4-7-16,-4 7 15,3-7-15,-3 3 16,0 1-16,0 0 15,0 0 1,5-4-16,-5 3 16,3 0-1,-3 1 1,0 0 0,0-1-1,4-3-15,-4 4 16,0 0-16,0-1 15,0 1 1,3 0 0,-3-1-16,0 0 15,0 1 1,0 1 93,-10-2 16,-2 0-109,5 0-16,-4 1 16,1-4-16,3 0 15,-4 0-15,0 0 16,0 0-16,1-4 15,2 1-15,-3-3 16,0-6-16,4 5 16,3-4-16,-2 0 15,2 4-15,0-4 16,0 1-16,4 2 16,0 1-16,0 0 15,0-4-15,4 0 16,0 1-16,3-5 15,0 4-15,0 0 16,-7 8-16,8-4 16,-1-1-16,0 1 15,1 0 1,-2 7-16,1-7 16,1-1-16,-5 5 15,1 3-15,0-4 16,-4 0-16,0 2 31,4-6-15,-4 4-16,3-6 15,-3 2-15,0-2 16,0 6-16,0-4 16,0 6-16,-3 2 15,-1-4-15,0 4 16,-3 0-16,-1 0 15,1 0 1,1 6-16,-5 6 16,0-2-16,0 1 15,3-4-15,-2 5 16,-1-2-16,0 1 16,4-4-16,7 0 15,-3-4-15,-1-3 16,4 4-16,-4 0 15,4-12 79,0-2-94,4-5 16,0-10-16,3 0 15,4 0-15,-1 7 16,1 4-16,-4 2 16,-3 2-16,-1 7 15,1-1 1,-4 11 93,0 0-109,0 4 16,0 0-16,0-4 16,-4 4-16,4-4 15,0 3-15,-3 2 16,3-5-16,-4 7 15,4-7-15,0 7 16,0 1-16,4-4 16,-1 3-16,1-3 15,0-4-15,-1 4 16,-3-4-16,4-3 16,0 0-1,-4-1 32,3 0-31,0 5-1,2-4-15,-5-1 63,0 1-32,0 0-15,4-4 62,-2-8-78,5-7 15,-2-2-15,-2-1 16,0-1-16,1 2 16,4 2-16,-5 1 15,1 3-15,-1 4 16,-3-4-16,4 8 16,-1-1-1,2 4 63,-3 7-78,6 4 16,-5-4-16,1 4 16,-1-1-16,-3 1 15,0 1-15,4-5 16,-4 3-16,0 1 15,0-7-15,0 6 16,0-2-16,0-1 16,0-3-16,0-1 15,0-10 110,0-8-109,3 8 0,2-3-16,-5 6 0,3 11 93,1 5-93,-1-2 16,1 1-16,-4 0 16,0-4-16,0 0 15,0-3-15,0-1 16,0 0-16,3-6 203,0-4-203,1-4 16,0 3-16,-1-2 15,-3-1-15,3 5 16,1-6-16,0 5 15,-1-4-15,-3 4 16,3 4-16,-3-1 16,0 0-16,0 0 15,0 1 1,4 3-16,-4-4 16,0 0-16,0 2 15,0-2 1,4 0 31,-4 0-32,0 1 1,4 3-16,-4-4 16,0 1-16,0-1 46,3 0-46,1 1 16,-4-1 0,3-3-1,1 3-15,0 0 16,-1 2 0,-3-2-1,3 0 1,1 0-1,-4 1-15,0 0 16,4 3-16,-4-5 16,4 2-16,-1 3 15,-3-4-15,3 1 16,1 3-16,-4-4 16,0 1-16,4-1 15,-1 1-15,-3-2 16,4 5-16,0-7 15,0 7-15,-4-3 16,0 0-16,3 3 16,-3-4-16,4 0 15,-4 0 1,0 2-16,0-3 16,3 2-1,-3-1-15,3 4 16,-3-3-16,0-1 15,5 4 1,-1-3-16,-4-1 16,0 0-1,2 4-15,-2-4 16,4 4-16,-4-3 16,0 0-16,4 3 15,0-4 1,-4 0-16,3 4 15,-3-4-15,3 2 16,-3-3-16,4 2 16,-4-1-16,4 4 15,0-7-15,-4 4 16,3 3-16,1-4 16,-4 0-16,3 0 15,1-2 1,-1 1-16,-3 2 15,5 0-15,-3-4 16,2-3-16,0 7 16,-4-1-16,3 0 15,1 4-15,-4-3 16,3-1-16,2 4 16,-5-3-16,0 0 15,2 3-15,3-5 16,-5 1-16,0 1 15,3 0 1,1 3-16,-4-4 16,0 0-16,3 1 15,1 0 1,-4-1-16,3 4 16,-3-4-16,3 0 15,2 4-15,-5-3 16,4-1-16,-1 1 15,-3-1-15,0 1 16,3 3-16,-3-5 16,4 2-16,-4 0 15,4-5-15,-1 8 16,0-6-16,0-6 16,1 2-1,0 10-15,-4-7 16,3 0-16,-3 3 15,4-4-15,-4 2 16,3-3-16,1 9 16,-4-6-16,0 2 15,4 1 1,0-1 0,-4-3-1,0 3 1,0 1-16,2 3 15,-2-4 17,0 0 77,4 1-93,1-1-1,-5 0-15,3 4 16,0-2-16,-3-2 16,3 4-1,2-4 1,-5 0-16,3 1 31,-3-1-15,3 4-16,-3-3 15,4-1 1,0 0 15,-4 1-15,4-1 93,-4 1-93,3 3-1,-3-4 1,-3 8 140,-5 3-156,-2 0 16,-1 0-16,3 0 16,8-3-16,-6-4 15,6 4-15,-4 0 16,0-4-16,4 2 15,-7 2-15,0 3 16,-1 1 0,2-5-16,3-3 15,-1 4-15,0 0 16,4-1-16,-3-3 16,0 4-16,3-1 15,-9-3 1,6 4-16,0 0 0,-1-2 15,1-2-15,-1 4 16,1 1-16,-2-2 16,3 0-1,-3 1 1,2 0-16,-1 0 16,1-1-1,-1-3-15,4 4 16,-4-1-16,2 1 15,-3-1 1,2 1-16,-1-1 16,1 0-1,-1 2 1,1-1-16,-1-1 16,0 0-1,0 1 1,1 0-16,0-1 31,-1 0-31,0 2 16,0-5-16,2 3 15,2 1-15,-4-4 16,-1 3-16,5 1 16,-3-4-16,0 3 15,-1 5-15,-3-8 16,3 4-16,4-1 15,-4-3-15,1 0 16,6 0 78,1-3-79,7-1-15,-4-4 16,5 5-16,-12-1 16,10-3-16,-6 4 15,2-5-15,6 1 16,-9 3-16,8 1 16,-8 3-16,2-3 15,1-6-15,-2 9 16,-4-3-16,3 0 15,1 3-15,-4-4 16,3 1-16,2 3 16,-5-4-16,2 4 31,3-3-31,-5-1 16,3 4-1,1-3-15,-4-1 16,3 4-16,1-4 15,-4 0-15,3 4 16,5-3-16,-8 0 16,4 3-1,-8 6 126,-4-2-141,5 7 16,-1-4-16,1-3 15,-4 3-15,2-1 16,-2 3-16,7-3 15,-3 2-15,-4-5 16,-1 5-16,6-1 16,2-4-16,-12 4 15,9 1-15,-1-8 16,4 7-16,-7-4 16,3 1-16,0 3 15,4 0-15,-3-2 16,0-2-16,-1 0 15,4 4-15,-4 1 16,0-5-16,-2 11 16,1-5-16,2-4 15,0 5-15,-1-2 16,1-5-16,-1 1 16,4 3-16,-4-4 15,0 2-15,1-3 16,-1 6-1,0-8-15,4 4 16,-3 2-16,0-2 16,-1 0-16,4 0 15,0-8 110,0 0-125,0-3 16,0 0-16,4-1 16,-1-2-16,0-1 15,1 4-15,0-4 16,-1 3-16,-3 2 15,4-6-15,0 4 16,0-3-16,-1 1 16,1 1-16,-1-1 15,-3 3-15,3 7 16,2-3-16,-5-1 16,4 4-16,-4-4 15,2 0-15,2 4 16,-4-7-16,4 0 15,0 7-15,-4-3 16,0-2-16,0 2 16,3 0-1,-3-1 1,0 0-16,3-2 16,-3 2-1,0-1 1,0 2-16,0 0 15,0-1 32,0 1 31,-3 3-62,-4 0 0,3 0-1,0 0-15,4 3 16,-2-3-16,-2 0 16,4 4-16,-5-4 15,2 0-15,-4 3 172,4-3-156,-1 0-1,0 0-15,0-3 32,1 3-32,3-4 0,-4-3 15,0 7-15,1-7 16,3 4-16,-3-1 15,-1 0-15,0 0 16,4-2-16,0 1 16,-4 1-16,4-6 15,0 7-15,0-4 16,0 3-16,-3 0 16,3 1-16,0-1 15,0 0-15,0 1 16,0-1-1,0 0 1,0 2-16,0-2 16,0 0-1,0 0 1,0 1 0,0-1-1,0 1 1,0-1-1,0 0 1,0 1 0,0-1-16,3 1 15,-3-1-15,0 0 16,0 0 0,0 1-1,0 0-15,0-1 16,0-1-1,0 2 1,0 0-16,4-1 16,-4 1-1,0-1 1,0 1 0,4-1-16,-4 1 15,0-2-15,0 2 16,0 0-1,0-1 1,0 1-16,0-2 16,0 3-1,4 2-15,-4-4 16,0 0-16,3 4 16,-3-4-16,0 1 15,0-1 1,0 1-1,3 0-15,-3-2 0,4 2 16,-4-1-16,0 1 16,0-1-1,4 0-15,-4 0 16,3 4 0,-3-2-16,0-2 15,4 0-15,-4 1 0,0-1 16,0 0-16,0 1 15,0-5 1,0 5 0,0-1-16,4 4 15,-4-3-15,0-1 16,0-3 0,4 0-16,-4 3 15,0 1-15,0-5 31,0 5-31,3-1 0,-3-3 16,4 0 0,-4 3-16,3 0 15,-3 1 1,0 0 0,0-2-1,0 2-15,0 0 16,0-1 15,0 1 16,3 3-47,-3-4 16,0 0-1,0 0 32,0 1-47,5 3 0,-5-7 16,0 3-16,0 0 15,0 2 1,0-3 15,0 1-31,0 1 16,0 0-16,4 3 31,-4-4-15,0 0-16,0 1 31,2 3-15,-2-4-16,0 0 15,0 1 1,0-1-16,0 11 265,-2 4-249,-2-3-16,-1-2 0,2 5 16,0-7-16,3 7 15,-4-4-15,1-3 16,-1 3 0,0-3-16,4 2 15,-4-1-15,1 1 16,-1 2-16,0-4 0,4 2 15,-3 5-15,3-7 16,-3 7 0,-1-4-16,0 4 15,0-1-15,1-2 16,0 3-16,3 0 0,-4-5 16,0 5-16,1-4 15,-1 1-15,1-5 16,3 1-16,-4-4 15,0 7 1,4-3 0,-4 0-16,1-2 15,3 3 1,0-2-16,-3-3 16,-1 4-16,4-1 15,0 0 1,-4 2-16,1-2 15,0 1 1,-1-1 15,4 1-31,-4-4 16,4 3-16,-3 1 16,0-4-16,3 3 0,-4 0 15,1 2-15,-1-1 16,1-1-1,3 0 17,-5-3-32,5 4 15,-3-4-15,3 4 0,0 0 16,-4-4 0,1 3-16,3 1 15,-4-4-15,1 3 16,-1 1-16,0 0 15,2-1-15,-3 1 16,2-1 0,3 1-1,-4-4-15,1 4 16,-1 0-16,-7-2 16,7-2-16,1 4 0,0 0 15,-2-4-15,2 0 125,-1-8-109,2 8-16,-2-6 15,-1 6-15,5-4 0,-3 0 16,0 4-16,3-3 16,-4-1-1,0 4-15,4-3 16,-3-1-16,-1 0 16,4 1-16,-4-1 15,1 4 1,3-3-16,-4-1 15,0 4 1,4-4-16,0 0 16,-3 4-16,0-3 15,3 0-15,0-1 16,0-1 0,-4 5-16,0-3 15,4 0 1,-4-1-1,4 1-15,0-1 16,0 1 0,0-1-1,-3 4-15,3-3 16,-3-2-16,3 2 16,0 0-1,0-1-15,-4 1 16,4-2-1,0 3-15,-4 2 16,4-4 0,0 0-16,0 0 15,0 1-15,0-1 16,-3 1 0,3 0-1,0-2 1,-4 2-16,4-1 15,0 1 1,0-1 0,0 0-16,0 0 15,0 2 1,0-2 0,0 0-16,0 1 15,0-1-15,0 0 16,0 1-1,0-1 1,0 0 0,0 1-16,0-4 15,0 3 1,0 0 0,0 1-16,0 0 15,0-5-15,0 5 16,0-5-16,0 5 15,4-5-15,-4 2 16,0 2 0,0 0-16,0 0 0,0-2 31,0 1-31,0 2 16,0 0-1,3 3-15,-3-4 16,0 1-16,0-1 15,0-4 1,4 8-16,-4-3 16,0-1-16,4 4 15,-4-3-15,0-1 16,0-2 0,0 1-16,0 1 15,3 1-15,-3 0 16,3-1-1,-3 0 1,0-3-16,0 3 16,4 1-1,-4-1 1,4 1-16,-4-1 16,0 1-1,0-1 1,0 0 15,0 0-15,4-2-1,-4 2 1,3 0-16,-3 1 16,0 0-1,3-2 1,-3 2-1,0-1 1,0 1 0,0-1-1,0 1 1,0-1 0,0 0-16,0 0 15,0 1 1,0-1-16,0 0 31,0 2-15,0-2-16,0 1 31,0-2-31,0 2 16,0-1-1,0 1 16,0-1-31,0 0 32,0 1-17,0-1 17,0 2 14,0-3-30,0 1 0,0 0 62,0 2-63,0-2 1,0 0 15,0 0-15,-3 4-16,3-3 16,0 0-1,-3 3 282,-1-4-297,0 0 16,0 4-1,1 0-15,0 0 141,-1 0-125,4 4-16,-4 0 15,4-1 1,-3-3-16,3 3 15,0 1-15,0 0 16,0 2-16,0-2 16,0 5-16,0-3 15,0-3 1,0 1 0,0 0-1,0-1-15,0 1 16,0-1-1,0 2-15,0-2 16,0 1 0,3-4-16,-3 2 15,0 2-15,0 0 16,0-1 0,0 1-1,0 0 1,4 0 15,-4-1-15,0 1-1,0-1 1,0 1 0,0-1-1,0 2 1,0-2-1,0 0-15,0 1 16,0 0 0,0-1 15,0 0-31,0 1 16,0 0-1,0 0 1,0-1-16,0 1 15,0-1 1,0 1-16,0-1 16,0 1-16,0 0 15,0-1-15,0 5 16,4-5 0,-4 0-16,0 1 15,0 1 1,0-3-16,0 2 15,3 0-15,0-1 16,1 8-16,-4-7 16,0 3-16,4 0 15,0 1 1,-1-2-16,0 2 16,1-8-1,0 7-15,-4-4 16,3-3-16,1 4 15,-4 0-15,4-4 16,-4 3-16,3 1 16,-3 0-1,4-1-15,0 1 16,-1 0-16,-3-1 16,0 0-1,3 1-15,-3 0 16,0 3-16,5-4 15,-5 1 1,0 0 0,0-1-16,4 1 15,-4 0 1,2-1 0,-2 5-1,0-6 1,0 2-16,0 0 15,0 0 1,4-4-16,-4 3 16,0 1-16,3-1 15,-3 2 1,0-2 0,0 0-16,0 1 15,5-1 1,-5 1-16,0 0 15,0 0 1,0 3 0,0-4-1,0 1-15,0-1 16,0 0-16,0 2 16,0-2-1,0 1 1,0-1 15,0 1-15,0-1 15,0 4 110,0 1-141,0-1 15,0-4-15,0 1 16,0 0-16,0 0 15,0-1 1,0 1 47,0-1-48,0 5 16,0-5-15,0 1-16,0-1 16,0 1-1,3 0 95,0-4-95,1 0-15,0 0 16,0 0 0,-1 0-16,-10 0 156,-1 0-141,5 0-15,0 0 16,-2 0-16,2-4 16,-3 0-1,2 1-15,-4-4 16,1-1-16,3 5 16,-3-8-16,0 0 15,3 4-15,-3-4 16,7 4-16,-3 0 15,-1 3-15,0 1 16,4-2-16,-4 2 16,1 0-16,3-1 15,-3 1-15,3-2 16,-4 5-16,4-2 16,0-2-16,-4 4 15,4-4 1,0 0-16,0 1 31,-3-1-31,3 1 16,-4-5-16,4 5 15,-3-1 1,-1 1 0,4-1-16,-4 4 15,4-4 1,0 0-16,0 2 47,0-2-47,0 0 15,0 1 1,0-1-16,0 0 31,0 1-31,0-1 16,0 0-1,0 1 1,0-1-16,0 1 16,0-1-1,0 0 1,0 1-16,4 0 16,0 3-16,-1-8 15,1 5-15,-1-5 16,1 1-16,0 3 15,-1 1-15,0 0 16,1-1 0,0 0-16,0 0 15,-1 1 1,-3 6 109,0 1-109,0 0-16,0 0 15,0 2-15,0-2 16,0 0-1,0-1-15,0 1 16,0 0 0,0-1-1,0 1-15,0 0 16,0-1 0,-3-3-16,3 3 15,0 1 1,0 0-1,0-1 1,0 1 0,0-1-16,0 1 15,0 0 1,0-1-16,0 1 16,0 0-1,0-1 1,0 1-1,3-4 1,-3 4-16,0-2 16,0 2-1,0 0 1,0 0 0,0-1-16,0 1 15,3-1 1,-3 2-16,0-2 15,4 0 1,-4 1 0,0-1-16,0 1 31,0 0-31,0 0 16,0-2-1,0 3 1,0 2-16,0-1 15,0-1 1,-4 2-16,1 3 16,0-6-16,3 2 15,-4-1-15,0-5 16,0 4-16,4-1 16,-3-3-16,3 3 15,-3-3-15,3-3 94,-4-9-94,0 6 16,4-1-16,-3 0 15,-1 7-15,4-4 16,0 1-16,0-2 15,-3 2 32,3 0-47,-4 3 47,4-4-16,0 1-15,-4 3 140,0 0-140,2 3 0,-3 1-16,2-4 15,3 3-15,-4 0 16,1-3-16,3 8 15,-8-1-15,4-3 16,-2-1-16,6 1 16,-4-4-16,1 3 15,0 0-15,0-3 16,3 5-16,-4-1 16,0-1-16,0-3 15,4 3-15,-3 1 16,0 0-1,3 0-15,-4-4 16,0 3-16,4 1 16,-3-4-16,0 0 15,3 3-15,0 1 16,-4-4-16,0 4 16,4-1-16,-4-3 15,-3 4-15,4-4 16,-1 0-16,-4 3 15,-2 1-15,0 0 16,5 0-16,-5-2 16,6-2-16,-3 0 15,4 0-15,-5 0 141,4 0-125,4-6-16,-3 6 15,-1-8-15,1 5 16,3-1-1,-4 4-15,4-3 16,0-1-16,-4 4 16,4-4-16,0 1 15,-2-1-15,2 1 16,0-1 0,-5 0-1,5 0-15,-3 4 16,3-3-16,0 0 15,-5 3-15,5-4 16,0-1-16,0 2 16,-2 0-1,-2-1 1,4 1-16,0-1 16,0 1-1,-3-1 1,3 1-1,-5-2-15,5 2 16,0 0 0,0-1-1,0 1-15,-3-2 16,3 3 0,-4-2-1,4-4-15,0 5 16,0-1-1,0 1-15,-3-5 16,3 5 0,-4-1-16,4 1 15,0-1 1,0 0 0,-4-2-16,4-2 15,0 5 1,0-1-1,0 0 1,0 1-16,0-1 16,0 0-1,-3 4 1,3-3 0,0-1-1,0 1-15,-4 3 16,4-4-1,0 0-15,0 1 16,-2 0 0,2-1-1,-5 0-15,5 1 16,0-1 0,0 0-1,-4 1-15,4-1 16,-3 0-1,3 1-15,0 0 16,-3-1-16,3 0 16,0 0-16,-4 1 15,4 0-15,-4-2 16,4 2 0,0 0-16,-3-4 15,3 3 1,-4 0-1,4 0-15,0 1 16,0-1 0,0 1-1,0-1 1,0 0 93,0 2-93,0-3 0,0 1-16,0 1 15,0 0-15,0-1 16,0 0-1,0 1-15,4-1 16,-4 0 0,0 1-1,0-1-15,3 4 16,-3-3 46,4-1-46,-4 1-16,0-1 16,0 0-1,4-6 79,-4 6-78,3 0-16,-3 1 15,0 0 1,0-2 15,0 2-15,0-1 249,0-3-265,0 4 16,0-1 0,3 11 390,1-3-390,-4 3-1,5 1-15,-3-8 0,2 6 16,-4-2-16,0 0 15,3-1-15,1 0 16,-4 1 0,0 0-1,0 0-15,4-1 16,-1 1 0,-3-1-16,4 1 31,-4-1-31,3-3 15,-3 4 1,0 0 0,0 3 296,5-3-312,-5 2 16,0-2-16,3 1 0,-3 1 15,0 1 1,0-3 0,0-1-16,4 1 15,-4 0 17,0 0-32,0-1 31,0-6 141,0-5-157,-4 1-15,4 0 16,-3-1-16,3 6 16,-5-7-16,2 3 15,3 2-15,0 0 16,-4 1-16,1-5 15,3 5-15,-4 3 16,4-7-16,-4 7 16,4-4-1,-3 1-15,3-1 16,0 0-16,-4 0 16,4 1-1,-2 0 1,2-1-1,0 0-15,-5 1 16,5 0 0,-4-2-16,4 2 15,0-1 1,-3 4-16,0-3 31,3-1-31,0 1 16,-4-1-1,0 4 157,1-4-140,3 0-32,-4 4 15,1 0-15,3-3 0,0-1 16,-4 4-16,0-4 15,4 8 189,0 3-189,4 5-15,0-5 16,-1 0-16,1 4 0,-4-8 15,3 8-15,1-4 16,0-7 0,-4 4-16,3 0 0,0-4 15,-3 3 1,0 1-16,4-4 0,-4 3 16,5 1-16,-5-1 15,2 1 1,-2 0-16,4-1 31,-4 1-31,3 0 16,-3-1-16,0 0 15,0 1 1,0 1 0,0-3-1,4-2-15,-4 4 16,0 0-16,4-4 15,-4 3-15,0 1 0,0-1 16,0 1 0,0 0 93,3-4-46,-3 4-63,0-1 15,4-3-15,-4 4 16,0-1-1,3-3-15,-3 3 0,0 2 16,5-5 0,-5 3-16,0 0 15,0 1 95,3 0-95,1 3-15,-4-4 0,0 1 16,2-4 0,-2 7-16,0-3 15,0 0 1,5-1-1,-5 1-15,3-4 0,-3 4 16,0-1 0,0 0-16,0 1 15,0 0-15,0-1 16,0 1-16,0-1 16,0 1-16,0 0 0,0-1 15,0 1 1,0 3-1,0-3 1,0 0 0,0-2-16,0 2 15,0 0-15,0 3 16,0-3 0,0-1-1,0 2-15,0-2 16,-3 0-1,3 1 1,0-1-16,0 1 16,0 0-1,-5 2-15,5-1 16,-2-2-16,2 4 16,0-4-16,-4 2 15,4-2-15,0 1 0,0-1 16,0 1-16,0-1 31,0 1-15,4 2 109,-2-1-110,3-1-15,-2-1 16,2 0 0,-3 1-16,2-4 15,0 4 1,-4 0-16,3-4 15,1 0-15,-1 0 188,1 0-157,-1 0-15,2 0-16,-2 0 15,0 0 1,1 0-16,0 0 16,-1 0-16,-3-4 109,-7 8 141,0-4-250,-4 3 16,4 1-16,-4-1 15,7 1-15,-3 0 16,4-4-16,-2 0 16,3 0-1,-2-4-15,1 0 16,-2 1-1,2-1 1,-1 1-16,1-1 16,-1 0-1,0 0 1,4 1-16,-3 0 16,3-1-1,0-1 63,-4 5-46,4-3-17,0 0 1,0-1-1,0 1 1,0-1 0,0 1-16,0-1 15,0 1 1,0-2 0,0 2-16,0 0 15,0 9 141,0-1-140,0-2-16,0 4 16,0-3-16,0 3 15,0-4 1,0 5-16,0-4 16,0-1-1,0 0-15,0 1 16,4 0-1,-4 0 1,0-1-16,3 1 31,-3-1-31,0 1 16,0 0 0,4-1-1,-4 1-15,4-1 16,-4 5-1,3-4 1,-3-2-16,4-2 16,-4 4-16,0 0 15,3-1 1,-3 1 0,0 0-1,5-4 1,-5 3 78,0 1-79,3-4-15,1 4 16,-4-1-1,2-3-15,-2 4 16,0-1 0,5-3 109,-2 0-94,-3 4-31,5 0 16,-3-4-1,-2 2 220,-7-2-235,7 4 15,-3-4 1,-2 0 93,5-4-93,-2 4-1,-2 0 17,8 0 186,-4 4-202,2 1 0,3-5-16,-5 3 15,8 0-15,2-3 16,-7 4-16,4 0 16,0 0-16,-2-1 15,-2-3-15,0 4 16,-3-1-1,4-3 1,0 0 93,2 4-93,-6-1 0,4-3-16,1 4 15,-2-4-15,-3 3 16,3-3-16,1 3 16,-1-3-1,1 0 48,-4 5-48,15-1 1,-12-1 0,8-3-16,-7 3 15,3-3-15,-4 4 16,1 0-1,0-4-15,-1 0 16,0 0 0,-3 3-16,4-3 15,0 3-15,0 2 16,-1-5 0,0 3-16,0 1 15,1-4 1,-4 3-16,3-3 15,0 0-15,1 4 16,1-1-16,-2 1 16,0-4-1,1 0-15,-4 4 16,3-4-16,2 0 16,-3 4 30,2-4-46,0 3 16,0 0 0,-1-3-16,1 4 15,-1 0-15,1-1 16,0 0 0,-1 1-1,0-4-15,-3 5 16,4-2-16,0-3 15,-4 3 1,4-3 0,-4 4-1,3-4 1,-3 3 0,0 1-1,3 0 1,-3-1-1,4-3-15,-4 5 16,0 0-16,4-5 16,-4 4-16,3-1 15,1 0 1,-4 0-16,0 2 16,0-2-1,0 0-15,0 1 16,4 0-1,-4 0 1,0-1-16,0 1 16,0-1-1,3-3 1,-3 4-16,0-1 16,0 2-1,0-3-15,0 2 31,0 0-31,4 0 16,-4-1 0,0 0-16,4-3 15,-4 8-15,0-4 16,3-1 0,0-3-16,-3 4 15,0-1-15,5-3 16,-5 4-1,4-4-15,-4 3 16,0 2-16,2-5 16,2 2-16,-4 2 15,3-4-15,-3 4 16,5 0-16,-2-1 16,0 0-1,1-3 1,-4 4-16,4-1 15,0-3-15,-4 5 16,3-5-16,1 3 16,-1 1-1,1-1-15,-4 1 16,3-4-16,2 3 16,-5 1-16,2-4 15,2 3-15,0 2 16,-1-5-16,1 3 15,-4 0-15,3-3 16,1 4-16,-4 0 16,3-4-16,2 4 15,-5-2-15,0 2 16,3-4-16,1 0 16,-4 4 30,3 0-30,1-4-16,-1 3 16,0 1-1,1-4 48,-4-4-1,4-7-62,-1 5 16,0 2-16,-3 0 16,0-3-16,4-4 15,0 7-15,-1-6 16,-3 6-16,3 1 15,-3-2-15,4 2 16,-4-1-16,0 1 16,0 0-1,0-1-15,0 0 63,4 0-16,-4 2-32,0-3-15,4 5 16,-4-3-16,0-1 16,3 4-1,-3-3-15,4-1 16,-4 1-16,3-1 15,1 0-15,0 0 16,-4 1 0,3 3-16,-3-3 15,3-1-15,1-4 16,0 6 0,-4-3-16,0-2 15,4-3 1,-4 6-16,3-7 15,-3 3-15,0-1 16,0-5-16,0 7 16,0 0-16,0 0 15,0 4 1,0-2 0,0 1-16,0 1 15,0 0 1,0-1-1,-3 0-15,3 1 16,-4-4 0,4-1-1,-4 8-15,4-3 16,-4-1-16,4 1 16,0-1-1,0 1 1,0-2-16,0 2 15,0-4 1,0 3 0,0 1-16,0-4 15,0 2-15,0 2 16,-3 0-16,3-1 16,0-3-16,0 0 15,-3 4 1,3-1-1,-4 0-15,4 0 16,0 1 0,0 0-1,0-2 17,0 1-17,-4 2 1,4-2-1,-3 0-15,3 1 16,0-1-16,0 1 16,0-1-16,0 0 15,-4 1-15,4-1 16,-3 0-16,3 1 16,0-1-1,0 0 1,0 2-16,-4 2 15,4-4 1,0 0-16,0 0 16,-4 1-1,4-1 1,0 1 0,0-1 15,0 0 0,-4 4 141,-2 0-156,6 4-16,-8 0 15,8-1-15,-3-3 16,-4 4-16,7-1 15,-4-3-15,1 4 16,3 0-16,-3-4 16,-1 0-16,4 4 15,-3-4-15,-1 0 63,1 0-48,-5 0-15,4 0 16,1 0-16,-1 0 16,1 0-16,-1 0 15,0 0-15,2 0 16,-3 0 0,2 0-16,-1 0 15,1 0 1,-1-4-16,1 4 15,-1 0-15,4-4 16,-4 4-16,0 0 16,1 0-1,0 0 1,-2 0 0,2-4-16,-1 4 15,2 0-15,-2 0 16,4-3-16,-5 3 15,2 0-15,0 0 16,-1 0-16,0-4 16,1 4-16,-1-3 15,0-1-15,1 4 16,-1 0-16,0 0 16,1 0-16,0-4 15,-1 1-15,0 3 16,0 0-1,1-4-15,3 1 16,-3 3-16,-1-4 16,0 0-1,1 4-15,3-4 16,-4 4-16,1 0 16,3-3-16,-4 3 15,0 0 173,0 0-188,4 3 15,-2-3-15,-3 4 16,5 0-16,-3-4 16,-1 4-16,4-1 15,-3-3-15,0 4 16,3-1-16,-5-3 15,1 4-15,4 0 16,-3-4-16,0 3 16,3 1-16,-4-1 15,1 1 1,0-4 0,0 4-1,-1-4-15,4 4 16,-4-2-1,0-2 1,4 4-16,0 0 16,-3-4-16,0 3 15,3 1 1,-4-4-16,0 4 16,4-1-16,-3-3 15,-4 4-15,7 0 16,-8-1-16,-2 1 15,6-1 1,-7 1-16,7-4 16,-3 4-16,4-2 15,0-2 48,6 0 187,4 0-250,-4 0 15,4-2-15,-2 2 16,-2 0-16,4-4 16,4 0-16,0 1 15,-4-1-15,3 1 16,2-1-16,-6 0 16,1 4-16,-4-3 15,0 3-15,1-4 16,1 4-16,-5-4 15,3 4 1,0 0 0,-3-3-16,4 3 15,-1-4-15,2 4 16,-3-4 0,-2 2-16,4 2 15,0-4-15,0 0 16,-1 4-1,-3-4-15,4 1 16,-1 3 15,1-7 63,-4 3-94,4 4 16,-4 7 156,0-3-157,-4-1-15,0 1 16,4 0-1,-3 0 1,-1-2-16,1 2 16,3 0-16,-4-1 15,0 5-15,0-5 16,4 1-16,-2 3 16,-3-3-1,2-1-15,-1 1 16,1-4-16,3 4 15,0-2-15,-3-2 47,-2 4 47,5 1-78,-4-5-1,1 3-15,3 0 0,-3-3 16,-1 4-16,4 0 16,-3-4-16,0 4 15,3-1 1,-3-3-16,-1 4 0,4-1 15,-4 1-15,0-4 16,1 3-16,0 1 16,-1-4-16,4 3 15,-4 0 79,-2-3-94,6 5 16,6-5 140,2 0-156,-2 0 16,-2-5-16,0 5 0,0-3 15,-4 0-15,3 3 16,0 0-16,-3-4 15,3 4-15,1-3 16,-1 3 0,0-4-16,1 1 15,1 3 1,-2-4-16,-3 1 16,3-1-16,1 4 15,-1-4 1,2 0-1,-3 1-15,2 0 16,4-2 0,-1 1-16,-7 2 15,3 2-15,1-4 16,0 0 0,-1 4-16,-3-3 15,3-1-15,1 4 0,0-3 16,-4-1-16,4 4 15,-1-4 17,-3 1-32,3 3 0,1-4 15,-4 0 1,4 1-16,-1 3 16,-3-4-16,4 0 15,0 4-15,-1-2 31,1-2-31,-4 10 235,0-2-220,0 0-15,0-1 16,-4 1 0,1 0-1,-1-1-15,0 5 16,1-5 0,-1 1-1,4-1-15,-4-3 0,1 4 16,3 0-16,-3-4 15,-1 2-15,4 2 16,-4 1 0,4-2-1,-4 0-15,4 1 16,-3-4-16,0 4 16,3 0 15,-4-4-31,4 3 15,-4-3-15,4 4 16,0-1-16,-3 1 31,3-1-15,-4-3 0,4 4-16,0-1 15,-3 0-15,3 2 16,-4-5-16,4 4 15,-4-1-15,4 0 16,0 1 0,0 0-16,0-1 47,0 0-16,-4-3-31,4 5 15,8-10 157,-4 2-172,-1 0 16,1-1-16,-4 0 16,3 4-16,1-3 15,0 0 1,-1 3-1,-3-4-15,3-1 16,1 5-16,0-6 16,0 2-16,2 1 0,-6-1 15,4 4-15,0-3 16,-4-1-16,3 4 16,1-3-1,-4-1-15,4 0 16,-1 4-16,-3-4 0,0 1 15,4 3-15,0-3 16,-4-2 0,3 5-16,0-4 15,2 4 1,-5-2-16,4-2 16,-2 0-1,2 1 1,-1-1-1,2 1 1,-2-1-16,0 0 16,1 4-16,-4-3 15,4-1 1,0 4 0,-4-4 15,0 8 156,0 3-171,0 1-16,0-5 0,-4 8 16,0-7-1,4-2-15,0 2 16,-4 4-1,1-5-15,0 1 0,3 0 16,-5-4 0,2 7-16,3-3 15,-4-1 1,2 1-16,2-1 16,0 1-1,-4-4 1,4 3-1,-5 0 1,5 2 0,0-1-16,-3-4 15,3 3 17,0 0-32,-3 1 15,3 0 1,-4-1-1,0 0 1,1 2 0,3-2 31,-4-3-47,4 4 15,-4-4-15,4 3 0,0 1 16,-3-4-16,3 3 15,-4 1 1,4 0 0,-4 0-16,1-4 15,3 3-15,-3 0 16,3 1-16,-4-4 16,4 4-16,0-1 15,0-6 141,4 3-140,-4-4-16,3 0 16,0 4-16,-3-3 15,4 3-15,0 0 16,-4-3-16,3-1 0,1 4 16,-4-4-1,4 0-15,-1 4 16,-3-3-16,4-1 15,0 4-15,-4-3 0,3-1 16,0 4 0,2-3-16,-5-2 15,4 5-15,-2-6 16,2-2-16,-1 8 16,5-6-16,-8 2 15,3 4-15,1-8 16,0 8-16,3-7 15,-7 4-15,7 3 16,-3-7-16,-4 3 16,8 1-16,-6-1 15,-2 0-15,4 4 0,0-4 16,-4 1-16,7-9 172,-4 12-172,-3-2 15,4-2 1,-4 0-16,3 4 16,-3-3-16,0-1 15,5 4-15,-5-3 63,3-1-32,4-3-31,-3 3 16,-1 4-1,-3-4 1,0 1 0,3 3-1,-3 7 95,-3-3-95,3-1-15,-3 1 16,-1 0-16,4 3 15,-105 173 251,105-188 15,11-2-265,1-2-16,-6 9 16,2-8-16,-4 5 15,3-6-15,-4 9 16,4-4-16,-7 3 15,5 4-15,-3-8 16,2 5 0,0 0-16,-1-1 15,1 0 1,-4 1-16,3 3 16,1-3-16,-4-1 15,3 4-15,2-5 16,-2 2-16,1 0 15,-1-1 1,1 1 0,-1-1-16,0 1 15,1-1 1,0 1 0,-4-1-16,3 4 15,-3-4-15,0 0 141,0 12-1,0 6-124,0 0-16,-7-2 16,3 2-16,-2-3 15,2-1-15,-3-3 16,4 5-16,-2-6 16,2 2-16,-1 2 15,-3 1-15,4-7 16,-1 7-16,0-3 15,-3 1-15,0 5 16,-3 0-16,2-3 16,-2-1-16,5-3 15,2 5-15,-1-6 16,2-6-16,-2 8 16,-1-4-1,2-1-15,3 1 16,0-1-1,-3 1-15,-1-4 16,4 3-16,0 2 16,-4-3 15,1 2-15,-1 0-1,11-12 110,4-2-125,3-8 16,4 4-16,-3 2 15,-1-2-15,1 4 16,-5-8-16,2 10 16,-5-2-16,3-3 15,-10 9-15,7 0 16,-3 1-16,-4-1 16,3 4-16,0-3 15,1 0-15,0-2 16,-1 1-1,0 1 1,1 0-16,-4-1 16,4 4-1,0-4 1,-4 1 31,3 0-32,1-1 17,-4 8 124,-4-1-156,1 4 16,3 0-16,-4-4 15,0 6-15,0-6 16,1 4-16,3 0 15,-7-3-15,3 4 16,1 1-16,0-3 16,-1 2-16,0 2 15,1-6-15,-4 7 16,0-1-16,-1-3 16,8 1-16,-7 2 15,4-2-15,-4 3 16,-1-1-16,8-5 15,-2 5-15,-3-3 16,2-4-16,-4 9 16,3-2-16,1-3 15,-5 5-15,4-2 16,-2-2-16,-2 2 16,4 1-16,4-8 15,-2 5-15,-2-1 16,-1-7-16,5 3 15,0 1-15,0-11 110,0 3-95,5-7-15,5 1 16,-2 2-16,-2-2 16,2-1-16,3 0 15,-4 7-15,1-3 16,-2-3-16,1-2 16,4 9-16,-3-8 15,-5 5-15,8-2 16,-5 4-16,-2-3 15,3 0-15,4-1 16,-1-2-16,-6 2 16,7 1-16,-4 4 15,0-4 1,-4 3-16,1 1 16,4-1-16,-2-4 15,-2 5 1,0 0-16,-4-2 15,0-1 501,0 3-516,-4-1 16,4-1-1,-4 5-15,1-5 16,3 2-16,-3 3 16,-1-4-16,0 0 15,0 4 95,1 0-95,0 4 1,-1-4-16,4 4 15,-4 4-15,1-8 16,-1 9-16,1-3 16,-1 2-16,0 2 15,-3-2-15,4 2 16,-1 2-16,0-6 16,1 8-16,-4-2 15,3-2-15,1 2 16,-4 2-16,0-1 15,4 2-15,-2-4 16,2 3-16,-1 12 16,1-16-16,-1 12 15,1-4-15,-1 0 16,0 0-16,2-4 16,2 1-16,0-4 15,0 0-15,0-4 16,0 4-16,-5-5 15,5 5-15,0-3 16,0-1-16,0 3 16,0-6-16,0 0 15,0 0-15,0-1 16,-3 0-16,3 1 16,0 0-1</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0:49.304"/>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196 87 77 0,'0'-1'101'0,"0"1"-27"0,0 1-13 15,-1-1-12-15,1 0-27 16,-1 0-5-16,0 6-4 16,-3 9-1-16,2-7-3 15,0 0-4-15,1-1-5 16,0 0 0-16,1-3 0 0,0 0-1 15,0-2 2-15,0-2 18 16,1 0 5-16,-1 0 3 16,0 0 0-16,0-2-1 15,1-1-19-15,1-11-4 16,0 7-1-16,-2-2-1 16,1-1 1-16,-1 0-1 15,0 1 0-15,0-1 0 16,0 2 1-16,0 0 1 15,0 1 0-15,0 0 1 16,-1 2-1-16,1 0 1 16,-2 1-1-16,1 1 0 15,0-1-1-15,1 2 1 16,-1 0 0-16,0 0 2 16,1 1-2-16,-1-1 2 0,0 1 1 15,1 1-4 1,0 0-2-16,0 0-1 15,-1 0 0-15,1 0 0 16,0-1 1-16,0 0 1 16,0 1 0-16,0-1 1 15,0 0 3-15,0 1 4 0,0 0 8 16,-1 0 2-16,1-1 8 16,0 0 2-16,-2 1-4 15,2 0-7-15,0 0-3 16,0 0-8-16,0 0-3 15,-1 0 0-15,0 1 1 16,0 4 1-16,-6 9 1 16,6-9-3-16,-1 4-1 15,0-2 0-15,1 2-1 16,1-2 1-16,-3 1 11 16,3-2 2-16,-1 1 4 15,1-1-1-15,0-1 0 16,0-1-11-16,1 0 0 15,1-1-4-15,-1 1 3 16,-1-1 0-16,0-1 3 16,1 1 2-16,1 0 4 0,-1-1-3 15,-1 0 1-15,0 1-3 16,1-2-3-16,-1 1-3 16,0 0-1-16,1-1-2 15,-1 0 1-15,0 0 0 16,0-1 1-16,0 0 1 15,0 0 5-15,0 0 0 0,0 0 2 16,0 0-2-16,0 0 0 16,0 0-1-16,0 0 3 15,0 0 4-15,0 0 3 16,0 0-1-16,0-1-1 16,0 1-5-16,1-2-3 15,1-3-4-15,3-8 0 16,-3 9-2-16,0-2-1 15,-1 2-1-15,0-2 0 16,1 3-1-16,0-3 0 16,0 2 0-16,0-1 0 15,-1 0 0-15,1 0 0 16,0 1-1-16,-1-1 1 16,1 0 1-16,-2 1 0 15,2 0 0-15,-2 0 1 16,0 1-1-16,1-1 0 0,-1 0 0 15,0 0-1-15,0 1 0 16,0-1-1-16,0 1 1 16,0 0-1-16,0 0 2 15,0 0 1-15,0 2-1 16,0-2 0-16,0 2-1 16,0 0-2-16,0 1-1 0,0-1-1 15,0 1 1-15,0 0-2 16,0-1 0-16,0 1-3 15,0 0 2-15,0 0-1 16,0 0 2-16,0 1 1 16,0 0 3-16,0 1 1 15,2 11-1-15,-2-8 0 16,1 0 0-16,-1 2 0 16,0-2 1-16,0 2-1 15,0-2 1-15,0 2 0 16,0-4 0-16,1 2 1 15,-1-1 1-15,0-1 0 16,0-1 2-16,0 1-1 16,0-3-1-16,0 3 0 15,0-3-1-15,0 1 1 0,0-1 2 16,0 0 3 0,0 0 3-16,0 0 3 0,0 0 0 15,0 0 1-15,0 0-3 16,0 0-3-16,0 0-5 15,0 0-2-15,0 0-2 16,0 0-2-16,0 0 1 16,0 0 1-16,0 0 0 15,0 0 1-15,0 0 0 0,0 0 2 16,0 0 0-16,0 0 0 16,0 0 1-16,0-1-1 15,0 1 0-15,0 0 0 16,0 0-2-16,1-1 1 15,0-1 0-15,0 2-1 16,-1-2 1-16,2-1-1 16,5-6 1-16,-6 6-1 15,0 1 1-15,1 0-1 16,-2-1 0-16,2 1 0 16,-1 1 0-16,-1-2 1 15,2 1-1-15,-2 0 2 16,0-1-1-16,0 2 2 15,0 0-1-15,0-2 3 16,0 3 1-16,0-1 1 0,-2 0 0 16,2 1 0-16,0-1-3 15,0 1-1-15,0 0-2 16,-1-1-1-16,1 1 0 16,0-1-1-16,-2 1 1 15,2 0 0-15,0 0 0 16,0 0-1-16,0-1 0 15,-1 1-2-15,1-1-1 16,0 1 0-16,-1 0 0 0,1 0 1 16,0-2 2-16,0 2 0 15,0 0 1-15,0-1 0 16,1 1 0-16,-1-1 1 16,0-1-1-16,1 1 0 15,-1 1 0-15,0-1 1 16,0-1-1-16,0 2 0 15,0-2 1-15,0 2-1 16,2 0 0-16,-2-1-1 16,0-1 1-16,0 2-1 15,1-1 1-15,-1 1 0 16,0 0 1-16,0-1 5 16,0 1 3-16,0 0 2 15,0-1-1-15,0 1 1 16,0 1-5-16,0-1-4 0,0 1-1 15,0-1-1-15,0 1-2 16,0 1 0-16,-1-1 2 16,1 1 0-16,1 6 3 15,-1-5 4-15,0-2 2 16,0 2 1-16,0-1-1 16,-1 2 1-16,1-1-5 15,-2 0 0-15,1 1-1 0,-1 0 3 16,0-1 2-16,0 1 8 15,1-1 0-15,-1 1 1 16,2-1-1-16,-1 0-3 16,-1 1-7-16,2-1-2 15,-1-1-2-15,0 1-2 16,0-1 0-16,1 1 0 16,0-1-1-16,0 0 1 15,0 0-1-15,0 0 1 16,0 0 0-16,0 0 1 15,0-1 0-15,0 1 0 16,0-1 0-16,0 1 0 16,0-1 0-16,0 1 2 15,0-1 0-15,0 0 3 16,-1 1 2-16,1-2 1 16,0 0-2-16,0 0 0 0,-1 0-3 15,1 3-2-15,0-2-2 16,0 1 1-16,0 0 0 15,0 7 2-15,0-8 2 16,0 1 1-16,0 0 2 16,-2-1 0-16,2 2-2 0,0-2 0 15,-1 1-4-15,1 0 0 16,0-1-2-16,-2 2 0 16,2-1 0-16,0 1 0 15,0-1 0-15,-1 2 2 16,0 0-1-16,0-1 0 15,1 0 0-15,-1 2-1 16,1-2 0-16,-1 1 0 16,0 0 0-16,0 1 0 15,0-2 1-15,-1 1 0 16,2 0 0-16,-2 1 0 16,2-2-1-16,-2 2 0 15,0 0 0-15,1 0 0 16,0 0-1-16,-1 1 0 15,0-1 0-15,1 0 0 16,0 0 0-16,-1 1 0 16,1-1 0-16,1 1 0 0,-2 0 0 15,1-2 0-15,1 0 0 16,-2 1 0-16,2-3 0 16,-1 2 0-16,0-1 0 15,0 0 0-15,0 1-1 16,1 0 0-16,0 0 0 0,0 1 0 15,0-1 1-15,0 2 0 16,0-2 1-16,0 1-1 16,-1 0 1-16,-1-1-1 15,1 1 1-15,1-1-1 16,-1 1 1-16,0 0 0 16,0-1 0-16,-1-1 1 15,1 0 0-15,0 1 0 16,-1-3 0-16,0 2 0 15,1-1 0-15,-2-1 0 16,2 1 0-16,-2-1 0 16,2 1 0-16,-1 0 1 15,-1-2-1-15,1 2 0 16,-1-1 0-16,1-1 0 16,0 2-2-16,0-2 0 15,-1 1-1-15,1 1-1 0,-1-2 1 16,-1 1 1-16,3-1 0 15,-3 1 0-15,1-1 0 16,0 1-1-16,1-1 1 16,-2 1-1-16,1-1 0 15,0 0 0-15,1 0 0 16,-1 0 1-16,1 0-1 16,-1 0 1-16,1 0 0 0,0 0 1 15,-1 1-1-15,0-1 1 16,2 0 0-16,-3 0-1 15,2 1 0-15,-1 0 0 16,2-1 0-16,-2 0 0 16,1 1 0-16,0-1 1 15,0 2-1-15,-1-2 0 16,2 0 0-16,0 1 0 16,-1-1 0-16,-1 0 0 15,2 1-1-15,-2-1 1 16,1 0 0-16,-1 0 1 15,2 1-1-15,-2-1 1 16,2 0 0-16,-2 0 1 16,1 0 0-16,1-1-1 0,-2 1 0 15,2 0 0-15,0-1-1 16,-2 1 1-16,2-1 1 16,1 1 4-16,-3 0 0 15,2 0 1-15,0 0 0 16,1 0-1-16,-1 0-4 15,1 0-1-15,0 0-2 16,-1 0-1-16,1 0-1 16,0 0-1-16,0 0 0 0,0 0-2 15,0 0 2-15,0 0 0 16,0 0 2-16,0 0 0 16,1-2 3-16,0 2-1 15,-1 0 0-15,1 0 0 16,2 0 0-16,-2 0 0 15,9-1 0-15,-8 1 0 16,0 0 0-16,0 0 1 16,-1 0 0-16,1 0 1 15,-2-1 0-15,0 1 2 16,0-1 1-16,0 1 7 16,0 0 4-16,0 0 8 15,0 0-1-15,0 0 1 16,0 0-5-16,0 0-4 15,-2 0-7-15,1 1-1 16,0-1-1-16,-1 1-1 0,-7 2-2 16,6-2-1-16,2-1-2 15,1 1-2-15,-3 0-1 16,2-1-8-16,1 0-16 16,-1 0-50-16,1 0-36 15,0 0-164-15,0 0-107 16,0 0-39-16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0:49.305"/>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47 50 50 0,'-3'-3'74'0,"-1"0"-7"16,1-1 15-16,1 0-22 15,-1 0 4-15,0 0 36 16,0 0-57 0,-1 1 9-16,0-1-3 15,1 1 11-15,0 0-6 16,0 1 2-16,0 1-9 0,2-1 5 16,-2 0-12-16,3 0 5 15,-2 2-9-15,2-1-4 16,0 1-14-16,0 0-8 15,-1 0-11-15,1-1-2 16,0 1-2-16,1 0 0 16,-1 0 4-16,1 0 2 15,3 1 1-15,7 4-1 16,-5-2 0-16,-1 0-1 16,0 2-2-16,-1 0 1 15,1 0 1-15,2 0 1 16,-4 0 0-16,1 0 1 15,1-2 1-15,-2 2 1 16,-1-2 0-16,1 0 3 16,-3-1 2-16,2 0 8 0,-2 1 2 15,0-3 3-15,0 1-2 16,-2 1 2-16,2-1-6 16,-1-1-1-16,-1 1-3 15,0-2 3-15,-1 0-3 16,1-1 1-16,-1 1-2 15,0-4-1-15,1 1-5 0,0 0-2 16,-1-1-1-16,1 1-1 16,-1 0-1-16,2 0 2 15,0 1 1-15,-1 0 1 16,2 0-1-16,-1 1 3 16,1 1-1-16,-1 0 3 15,1 1 1-15,-1-1 6 16,1 1 0-16,0 0 1 15,0 0-3-15,0 0 0 16,0 0-5-16,0 0 5 16,0 0-2-16,0 0 2 15,0 0-1-15,0 0-2 16,0 1-5-16,0 0-4 16,1 0-6-16,0 3-64 15,0 7-69-15,1-7-164 16,0-1-29-16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0:49.306"/>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40 321 138 0,'-1'0'41'0,"1"0"12"15,1 0-28-15,-1 0 8 16,0 0 14-16,0-1 87 15,1-1-52 1,8-11 10-16,-6 8-13 16,1-2-1-16,-4 1-28 15,2 1-7-15,-2 0-14 16,0 0 3-16,0 0-3 0,0 0 9 16,-1 0 1-1,0 1 6-15,1 0-4 0,-3-1 5 16,2 3-11-16,0-1-2 15,-1 1-8-15,1 2-6 16,-1 0-11-16,1 0-2 16,0 0-5-16,-1 1 2 15,-1 1 1-15,1 1 3 16,1-1 1-16,-2 3 0 16,2 0-1-16,0 2-3 15,-1-2-2-15,1 3-2 16,0-1 0-16,0-1 0 15,1-1-1-15,1 0 1 16,0-2-1-16,0 1 1 16,2-3 0-16,-3 0 5 15,2-1 4-15,0-1 7 0,-1 0 4 16,1-3 4-16,1 1-2 16,-1-4 0-16,-1 2-5 15,-1 0 1-15,0-1-2 16,0 1 3-16,0 2-3 15,-1 0 1-15,-1 2-3 16,0 0-3-16,0-2-3 0,0 3-3 16,-1 0-2-16,1 0 2 15,-1 0 1-15,0 0 1 16,1 0 1-16,1 1-3 16,0 1-3-16,-1-2-5 15,2 1-3-15,0-1-1 16,0 1 2-16,0-1 1 15,0 2 1-15,0 1 2 16,-1 7 2-16,1-6 0 16,0-1 1-16,0-2 3 15,0 0 1-15,0-1 7 16,0 0 4-16,-2 0 11 16,2 0 0-16,0 0 2 15,0-1-4-15,0 0 0 16,0-1-9-16,0-3 3 15,-2-5-1-15,1 6 2 0,0-1-3 16,0 2 0-16,0-2-5 16,1 0-2-16,0 1-4 15,-1-1 0-15,0 1-1 16,1 0 2-16,0 0 0 16,-2 0 2-16,2-1-1 15,0 1-2-15,0 1-2 16,0 0-2-16,0-2-3 0,0 0 0 15,0 0 0-15,2 0 1 16,-2 0-1-16,0 0 1 16,0 1 0-16,1 0-1 15,-1 1 1-15,1-1 0 16,-1 0 0-16,0 0-1 16,1 0 1-16,0 1-1 15,-1-1 0-15,1-1 1 16,0 2 0-16,0-1 1 15,-1 1 1-15,0-1 0 16,0 1-1-16,0 0 1 16,1 0-1-16,-1 0 0 15,0 0 0-15,0-1 0 16,0 2 0-16,0-1 0 16,0 2-1-16,0-3 0 15,0 2 0-15,0-1 0 16,0 0-1-16,0 1 0 0,2 1 0 15,-1-2 0-15,-1 1 0 16,0-1 1-16,0 1-1 16,0-1 0-16,0 0 0 15,0 0-1-15,2 0 1 16,-2 0 0-16,1 0-1 0,-1 0 1 16,1-1 1-16,-1 2-1 15,0-1 0-15,1 0 0 16,0 1 0-16,0-1 0 15,0 1 0-15,0-1 0 16,0 2 0-16,-1-3 1 16,2 1-1-16,-1 0 0 15,-1 0 0-15,1 1-1 16,0-1 0-16,1 0 1 16,-2 1-1-16,1-1 0 15,0 2 1-15,0-1 0 16,-1 1-1-16,0 1 1 15,0 0 0-15,0 0-1 16,0 0 1-16,0 0-4 16,0 0 1-16,0 0-3 15,0 0 1-15,0 0 1 16,0 0 2-16,0 1 2 0,0 1 2 16,0 1 0-16,0 8-1 15,0-7 1-15,0 1-2 16,0 0 0-16,0-1 0 15,-1 2 0-15,1 0 1 16,-1-1 1-16,0 1 1 0,1-1 0 16,-1 0 1-16,-1 1-1 15,1-2 0-15,1 2-1 16,0-1-1-16,-1 0 1 16,-1 0 0-16,1 1 2 15,0-1 1-15,0 0 2 16,0 0 0-16,0 0 1 15,0-2-2-15,1 3-1 16,-1-2-2-16,0 1-1 16,1 0 0-16,-2 0 0 15,2-1 2-15,-1-1 0 16,-1 2 1-16,2-1 2 16,-1 2 0-16,-1 1-1 15,0-1-1-15,0 1-1 16,1 0-2-16,-1 0-1 0,2-2 0 15,-3 2-1-15,3-2 1 16,-1 2 1-16,1-1-1 16,-1 0 1-16,0 0 0 15,0 2-1-15,1-3 1 16,0 1 0-16,0 1-1 16,1-1 0-16,-1 0-1 15,1 1 1-15,0-1-1 16,0 0 1-16,2 0-1 15,-3 1 0-15,2-2 0 0,0 2 0 16,1 0 0-16,0 0 0 16,0 1 0-16,-1-2 0 15,0 1 0-15,1 0 1 16,-1 0-1-16,2 1 0 16,-3-2 0-16,2 1 0 15,-1-1 0-15,0-1 0 16,0 0 0-16,1 0 1 15,-2 0-1-15,2 0 0 16,-2 0 0-16,2 0 0 16,0-3 0-16,-1 2-1 15,2-1 1-15,-1-2 1 16,0 0 0-16,0-1 1 0,0 1 1 16,2-2 1-16,-2 0-1 15,1 0 3-15,-1-2 0 16,1 0 2-16,-1 0 0 15,0 0 2-15,-1 0-1 16,1 0-1-16,-2 0-1 16,1 2 3-16,-2-1 2 15,0 2 5-15,0-1-2 16,0 1-2-16,-1 0-14 0,0-1-62 16,-3 1-67-16,-10-1-338 15,6 1 36-15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fontAlgn="auto">
              <a:spcBef>
                <a:spcPts val="0"/>
              </a:spcBef>
              <a:spcAft>
                <a:spcPts val="0"/>
              </a:spcAft>
              <a:defRPr sz="1300">
                <a:latin typeface="+mn-lt"/>
                <a:cs typeface="+mn-cs"/>
              </a:defRPr>
            </a:lvl1pPr>
          </a:lstStyle>
          <a:p>
            <a:pPr>
              <a:defRPr/>
            </a:pPr>
            <a:fld id="{B71C378C-CBEB-4E40-B94E-3FFCBC27C9BA}" type="datetimeFigureOut">
              <a:rPr lang="en-US"/>
              <a:pPr>
                <a:defRPr/>
              </a:pPr>
              <a:t>5/4/2021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anose="020F0502020204030204" pitchFamily="34" charset="0"/>
              </a:defRPr>
            </a:lvl1pPr>
          </a:lstStyle>
          <a:p>
            <a:fld id="{7C762AF6-C65D-48D6-97C2-B4BA3E2B5294}" type="slidenum">
              <a:rPr lang="en-US" altLang="en-US"/>
              <a:pPr/>
              <a:t>‹#›</a:t>
            </a:fld>
            <a:endParaRPr lang="en-US" altLang="en-US"/>
          </a:p>
        </p:txBody>
      </p:sp>
    </p:spTree>
    <p:extLst>
      <p:ext uri="{BB962C8B-B14F-4D97-AF65-F5344CB8AC3E}">
        <p14:creationId xmlns:p14="http://schemas.microsoft.com/office/powerpoint/2010/main" val="3342505759"/>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1pPr>
    <a:lvl2pPr marL="6286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2pPr>
    <a:lvl3pPr marL="10858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3pPr>
    <a:lvl4pPr marL="15430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20002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925513"/>
            <a:ext cx="6165851" cy="4624387"/>
          </a:xfrm>
        </p:spPr>
      </p:sp>
      <p:sp>
        <p:nvSpPr>
          <p:cNvPr id="3" name="Notes Placeholder 2"/>
          <p:cNvSpPr>
            <a:spLocks noGrp="1"/>
          </p:cNvSpPr>
          <p:nvPr>
            <p:ph type="body" idx="1"/>
          </p:nvPr>
        </p:nvSpPr>
        <p:spPr/>
        <p:txBody>
          <a:bodyPr/>
          <a:lstStyle/>
          <a:p>
            <a:pPr marL="0" indent="0">
              <a:buNone/>
            </a:pPr>
            <a:r>
              <a:rPr kumimoji="0" lang="en-US" sz="1200" b="0" i="0" u="none" strike="noStrike" kern="1200" cap="none" spc="0" normalizeH="0" baseline="0" noProof="0" dirty="0" smtClean="0">
                <a:ln>
                  <a:noFill/>
                </a:ln>
                <a:solidFill>
                  <a:prstClr val="black"/>
                </a:solidFill>
                <a:effectLst/>
                <a:uLnTx/>
                <a:uFillTx/>
                <a:latin typeface="Calibri"/>
                <a:ea typeface="+mn-ea"/>
                <a:cs typeface="Calibri" panose="020F0502020204030204" pitchFamily="34" charset="0"/>
              </a:rPr>
              <a:t>Today I’m here to talk to you about some important diseases that affect sheep and goats, and people working on or visiting your farm. These diseases are called zoonoses, and they can have a big impact on your health, and the health and productivity of your animals. </a:t>
            </a:r>
            <a:r>
              <a:rPr lang="en-US" b="0" baseline="0" dirty="0" smtClean="0"/>
              <a:t>Although zoonoses may be serious, they can often be prevented by simple steps you can take on your farm. </a:t>
            </a:r>
          </a:p>
          <a:p>
            <a:pPr marL="0" indent="0">
              <a:buNone/>
            </a:pPr>
            <a:endParaRPr lang="en-US" sz="1200" b="0" kern="1200" baseline="0" dirty="0" smtClean="0">
              <a:solidFill>
                <a:schemeClr val="tx1"/>
              </a:solidFill>
              <a:latin typeface="Calibri" panose="020F0502020204030204" pitchFamily="34" charset="0"/>
              <a:ea typeface="+mn-ea"/>
              <a:cs typeface="Calibri" panose="020F0502020204030204" pitchFamily="34" charset="0"/>
            </a:endParaRPr>
          </a:p>
          <a:p>
            <a:pPr marL="0" indent="0">
              <a:buNone/>
            </a:pPr>
            <a:r>
              <a:rPr lang="en-US" sz="800" b="0" kern="1200" baseline="0" dirty="0" smtClean="0">
                <a:solidFill>
                  <a:schemeClr val="tx1"/>
                </a:solidFill>
                <a:latin typeface="Calibri" panose="020F0502020204030204" pitchFamily="34" charset="0"/>
                <a:ea typeface="+mn-ea"/>
                <a:cs typeface="Calibri" panose="020F0502020204030204" pitchFamily="34" charset="0"/>
              </a:rPr>
              <a:t>Photo: Pixabay/</a:t>
            </a:r>
            <a:r>
              <a:rPr lang="en-US" sz="800" b="0" kern="1200" baseline="0" dirty="0" err="1" smtClean="0">
                <a:solidFill>
                  <a:schemeClr val="tx1"/>
                </a:solidFill>
                <a:latin typeface="Calibri" panose="020F0502020204030204" pitchFamily="34" charset="0"/>
                <a:ea typeface="+mn-ea"/>
                <a:cs typeface="Calibri" panose="020F0502020204030204" pitchFamily="34" charset="0"/>
              </a:rPr>
              <a:t>Armeis</a:t>
            </a:r>
            <a:r>
              <a:rPr lang="en-US" sz="800" b="0" kern="1200" baseline="0" dirty="0" smtClean="0">
                <a:solidFill>
                  <a:schemeClr val="tx1"/>
                </a:solidFill>
                <a:latin typeface="Calibri" panose="020F0502020204030204" pitchFamily="34" charset="0"/>
                <a:ea typeface="+mn-ea"/>
                <a:cs typeface="Calibri" panose="020F0502020204030204" pitchFamily="34" charset="0"/>
              </a:rPr>
              <a:t> at https://pixabay.com/photos/sheep-goat-camp-animal-farm-1760586/.</a:t>
            </a:r>
          </a:p>
          <a:p>
            <a:pPr marL="0" indent="0">
              <a:buNone/>
            </a:pPr>
            <a:endParaRPr lang="en-US" b="0"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1-0 Zoonoses Intro and Overview</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C385A-8E0F-4867-A0E3-E108AE7914AF}" type="datetime1">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8BF6BC-5369-477A-A2A2-A3327DD49840}"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47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None/>
            </a:pPr>
            <a:r>
              <a:rPr lang="en-US" dirty="0" smtClean="0"/>
              <a:t>You might be familiar with common zoonoses of sheep and goats. Some of them spread through the air, some you get by eating or drinking, and some are spread through touch. </a:t>
            </a:r>
            <a:r>
              <a:rPr lang="en-US" baseline="0" dirty="0" smtClean="0"/>
              <a:t>Zoonoses you should know about include:</a:t>
            </a:r>
          </a:p>
          <a:p>
            <a:pPr marL="457200" indent="-171450"/>
            <a:r>
              <a:rPr lang="en-US" dirty="0" smtClean="0"/>
              <a:t>Anthrax</a:t>
            </a:r>
          </a:p>
          <a:p>
            <a:pPr marL="457200" indent="-171450"/>
            <a:r>
              <a:rPr lang="en-US" dirty="0" smtClean="0"/>
              <a:t>Brucellosis (</a:t>
            </a:r>
            <a:r>
              <a:rPr lang="en-US" i="1" dirty="0" smtClean="0"/>
              <a:t>B. melitensis</a:t>
            </a:r>
            <a:r>
              <a:rPr lang="en-US" dirty="0" smtClean="0"/>
              <a:t>)</a:t>
            </a:r>
          </a:p>
          <a:p>
            <a:pPr marL="457200" indent="-171450"/>
            <a:r>
              <a:rPr lang="en-US" dirty="0" smtClean="0"/>
              <a:t>Caseous lymphadenitis</a:t>
            </a:r>
          </a:p>
          <a:p>
            <a:pPr marL="457200" indent="-171450"/>
            <a:r>
              <a:rPr lang="en-US" dirty="0" smtClean="0"/>
              <a:t>Chlamydiosis</a:t>
            </a:r>
          </a:p>
          <a:p>
            <a:pPr marL="457200" indent="-171450"/>
            <a:r>
              <a:rPr lang="en-US" i="1" dirty="0" smtClean="0"/>
              <a:t>Escherichia coli</a:t>
            </a:r>
          </a:p>
          <a:p>
            <a:pPr marL="457200" indent="-171450"/>
            <a:r>
              <a:rPr lang="en-US" dirty="0" smtClean="0"/>
              <a:t>Leptospirosis</a:t>
            </a:r>
          </a:p>
          <a:p>
            <a:pPr marL="457200" indent="-171450"/>
            <a:r>
              <a:rPr lang="en-US" dirty="0" smtClean="0"/>
              <a:t>Listeriosis</a:t>
            </a:r>
          </a:p>
          <a:p>
            <a:pPr marL="457200" indent="-171450"/>
            <a:r>
              <a:rPr lang="en-US" dirty="0" smtClean="0"/>
              <a:t>Q Fever</a:t>
            </a:r>
          </a:p>
          <a:p>
            <a:pPr marL="457200" indent="-171450"/>
            <a:r>
              <a:rPr lang="en-US" dirty="0" smtClean="0"/>
              <a:t>Rabies</a:t>
            </a:r>
          </a:p>
          <a:p>
            <a:pPr marL="457200" indent="-171450"/>
            <a:r>
              <a:rPr lang="en-US" dirty="0" smtClean="0"/>
              <a:t>Ringworm</a:t>
            </a:r>
          </a:p>
          <a:p>
            <a:pPr marL="457200" indent="-171450"/>
            <a:r>
              <a:rPr lang="en-US" dirty="0" smtClean="0"/>
              <a:t>Salmonellosis</a:t>
            </a:r>
          </a:p>
          <a:p>
            <a:pPr marL="0" indent="0">
              <a:buNone/>
            </a:pPr>
            <a:endParaRPr lang="en-US" dirty="0" smtClean="0"/>
          </a:p>
          <a:p>
            <a:pPr marL="0" indent="0">
              <a:buNone/>
            </a:pPr>
            <a:r>
              <a:rPr lang="en-US" sz="800" dirty="0" smtClean="0"/>
              <a:t>Photo: Sheep and goat by Martina </a:t>
            </a:r>
            <a:r>
              <a:rPr lang="en-US" sz="800" dirty="0" err="1" smtClean="0"/>
              <a:t>Janochova</a:t>
            </a:r>
            <a:r>
              <a:rPr lang="en-US" sz="800" baseline="0" dirty="0" smtClean="0"/>
              <a:t> from Pixabay at https://pixabay.com/photos/sheep-feast-animal-pasture-wave-1322459/</a:t>
            </a:r>
            <a:endParaRPr lang="en-US" sz="8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62AF6-C65D-48D6-97C2-B4BA3E2B529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3599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altLang="en-US" dirty="0" smtClean="0"/>
              <a:t>Now, let’s look at how germs get</a:t>
            </a:r>
            <a:r>
              <a:rPr lang="en-US" altLang="en-US" baseline="0" dirty="0" smtClean="0"/>
              <a:t> into your body. First you need a source—this is where the germs come from (we’ll talk more about sources in a minute). Then, when germs spread from an infected source to a person or animal, this is called transmission. Last, germs need a way to enter the new person (or animal). Remember that entry can happen through breaks in the skin (like cuts or scrapes), or through the lining of the eyes, nose or mouth (called the mucous membranes). You can also swallow germs or breathe them in. </a:t>
            </a: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8936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There are many</a:t>
            </a:r>
            <a:r>
              <a:rPr lang="en-US" baseline="0" dirty="0" smtClean="0"/>
              <a:t> potential sources of germs.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Infected animals can have germs in or on their bodies. Exposure can occur from contact with body tissues or fluids, skin surfaces, from bites or scratches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Where infected animals live, germs are often present in the environment. They may be found in the air, on building surfaces like flooring, or on equipment like feeders or buckets.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Meat, milk, eggs, and water can be a source of germs, either because they came into contact with manure or because they were from a sick animal.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Infected insects and ticks also carry germs, including many that are zoonotic. They can spread disease when they bite humans and animals. </a:t>
            </a:r>
            <a:endParaRPr lang="en-US" dirty="0" smtClean="0"/>
          </a:p>
          <a:p>
            <a:pPr defTabSz="914266">
              <a:defRPr/>
            </a:pPr>
            <a:endParaRPr lang="en-US" baseline="0" dirty="0"/>
          </a:p>
          <a:p>
            <a:pPr defTabSz="914266">
              <a:defRPr/>
            </a:pPr>
            <a:endParaRPr lang="en-US" altLang="en-US" dirty="0">
              <a:cs typeface="Times New Roman" panose="02020603050405020304" pitchFamily="18" charset="0"/>
            </a:endParaRPr>
          </a:p>
          <a:p>
            <a:pPr defTabSz="914266">
              <a:defRPr/>
            </a:pPr>
            <a:endParaRPr lang="en-US" baseline="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 Zoonoses Intro and Overview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EC1A5DC6-1206-4AF4-AADC-CFC6C96D73FF}"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215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baseline="0" dirty="0" smtClean="0"/>
              <a:t>Germs can be found in or on many different parts of an animal’s body. These include:</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Milk or meat</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Manure, urine, fluids present during lambing or kidding, or afterbirth</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Skin sores, hides, or hair</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Small drops of moisture from coughs or sneezes, saliva, or mucus from the nose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baseline="0" dirty="0" smtClean="0"/>
              <a:t>You can become sick if you touch any of these, or if you are bitten or scratched by a sick animal. </a:t>
            </a:r>
          </a:p>
          <a:p>
            <a:pPr marL="0" inden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dirty="0" smtClean="0"/>
              <a:t>Photo: https://www.shutterstock.com/image-photo/single-ewe-sheep-grass-1786223063</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62AF6-C65D-48D6-97C2-B4BA3E2B529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8449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None/>
              <a:defRPr/>
            </a:pPr>
            <a:r>
              <a:rPr lang="en-US" dirty="0" smtClean="0"/>
              <a:t>When animals</a:t>
            </a:r>
            <a:r>
              <a:rPr lang="en-US" baseline="0" dirty="0" smtClean="0"/>
              <a:t> are sick, the places they live can become contaminated with germs. Some germs travel through the air on small particles and can be breathed in by people and animals. This is called airborne transmission. Manure and urine in barns, pens, and feedlots can also harbor germs. Manure can get onto equipment, like brushes, halters, and feeders; vehicles; and your clothing and boots. Any manure in the environment, or on objects, is a potential source of dangerous germs. </a:t>
            </a:r>
            <a:endParaRPr lang="en-US" dirty="0" smtClean="0"/>
          </a:p>
          <a:p>
            <a:pPr defTabSz="948507">
              <a:defRPr/>
            </a:pPr>
            <a:endParaRPr lang="en-US" dirty="0" smtClean="0"/>
          </a:p>
          <a:p>
            <a:pPr marL="0" marR="0" lvl="0" indent="0" algn="l" defTabSz="948507"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aseline="0" dirty="0" smtClean="0"/>
              <a:t>Photos: Top left: </a:t>
            </a:r>
            <a:r>
              <a:rPr lang="en-US" sz="800" dirty="0" smtClean="0"/>
              <a:t>https://www.shutterstock.com/image-photo/brown-white-goat-petting-zoo-187296989;</a:t>
            </a:r>
            <a:r>
              <a:rPr lang="en-US" sz="800" baseline="0" dirty="0" smtClean="0"/>
              <a:t> Bottom left: </a:t>
            </a:r>
            <a:r>
              <a:rPr lang="en-US" sz="800" dirty="0" smtClean="0"/>
              <a:t>https://www.shutterstock.com/image-photo/ewe-receiving-assistance-delivering-her-lamb-240846355; Middle: https://www.shuttehttps://www.shutterstock.com/image-photo/natural-manure-raw-compost-tractor-trailer-1733062661;</a:t>
            </a:r>
            <a:r>
              <a:rPr lang="en-US" sz="800" baseline="0" dirty="0" smtClean="0"/>
              <a:t> Top right: </a:t>
            </a:r>
            <a:r>
              <a:rPr lang="en-US" sz="800" dirty="0" smtClean="0"/>
              <a:t>www.shutterstock.com/image-photo/natural-manure-raw-compost-tractor-trailer-1733062661;</a:t>
            </a:r>
            <a:r>
              <a:rPr lang="en-US" sz="800" baseline="0" dirty="0" smtClean="0"/>
              <a:t> Bottom right: </a:t>
            </a:r>
            <a:r>
              <a:rPr lang="en-US" sz="800" dirty="0" smtClean="0"/>
              <a:t>https://www.shutterstock.com/image-photo/close-arles-merino-sheep-nose-mouth-48955267</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3D18-52FE-4887-9CD9-A35AE7B5C68E}"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0801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Some</a:t>
            </a:r>
            <a:r>
              <a:rPr lang="en-US" baseline="0" dirty="0" smtClean="0"/>
              <a:t> germs are found in raw or undercooked meat; this includes parasites like the beef tapeworm.</a:t>
            </a:r>
            <a:r>
              <a:rPr lang="en-US" b="0" dirty="0" smtClean="0"/>
              <a:t> Bacteria like </a:t>
            </a:r>
            <a:r>
              <a:rPr lang="en-US" b="0" i="1" dirty="0" smtClean="0"/>
              <a:t>Brucella</a:t>
            </a:r>
            <a:r>
              <a:rPr lang="en-US" b="0" i="0" dirty="0" smtClean="0"/>
              <a:t>, which causes brucellosis or Bang’s disease,</a:t>
            </a:r>
            <a:r>
              <a:rPr lang="en-US" b="0" i="1" baseline="0" dirty="0" smtClean="0"/>
              <a:t> </a:t>
            </a:r>
            <a:r>
              <a:rPr lang="en-US" b="0" strike="noStrike" dirty="0" smtClean="0"/>
              <a:t>is found in the milk of sick cows. Germs from m</a:t>
            </a:r>
            <a:r>
              <a:rPr lang="en-US" b="0" strike="noStrike" baseline="0" dirty="0" smtClean="0"/>
              <a:t>anure can get onto any type of prepared food, including cooked meat, especially if you eat in barns or other animal areas and don’t wash your hands. </a:t>
            </a:r>
            <a:r>
              <a:rPr lang="en-US" b="0" strike="noStrike" dirty="0" smtClean="0"/>
              <a:t>If</a:t>
            </a:r>
            <a:r>
              <a:rPr lang="en-US" b="0" strike="noStrike" baseline="0" dirty="0" smtClean="0"/>
              <a:t> manure gets into milk or water, germs can spread to people or animals when they drink. </a:t>
            </a:r>
          </a:p>
          <a:p>
            <a:pPr marL="0" indent="0">
              <a:buNone/>
            </a:pPr>
            <a:endParaRPr lang="en-US" b="0" strike="noStrike"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0" dirty="0" smtClean="0"/>
              <a:t>Photos: Top left: https://www.shutterstock.com/image-photo/boy-drinks-goat-milk-mug-hugs-1873295215;</a:t>
            </a:r>
            <a:r>
              <a:rPr lang="en-US" sz="800" b="0" baseline="0" dirty="0" smtClean="0"/>
              <a:t> Bottom left: </a:t>
            </a:r>
            <a:r>
              <a:rPr lang="en-US" sz="800" b="0" dirty="0" smtClean="0"/>
              <a:t>https://www.shutterstock.com/image-photo/glass-pitcher-water-on-wooden-table-393786253; Middle: https://www.shutterstock.com/image-photo/supermarket-packaged-lamb-chops-isolated-against-49780507;</a:t>
            </a:r>
            <a:r>
              <a:rPr lang="en-US" sz="800" b="0" baseline="0" dirty="0" smtClean="0"/>
              <a:t> Top right: </a:t>
            </a:r>
            <a:r>
              <a:rPr lang="en-US" sz="800" b="0" dirty="0" smtClean="0"/>
              <a:t>https://www.shutterstock.com/image-photo/rustic-fresh-cheese-goats-milk-627313982; Bottom right: https://www.shutterstock.com/image-photo/close-goat-milking-farm-195187043</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8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62AF6-C65D-48D6-97C2-B4BA3E2B529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7467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Insects and ticks are also known as vectors—living organisms that can spread disease-causing germs. Some</a:t>
            </a:r>
            <a:r>
              <a:rPr lang="en-US" baseline="0" dirty="0" smtClean="0"/>
              <a:t> vectors, like mosquitoes and ticks, bite people and animals, and spread germs that get into the blood. Others, like flies, gnats, and cockroaches, can carry germs on their bodies to other surfaces, animals, or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defTabSz="983834">
              <a:buFontTx/>
              <a:buNone/>
              <a:defRPr/>
            </a:pPr>
            <a:r>
              <a:rPr lang="en-US" sz="800" baseline="0" dirty="0" smtClean="0"/>
              <a:t>Photos: Left: </a:t>
            </a:r>
            <a:r>
              <a:rPr lang="en-US" sz="800" dirty="0" smtClean="0"/>
              <a:t>Lone star tick, Judy </a:t>
            </a:r>
            <a:r>
              <a:rPr lang="en-US" sz="800" dirty="0" err="1" smtClean="0"/>
              <a:t>Galllagher</a:t>
            </a:r>
            <a:r>
              <a:rPr lang="en-US" sz="800" dirty="0" smtClean="0"/>
              <a:t>/Flickr, CC BY 2.0, at https://www.flickr.com/photos/52450054@N04/49692933603; Right:</a:t>
            </a:r>
            <a:r>
              <a:rPr lang="en-US" sz="800" baseline="0" dirty="0" smtClean="0"/>
              <a:t> </a:t>
            </a:r>
            <a:r>
              <a:rPr lang="en-US" sz="800" dirty="0" smtClean="0"/>
              <a:t>Mosquito</a:t>
            </a:r>
            <a:r>
              <a:rPr lang="en-US" sz="800" i="1" dirty="0" smtClean="0"/>
              <a:t> (Culex pipiens)</a:t>
            </a:r>
            <a:r>
              <a:rPr lang="en-US" sz="800" dirty="0" smtClean="0"/>
              <a:t>, Janet Graham/Flickr, CC BY 2.0, at https://www.flickr.com/photos/130093583@N04/32400655674; Middle:</a:t>
            </a:r>
            <a:r>
              <a:rPr lang="en-US" sz="800" baseline="0" dirty="0" smtClean="0"/>
              <a:t> </a:t>
            </a:r>
            <a:r>
              <a:rPr lang="en-US" sz="800" dirty="0" smtClean="0"/>
              <a:t>Fly </a:t>
            </a:r>
            <a:r>
              <a:rPr lang="en-US" sz="800" i="1" dirty="0" smtClean="0"/>
              <a:t>(Stomoxys calcitrans), </a:t>
            </a:r>
            <a:r>
              <a:rPr lang="en-US" sz="800" dirty="0" err="1" smtClean="0"/>
              <a:t>Eran</a:t>
            </a:r>
            <a:r>
              <a:rPr lang="en-US" sz="800" dirty="0" smtClean="0"/>
              <a:t> </a:t>
            </a:r>
            <a:r>
              <a:rPr lang="en-US" sz="800" dirty="0" err="1" smtClean="0"/>
              <a:t>Finkle</a:t>
            </a:r>
            <a:r>
              <a:rPr lang="en-US" sz="800" dirty="0" smtClean="0"/>
              <a:t>,/Flickr CC BY 2.0, at</a:t>
            </a:r>
            <a:r>
              <a:rPr lang="en-US" sz="800" baseline="0" dirty="0" smtClean="0"/>
              <a:t> </a:t>
            </a:r>
            <a:r>
              <a:rPr lang="en-US" sz="800" dirty="0" smtClean="0"/>
              <a:t>https://www.flickr.com/photos/finklez/3733608561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62AF6-C65D-48D6-97C2-B4BA3E2B529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942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Next, let’s learn about how to keep you,</a:t>
            </a:r>
            <a:r>
              <a:rPr lang="en-US" baseline="0" dirty="0" smtClean="0"/>
              <a:t> your family, and your workers </a:t>
            </a:r>
            <a:r>
              <a:rPr lang="en-US" dirty="0" smtClean="0"/>
              <a:t>safe</a:t>
            </a:r>
            <a:r>
              <a:rPr lang="en-US" baseline="0" dirty="0" smtClean="0"/>
              <a:t> from zoonoses.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62AF6-C65D-48D6-97C2-B4BA3E2B529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3366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dirty="0" smtClean="0"/>
              <a:t>To prevent zoonoses, you have to block—or disrupt—one or more steps</a:t>
            </a:r>
            <a:r>
              <a:rPr lang="en-US" baseline="0" dirty="0" smtClean="0"/>
              <a:t> that take place when people become sick. Recall that germs come from a source, often an animal, then they are spread (or transmitted) to a person or animal. Germs enter the body through breaks in the skin or through the lining of the eyes, nose, and mouth. They can also be breathed in or swallowed. </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smtClean="0"/>
              <a:t>To break this cycle, we need to think backwards. First, how can you prevent germs from entering the body? Next, how can you stop the spread of germs? And finally, how can you control germs at the source? By focusing on these steps—and breaking the chain of transmission—you can lessen your chances of getting sick. </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705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Protect</a:t>
            </a:r>
            <a:r>
              <a:rPr lang="en-US" b="0" strike="noStrike" baseline="0" dirty="0" smtClean="0"/>
              <a:t> yourself against zoonoses by </a:t>
            </a:r>
            <a:r>
              <a:rPr lang="en-US" b="0" i="1" strike="noStrike" baseline="0" dirty="0" smtClean="0"/>
              <a:t>keeping germs out of your body</a:t>
            </a:r>
            <a:r>
              <a:rPr lang="en-US" b="0" strike="noStrike" baseline="0" dirty="0" smtClean="0"/>
              <a:t>. First, wash you hands frequently – especially after touching animals. Wash for 20 seconds (about the time it takes to sing Happy Birthday twice), using soap and hot water. Next, wear protective clothing. Always wear clean coveralls and boots. If you’re assisting with lambing or kidding, or cleaning up dusty areas, consider protecting your eyes, nose, and mouth with a mask and goggles. Also wear gloves when needed. Avoid exposure to germs by covering cuts or scrapes with a bandage. Be extra careful around animals if you have a weakened immune system. Avoid young animals and pregnant animals, as well as animals that are sick. </a:t>
            </a:r>
            <a:endParaRPr lang="en-US" strike="sngStrike" dirty="0" smtClean="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4861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2044700"/>
            <a:ext cx="7351713" cy="5514975"/>
          </a:xfrm>
        </p:spPr>
      </p:sp>
      <p:sp>
        <p:nvSpPr>
          <p:cNvPr id="3" name="Notes Placeholder 2"/>
          <p:cNvSpPr>
            <a:spLocks noGrp="1"/>
          </p:cNvSpPr>
          <p:nvPr>
            <p:ph type="body" idx="1"/>
          </p:nvPr>
        </p:nvSpPr>
        <p:spPr/>
        <p:txBody>
          <a:bodyPr/>
          <a:lstStyle/>
          <a:p>
            <a:pPr marL="0" indent="0" defTabSz="931500">
              <a:buNone/>
              <a:defRPr/>
            </a:pPr>
            <a:r>
              <a:rPr lang="en-US" dirty="0" smtClean="0"/>
              <a:t>So,</a:t>
            </a:r>
            <a:r>
              <a:rPr lang="en-US" baseline="0" dirty="0" smtClean="0"/>
              <a:t> let’s talk more about zoonoses. </a:t>
            </a:r>
            <a:r>
              <a:rPr lang="en-US" dirty="0" smtClean="0"/>
              <a:t>Zoonoses</a:t>
            </a:r>
            <a:r>
              <a:rPr lang="en-US" baseline="0" dirty="0" smtClean="0"/>
              <a:t> (also called </a:t>
            </a:r>
            <a:r>
              <a:rPr lang="en-US" dirty="0" smtClean="0"/>
              <a:t>zoonotic diseases) </a:t>
            </a:r>
            <a:r>
              <a:rPr lang="en-US" dirty="0"/>
              <a:t>are diseases that </a:t>
            </a:r>
            <a:r>
              <a:rPr lang="en-US" dirty="0" smtClean="0"/>
              <a:t>spread</a:t>
            </a:r>
            <a:r>
              <a:rPr lang="en-US" baseline="0" dirty="0" smtClean="0"/>
              <a:t> </a:t>
            </a:r>
            <a:r>
              <a:rPr lang="en-US" dirty="0"/>
              <a:t>between animals and </a:t>
            </a:r>
            <a:r>
              <a:rPr lang="en-US" dirty="0" smtClean="0"/>
              <a:t>people.</a:t>
            </a:r>
            <a:r>
              <a:rPr lang="en-US" baseline="0" dirty="0" smtClean="0"/>
              <a:t> </a:t>
            </a:r>
            <a:r>
              <a:rPr lang="en-US" b="0" baseline="0" dirty="0" smtClean="0"/>
              <a:t>Zoonoses are caused by many different germs, including bacteria, viruses, parasites, and fungi. </a:t>
            </a:r>
            <a:endParaRPr lang="en-US" dirty="0"/>
          </a:p>
          <a:p>
            <a:pPr marL="0" indent="0" defTabSz="931500">
              <a:buNone/>
              <a:defRPr/>
            </a:pPr>
            <a:endParaRPr lang="en-US" baseline="0" dirty="0" smtClean="0"/>
          </a:p>
          <a:p>
            <a:pPr marL="0" indent="0" defTabSz="931500">
              <a:buNone/>
              <a:defRPr/>
            </a:pPr>
            <a:r>
              <a:rPr lang="en-US" sz="800" dirty="0" smtClean="0"/>
              <a:t>Photo: https://www.shutterstock.com/image-photo/cute-boy-feeding-grass-sheep-that-1417008083</a:t>
            </a:r>
            <a:endParaRPr lang="en-US" sz="80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92308F-0FF2-4BDE-823E-95E68F010D6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48228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To prevent the spread of germs when eating or drinking, follow these steps:</a:t>
            </a:r>
            <a:endParaRPr lang="en-US" baseline="0" dirty="0"/>
          </a:p>
          <a:p>
            <a:pPr marL="457200" indent="-241653" algn="l" defTabSz="966612" rtl="0" eaLnBrk="0" fontAlgn="base" hangingPunct="0">
              <a:spcBef>
                <a:spcPct val="30000"/>
              </a:spcBef>
              <a:spcAft>
                <a:spcPct val="0"/>
              </a:spcAft>
              <a:buFont typeface="Arial" panose="020B0604020202020204" pitchFamily="34" charset="0"/>
              <a:buChar char="•"/>
              <a:defRPr/>
            </a:pPr>
            <a:r>
              <a:rPr lang="en-US" sz="1200" kern="1200" dirty="0" smtClean="0">
                <a:solidFill>
                  <a:schemeClr val="tx1"/>
                </a:solidFill>
                <a:latin typeface="+mn-lt"/>
                <a:ea typeface="+mn-ea"/>
                <a:cs typeface="+mn-cs"/>
              </a:rPr>
              <a:t>CLEAN</a:t>
            </a:r>
            <a:r>
              <a:rPr lang="en-US" sz="1200" kern="1200" dirty="0">
                <a:solidFill>
                  <a:schemeClr val="tx1"/>
                </a:solidFill>
                <a:latin typeface="+mn-lt"/>
                <a:ea typeface="+mn-ea"/>
                <a:cs typeface="+mn-cs"/>
              </a:rPr>
              <a:t>: Wash your hands often when preparing food. </a:t>
            </a:r>
            <a:r>
              <a:rPr lang="en-US" sz="1200" kern="1200" dirty="0" smtClean="0">
                <a:solidFill>
                  <a:schemeClr val="tx1"/>
                </a:solidFill>
                <a:latin typeface="+mn-lt"/>
                <a:ea typeface="+mn-ea"/>
                <a:cs typeface="+mn-cs"/>
              </a:rPr>
              <a:t>Also wash utensils,</a:t>
            </a:r>
            <a:r>
              <a:rPr lang="en-US" sz="1200" kern="1200" baseline="0" dirty="0" smtClean="0">
                <a:solidFill>
                  <a:schemeClr val="tx1"/>
                </a:solidFill>
                <a:latin typeface="+mn-lt"/>
                <a:ea typeface="+mn-ea"/>
                <a:cs typeface="+mn-cs"/>
              </a:rPr>
              <a:t> cutting boards, and countertops with hot, soapy </a:t>
            </a:r>
            <a:r>
              <a:rPr lang="en-US" sz="1200" b="0" kern="1200" baseline="0" dirty="0" smtClean="0">
                <a:solidFill>
                  <a:schemeClr val="tx1"/>
                </a:solidFill>
                <a:latin typeface="+mn-lt"/>
                <a:ea typeface="+mn-ea"/>
                <a:cs typeface="+mn-cs"/>
              </a:rPr>
              <a:t>water. </a:t>
            </a:r>
            <a:r>
              <a:rPr lang="en-US" sz="1200" b="0" kern="1200" dirty="0" smtClean="0">
                <a:solidFill>
                  <a:schemeClr val="tx1"/>
                </a:solidFill>
                <a:latin typeface="+mn-lt"/>
                <a:ea typeface="+mn-ea"/>
                <a:cs typeface="+mn-cs"/>
              </a:rPr>
              <a:t>Scrub </a:t>
            </a:r>
            <a:r>
              <a:rPr lang="en-US" sz="1200" b="0" kern="1200" dirty="0">
                <a:solidFill>
                  <a:schemeClr val="tx1"/>
                </a:solidFill>
                <a:latin typeface="+mn-lt"/>
                <a:ea typeface="+mn-ea"/>
                <a:cs typeface="+mn-cs"/>
              </a:rPr>
              <a:t>and </a:t>
            </a:r>
            <a:r>
              <a:rPr lang="en-US" sz="1200" b="0" strike="noStrike" kern="1200" dirty="0">
                <a:solidFill>
                  <a:schemeClr val="tx1"/>
                </a:solidFill>
                <a:latin typeface="+mn-lt"/>
                <a:ea typeface="+mn-ea"/>
                <a:cs typeface="+mn-cs"/>
              </a:rPr>
              <a:t>rinse</a:t>
            </a:r>
            <a:r>
              <a:rPr lang="en-US" sz="1200" b="0" kern="1200" dirty="0">
                <a:solidFill>
                  <a:schemeClr val="tx1"/>
                </a:solidFill>
                <a:latin typeface="+mn-lt"/>
                <a:ea typeface="+mn-ea"/>
                <a:cs typeface="+mn-cs"/>
              </a:rPr>
              <a:t> fruits and vegetables under running water. </a:t>
            </a:r>
          </a:p>
          <a:p>
            <a:pPr marL="457200" indent="-241653" defTabSz="966612">
              <a:buFont typeface="Arial" panose="020B0604020202020204" pitchFamily="34" charset="0"/>
              <a:buChar char="•"/>
              <a:defRPr/>
            </a:pPr>
            <a:r>
              <a:rPr lang="en-US" sz="1200" dirty="0"/>
              <a:t>SEPARATE: </a:t>
            </a:r>
            <a:r>
              <a:rPr lang="en-US" sz="1200" dirty="0" smtClean="0"/>
              <a:t>Keep different types of food separate – like vegetables and raw meat.</a:t>
            </a:r>
            <a:r>
              <a:rPr lang="en-US" sz="1200" baseline="0" dirty="0" smtClean="0"/>
              <a:t> Don’t share knives or cutting boards.</a:t>
            </a:r>
            <a:r>
              <a:rPr lang="en-US" sz="1200" dirty="0" smtClean="0"/>
              <a:t> </a:t>
            </a:r>
          </a:p>
          <a:p>
            <a:pPr marL="457200" indent="-241653" defTabSz="966612">
              <a:buFont typeface="Arial" panose="020B0604020202020204" pitchFamily="34" charset="0"/>
              <a:buChar char="•"/>
              <a:defRPr/>
            </a:pPr>
            <a:r>
              <a:rPr lang="en-US" sz="1200" dirty="0" smtClean="0"/>
              <a:t>COOK</a:t>
            </a:r>
            <a:r>
              <a:rPr lang="en-US" sz="1200" dirty="0"/>
              <a:t>: Cook foods </a:t>
            </a:r>
            <a:r>
              <a:rPr lang="en-US" sz="1200" dirty="0" smtClean="0"/>
              <a:t>properly to</a:t>
            </a:r>
            <a:r>
              <a:rPr lang="en-US" sz="1200" baseline="0" dirty="0" smtClean="0"/>
              <a:t> kill germs in eggs or meat. Different temperatures are required for different types of meat. Be </a:t>
            </a:r>
            <a:r>
              <a:rPr lang="en-US" sz="1200" baseline="0" dirty="0"/>
              <a:t>sure to use a meat thermometer</a:t>
            </a:r>
            <a:r>
              <a:rPr lang="en-US" sz="1200" dirty="0"/>
              <a:t>. </a:t>
            </a:r>
          </a:p>
          <a:p>
            <a:pPr marL="457200" indent="-241653" defTabSz="966612">
              <a:buFont typeface="Arial" panose="020B0604020202020204" pitchFamily="34" charset="0"/>
              <a:buChar char="•"/>
              <a:defRPr/>
            </a:pPr>
            <a:r>
              <a:rPr lang="en-US" sz="1200" dirty="0"/>
              <a:t>CHILL: Keep meat frozen or refrigerated. Always thaw food in the refrigerator, in cold water, or in the microwave – not on the kitchen counter. Refrigerate any leftover food </a:t>
            </a:r>
            <a:r>
              <a:rPr lang="en-US" sz="1200" dirty="0" smtClean="0"/>
              <a:t>within </a:t>
            </a:r>
            <a:r>
              <a:rPr lang="en-US" sz="1200" dirty="0"/>
              <a:t>2 hours. </a:t>
            </a:r>
            <a:r>
              <a:rPr lang="en-US" sz="1200" dirty="0" smtClean="0"/>
              <a:t>Germs can grow quickly on food</a:t>
            </a:r>
            <a:r>
              <a:rPr lang="en-US" sz="1200" baseline="0" dirty="0" smtClean="0"/>
              <a:t> left at room temperature. </a:t>
            </a:r>
            <a:endParaRPr lang="en-US" sz="120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98108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also protect yourself against</a:t>
            </a:r>
            <a:r>
              <a:rPr lang="en-US" sz="1200" baseline="0" dirty="0" smtClean="0"/>
              <a:t> zoonoses by </a:t>
            </a:r>
            <a:r>
              <a:rPr lang="en-US" sz="1200" i="1" baseline="0" dirty="0" smtClean="0"/>
              <a:t>practicing good biosecurity </a:t>
            </a:r>
            <a:r>
              <a:rPr lang="en-US" sz="1200" baseline="0" dirty="0" smtClean="0"/>
              <a:t>– in other words, by stopping animal diseases from getting onto your farm and spreading. This means limiting farm access, allowing only essential people and vehicles on your property. When new animals come to your farm, keep them away from the herd for a few weeks. Also isolate sick animals away from their </a:t>
            </a:r>
            <a:r>
              <a:rPr lang="en-US" sz="1200" baseline="0" dirty="0" err="1" smtClean="0"/>
              <a:t>herdmates</a:t>
            </a:r>
            <a:r>
              <a:rPr lang="en-US" sz="1200" baseline="0" dirty="0" smtClean="0"/>
              <a:t>. Remove manure from pens on a regular basis to keep them clean. Keep animals indoors, in screened areas, to limit contact with insects and ticks that can spread disease. Don’t let water accumulate in bins or tires, because mosquitoes like to breed there. You can also use chemicals (known as insecticides) to control insects. </a:t>
            </a:r>
            <a:endParaRPr lang="en-US" sz="120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0446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Keep germs from spreading on equipment, especially if it’s used on sick animals or shared between farms. To remove germs, start by cleaning.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Remove dirt/debris by brushing, scraping, or sweeping</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Soak the area with hot water and detergent</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Wash (wipe, spray) area, starting with the dirtiest part</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Rinse to remove detergent and dry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Next, follow these steps to disinfect.</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Choose the right disinfectant (consider the germs you’re concerned about, temperature, and safety)</a:t>
            </a:r>
            <a:endParaRPr lang="en-US" sz="1200" baseline="0" dirty="0"/>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Follow instructions on the label and apply to surfaces/objects</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Let the disinfectant sit on surfaces/objects for the right “contact time” (this is shown on the product label)</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Rinse and dry</a:t>
            </a:r>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03163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try to </a:t>
            </a:r>
            <a:r>
              <a:rPr lang="en-US" i="1" baseline="0" dirty="0" smtClean="0"/>
              <a:t>eliminate germs at the source </a:t>
            </a:r>
            <a:r>
              <a:rPr lang="en-US" baseline="0" dirty="0" smtClean="0"/>
              <a:t>– </a:t>
            </a:r>
            <a:r>
              <a:rPr lang="en-US" i="0" baseline="0" dirty="0" smtClean="0"/>
              <a:t>put a herd health program in place to stop animals from getting sick</a:t>
            </a:r>
            <a:r>
              <a:rPr lang="en-US" baseline="0" dirty="0" smtClean="0"/>
              <a:t>. Work with your veterinarian to determine the best ways to keep sheep and goats healthy. Make sure you provide clean, dry housing, and that animals get enough quality food. Use low stress handling techniques, and try to limit mixing of animals and other changes in their environment. Vaccines are available for some zoonoses. Your veterinarian can help you develop a vaccination schedule. You should also develop a control program to keep animals free from worms and other parasites that cause disease. This can include medicines to kill parasites, like dewormers, as well as pasture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8BF6BC-5369-477A-A2A2-A3327DD49840}"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79639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smtClean="0"/>
              <a:t>To prevent zoonoses,</a:t>
            </a:r>
            <a:r>
              <a:rPr lang="en-US" strike="noStrike" baseline="0" dirty="0" smtClean="0"/>
              <a:t> </a:t>
            </a:r>
            <a:r>
              <a:rPr lang="en-US" b="0" baseline="0" dirty="0" smtClean="0"/>
              <a:t>“Take </a:t>
            </a:r>
            <a:r>
              <a:rPr lang="en-US" b="0" baseline="0" dirty="0"/>
              <a:t>a STEP in the right </a:t>
            </a:r>
            <a:r>
              <a:rPr lang="en-US" b="0" baseline="0" dirty="0" smtClean="0"/>
              <a:t>direction.”</a:t>
            </a:r>
          </a:p>
          <a:p>
            <a:pPr marL="457200" indent="-171450">
              <a:buFont typeface="Arial" panose="020B0604020202020204" pitchFamily="34" charset="0"/>
              <a:buChar char="•"/>
            </a:pPr>
            <a:r>
              <a:rPr lang="en-US" baseline="0" dirty="0" smtClean="0"/>
              <a:t>Recognize possible sources of germs,</a:t>
            </a:r>
          </a:p>
          <a:p>
            <a:pPr marL="457200" indent="-171450">
              <a:buFont typeface="Arial" panose="020B0604020202020204" pitchFamily="34" charset="0"/>
              <a:buChar char="•"/>
            </a:pPr>
            <a:r>
              <a:rPr lang="en-US" baseline="0" dirty="0" smtClean="0"/>
              <a:t>Be mindful of how germs can be transmitted to people,</a:t>
            </a:r>
          </a:p>
          <a:p>
            <a:pPr marL="457200" indent="-171450">
              <a:buFont typeface="Arial" panose="020B0604020202020204" pitchFamily="34" charset="0"/>
              <a:buChar char="•"/>
            </a:pPr>
            <a:r>
              <a:rPr lang="en-US" baseline="0" dirty="0" smtClean="0"/>
              <a:t>Stop germs from entering your body, and</a:t>
            </a:r>
          </a:p>
          <a:p>
            <a:pPr marL="457200" indent="-171450">
              <a:buFont typeface="Arial" panose="020B0604020202020204" pitchFamily="34" charset="0"/>
              <a:buChar char="•"/>
            </a:pPr>
            <a:r>
              <a:rPr lang="en-US" b="0" baseline="0" dirty="0" smtClean="0"/>
              <a:t>Prevent </a:t>
            </a:r>
            <a:r>
              <a:rPr lang="en-US" b="0" baseline="0" dirty="0"/>
              <a:t>zoonoses by </a:t>
            </a:r>
            <a:r>
              <a:rPr lang="en-US" b="0" strike="noStrike" baseline="0" dirty="0" smtClean="0"/>
              <a:t>washing</a:t>
            </a:r>
            <a:r>
              <a:rPr lang="en-US" b="0" baseline="0" dirty="0" smtClean="0"/>
              <a:t> </a:t>
            </a:r>
            <a:r>
              <a:rPr lang="en-US" b="0" baseline="0" dirty="0"/>
              <a:t>your hands often, </a:t>
            </a:r>
            <a:r>
              <a:rPr lang="en-US" b="0" baseline="0" dirty="0" smtClean="0"/>
              <a:t>practicing good biosecurity, and talking to </a:t>
            </a:r>
            <a:r>
              <a:rPr lang="en-US" b="0" baseline="0" dirty="0"/>
              <a:t>your veterinarian </a:t>
            </a:r>
            <a:r>
              <a:rPr lang="en-US" b="0" baseline="0" dirty="0" smtClean="0"/>
              <a:t>about ways to keep your animals healthy.</a:t>
            </a:r>
            <a:endParaRPr lang="en-US" b="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76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You can also use the W.A.S.H. prevention strategy for zoonoses. </a:t>
            </a:r>
          </a:p>
          <a:p>
            <a:pPr marL="285750" indent="0">
              <a:buFontTx/>
              <a:buNone/>
            </a:pPr>
            <a:r>
              <a:rPr lang="en-US" sz="1200" b="1" kern="1200" baseline="0" dirty="0" smtClean="0">
                <a:solidFill>
                  <a:schemeClr val="tx1"/>
                </a:solidFill>
                <a:latin typeface="+mn-lt"/>
                <a:ea typeface="+mn-ea"/>
                <a:cs typeface="+mn-cs"/>
              </a:rPr>
              <a:t>W: </a:t>
            </a:r>
            <a:r>
              <a:rPr lang="en-US" sz="1200" b="0" u="sng" kern="1200" baseline="0" dirty="0" smtClean="0">
                <a:solidFill>
                  <a:schemeClr val="tx1"/>
                </a:solidFill>
                <a:latin typeface="+mn-lt"/>
                <a:ea typeface="+mn-ea"/>
                <a:cs typeface="+mn-cs"/>
              </a:rPr>
              <a:t>W</a:t>
            </a:r>
            <a:r>
              <a:rPr lang="en-US" sz="1200" u="sng" kern="1200" baseline="0" dirty="0" smtClean="0">
                <a:solidFill>
                  <a:schemeClr val="tx1"/>
                </a:solidFill>
                <a:latin typeface="+mn-lt"/>
                <a:ea typeface="+mn-ea"/>
                <a:cs typeface="+mn-cs"/>
              </a:rPr>
              <a:t>ash</a:t>
            </a:r>
            <a:r>
              <a:rPr lang="en-US" sz="1200" kern="1200" baseline="0" dirty="0" smtClean="0">
                <a:solidFill>
                  <a:schemeClr val="tx1"/>
                </a:solidFill>
                <a:latin typeface="+mn-lt"/>
                <a:ea typeface="+mn-ea"/>
                <a:cs typeface="+mn-cs"/>
              </a:rPr>
              <a:t> your hands often, especially after you touch animals or body fluids like saliva, urine, or manure. Also keep animal areas clean. Pick up manure regularly. </a:t>
            </a:r>
          </a:p>
          <a:p>
            <a:pPr marL="285750" indent="0">
              <a:buFontTx/>
              <a:buNone/>
            </a:pPr>
            <a:r>
              <a:rPr lang="en-US" sz="1200" b="1" kern="1200" baseline="0" dirty="0" smtClean="0">
                <a:solidFill>
                  <a:schemeClr val="tx1"/>
                </a:solidFill>
                <a:latin typeface="+mn-lt"/>
                <a:ea typeface="+mn-ea"/>
                <a:cs typeface="+mn-cs"/>
              </a:rPr>
              <a:t>A: </a:t>
            </a:r>
            <a:r>
              <a:rPr lang="en-US" sz="1200" u="sng" kern="1200" baseline="0" dirty="0" smtClean="0">
                <a:solidFill>
                  <a:schemeClr val="tx1"/>
                </a:solidFill>
                <a:latin typeface="+mn-lt"/>
                <a:ea typeface="+mn-ea"/>
                <a:cs typeface="+mn-cs"/>
              </a:rPr>
              <a:t>Avoid</a:t>
            </a:r>
            <a:r>
              <a:rPr lang="en-US" sz="1200" kern="1200" baseline="0" dirty="0" smtClean="0">
                <a:solidFill>
                  <a:schemeClr val="tx1"/>
                </a:solidFill>
                <a:latin typeface="+mn-lt"/>
                <a:ea typeface="+mn-ea"/>
                <a:cs typeface="+mn-cs"/>
              </a:rPr>
              <a:t> livestock </a:t>
            </a:r>
            <a:r>
              <a:rPr lang="en-US" sz="1200" kern="1200" baseline="0" dirty="0">
                <a:solidFill>
                  <a:schemeClr val="tx1"/>
                </a:solidFill>
                <a:latin typeface="+mn-lt"/>
                <a:ea typeface="+mn-ea"/>
                <a:cs typeface="+mn-cs"/>
              </a:rPr>
              <a:t>or poultry if you </a:t>
            </a:r>
            <a:r>
              <a:rPr lang="en-US" sz="1200" kern="1200" baseline="0" dirty="0" smtClean="0">
                <a:solidFill>
                  <a:schemeClr val="tx1"/>
                </a:solidFill>
                <a:latin typeface="+mn-lt"/>
                <a:ea typeface="+mn-ea"/>
                <a:cs typeface="+mn-cs"/>
              </a:rPr>
              <a:t>have a weakened immune system. Also avoid </a:t>
            </a:r>
            <a:r>
              <a:rPr lang="en-US" sz="1200" kern="1200" baseline="0" dirty="0">
                <a:solidFill>
                  <a:schemeClr val="tx1"/>
                </a:solidFill>
                <a:latin typeface="+mn-lt"/>
                <a:ea typeface="+mn-ea"/>
                <a:cs typeface="+mn-cs"/>
              </a:rPr>
              <a:t>disease carrying </a:t>
            </a:r>
            <a:r>
              <a:rPr lang="en-US" sz="1200" kern="1200" baseline="0" dirty="0" smtClean="0">
                <a:solidFill>
                  <a:schemeClr val="tx1"/>
                </a:solidFill>
                <a:latin typeface="+mn-lt"/>
                <a:ea typeface="+mn-ea"/>
                <a:cs typeface="+mn-cs"/>
              </a:rPr>
              <a:t>insects and ticks. </a:t>
            </a:r>
          </a:p>
          <a:p>
            <a:pPr marL="285750" indent="0">
              <a:buFontTx/>
              <a:buNone/>
            </a:pPr>
            <a:r>
              <a:rPr lang="en-US" sz="1200" b="1" kern="1200" baseline="0" dirty="0"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Be </a:t>
            </a:r>
            <a:r>
              <a:rPr lang="en-US" sz="1200" u="sng" kern="1200" baseline="0" dirty="0" smtClean="0">
                <a:solidFill>
                  <a:schemeClr val="tx1"/>
                </a:solidFill>
                <a:latin typeface="+mn-lt"/>
                <a:ea typeface="+mn-ea"/>
                <a:cs typeface="+mn-cs"/>
              </a:rPr>
              <a:t>safe</a:t>
            </a:r>
            <a:r>
              <a:rPr lang="en-US" sz="1200" kern="1200" baseline="0" dirty="0" smtClean="0">
                <a:solidFill>
                  <a:schemeClr val="tx1"/>
                </a:solidFill>
                <a:latin typeface="+mn-lt"/>
                <a:ea typeface="+mn-ea"/>
                <a:cs typeface="+mn-cs"/>
              </a:rPr>
              <a:t> – wear protective clothing like coveralls, boots, and gloves when you work with animals, touch their manure, or deliver calves. Prepare and cook food safely. </a:t>
            </a:r>
          </a:p>
          <a:p>
            <a:pPr marL="285750" indent="0">
              <a:buFontTx/>
              <a:buNone/>
            </a:pPr>
            <a:r>
              <a:rPr lang="en-US" sz="1200" b="1" kern="1200" baseline="0" dirty="0" smtClean="0">
                <a:solidFill>
                  <a:schemeClr val="tx1"/>
                </a:solidFill>
                <a:latin typeface="+mn-lt"/>
                <a:ea typeface="+mn-ea"/>
                <a:cs typeface="+mn-cs"/>
              </a:rPr>
              <a:t>H: </a:t>
            </a:r>
            <a:r>
              <a:rPr lang="en-US" sz="1200" kern="1200" baseline="0" dirty="0" smtClean="0">
                <a:solidFill>
                  <a:schemeClr val="tx1"/>
                </a:solidFill>
                <a:latin typeface="+mn-lt"/>
                <a:ea typeface="+mn-ea"/>
                <a:cs typeface="+mn-cs"/>
              </a:rPr>
              <a:t>Stay </a:t>
            </a:r>
            <a:r>
              <a:rPr lang="en-US" sz="1200" u="sng" kern="1200" baseline="0" dirty="0" smtClean="0">
                <a:solidFill>
                  <a:schemeClr val="tx1"/>
                </a:solidFill>
                <a:latin typeface="+mn-lt"/>
                <a:ea typeface="+mn-ea"/>
                <a:cs typeface="+mn-cs"/>
              </a:rPr>
              <a:t>healthy</a:t>
            </a:r>
            <a:r>
              <a:rPr lang="en-US" sz="1200" kern="1200" baseline="0" dirty="0" smtClean="0">
                <a:solidFill>
                  <a:schemeClr val="tx1"/>
                </a:solidFill>
                <a:latin typeface="+mn-lt"/>
                <a:ea typeface="+mn-ea"/>
                <a:cs typeface="+mn-cs"/>
              </a:rPr>
              <a:t> – work with your veterinarian </a:t>
            </a:r>
            <a:r>
              <a:rPr lang="en-US" sz="1200" kern="1200" baseline="0" dirty="0">
                <a:solidFill>
                  <a:schemeClr val="tx1"/>
                </a:solidFill>
                <a:latin typeface="+mn-lt"/>
                <a:ea typeface="+mn-ea"/>
                <a:cs typeface="+mn-cs"/>
              </a:rPr>
              <a:t>to keep your </a:t>
            </a:r>
            <a:r>
              <a:rPr lang="en-US" sz="1200" kern="1200" baseline="0" dirty="0" smtClean="0">
                <a:solidFill>
                  <a:schemeClr val="tx1"/>
                </a:solidFill>
                <a:latin typeface="+mn-lt"/>
                <a:ea typeface="+mn-ea"/>
                <a:cs typeface="+mn-cs"/>
              </a:rPr>
              <a:t>animals healthy; also protect yourself and your family. </a:t>
            </a:r>
            <a:endParaRPr lang="en-US" sz="1200" kern="1200" baseline="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47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dirty="0" smtClean="0"/>
              <a:t>remember that zoonoses can</a:t>
            </a:r>
            <a:r>
              <a:rPr lang="en-US" baseline="0" dirty="0" smtClean="0"/>
              <a:t> </a:t>
            </a:r>
            <a:r>
              <a:rPr lang="en-US" baseline="0" dirty="0"/>
              <a:t>affect animals and </a:t>
            </a:r>
            <a:r>
              <a:rPr lang="en-US" baseline="0" dirty="0" smtClean="0"/>
              <a:t>people, including you, your family, and people that work on or visit your farm. Make sure your animals stay healthy, and take simple precautions to decrease your chance of getting sick.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BF6BC-5369-477A-A2A2-A3327DD49840}" type="slidenum">
              <a:rPr lang="en-US" smtClean="0"/>
              <a:t>26</a:t>
            </a:fld>
            <a:endParaRPr lang="en-US"/>
          </a:p>
        </p:txBody>
      </p:sp>
    </p:spTree>
    <p:extLst>
      <p:ext uri="{BB962C8B-B14F-4D97-AF65-F5344CB8AC3E}">
        <p14:creationId xmlns:p14="http://schemas.microsoft.com/office/powerpoint/2010/main" val="404358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541463"/>
            <a:ext cx="5543551" cy="4159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Why should we be concerned about </a:t>
            </a:r>
            <a:r>
              <a:rPr lang="en-US" dirty="0" smtClean="0"/>
              <a:t>zoonoses?</a:t>
            </a:r>
            <a:r>
              <a:rPr lang="en-US" baseline="0" dirty="0" smtClean="0"/>
              <a:t> Well, there are a lot of reasons. People who get sick can miss time at work. Zoonoses can also cause long term (chronic) conditions. Less commonly, some zoonoses cause death. In animals, zoonoses cause illness or death, leading to production losses with </a:t>
            </a:r>
            <a:r>
              <a:rPr lang="en-US" dirty="0" smtClean="0"/>
              <a:t>financial </a:t>
            </a:r>
            <a:r>
              <a:rPr lang="en-US" dirty="0"/>
              <a:t>and economic impacts. </a:t>
            </a:r>
            <a:r>
              <a:rPr lang="en-US" dirty="0" smtClean="0"/>
              <a:t>Nationally,</a:t>
            </a:r>
            <a:r>
              <a:rPr lang="en-US" baseline="0" dirty="0" smtClean="0"/>
              <a:t> disease outbreaks can lead to trade restrictions and damage to the reputation of U.S. livestock producers. </a:t>
            </a:r>
            <a:r>
              <a:rPr lang="en-US" dirty="0" smtClean="0"/>
              <a:t>Zoonoses also </a:t>
            </a:r>
            <a:r>
              <a:rPr lang="en-US" dirty="0"/>
              <a:t>impact </a:t>
            </a:r>
            <a:r>
              <a:rPr lang="en-US" dirty="0" smtClean="0"/>
              <a:t>public health. People</a:t>
            </a:r>
            <a:r>
              <a:rPr lang="en-US" baseline="0" dirty="0" smtClean="0"/>
              <a:t> can become ill after consuming contaminated animal products, like meat, milk, or eggs, or after visiting a farm. </a:t>
            </a:r>
            <a:endParaRPr lang="en-US" dirty="0" smtClean="0"/>
          </a:p>
          <a:p>
            <a:pPr marL="0" indent="0">
              <a:buNone/>
            </a:pPr>
            <a:endParaRPr lang="en-US" dirty="0" smtClean="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 Zoonoses Intro and Overview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3F8F2C5-9054-4215-A8D2-0EC82EC57FB1}"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5535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2044700"/>
            <a:ext cx="7351713" cy="5514975"/>
          </a:xfrm>
        </p:spPr>
      </p:sp>
      <p:sp>
        <p:nvSpPr>
          <p:cNvPr id="3" name="Notes Placeholder 2"/>
          <p:cNvSpPr>
            <a:spLocks noGrp="1"/>
          </p:cNvSpPr>
          <p:nvPr>
            <p:ph type="body" idx="1"/>
          </p:nvPr>
        </p:nvSpPr>
        <p:spPr/>
        <p:txBody>
          <a:bodyPr/>
          <a:lstStyle/>
          <a:p>
            <a:pPr marL="0" indent="0" defTabSz="914132">
              <a:buFontTx/>
              <a:buNone/>
              <a:defRPr/>
            </a:pPr>
            <a:r>
              <a:rPr lang="en-US" dirty="0" smtClean="0"/>
              <a:t>Why are you, your family, and people working on your farm more</a:t>
            </a:r>
            <a:r>
              <a:rPr lang="en-US" baseline="0" dirty="0" smtClean="0"/>
              <a:t> likely to get sick? Because people who live near or work with animals, or their environments, spend a lot of time with animals. When you’re caring for animals, by feeding, cleaning up, or moving them, you have a greater chance of coming into contact with germs that cause zoonoses. But, you can take precautions to lessen your risk of getting sick. </a:t>
            </a:r>
          </a:p>
          <a:p>
            <a:pPr marL="0" marR="0" lvl="0" indent="0" algn="l" defTabSz="914132"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132"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Photos: Left: https://www.shutterstock.com/image-photo/agriculture-industry-farming-people-animal-husbandry-548279158; Middle: </a:t>
            </a:r>
            <a:r>
              <a:rPr kumimoji="0" lang="en-US" sz="800" b="0" i="0" u="none" strike="noStrike" kern="1200" cap="none" spc="0" normalizeH="0" baseline="0" noProof="0" dirty="0" err="1" smtClean="0">
                <a:ln>
                  <a:noFill/>
                </a:ln>
                <a:solidFill>
                  <a:prstClr val="black"/>
                </a:solidFill>
                <a:effectLst/>
                <a:uLnTx/>
                <a:uFillTx/>
                <a:latin typeface="Calibri"/>
                <a:ea typeface="+mn-ea"/>
                <a:cs typeface="+mn-cs"/>
              </a:rPr>
              <a:t>Marzena</a:t>
            </a:r>
            <a:r>
              <a:rPr kumimoji="0" lang="en-US" sz="800" b="0" i="0" u="none" strike="noStrike" kern="1200" cap="none" spc="0" normalizeH="0" baseline="0" noProof="0" dirty="0" smtClean="0">
                <a:ln>
                  <a:noFill/>
                </a:ln>
                <a:solidFill>
                  <a:prstClr val="black"/>
                </a:solidFill>
                <a:effectLst/>
                <a:uLnTx/>
                <a:uFillTx/>
                <a:latin typeface="Calibri"/>
                <a:ea typeface="+mn-ea"/>
                <a:cs typeface="+mn-cs"/>
              </a:rPr>
              <a:t> P. from Pixabay at https://pixabay.com/photos/human-horse-walk-spring-nature-5074978/; Right: https://www.shutterstock.com/image-photo/little-girl-holding-small-goat-83331634</a:t>
            </a:r>
          </a:p>
          <a:p>
            <a:pPr marL="0" indent="0" defTabSz="914132">
              <a:buFontTx/>
              <a:buNone/>
              <a:defRPr/>
            </a:pPr>
            <a:endParaRPr lang="en-US" baseline="0" dirty="0" smtClean="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Intro and Overview</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0405E-CE2D-4614-9435-B4CB4066D9E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9358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541463"/>
            <a:ext cx="5543551" cy="4159250"/>
          </a:xfrm>
        </p:spPr>
      </p:sp>
      <p:sp>
        <p:nvSpPr>
          <p:cNvPr id="3" name="Notes Placeholder 2"/>
          <p:cNvSpPr>
            <a:spLocks noGrp="1"/>
          </p:cNvSpPr>
          <p:nvPr>
            <p:ph type="body" idx="1"/>
          </p:nvPr>
        </p:nvSpPr>
        <p:spPr/>
        <p:txBody>
          <a:bodyPr/>
          <a:lstStyle/>
          <a:p>
            <a:pPr marL="0" marR="0" lvl="0" indent="0" algn="l" defTabSz="914132" rtl="0" eaLnBrk="0" fontAlgn="base" latinLnBrk="0" hangingPunct="0">
              <a:lnSpc>
                <a:spcPct val="100000"/>
              </a:lnSpc>
              <a:spcBef>
                <a:spcPct val="30000"/>
              </a:spcBef>
              <a:spcAft>
                <a:spcPct val="0"/>
              </a:spcAft>
              <a:buClrTx/>
              <a:buSzTx/>
              <a:buFontTx/>
              <a:buNone/>
              <a:tabLst/>
              <a:defRPr/>
            </a:pPr>
            <a:r>
              <a:rPr lang="en-US" altLang="en-US" dirty="0" smtClean="0">
                <a:cs typeface="Times New Roman" panose="02020603050405020304" pitchFamily="18" charset="0"/>
              </a:rPr>
              <a:t>Zoonoses</a:t>
            </a:r>
            <a:r>
              <a:rPr lang="en-US" altLang="en-US" baseline="0" dirty="0" smtClean="0">
                <a:cs typeface="Times New Roman" panose="02020603050405020304" pitchFamily="18" charset="0"/>
              </a:rPr>
              <a:t> can cause anyone to get sick. But s</a:t>
            </a:r>
            <a:r>
              <a:rPr lang="en-US" altLang="en-US" dirty="0" smtClean="0">
                <a:cs typeface="Times New Roman" panose="02020603050405020304" pitchFamily="18" charset="0"/>
              </a:rPr>
              <a:t>ome</a:t>
            </a:r>
            <a:r>
              <a:rPr lang="en-US" altLang="en-US" baseline="0" dirty="0" smtClean="0">
                <a:cs typeface="Times New Roman" panose="02020603050405020304" pitchFamily="18" charset="0"/>
              </a:rPr>
              <a:t> people are more likely to get </a:t>
            </a:r>
            <a:r>
              <a:rPr lang="en-US" altLang="en-US" i="1" baseline="0" dirty="0" smtClean="0">
                <a:cs typeface="Times New Roman" panose="02020603050405020304" pitchFamily="18" charset="0"/>
              </a:rPr>
              <a:t>very</a:t>
            </a:r>
            <a:r>
              <a:rPr lang="en-US" altLang="en-US" baseline="0" dirty="0" smtClean="0">
                <a:cs typeface="Times New Roman" panose="02020603050405020304" pitchFamily="18" charset="0"/>
              </a:rPr>
              <a:t> sick compared to others, like people with a weakened ability to fight germs. This includes children (especially those under age 5), pregnant women, people over age 65, and people with long term illnesses like diabetes. People who are taking medicines that make their immune systems less effective are also more likely to get very sick, as are people receiving chemotherapy. </a:t>
            </a:r>
            <a:endParaRPr lang="en-US" altLang="en-US" dirty="0" smtClean="0">
              <a:cs typeface="Times New Roman" panose="02020603050405020304" pitchFamily="18" charset="0"/>
            </a:endParaRPr>
          </a:p>
          <a:p>
            <a:pPr marL="0" indent="0">
              <a:buFontTx/>
              <a:buNone/>
            </a:pPr>
            <a:endParaRPr lang="en-US" altLang="en-US" sz="1100" b="0" dirty="0" smtClean="0">
              <a:cs typeface="Times New Roman" panose="02020603050405020304" pitchFamily="18" charset="0"/>
            </a:endParaRPr>
          </a:p>
          <a:p>
            <a:pPr marL="0" indent="0">
              <a:buFontTx/>
              <a:buNone/>
            </a:pPr>
            <a:r>
              <a:rPr lang="en-US" altLang="en-US" sz="800" b="0" dirty="0" smtClean="0">
                <a:cs typeface="Times New Roman" panose="02020603050405020304" pitchFamily="18" charset="0"/>
              </a:rPr>
              <a:t>Photos: Left: https://www.shutterstock.com/image-photo/girl-hugging-lamb-on-farm-444343156;</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Middle left: Pregnant</a:t>
            </a:r>
            <a:r>
              <a:rPr lang="en-US" altLang="en-US" sz="800" b="0" baseline="0" dirty="0" smtClean="0">
                <a:cs typeface="Times New Roman" panose="02020603050405020304" pitchFamily="18" charset="0"/>
              </a:rPr>
              <a:t> woman from Pixabay</a:t>
            </a:r>
            <a:r>
              <a:rPr lang="en-US" altLang="en-US" sz="800" b="0" dirty="0" smtClean="0">
                <a:cs typeface="Times New Roman" panose="02020603050405020304" pitchFamily="18" charset="0"/>
              </a:rPr>
              <a:t>;</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Middle right:</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https://www.shutterstock.com/image-photo/rugged-old-farmer-portrait-144535121;</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Right:</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https://www.shutterstock.com/image-photo/white-round</a:t>
            </a:r>
            <a:r>
              <a:rPr lang="en-US" altLang="en-US" sz="800" dirty="0" smtClean="0">
                <a:cs typeface="Times New Roman" panose="02020603050405020304" pitchFamily="18" charset="0"/>
              </a:rPr>
              <a:t>-pills-pouring-out-medicine-1304462122</a:t>
            </a:r>
          </a:p>
          <a:p>
            <a:pPr marL="0" indent="0">
              <a:buFontTx/>
              <a:buNone/>
            </a:pPr>
            <a:endParaRPr lang="en-US" altLang="en-US" sz="1100" dirty="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Zoonoses of Livestock and Poultry: Intro and Overview</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7CC67-32EC-458D-91AE-40B178F7C3C3}" type="datetime1">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8BF6BC-5369-477A-A2A2-A3327DD49840}"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7312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altLang="en-US" dirty="0" smtClean="0">
                <a:cs typeface="Times New Roman" panose="02020603050405020304" pitchFamily="18" charset="0"/>
              </a:rPr>
              <a:t>It’s important to remember that people or animals must </a:t>
            </a:r>
            <a:r>
              <a:rPr lang="en-US" altLang="en-US" i="1" dirty="0" smtClean="0">
                <a:cs typeface="Times New Roman" panose="02020603050405020304" pitchFamily="18" charset="0"/>
              </a:rPr>
              <a:t>breathe in, touch, or swallow </a:t>
            </a:r>
            <a:r>
              <a:rPr lang="en-US" altLang="en-US" dirty="0" smtClean="0">
                <a:cs typeface="Times New Roman" panose="02020603050405020304" pitchFamily="18" charset="0"/>
              </a:rPr>
              <a:t>germs that cause zoonoses</a:t>
            </a:r>
            <a:r>
              <a:rPr lang="en-US" altLang="en-US" baseline="0" dirty="0" smtClean="0">
                <a:cs typeface="Times New Roman" panose="02020603050405020304" pitchFamily="18" charset="0"/>
              </a:rPr>
              <a:t> in order to get sick. Let’s look at how germs get into the body in more detail. </a:t>
            </a:r>
          </a:p>
          <a:p>
            <a:pPr defTabSz="914266">
              <a:defRPr/>
            </a:pPr>
            <a:endParaRPr lang="en-US" altLang="en-US" baseline="0" dirty="0" smtClean="0">
              <a:cs typeface="Times New Roman" panose="02020603050405020304" pitchFamily="18" charset="0"/>
            </a:endParaRPr>
          </a:p>
          <a:p>
            <a:pPr defTabSz="914266">
              <a:defRPr/>
            </a:pPr>
            <a:endParaRPr lang="en-US"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B1B9FB9B-ECFA-4270-954E-B67A57B62831}"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77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266">
              <a:buFontTx/>
              <a:buNone/>
              <a:defRPr/>
            </a:pPr>
            <a:r>
              <a:rPr lang="en-US" dirty="0" smtClean="0"/>
              <a:t>Germs can enter the body through the skin, or through the eyes, nose, or mouth. </a:t>
            </a:r>
          </a:p>
          <a:p>
            <a:pPr marL="457200" indent="-171450" defTabSz="914266">
              <a:buFont typeface="Arial" panose="020B0604020202020204" pitchFamily="34" charset="0"/>
              <a:buChar char="•"/>
              <a:defRPr/>
            </a:pPr>
            <a:r>
              <a:rPr lang="en-US" dirty="0" smtClean="0"/>
              <a:t>Most</a:t>
            </a:r>
            <a:r>
              <a:rPr lang="en-US" baseline="0" dirty="0" smtClean="0"/>
              <a:t> germs can’t get through unbroken skin. There must be a bite or scratch, or you can get stuck with a dirty needle. Germs also enter the body through cuts, scrapes, and chapped or broken skin. </a:t>
            </a:r>
          </a:p>
          <a:p>
            <a:pPr marL="457200" indent="-171450" defTabSz="914266">
              <a:buFont typeface="Arial" panose="020B0604020202020204" pitchFamily="34" charset="0"/>
              <a:buChar char="•"/>
              <a:defRPr/>
            </a:pPr>
            <a:r>
              <a:rPr lang="en-US" baseline="0" dirty="0" smtClean="0"/>
              <a:t>You can breathe in germs in the air. Also, the lining of the eyes, nose, and mouth (known as mucous membranes) are very thin and can have tiny tears in them. When people touch their mucous membranes with dirty hands, or dirty clothing like a handkerchief, germs can get through.</a:t>
            </a:r>
          </a:p>
          <a:p>
            <a:pPr marL="457200" indent="-171450" defTabSz="914266">
              <a:buFont typeface="Arial" panose="020B0604020202020204" pitchFamily="34" charset="0"/>
              <a:buChar char="•"/>
              <a:defRPr/>
            </a:pPr>
            <a:r>
              <a:rPr lang="en-US" baseline="0" dirty="0" smtClean="0"/>
              <a:t>You can swallow germs if your hands are dirty, and germs get onto your food or water, or if the food or water is contaminated with manure. Raw or undercooked meat, raw eggs, and raw or unpasteurized dairy products from infected animals can also contain germs. </a:t>
            </a:r>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82853D18-52FE-4887-9CD9-A35AE7B5C68E}"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435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1979613"/>
            <a:ext cx="7118351" cy="5340350"/>
          </a:xfrm>
        </p:spPr>
      </p:sp>
      <p:sp>
        <p:nvSpPr>
          <p:cNvPr id="3" name="Notes Placeholder 2"/>
          <p:cNvSpPr>
            <a:spLocks noGrp="1"/>
          </p:cNvSpPr>
          <p:nvPr>
            <p:ph type="body" idx="1"/>
          </p:nvPr>
        </p:nvSpPr>
        <p:spPr/>
        <p:txBody>
          <a:bodyPr/>
          <a:lstStyle/>
          <a:p>
            <a:pPr marL="0" indent="0">
              <a:buNone/>
            </a:pPr>
            <a:r>
              <a:rPr lang="en-US" dirty="0" smtClean="0"/>
              <a:t>In people,</a:t>
            </a:r>
            <a:r>
              <a:rPr lang="en-US" baseline="0" dirty="0" smtClean="0"/>
              <a:t> s</a:t>
            </a:r>
            <a:r>
              <a:rPr lang="en-US" dirty="0" smtClean="0"/>
              <a:t>ome zoonoses cause no signs of disease, while others are mild.</a:t>
            </a:r>
            <a:r>
              <a:rPr lang="en-US" baseline="0" dirty="0" smtClean="0"/>
              <a:t> For example, they may result in small skin lesions that heal on their own, or flu-like illness that we think of as a “seasonal bug.” But, some zoonoses cause serious respiratory or intestinal disease, and may require hospitalization. Others lead to illness or miscarriage in pregnant women. Zoonoses cause similar </a:t>
            </a:r>
            <a:r>
              <a:rPr lang="en-US" dirty="0" smtClean="0"/>
              <a:t>health impacts in sheep and goats—they may</a:t>
            </a:r>
            <a:r>
              <a:rPr lang="en-US" baseline="0" dirty="0" smtClean="0"/>
              <a:t> get a little sick, very sick, or even die. </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Header Placeholder 3"/>
          <p:cNvSpPr>
            <a:spLocks noGrp="1"/>
          </p:cNvSpPr>
          <p:nvPr>
            <p:ph type="hdr" sz="quarter"/>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 Zoonoses Intro and Overview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EC1A5DC6-1206-4AF4-AADC-CFC6C96D73FF}"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88139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6714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Next,</a:t>
            </a:r>
            <a:r>
              <a:rPr lang="en-US" baseline="0" dirty="0" smtClean="0"/>
              <a:t> we’ll look more closely at some of the sources of germs that cause zoonoses.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62AF6-C65D-48D6-97C2-B4BA3E2B529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2930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4000"/>
            <a:ext cx="8407893" cy="4876800"/>
          </a:xfrm>
        </p:spPr>
        <p:txBody>
          <a:bodyPr/>
          <a:lstStyle>
            <a:lvl1pPr>
              <a:defRPr/>
            </a:lvl1pPr>
            <a:lvl2pPr>
              <a:defRPr/>
            </a:lvl2pPr>
            <a:lvl3pPr marL="974725" indent="-27305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6" name="Slide Number Placeholder 5"/>
          <p:cNvSpPr>
            <a:spLocks noGrp="1"/>
          </p:cNvSpPr>
          <p:nvPr>
            <p:ph type="sldNum" sz="quarter" idx="12"/>
          </p:nvPr>
        </p:nvSpPr>
        <p:spPr>
          <a:ln/>
        </p:spPr>
        <p:txBody>
          <a:bodyPr/>
          <a:lstStyle>
            <a:lvl1pPr>
              <a:defRPr/>
            </a:lvl1pPr>
          </a:lstStyle>
          <a:p>
            <a:fld id="{1204CCEE-86B1-4604-972B-21515FDC2B6B}" type="slidenum">
              <a:rPr lang="en-US" altLang="en-US" smtClean="0"/>
              <a:pPr/>
              <a:t>‹#›</a:t>
            </a:fld>
            <a:endParaRPr lang="en-US" altLang="en-US"/>
          </a:p>
        </p:txBody>
      </p:sp>
    </p:spTree>
    <p:extLst>
      <p:ext uri="{BB962C8B-B14F-4D97-AF65-F5344CB8AC3E}">
        <p14:creationId xmlns:p14="http://schemas.microsoft.com/office/powerpoint/2010/main" val="200803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89998496"/>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6791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9883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ln/>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941003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ln/>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a:ln/>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480872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a:ln/>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82401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24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
        <p:nvSpPr>
          <p:cNvPr id="8" name="Footer Placeholder 11"/>
          <p:cNvSpPr>
            <a:spLocks noGrp="1"/>
          </p:cNvSpPr>
          <p:nvPr>
            <p:ph type="ftr" sz="quarter" idx="12"/>
          </p:nvPr>
        </p:nvSpPr>
        <p:spPr/>
        <p:txBody>
          <a:bodyPr/>
          <a:lstStyle>
            <a:lvl1pPr>
              <a:defRPr>
                <a:solidFill>
                  <a:schemeClr val="bg2"/>
                </a:solidFill>
              </a:defRPr>
            </a:lvl1pPr>
          </a:lstStyle>
          <a:p>
            <a:endParaRPr lang="en-US">
              <a:solidFill>
                <a:prstClr val="black">
                  <a:tint val="75000"/>
                </a:prstClr>
              </a:solidFill>
            </a:endParaRPr>
          </a:p>
        </p:txBody>
      </p:sp>
      <p:pic>
        <p:nvPicPr>
          <p:cNvPr id="9" name="Picture 8"/>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37394" y="6184247"/>
            <a:ext cx="328807" cy="457494"/>
          </a:xfrm>
          <a:prstGeom prst="rect">
            <a:avLst/>
          </a:prstGeom>
        </p:spPr>
      </p:pic>
    </p:spTree>
    <p:extLst>
      <p:ext uri="{BB962C8B-B14F-4D97-AF65-F5344CB8AC3E}">
        <p14:creationId xmlns:p14="http://schemas.microsoft.com/office/powerpoint/2010/main" val="16213608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9" name="Picture 8"/>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897264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4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9" name="Picture 8"/>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26786979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2892277"/>
            <a:ext cx="1600201" cy="1645920"/>
          </a:xfrm>
        </p:spPr>
        <p:txBody>
          <a:bodyPr anchor="ctr"/>
          <a:lstStyle>
            <a:lvl1pPr marL="0" indent="0">
              <a:buNone/>
              <a:defRPr sz="24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2522028"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9" name="Picture 8"/>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29099055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6" name="Rectangle 5"/>
          <p:cNvSpPr/>
          <p:nvPr/>
        </p:nvSpPr>
        <p:spPr>
          <a:xfrm>
            <a:off x="7010400" y="150816"/>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Content Placeholder 2"/>
          <p:cNvSpPr>
            <a:spLocks noGrp="1"/>
          </p:cNvSpPr>
          <p:nvPr>
            <p:ph idx="1"/>
          </p:nvPr>
        </p:nvSpPr>
        <p:spPr>
          <a:xfrm>
            <a:off x="609600" y="304804"/>
            <a:ext cx="5867400" cy="6051549"/>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240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700" spc="113"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050" b="1" kern="1200" smtClean="0">
                <a:solidFill>
                  <a:srgbClr val="5081AE"/>
                </a:solidFill>
                <a:latin typeface="Verdana" panose="020B0604030504040204" pitchFamily="34" charset="0"/>
                <a:ea typeface="+mn-ea"/>
                <a:cs typeface="+mn-cs"/>
              </a:defRPr>
            </a:lvl1pPr>
          </a:lstStyle>
          <a:p>
            <a:fld id="{B7C74CB7-A0B9-4B92-A751-2B1D87D191A1}" type="slidenum">
              <a:rPr>
                <a:solidFill>
                  <a:prstClr val="black">
                    <a:tint val="75000"/>
                  </a:prstClr>
                </a:solidFill>
              </a:rPr>
              <a:pPr/>
              <a:t>‹#›</a:t>
            </a:fld>
            <a:endParaRPr>
              <a:solidFill>
                <a:prstClr val="black">
                  <a:tint val="75000"/>
                </a:prstClr>
              </a:solidFill>
            </a:endParaRPr>
          </a:p>
        </p:txBody>
      </p:sp>
      <p:pic>
        <p:nvPicPr>
          <p:cNvPr id="12" name="Picture 11"/>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372416497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5012129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5" y="311972"/>
            <a:ext cx="5502133" cy="599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37790108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7"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18311573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1500" spc="113"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050" b="1" kern="1200">
                <a:solidFill>
                  <a:srgbClr val="5081AE"/>
                </a:solidFill>
                <a:latin typeface="Verdana" panose="020B0604030504040204" pitchFamily="34" charset="0"/>
                <a:ea typeface="+mn-ea"/>
                <a:cs typeface="+mn-cs"/>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2974952378"/>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61544" y="6308730"/>
            <a:ext cx="460248" cy="339723"/>
          </a:xfrm>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
        <p:nvSpPr>
          <p:cNvPr id="9" name="Footer Placeholder 4"/>
          <p:cNvSpPr>
            <a:spLocks noGrp="1"/>
          </p:cNvSpPr>
          <p:nvPr>
            <p:ph type="ftr" sz="quarter" idx="11"/>
          </p:nvPr>
        </p:nvSpPr>
        <p:spPr>
          <a:xfrm>
            <a:off x="7140754" y="6377158"/>
            <a:ext cx="1479176" cy="274638"/>
          </a:xfrm>
          <a:ln/>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263161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8" name="Footer Placeholder 4"/>
          <p:cNvSpPr>
            <a:spLocks noGrp="1"/>
          </p:cNvSpPr>
          <p:nvPr>
            <p:ph type="ftr" sz="quarter" idx="11"/>
          </p:nvPr>
        </p:nvSpPr>
        <p:spPr>
          <a:ln/>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a:ln/>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29574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a:ln/>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212660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Tree>
    <p:extLst>
      <p:ext uri="{BB962C8B-B14F-4D97-AF65-F5344CB8AC3E}">
        <p14:creationId xmlns:p14="http://schemas.microsoft.com/office/powerpoint/2010/main" val="13649439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41329"/>
            <a:ext cx="7772400" cy="684213"/>
          </a:xfrm>
        </p:spPr>
        <p:txBody>
          <a:bodyPr/>
          <a:lstStyle/>
          <a:p>
            <a:r>
              <a:rPr lang="en-US"/>
              <a:t>Click to edit Master title style</a:t>
            </a:r>
          </a:p>
        </p:txBody>
      </p:sp>
      <p:sp>
        <p:nvSpPr>
          <p:cNvPr id="3" name="Text Placeholder 2"/>
          <p:cNvSpPr>
            <a:spLocks noGrp="1"/>
          </p:cNvSpPr>
          <p:nvPr>
            <p:ph type="body" sz="half" idx="1"/>
          </p:nvPr>
        </p:nvSpPr>
        <p:spPr>
          <a:xfrm>
            <a:off x="914400" y="1600204"/>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4"/>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2"/>
          </p:nvPr>
        </p:nvSpPr>
        <p:spPr>
          <a:xfrm>
            <a:off x="149711" y="6204269"/>
            <a:ext cx="528021" cy="457200"/>
          </a:xfrm>
        </p:spPr>
        <p:txBody>
          <a:bodyPr/>
          <a:lstStyle>
            <a:lvl1pPr>
              <a:defRPr/>
            </a:lvl1pPr>
          </a:lstStyle>
          <a:p>
            <a:fld id="{B7C74CB7-A0B9-4B92-A751-2B1D87D191A1}" type="slidenum">
              <a:rPr smtClean="0">
                <a:solidFill>
                  <a:prstClr val="black">
                    <a:tint val="75000"/>
                  </a:prstClr>
                </a:solidFill>
              </a:rPr>
              <a:pPr/>
              <a:t>‹#›</a:t>
            </a:fld>
            <a:endParaRPr>
              <a:solidFill>
                <a:prstClr val="black">
                  <a:tint val="75000"/>
                </a:prstClr>
              </a:solidFill>
            </a:endParaRPr>
          </a:p>
        </p:txBody>
      </p:sp>
      <p:sp>
        <p:nvSpPr>
          <p:cNvPr id="10" name="Footer Placeholder 2"/>
          <p:cNvSpPr>
            <a:spLocks noGrp="1"/>
          </p:cNvSpPr>
          <p:nvPr>
            <p:ph type="ftr" sz="quarter" idx="11"/>
          </p:nvPr>
        </p:nvSpPr>
        <p:spPr>
          <a:xfrm>
            <a:off x="7140754" y="6377158"/>
            <a:ext cx="1479176" cy="274638"/>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38965241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4000"/>
            <a:ext cx="8407893" cy="4876800"/>
          </a:xfrm>
        </p:spPr>
        <p:txBody>
          <a:bodyPr/>
          <a:lstStyle>
            <a:lvl1pPr>
              <a:defRPr/>
            </a:lvl1pPr>
            <a:lvl2pPr>
              <a:defRPr/>
            </a:lvl2pPr>
            <a:lvl3pPr marL="974725" indent="-273050">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6" name="Slide Number Placeholder 5"/>
          <p:cNvSpPr>
            <a:spLocks noGrp="1"/>
          </p:cNvSpPr>
          <p:nvPr>
            <p:ph type="sldNum" sz="quarter" idx="12"/>
          </p:nvPr>
        </p:nvSpPr>
        <p:spPr>
          <a:ln/>
        </p:spPr>
        <p:txBody>
          <a:bodyPr/>
          <a:lstStyle>
            <a:lvl1pPr>
              <a:defRPr/>
            </a:lvl1pPr>
          </a:lstStyle>
          <a:p>
            <a:fld id="{1204CCEE-86B1-4604-972B-21515FDC2B6B}" type="slidenum">
              <a:rPr lang="en-US" smtClean="0"/>
              <a:pPr/>
              <a:t>‹#›</a:t>
            </a:fld>
            <a:endParaRPr lang="en-US"/>
          </a:p>
        </p:txBody>
      </p:sp>
    </p:spTree>
    <p:extLst>
      <p:ext uri="{BB962C8B-B14F-4D97-AF65-F5344CB8AC3E}">
        <p14:creationId xmlns:p14="http://schemas.microsoft.com/office/powerpoint/2010/main" val="41744661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1" y="6356352"/>
            <a:ext cx="2504879" cy="295445"/>
          </a:xfrm>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7" name="Slide Number Placeholder 5"/>
          <p:cNvSpPr>
            <a:spLocks noGrp="1"/>
          </p:cNvSpPr>
          <p:nvPr>
            <p:ph type="sldNum" sz="quarter" idx="12"/>
          </p:nvPr>
        </p:nvSpPr>
        <p:spPr>
          <a:ln/>
        </p:spPr>
        <p:txBody>
          <a:bodyPr/>
          <a:lstStyle>
            <a:lvl1pPr>
              <a:defRPr/>
            </a:lvl1pPr>
          </a:lstStyle>
          <a:p>
            <a:fld id="{9C7BFBCB-E0A4-4317-AAB1-0CDE5259ECFB}" type="slidenum">
              <a:rPr lang="en-US" smtClean="0"/>
              <a:pPr/>
              <a:t>‹#›</a:t>
            </a:fld>
            <a:endParaRPr lang="en-US"/>
          </a:p>
        </p:txBody>
      </p:sp>
    </p:spTree>
    <p:extLst>
      <p:ext uri="{BB962C8B-B14F-4D97-AF65-F5344CB8AC3E}">
        <p14:creationId xmlns:p14="http://schemas.microsoft.com/office/powerpoint/2010/main" val="301743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5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537203586"/>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167BC3B9-F228-4C95-9732-5905C1163045}" type="slidenum">
              <a:rPr lang="en-US" smtClean="0"/>
              <a:pPr/>
              <a:t>‹#›</a:t>
            </a:fld>
            <a:endParaRPr lang="en-US"/>
          </a:p>
        </p:txBody>
      </p:sp>
    </p:spTree>
    <p:extLst>
      <p:ext uri="{BB962C8B-B14F-4D97-AF65-F5344CB8AC3E}">
        <p14:creationId xmlns:p14="http://schemas.microsoft.com/office/powerpoint/2010/main" val="19831614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seaseInf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70038"/>
            <a:ext cx="8229601"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438401"/>
            <a:ext cx="4040188" cy="3917951"/>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6" y="2438401"/>
            <a:ext cx="4041775" cy="3917951"/>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167BC3B9-F228-4C95-9732-5905C1163045}" type="slidenum">
              <a:rPr lang="en-US" smtClean="0"/>
              <a:pPr/>
              <a:t>‹#›</a:t>
            </a:fld>
            <a:endParaRPr lang="en-US"/>
          </a:p>
        </p:txBody>
      </p:sp>
    </p:spTree>
    <p:extLst>
      <p:ext uri="{BB962C8B-B14F-4D97-AF65-F5344CB8AC3E}">
        <p14:creationId xmlns:p14="http://schemas.microsoft.com/office/powerpoint/2010/main" val="824080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D5177086-2790-462E-90C8-87F95F702D99}" type="slidenum">
              <a:rPr lang="en-US" smtClean="0"/>
              <a:pPr/>
              <a:t>‹#›</a:t>
            </a:fld>
            <a:endParaRPr lang="en-US"/>
          </a:p>
        </p:txBody>
      </p:sp>
      <p:sp>
        <p:nvSpPr>
          <p:cNvPr id="8" name="Footer Placeholder 11"/>
          <p:cNvSpPr>
            <a:spLocks noGrp="1"/>
          </p:cNvSpPr>
          <p:nvPr>
            <p:ph type="ftr" sz="quarter" idx="12"/>
          </p:nvPr>
        </p:nvSpPr>
        <p:spPr>
          <a:xfrm>
            <a:off x="5715001" y="6356352"/>
            <a:ext cx="2904929" cy="295445"/>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5999316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5084949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smtClean="0">
                <a:solidFill>
                  <a:srgbClr val="EEECE1"/>
                </a:solidFill>
              </a:rPr>
              <a:pPr/>
              <a:t>‹#›</a:t>
            </a:fld>
            <a:endParaRPr lang="en-US">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6241861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070962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5328363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0196332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6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0061588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102213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0858096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5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5362315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2424265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7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7849006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381000"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811B83B2-9F9A-4593-8570-20938DC0D42D}" type="slidenum">
              <a:rPr lang="en-US" smtClean="0">
                <a:solidFill>
                  <a:srgbClr val="EEECE1"/>
                </a:solidFill>
              </a:rPr>
              <a:pPr/>
              <a:t>‹#›</a:t>
            </a:fld>
            <a:endParaRPr lang="en-US">
              <a:solidFill>
                <a:srgbClr val="EEECE1"/>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7905130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2522028"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smtClean="0">
                <a:solidFill>
                  <a:srgbClr val="EEECE1"/>
                </a:solidFill>
              </a:rPr>
              <a:pPr/>
              <a:t>‹#›</a:t>
            </a:fld>
            <a:endParaRPr lang="en-US">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5219779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smtClean="0">
                <a:solidFill>
                  <a:srgbClr val="EEECE1"/>
                </a:solidFill>
              </a:rPr>
              <a:pPr/>
              <a:t>‹#›</a:t>
            </a:fld>
            <a:endParaRPr lang="en-US">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8676617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5"/>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2"/>
            <a:ext cx="5867400" cy="6051549"/>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7159752" y="457200"/>
            <a:ext cx="1675660" cy="1673352"/>
          </a:xfrm>
        </p:spPr>
        <p:txBody>
          <a:bodyPr anchor="b"/>
          <a:lstStyle>
            <a:lvl1pPr algn="l">
              <a:defRPr sz="3600" spc="150"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400" b="1" kern="1200" smtClean="0">
                <a:solidFill>
                  <a:srgbClr val="5081AE"/>
                </a:solidFill>
                <a:latin typeface="Verdana" panose="020B0604030504040204" pitchFamily="34" charset="0"/>
                <a:ea typeface="+mn-ea"/>
                <a:cs typeface="+mn-cs"/>
              </a:defRPr>
            </a:lvl1pPr>
          </a:lstStyle>
          <a:p>
            <a:fld id="{071F0CC7-1C37-408C-9877-DDA30B32332F}" type="slidenum">
              <a:rPr lang="en-US" smtClean="0"/>
              <a:pPr/>
              <a:t>‹#›</a:t>
            </a:fld>
            <a:endParaRPr lang="en-US"/>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7" name="Picture 16"/>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8768983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4" y="311972"/>
            <a:ext cx="5502133" cy="5993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A581F-EBC3-4763-AE6C-58501B77A5BF}" type="slidenum">
              <a:rPr lang="en-US" smtClean="0">
                <a:solidFill>
                  <a:srgbClr val="17406D"/>
                </a:solidFill>
              </a:rPr>
              <a:pPr/>
              <a:t>‹#›</a:t>
            </a:fld>
            <a:endParaRPr lang="en-US">
              <a:solidFill>
                <a:srgbClr val="17406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12" name="Rectangle 11"/>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5" name="Rectangle 14"/>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7" name="Rectangle 16"/>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1459049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A581F-EBC3-4763-AE6C-58501B77A5BF}" type="slidenum">
              <a:rPr lang="en-US" smtClean="0">
                <a:solidFill>
                  <a:srgbClr val="17406D"/>
                </a:solidFill>
              </a:rPr>
              <a:pPr/>
              <a:t>‹#›</a:t>
            </a:fld>
            <a:endParaRPr lang="en-US">
              <a:solidFill>
                <a:srgbClr val="17406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sp>
        <p:nvSpPr>
          <p:cNvPr id="13" name="Rectangle 12"/>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1371748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5"/>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400" b="1" kern="1200">
                <a:solidFill>
                  <a:srgbClr val="5081AE"/>
                </a:solidFill>
                <a:latin typeface="Verdana" panose="020B0604030504040204" pitchFamily="34" charset="0"/>
                <a:ea typeface="+mn-ea"/>
                <a:cs typeface="+mn-cs"/>
              </a:defRPr>
            </a:lvl1pPr>
          </a:lstStyle>
          <a:p>
            <a:fld id="{6A5BC16C-E02E-49D8-A8E4-33EFF0116DFA}" type="slidenum">
              <a:rPr lang="en-US" smtClean="0"/>
              <a:pPr/>
              <a:t>‹#›</a:t>
            </a:fld>
            <a:endParaRPr lang="en-US"/>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17406D"/>
                </a:solidFill>
              </a:rPr>
              <a:t>Center for Food Security and Public Health, Iowa State University, 2013</a:t>
            </a:r>
            <a:endParaRPr lang="en-US" dirty="0">
              <a:solidFill>
                <a:srgbClr val="17406D"/>
              </a:solidFill>
            </a:endParaRPr>
          </a:p>
        </p:txBody>
      </p:sp>
      <p:pic>
        <p:nvPicPr>
          <p:cNvPr id="16" name="Picture 15"/>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05493445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7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087257519"/>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prstClr val="black"/>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CDEA581F-EBC3-4763-AE6C-58501B77A5BF}" type="slidenum">
              <a:rPr lang="en-US" smtClean="0"/>
              <a:pPr/>
              <a:t>‹#›</a:t>
            </a:fld>
            <a:endParaRPr lang="en-US"/>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90388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5" name="Slide Number Placeholder 5"/>
          <p:cNvSpPr>
            <a:spLocks noGrp="1"/>
          </p:cNvSpPr>
          <p:nvPr>
            <p:ph type="sldNum" sz="quarter" idx="12"/>
          </p:nvPr>
        </p:nvSpPr>
        <p:spPr>
          <a:ln/>
        </p:spPr>
        <p:txBody>
          <a:bodyPr/>
          <a:lstStyle>
            <a:lvl1pPr>
              <a:defRPr/>
            </a:lvl1pPr>
          </a:lstStyle>
          <a:p>
            <a:fld id="{6EB687F0-1CFC-46AB-A987-D5C504FDB3C8}" type="slidenum">
              <a:rPr lang="en-US" smtClean="0"/>
              <a:pPr/>
              <a:t>‹#›</a:t>
            </a:fld>
            <a:endParaRPr lang="en-US"/>
          </a:p>
        </p:txBody>
      </p:sp>
    </p:spTree>
    <p:extLst>
      <p:ext uri="{BB962C8B-B14F-4D97-AF65-F5344CB8AC3E}">
        <p14:creationId xmlns:p14="http://schemas.microsoft.com/office/powerpoint/2010/main" val="25348403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1" y="150815"/>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5" name="Slide Number Placeholder 3"/>
          <p:cNvSpPr>
            <a:spLocks noGrp="1"/>
          </p:cNvSpPr>
          <p:nvPr>
            <p:ph type="sldNum" sz="quarter" idx="12"/>
          </p:nvPr>
        </p:nvSpPr>
        <p:spPr/>
        <p:txBody>
          <a:bodyPr/>
          <a:lstStyle>
            <a:lvl1pPr>
              <a:defRPr/>
            </a:lvl1pPr>
          </a:lstStyle>
          <a:p>
            <a:fld id="{F79CAC01-BA8A-4313-9762-897D4B59AEEE}" type="slidenum">
              <a:rPr lang="en-US" smtClean="0"/>
              <a:pPr/>
              <a:t>‹#›</a:t>
            </a:fld>
            <a:endParaRPr 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790213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CDEA581F-EBC3-4763-AE6C-58501B77A5BF}" type="slidenum">
              <a:rPr lang="en-US" smtClean="0"/>
              <a:pPr/>
              <a:t>‹#›</a:t>
            </a:fld>
            <a:endParaRPr lang="en-US"/>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06156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61544" y="6308728"/>
            <a:ext cx="460248" cy="339723"/>
          </a:xfrm>
        </p:spPr>
        <p:txBody>
          <a:bodyPr/>
          <a:lstStyle>
            <a:lvl1pPr>
              <a:defRPr/>
            </a:lvl1pPr>
          </a:lstStyle>
          <a:p>
            <a:fld id="{B47204D7-C6E5-4491-8110-E6FFAA2077E0}" type="slidenum">
              <a:rPr lang="en-US" smtClean="0"/>
              <a:pPr/>
              <a:t>‹#›</a:t>
            </a:fld>
            <a:endParaRPr lang="en-US"/>
          </a:p>
        </p:txBody>
      </p:sp>
      <p:sp>
        <p:nvSpPr>
          <p:cNvPr id="9" name="Footer Placeholder 4"/>
          <p:cNvSpPr>
            <a:spLocks noGrp="1"/>
          </p:cNvSpPr>
          <p:nvPr>
            <p:ph type="ftr" sz="quarter" idx="11"/>
          </p:nvPr>
        </p:nvSpPr>
        <p:spPr>
          <a:xfrm>
            <a:off x="7140754" y="6377158"/>
            <a:ext cx="1479176" cy="274638"/>
          </a:xfrm>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p>
        </p:txBody>
      </p:sp>
    </p:spTree>
    <p:extLst>
      <p:ext uri="{BB962C8B-B14F-4D97-AF65-F5344CB8AC3E}">
        <p14:creationId xmlns:p14="http://schemas.microsoft.com/office/powerpoint/2010/main" val="13663071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41327"/>
            <a:ext cx="7772400" cy="684213"/>
          </a:xfrm>
        </p:spPr>
        <p:txBody>
          <a:bodyPr/>
          <a:lstStyle/>
          <a:p>
            <a:r>
              <a:rPr lang="en-US"/>
              <a:t>Click to edit Master title style</a:t>
            </a:r>
          </a:p>
        </p:txBody>
      </p:sp>
      <p:sp>
        <p:nvSpPr>
          <p:cNvPr id="3" name="Text Placeholder 2"/>
          <p:cNvSpPr>
            <a:spLocks noGrp="1"/>
          </p:cNvSpPr>
          <p:nvPr>
            <p:ph type="body" sz="half" idx="1"/>
          </p:nvPr>
        </p:nvSpPr>
        <p:spPr>
          <a:xfrm>
            <a:off x="914400" y="1600202"/>
            <a:ext cx="38100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2"/>
            <a:ext cx="38100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2"/>
          </p:nvPr>
        </p:nvSpPr>
        <p:spPr>
          <a:xfrm>
            <a:off x="149711" y="6204269"/>
            <a:ext cx="528021" cy="457200"/>
          </a:xfrm>
        </p:spPr>
        <p:txBody>
          <a:bodyPr/>
          <a:lstStyle>
            <a:lvl1pPr>
              <a:defRPr/>
            </a:lvl1pPr>
          </a:lstStyle>
          <a:p>
            <a:fld id="{CDEA581F-EBC3-4763-AE6C-58501B77A5BF}" type="slidenum">
              <a:rPr lang="en-US" altLang="en-US" smtClean="0"/>
              <a:pPr/>
              <a:t>‹#›</a:t>
            </a:fld>
            <a:endParaRPr lang="en-US" altLang="en-US"/>
          </a:p>
        </p:txBody>
      </p:sp>
      <p:sp>
        <p:nvSpPr>
          <p:cNvPr id="10" name="Footer Placeholder 2"/>
          <p:cNvSpPr>
            <a:spLocks noGrp="1"/>
          </p:cNvSpPr>
          <p:nvPr>
            <p:ph type="ftr" sz="quarter" idx="11"/>
          </p:nvPr>
        </p:nvSpPr>
        <p:spPr>
          <a:xfrm>
            <a:off x="7140754" y="6377158"/>
            <a:ext cx="1479176" cy="274638"/>
          </a:xfrm>
        </p:spPr>
        <p:txBody>
          <a:bodyPr/>
          <a:lstStyle>
            <a:lvl1pPr>
              <a:defRPr/>
            </a:lvl1pPr>
          </a:lstStyle>
          <a:p>
            <a:pPr>
              <a:defRPr/>
            </a:pPr>
            <a:r>
              <a:rPr lang="en-US"/>
              <a:t>Center for Food Security and Public Health, Iowa State University, 2013</a:t>
            </a:r>
            <a:endParaRPr lang="en-US" dirty="0"/>
          </a:p>
        </p:txBody>
      </p:sp>
    </p:spTree>
    <p:extLst>
      <p:ext uri="{BB962C8B-B14F-4D97-AF65-F5344CB8AC3E}">
        <p14:creationId xmlns:p14="http://schemas.microsoft.com/office/powerpoint/2010/main" val="8993586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sz="3600"/>
            </a:lvl1pPr>
            <a:lvl2pPr>
              <a:defRPr sz="3200"/>
            </a:lvl2pPr>
            <a:lvl3pPr marL="974701" indent="-273044">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9541269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6226" y="255029"/>
            <a:ext cx="660466" cy="880621"/>
          </a:xfrm>
          <a:prstGeom prst="rect">
            <a:avLst/>
          </a:prstGeom>
        </p:spPr>
      </p:pic>
    </p:spTree>
    <p:extLst>
      <p:ext uri="{BB962C8B-B14F-4D97-AF65-F5344CB8AC3E}">
        <p14:creationId xmlns:p14="http://schemas.microsoft.com/office/powerpoint/2010/main" val="14216685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32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32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1407514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40" y="6096000"/>
            <a:ext cx="328807" cy="457494"/>
          </a:xfrm>
          <a:prstGeom prst="rect">
            <a:avLst/>
          </a:prstGeom>
        </p:spPr>
      </p:pic>
    </p:spTree>
    <p:extLst>
      <p:ext uri="{BB962C8B-B14F-4D97-AF65-F5344CB8AC3E}">
        <p14:creationId xmlns:p14="http://schemas.microsoft.com/office/powerpoint/2010/main" val="161492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811B83B2-9F9A-4593-8570-20938DC0D42D}" type="slidenum">
              <a:rPr lang="en-US" altLang="en-US" smtClean="0"/>
              <a:pPr/>
              <a:t>‹#›</a:t>
            </a:fld>
            <a:endParaRPr lang="en-US" altLang="en-US"/>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2011</a:t>
            </a:r>
            <a:endParaRPr lang="en-US" dirty="0"/>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8899978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80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32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40" y="6096000"/>
            <a:ext cx="328807" cy="457494"/>
          </a:xfrm>
          <a:prstGeom prst="rect">
            <a:avLst/>
          </a:prstGeom>
        </p:spPr>
      </p:pic>
    </p:spTree>
    <p:extLst>
      <p:ext uri="{BB962C8B-B14F-4D97-AF65-F5344CB8AC3E}">
        <p14:creationId xmlns:p14="http://schemas.microsoft.com/office/powerpoint/2010/main" val="10707901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46834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82917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40" y="6096000"/>
            <a:ext cx="328807" cy="457494"/>
          </a:xfrm>
          <a:prstGeom prst="rect">
            <a:avLst/>
          </a:prstGeom>
        </p:spPr>
      </p:pic>
    </p:spTree>
    <p:extLst>
      <p:ext uri="{BB962C8B-B14F-4D97-AF65-F5344CB8AC3E}">
        <p14:creationId xmlns:p14="http://schemas.microsoft.com/office/powerpoint/2010/main" val="11842580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202945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3" y="6356356"/>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1910002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1930516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13460482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12896629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4_Title Slide-Red">
    <p:spTree>
      <p:nvGrpSpPr>
        <p:cNvPr id="1" name=""/>
        <p:cNvGrpSpPr/>
        <p:nvPr/>
      </p:nvGrpSpPr>
      <p:grpSpPr>
        <a:xfrm>
          <a:off x="0" y="0"/>
          <a:ext cx="0" cy="0"/>
          <a:chOff x="0" y="0"/>
          <a:chExt cx="0" cy="0"/>
        </a:xfrm>
      </p:grpSpPr>
      <p:sp>
        <p:nvSpPr>
          <p:cNvPr id="8" name="Rectangle 7"/>
          <p:cNvSpPr/>
          <p:nvPr userDrawn="1"/>
        </p:nvSpPr>
        <p:spPr>
          <a:xfrm>
            <a:off x="2282430"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4"/>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169215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2522028"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2011</a:t>
            </a:r>
            <a:endParaRPr lang="en-US" dirty="0"/>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8378231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8753874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6_Title Slide-Orange">
    <p:spTree>
      <p:nvGrpSpPr>
        <p:cNvPr id="1" name=""/>
        <p:cNvGrpSpPr/>
        <p:nvPr/>
      </p:nvGrpSpPr>
      <p:grpSpPr>
        <a:xfrm>
          <a:off x="0" y="0"/>
          <a:ext cx="0" cy="0"/>
          <a:chOff x="0" y="0"/>
          <a:chExt cx="0" cy="0"/>
        </a:xfrm>
      </p:grpSpPr>
      <p:sp>
        <p:nvSpPr>
          <p:cNvPr id="8" name="Rectangle 7"/>
          <p:cNvSpPr/>
          <p:nvPr userDrawn="1"/>
        </p:nvSpPr>
        <p:spPr>
          <a:xfrm>
            <a:off x="2282430"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5">
                    <a:lumMod val="50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defTabSz="685800" fontAlgn="auto">
              <a:spcBef>
                <a:spcPts val="0"/>
              </a:spcBef>
              <a:spcAft>
                <a:spcPts val="0"/>
              </a:spcAft>
              <a:defRPr/>
            </a:pPr>
            <a:fld id="{4FAB73BC-B049-4115-A692-8D63A059BFB8}" type="slidenum">
              <a:rPr lang="en-US" smtClean="0">
                <a:solidFill>
                  <a:prstClr val="black">
                    <a:tint val="75000"/>
                  </a:prstClr>
                </a:solidFill>
              </a:rPr>
              <a:pPr defTabSz="685800" fontAlgn="auto">
                <a:spcBef>
                  <a:spcPts val="0"/>
                </a:spcBef>
                <a:spcAft>
                  <a:spcPts val="0"/>
                </a:spcAft>
                <a:def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2938397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29627993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5_Title Slide-Gold">
    <p:spTree>
      <p:nvGrpSpPr>
        <p:cNvPr id="1" name=""/>
        <p:cNvGrpSpPr/>
        <p:nvPr/>
      </p:nvGrpSpPr>
      <p:grpSpPr>
        <a:xfrm>
          <a:off x="0" y="0"/>
          <a:ext cx="0" cy="0"/>
          <a:chOff x="0" y="0"/>
          <a:chExt cx="0" cy="0"/>
        </a:xfrm>
      </p:grpSpPr>
      <p:sp>
        <p:nvSpPr>
          <p:cNvPr id="8" name="Rectangle 7"/>
          <p:cNvSpPr/>
          <p:nvPr userDrawn="1"/>
        </p:nvSpPr>
        <p:spPr>
          <a:xfrm>
            <a:off x="2282430"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1">
                    <a:lumMod val="50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5677784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0550062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6_Title Slide-Green">
    <p:spTree>
      <p:nvGrpSpPr>
        <p:cNvPr id="1" name=""/>
        <p:cNvGrpSpPr/>
        <p:nvPr/>
      </p:nvGrpSpPr>
      <p:grpSpPr>
        <a:xfrm>
          <a:off x="0" y="0"/>
          <a:ext cx="0" cy="0"/>
          <a:chOff x="0" y="0"/>
          <a:chExt cx="0" cy="0"/>
        </a:xfrm>
      </p:grpSpPr>
      <p:sp>
        <p:nvSpPr>
          <p:cNvPr id="8" name="Rectangle 7"/>
          <p:cNvSpPr/>
          <p:nvPr userDrawn="1"/>
        </p:nvSpPr>
        <p:spPr>
          <a:xfrm>
            <a:off x="2282430"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3">
                    <a:lumMod val="75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7792651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9" y="2892277"/>
            <a:ext cx="1600201" cy="1645920"/>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2522028"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1578859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7162802" y="2892277"/>
            <a:ext cx="1600201" cy="1645920"/>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381000"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altLang="en-US" smtClean="0">
                <a:solidFill>
                  <a:srgbClr val="C5D1D7"/>
                </a:solidFill>
              </a:rPr>
              <a:pPr/>
              <a:t>‹#›</a:t>
            </a:fld>
            <a:endParaRPr lang="en-US" altLang="en-US">
              <a:solidFill>
                <a:srgbClr val="C5D1D7"/>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25352197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529D858-9C8D-404D-8BD9-4BB17F638C88}" type="slidenum">
              <a:rPr lang="en-US" altLang="en-US" smtClean="0"/>
              <a:pPr/>
              <a:t>‹#›</a:t>
            </a:fld>
            <a:endParaRPr lang="en-US" altLang="en-US"/>
          </a:p>
        </p:txBody>
      </p:sp>
      <p:sp>
        <p:nvSpPr>
          <p:cNvPr id="8" name="Footer Placeholder 11"/>
          <p:cNvSpPr>
            <a:spLocks noGrp="1"/>
          </p:cNvSpPr>
          <p:nvPr>
            <p:ph type="ftr" sz="quarter" idx="12"/>
          </p:nvPr>
        </p:nvSpPr>
        <p:spPr>
          <a:xfrm>
            <a:off x="5715003" y="6356356"/>
            <a:ext cx="2904929" cy="295445"/>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2882467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1542446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0079395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smtClean="0">
                <a:solidFill>
                  <a:srgbClr val="C5D1D7"/>
                </a:solidFill>
              </a:rPr>
              <a:pPr/>
              <a:t>‹#›</a:t>
            </a:fld>
            <a:endParaRPr lang="en-US">
              <a:solidFill>
                <a:srgbClr val="C5D1D7"/>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2019</a:t>
            </a:r>
            <a:endParaRPr lang="en-US" dirty="0"/>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41" y="6096000"/>
            <a:ext cx="328807" cy="457494"/>
          </a:xfrm>
          <a:prstGeom prst="rect">
            <a:avLst/>
          </a:prstGeom>
        </p:spPr>
      </p:pic>
      <p:sp>
        <p:nvSpPr>
          <p:cNvPr id="12" name="Rectangle 11"/>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13" name="Rectangle 12"/>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31756352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6" name="Rectangle 5"/>
          <p:cNvSpPr/>
          <p:nvPr/>
        </p:nvSpPr>
        <p:spPr>
          <a:xfrm>
            <a:off x="7010400" y="150816"/>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Content Placeholder 2"/>
          <p:cNvSpPr>
            <a:spLocks noGrp="1"/>
          </p:cNvSpPr>
          <p:nvPr>
            <p:ph idx="1"/>
          </p:nvPr>
        </p:nvSpPr>
        <p:spPr>
          <a:xfrm>
            <a:off x="609600" y="304806"/>
            <a:ext cx="5867400" cy="6051549"/>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2400">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700" spc="113"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050" b="1" kern="1200" smtClean="0">
                <a:solidFill>
                  <a:srgbClr val="5081AE"/>
                </a:solidFill>
                <a:latin typeface="Verdana" panose="020B0604030504040204" pitchFamily="34" charset="0"/>
                <a:ea typeface="+mn-ea"/>
                <a:cs typeface="+mn-cs"/>
              </a:defRPr>
            </a:lvl1pPr>
          </a:lstStyle>
          <a:p>
            <a:fld id="{5C6C14FF-F5F8-4688-99D1-C52658825121}" type="slidenum">
              <a:rPr lang="en-US" altLang="en-US" smtClean="0"/>
              <a:pPr/>
              <a:t>‹#›</a:t>
            </a:fld>
            <a:endParaRPr lang="en-US" altLang="en-US"/>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5081AE"/>
                </a:solidFill>
              </a:rPr>
              <a:t>Center for Food Security and Public Health, Iowa State University, 2019</a:t>
            </a:r>
          </a:p>
        </p:txBody>
      </p:sp>
      <p:pic>
        <p:nvPicPr>
          <p:cNvPr id="12" name="Picture 11"/>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1261717782"/>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5"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6" y="311972"/>
            <a:ext cx="5502133" cy="5993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6" y="6459790"/>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5"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sp>
        <p:nvSpPr>
          <p:cNvPr id="12" name="Rectangle 11"/>
          <p:cNvSpPr/>
          <p:nvPr/>
        </p:nvSpPr>
        <p:spPr>
          <a:xfrm>
            <a:off x="3030055"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5" y="6184247"/>
            <a:ext cx="328807" cy="457494"/>
          </a:xfrm>
          <a:prstGeom prst="rect">
            <a:avLst/>
          </a:prstGeom>
        </p:spPr>
      </p:pic>
      <p:sp>
        <p:nvSpPr>
          <p:cNvPr id="15" name="Rectangle 14"/>
          <p:cNvSpPr/>
          <p:nvPr/>
        </p:nvSpPr>
        <p:spPr>
          <a:xfrm>
            <a:off x="3030055"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5" y="6184247"/>
            <a:ext cx="328807" cy="457494"/>
          </a:xfrm>
          <a:prstGeom prst="rect">
            <a:avLst/>
          </a:prstGeom>
        </p:spPr>
      </p:pic>
      <p:sp>
        <p:nvSpPr>
          <p:cNvPr id="17" name="Rectangle 16"/>
          <p:cNvSpPr/>
          <p:nvPr/>
        </p:nvSpPr>
        <p:spPr>
          <a:xfrm>
            <a:off x="3030055"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22183095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6" y="6459790"/>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2993267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6"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8"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6" y="6459790"/>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r>
              <a:rPr lang="en-US">
                <a:solidFill>
                  <a:srgbClr val="1F497D"/>
                </a:solidFill>
              </a:rPr>
              <a:t>Center for Food Security and Public Health, Iowa State University, 2019</a:t>
            </a:r>
          </a:p>
        </p:txBody>
      </p:sp>
      <p:sp>
        <p:nvSpPr>
          <p:cNvPr id="13" name="Rectangle 12"/>
          <p:cNvSpPr/>
          <p:nvPr/>
        </p:nvSpPr>
        <p:spPr>
          <a:xfrm>
            <a:off x="-3296"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6"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6" y="4"/>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2513072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050">
                <a:solidFill>
                  <a:schemeClr val="tx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itle 9"/>
          <p:cNvSpPr>
            <a:spLocks noGrp="1"/>
          </p:cNvSpPr>
          <p:nvPr>
            <p:ph type="title"/>
          </p:nvPr>
        </p:nvSpPr>
        <p:spPr>
          <a:xfrm>
            <a:off x="7162800" y="460248"/>
            <a:ext cx="1676400" cy="1673352"/>
          </a:xfrm>
        </p:spPr>
        <p:txBody>
          <a:bodyPr anchor="b"/>
          <a:lstStyle>
            <a:lvl1pPr algn="l">
              <a:defRPr sz="1500" spc="113"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050" b="1" kern="1200">
                <a:solidFill>
                  <a:srgbClr val="5081AE"/>
                </a:solidFill>
                <a:latin typeface="Verdana" panose="020B0604030504040204" pitchFamily="34" charset="0"/>
                <a:ea typeface="+mn-ea"/>
                <a:cs typeface="+mn-cs"/>
              </a:defRPr>
            </a:lvl1pPr>
          </a:lstStyle>
          <a:p>
            <a:fld id="{C350F5B4-EACB-4704-84FE-B0B110CEC11F}" type="slidenum">
              <a:rPr lang="en-US" altLang="en-US" smtClean="0">
                <a:solidFill>
                  <a:srgbClr val="C5D1D7"/>
                </a:solidFill>
              </a:rPr>
              <a:pPr/>
              <a:t>‹#›</a:t>
            </a:fld>
            <a:endParaRPr lang="en-US" altLang="en-US">
              <a:solidFill>
                <a:srgbClr val="C5D1D7"/>
              </a:solidFill>
            </a:endParaRPr>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11" name="Picture 10"/>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1481000536"/>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7"/>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54296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7_3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096871" y="1722438"/>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096871" y="2438405"/>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
        <p:nvSpPr>
          <p:cNvPr id="11" name="Text Placeholder 2"/>
          <p:cNvSpPr>
            <a:spLocks noGrp="1"/>
          </p:cNvSpPr>
          <p:nvPr>
            <p:ph type="body" idx="13"/>
          </p:nvPr>
        </p:nvSpPr>
        <p:spPr>
          <a:xfrm>
            <a:off x="3236204"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3236204" y="2438406"/>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389233"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389233" y="2438406"/>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01696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3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096871" y="1722438"/>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096871" y="2438405"/>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3236204"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3236204" y="2438406"/>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389233"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389233" y="2438406"/>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35485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4086836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5"/>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2"/>
            <a:ext cx="5867400" cy="6051549"/>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3600" spc="150"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400" b="1" kern="1200" smtClean="0">
                <a:solidFill>
                  <a:srgbClr val="5081AE"/>
                </a:solidFill>
                <a:latin typeface="Verdana" panose="020B0604030504040204" pitchFamily="34" charset="0"/>
                <a:ea typeface="+mn-ea"/>
                <a:cs typeface="+mn-cs"/>
              </a:defRPr>
            </a:lvl1pPr>
          </a:lstStyle>
          <a:p>
            <a:fld id="{071F0CC7-1C37-408C-9877-DDA30B32332F}" type="slidenum">
              <a:rPr lang="en-US" altLang="en-US" smtClean="0"/>
              <a:pPr/>
              <a:t>‹#›</a:t>
            </a:fld>
            <a:endParaRPr lang="en-US" altLang="en-US"/>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2011</a:t>
            </a:r>
            <a:endParaRPr lang="en-US" dirty="0"/>
          </a:p>
        </p:txBody>
      </p:sp>
      <p:pic>
        <p:nvPicPr>
          <p:cNvPr id="17" name="Picture 16"/>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12" name="Picture 11"/>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573969836"/>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0" y="287258"/>
            <a:ext cx="9144000"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endParaRPr lang="en-US" altLang="ko-KR" dirty="0"/>
          </a:p>
        </p:txBody>
      </p:sp>
    </p:spTree>
    <p:extLst>
      <p:ext uri="{BB962C8B-B14F-4D97-AF65-F5344CB8AC3E}">
        <p14:creationId xmlns:p14="http://schemas.microsoft.com/office/powerpoint/2010/main" val="15592140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3990883" y="1"/>
            <a:ext cx="5088677"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8394333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32587185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9597238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2079173"/>
            <a:ext cx="8407893" cy="4321629"/>
          </a:xfrm>
        </p:spPr>
        <p:txBody>
          <a:bodyPr/>
          <a:lstStyle>
            <a:lvl1pPr>
              <a:defRPr sz="2700"/>
            </a:lvl1pPr>
            <a:lvl2pPr>
              <a:defRPr sz="2400"/>
            </a:lvl2pPr>
            <a:lvl3pPr marL="731026" indent="-204783">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defTabSz="685800" fontAlgn="auto">
              <a:spcBef>
                <a:spcPts val="0"/>
              </a:spcBef>
              <a:spcAft>
                <a:spcPts val="0"/>
              </a:spcAft>
              <a:defRPr/>
            </a:pPr>
            <a:r>
              <a:rPr lang="en-US" smtClean="0">
                <a:solidFill>
                  <a:srgbClr val="5081AE"/>
                </a:solidFill>
              </a:rPr>
              <a:t>Center for Food Security and Public Health, Iowa State University, 2019</a:t>
            </a:r>
            <a:endParaRPr lang="en-US">
              <a:solidFill>
                <a:srgbClr val="5081AE"/>
              </a:solidFill>
            </a:endParaRPr>
          </a:p>
        </p:txBody>
      </p:sp>
      <p:sp>
        <p:nvSpPr>
          <p:cNvPr id="6" name="Slide Number Placeholder 5"/>
          <p:cNvSpPr>
            <a:spLocks noGrp="1"/>
          </p:cNvSpPr>
          <p:nvPr>
            <p:ph type="sldNum" sz="quarter" idx="12"/>
          </p:nvPr>
        </p:nvSpPr>
        <p:spPr>
          <a:ln/>
        </p:spPr>
        <p:txBody>
          <a:bodyPr/>
          <a:lstStyle>
            <a:lvl1pPr>
              <a:defRPr/>
            </a:lvl1pPr>
          </a:lstStyle>
          <a:p>
            <a:pPr defTabSz="685800" fontAlgn="auto">
              <a:spcBef>
                <a:spcPts val="0"/>
              </a:spcBef>
              <a:spcAft>
                <a:spcPts val="0"/>
              </a:spcAft>
              <a:defRPr/>
            </a:pPr>
            <a:fld id="{AC5A7161-AB13-4400-A417-506B665326CA}" type="slidenum">
              <a:rPr lang="en-US" smtClean="0"/>
              <a:pPr defTabSz="685800" fontAlgn="auto">
                <a:spcBef>
                  <a:spcPts val="0"/>
                </a:spcBef>
                <a:spcAft>
                  <a:spcPts val="0"/>
                </a:spcAft>
                <a:defRPr/>
              </a:pPr>
              <a:t>‹#›</a:t>
            </a:fld>
            <a:endParaRPr lang="en-US"/>
          </a:p>
        </p:txBody>
      </p:sp>
      <p:sp>
        <p:nvSpPr>
          <p:cNvPr id="9" name="Freeform 6"/>
          <p:cNvSpPr/>
          <p:nvPr userDrawn="1"/>
        </p:nvSpPr>
        <p:spPr bwMode="auto">
          <a:xfrm>
            <a:off x="0" y="0"/>
            <a:ext cx="9144000" cy="20791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pattFill prst="dkDnDiag">
            <a:fgClr>
              <a:schemeClr val="accent2"/>
            </a:fgClr>
            <a:bgClr>
              <a:schemeClr val="accent2">
                <a:lumMod val="75000"/>
              </a:schemeClr>
            </a:bgClr>
          </a:pattFill>
          <a:ln>
            <a:solidFill>
              <a:schemeClr val="tx2"/>
            </a:solid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66330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pattFill prst="dkDnDiag">
            <a:fgClr>
              <a:schemeClr val="accent2"/>
            </a:fgClr>
            <a:bgClr>
              <a:schemeClr val="accent2">
                <a:lumMod val="75000"/>
              </a:schemeClr>
            </a:bgClr>
          </a:patt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8"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7225400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8" y="2409914"/>
            <a:ext cx="8238707" cy="1649338"/>
          </a:xfrm>
          <a:prstGeom prst="rect">
            <a:avLst/>
          </a:prstGeom>
          <a:pattFill prst="dkDnDiag">
            <a:fgClr>
              <a:schemeClr val="accent2"/>
            </a:fgClr>
            <a:bgClr>
              <a:schemeClr val="accent2">
                <a:lumMod val="75000"/>
              </a:schemeClr>
            </a:bgClr>
          </a:pattFill>
          <a:ln w="1905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5"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5261132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8" y="1155700"/>
            <a:ext cx="8238707" cy="42037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5"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22445294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1" y="4953000"/>
            <a:ext cx="9155430" cy="19050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7125" y="5382569"/>
            <a:ext cx="8172705" cy="822960"/>
          </a:xfrm>
        </p:spPr>
        <p:txBody>
          <a:bodyPr lIns="91440" tIns="0" rIns="91440" bIns="0" anchor="b">
            <a:noAutofit/>
          </a:bodyPr>
          <a:lstStyle>
            <a:lvl1pPr algn="l">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4" y="0"/>
            <a:ext cx="9143989"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822963" y="6459790"/>
            <a:ext cx="1854203"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2019</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pic>
        <p:nvPicPr>
          <p:cNvPr id="10" name="Picture 9"/>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42805351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0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defTabSz="685800">
              <a:defRPr/>
            </a:pPr>
            <a:fld id="{0BB65364-1216-4999-9622-B9A44EB4FDCD}" type="slidenum">
              <a:rPr lang="en-US" smtClean="0">
                <a:solidFill>
                  <a:srgbClr val="5081AE"/>
                </a:solidFill>
                <a:cs typeface="Arial" panose="020B0604020202020204" pitchFamily="34" charset="0"/>
              </a:rPr>
              <a:pPr defTabSz="685800">
                <a:defRPr/>
              </a:pPr>
              <a:t>‹#›</a:t>
            </a:fld>
            <a:endParaRPr 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defTabSz="685800">
              <a:defRPr/>
            </a:pPr>
            <a:r>
              <a:rPr lang="en-US" smtClean="0">
                <a:solidFill>
                  <a:srgbClr val="5081AE"/>
                </a:solidFill>
              </a:rPr>
              <a:t>Center for Food Security and Public Health, Iowa State University, 2019</a:t>
            </a:r>
            <a:endParaRPr lang="en-US">
              <a:solidFill>
                <a:srgbClr val="5081AE"/>
              </a:solidFill>
            </a:endParaRPr>
          </a:p>
        </p:txBody>
      </p:sp>
      <p:sp>
        <p:nvSpPr>
          <p:cNvPr id="12" name="Title 3"/>
          <p:cNvSpPr>
            <a:spLocks noGrp="1"/>
          </p:cNvSpPr>
          <p:nvPr>
            <p:ph type="title" idx="4294967295"/>
          </p:nvPr>
        </p:nvSpPr>
        <p:spPr>
          <a:xfrm>
            <a:off x="2298880" y="151484"/>
            <a:ext cx="6845121" cy="735012"/>
          </a:xfr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en-US" sz="1350" kern="0" dirty="0">
                <a:solidFill>
                  <a:prstClr val="white"/>
                </a:solidFill>
                <a:latin typeface="Verdana" pitchFamily="34" charset="0"/>
                <a:ea typeface="Verdana" pitchFamily="34" charset="0"/>
                <a:cs typeface="Verdana" pitchFamily="34" charset="0"/>
              </a:defRPr>
            </a:lvl1pPr>
          </a:lstStyle>
          <a:p>
            <a:pPr marL="0" lvl="0" defTabSz="685800" latinLnBrk="0"/>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2" y="1205622"/>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8"/>
          </p:nvPr>
        </p:nvSpPr>
        <p:spPr>
          <a:xfrm>
            <a:off x="2611946" y="1211858"/>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383033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4" y="311972"/>
            <a:ext cx="5502133" cy="599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A581F-EBC3-4763-AE6C-58501B77A5BF}" type="slidenum">
              <a:rPr lang="en-US" altLang="en-US" smtClean="0"/>
              <a:pPr/>
              <a:t>‹#›</a:t>
            </a:fld>
            <a:endParaRPr lang="en-US" alt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pPr>
              <a:defRPr/>
            </a:pPr>
            <a:r>
              <a:rPr lang="en-US"/>
              <a:t>Center for Food Security and Public Health, Iowa State University, 2011</a:t>
            </a:r>
            <a:endParaRPr lang="en-US" dirty="0"/>
          </a:p>
        </p:txBody>
      </p:sp>
      <p:sp>
        <p:nvSpPr>
          <p:cNvPr id="12" name="Rectangle 11"/>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5" name="Rectangle 14"/>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7" name="Rectangle 16"/>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0148019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Rectangle 1"/>
          <p:cNvSpPr/>
          <p:nvPr/>
        </p:nvSpPr>
        <p:spPr>
          <a:xfrm>
            <a:off x="152403" y="1429437"/>
            <a:ext cx="8831263" cy="52777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sp>
        <p:nvSpPr>
          <p:cNvPr id="6" name="Rectangle 5"/>
          <p:cNvSpPr/>
          <p:nvPr userDrawn="1"/>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7"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4350351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424077285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3" y="6356356"/>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42774294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3848557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9154422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20740988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5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2" name="Title 3"/>
          <p:cNvSpPr>
            <a:spLocks noGrp="1"/>
          </p:cNvSpPr>
          <p:nvPr>
            <p:ph type="title" idx="4294967295"/>
          </p:nvPr>
        </p:nvSpPr>
        <p:spPr>
          <a:xfrm>
            <a:off x="2298879" y="151484"/>
            <a:ext cx="6709458" cy="735012"/>
          </a:xfr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defRPr>
            </a:lvl1pPr>
          </a:lstStyle>
          <a:p>
            <a:r>
              <a:rPr lang="en-US" sz="2400">
                <a:solidFill>
                  <a:schemeClr val="bg2"/>
                </a:solidFill>
                <a:latin typeface="Century Gothic" panose="020B0502020202020204" pitchFamily="34" charset="0"/>
                <a:ea typeface="Verdana" pitchFamily="34" charset="0"/>
              </a:rPr>
              <a:t>Click to edit Master title style</a:t>
            </a:r>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2" y="1205622"/>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8"/>
          </p:nvPr>
        </p:nvSpPr>
        <p:spPr>
          <a:xfrm>
            <a:off x="2611946" y="1211858"/>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18687791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7"/>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80296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1300486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134529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1" y="6356352"/>
            <a:ext cx="2504879" cy="295445"/>
          </a:xfrm>
          <a:ln/>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7" name="Slide Number Placeholder 5"/>
          <p:cNvSpPr>
            <a:spLocks noGrp="1"/>
          </p:cNvSpPr>
          <p:nvPr>
            <p:ph type="sldNum" sz="quarter" idx="12"/>
          </p:nvPr>
        </p:nvSpPr>
        <p:spPr>
          <a:ln/>
        </p:spPr>
        <p:txBody>
          <a:bodyPr/>
          <a:lstStyle>
            <a:lvl1pPr>
              <a:defRPr/>
            </a:lvl1pPr>
          </a:lstStyle>
          <a:p>
            <a:fld id="{9C7BFBCB-E0A4-4317-AAB1-0CDE5259ECFB}" type="slidenum">
              <a:rPr lang="en-US" altLang="en-US" smtClean="0"/>
              <a:pPr/>
              <a:t>‹#›</a:t>
            </a:fld>
            <a:endParaRPr lang="en-US" altLang="en-US"/>
          </a:p>
        </p:txBody>
      </p:sp>
    </p:spTree>
    <p:extLst>
      <p:ext uri="{BB962C8B-B14F-4D97-AF65-F5344CB8AC3E}">
        <p14:creationId xmlns:p14="http://schemas.microsoft.com/office/powerpoint/2010/main" val="245113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A581F-EBC3-4763-AE6C-58501B77A5BF}" type="slidenum">
              <a:rPr lang="en-US" altLang="en-US" smtClean="0"/>
              <a:pPr/>
              <a:t>‹#›</a:t>
            </a:fld>
            <a:endParaRPr lang="en-US" altLang="en-US"/>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2011</a:t>
            </a:r>
            <a:endParaRPr lang="en-US" dirty="0"/>
          </a:p>
        </p:txBody>
      </p:sp>
      <p:sp>
        <p:nvSpPr>
          <p:cNvPr id="13" name="Rectangle 12"/>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15" name="Picture 14"/>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7327279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cSld name="5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8" y="1155700"/>
            <a:ext cx="8238707" cy="42037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5"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6" y="6127607"/>
            <a:ext cx="438409" cy="457494"/>
          </a:xfrm>
          <a:prstGeom prst="rect">
            <a:avLst/>
          </a:prstGeom>
        </p:spPr>
      </p:pic>
    </p:spTree>
    <p:extLst>
      <p:ext uri="{BB962C8B-B14F-4D97-AF65-F5344CB8AC3E}">
        <p14:creationId xmlns:p14="http://schemas.microsoft.com/office/powerpoint/2010/main" val="3654937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632510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grpSp>
        <p:nvGrpSpPr>
          <p:cNvPr id="10" name="Group 9">
            <a:extLst>
              <a:ext uri="{FF2B5EF4-FFF2-40B4-BE49-F238E27FC236}">
                <a16:creationId xmlns:a16="http://schemas.microsoft.com/office/drawing/2014/main" id="{36A5EEB4-0C2E-4F54-86C4-D30D46B8D298}"/>
              </a:ext>
            </a:extLst>
          </p:cNvPr>
          <p:cNvGrpSpPr/>
          <p:nvPr userDrawn="1"/>
        </p:nvGrpSpPr>
        <p:grpSpPr>
          <a:xfrm>
            <a:off x="229321" y="260565"/>
            <a:ext cx="658368" cy="877824"/>
            <a:chOff x="3361181" y="2173405"/>
            <a:chExt cx="1444752" cy="1444752"/>
          </a:xfrm>
        </p:grpSpPr>
        <p:sp>
          <p:nvSpPr>
            <p:cNvPr id="11" name="Rounded Rectangle 20">
              <a:extLst>
                <a:ext uri="{FF2B5EF4-FFF2-40B4-BE49-F238E27FC236}">
                  <a16:creationId xmlns:a16="http://schemas.microsoft.com/office/drawing/2014/main" id="{BC5D9CF8-83CE-4BD3-841B-9F5E75DBEA73}"/>
                </a:ext>
              </a:extLst>
            </p:cNvPr>
            <p:cNvSpPr/>
            <p:nvPr/>
          </p:nvSpPr>
          <p:spPr>
            <a:xfrm>
              <a:off x="3361181" y="2173405"/>
              <a:ext cx="1444752" cy="1444752"/>
            </a:xfrm>
            <a:prstGeom prst="roundRect">
              <a:avLst>
                <a:gd name="adj" fmla="val 10715"/>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2" name="Oval 11">
              <a:extLst>
                <a:ext uri="{FF2B5EF4-FFF2-40B4-BE49-F238E27FC236}">
                  <a16:creationId xmlns:a16="http://schemas.microsoft.com/office/drawing/2014/main" id="{20E6912C-8DC0-499B-84A6-78798A94663B}"/>
                </a:ext>
              </a:extLst>
            </p:cNvPr>
            <p:cNvSpPr/>
            <p:nvPr/>
          </p:nvSpPr>
          <p:spPr>
            <a:xfrm>
              <a:off x="3546395" y="2363967"/>
              <a:ext cx="1074324" cy="1074931"/>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3A739DA-DA6C-4C3F-8709-91881B0AA817}"/>
                </a:ext>
              </a:extLst>
            </p:cNvPr>
            <p:cNvGrpSpPr/>
            <p:nvPr/>
          </p:nvGrpSpPr>
          <p:grpSpPr>
            <a:xfrm>
              <a:off x="3591487" y="2269231"/>
              <a:ext cx="984140" cy="1243119"/>
              <a:chOff x="3688360" y="2464852"/>
              <a:chExt cx="616905" cy="779245"/>
            </a:xfrm>
          </p:grpSpPr>
          <p:sp>
            <p:nvSpPr>
              <p:cNvPr id="14" name="Freeform 33">
                <a:extLst>
                  <a:ext uri="{FF2B5EF4-FFF2-40B4-BE49-F238E27FC236}">
                    <a16:creationId xmlns:a16="http://schemas.microsoft.com/office/drawing/2014/main" id="{04D47049-55B7-4555-BC35-F441A5C2CD0D}"/>
                  </a:ext>
                </a:extLst>
              </p:cNvPr>
              <p:cNvSpPr>
                <a:spLocks/>
              </p:cNvSpPr>
              <p:nvPr/>
            </p:nvSpPr>
            <p:spPr bwMode="auto">
              <a:xfrm rot="512852">
                <a:off x="3688360" y="3055184"/>
                <a:ext cx="358775" cy="188913"/>
              </a:xfrm>
              <a:custGeom>
                <a:avLst/>
                <a:gdLst>
                  <a:gd name="T0" fmla="*/ 95 w 95"/>
                  <a:gd name="T1" fmla="*/ 21 h 50"/>
                  <a:gd name="T2" fmla="*/ 95 w 95"/>
                  <a:gd name="T3" fmla="*/ 30 h 50"/>
                  <a:gd name="T4" fmla="*/ 24 w 95"/>
                  <a:gd name="T5" fmla="*/ 35 h 50"/>
                  <a:gd name="T6" fmla="*/ 12 w 95"/>
                  <a:gd name="T7" fmla="*/ 47 h 50"/>
                  <a:gd name="T8" fmla="*/ 0 w 95"/>
                  <a:gd name="T9" fmla="*/ 5 h 50"/>
                  <a:gd name="T10" fmla="*/ 46 w 95"/>
                  <a:gd name="T11" fmla="*/ 0 h 50"/>
                  <a:gd name="T12" fmla="*/ 38 w 95"/>
                  <a:gd name="T13" fmla="*/ 13 h 50"/>
                  <a:gd name="T14" fmla="*/ 95 w 95"/>
                  <a:gd name="T15" fmla="*/ 2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0">
                    <a:moveTo>
                      <a:pt x="95" y="21"/>
                    </a:moveTo>
                    <a:cubicBezTo>
                      <a:pt x="95" y="30"/>
                      <a:pt x="95" y="30"/>
                      <a:pt x="95" y="30"/>
                    </a:cubicBezTo>
                    <a:cubicBezTo>
                      <a:pt x="61" y="50"/>
                      <a:pt x="24" y="35"/>
                      <a:pt x="24" y="35"/>
                    </a:cubicBezTo>
                    <a:cubicBezTo>
                      <a:pt x="21" y="42"/>
                      <a:pt x="12" y="47"/>
                      <a:pt x="12" y="47"/>
                    </a:cubicBezTo>
                    <a:cubicBezTo>
                      <a:pt x="12" y="31"/>
                      <a:pt x="0" y="5"/>
                      <a:pt x="0" y="5"/>
                    </a:cubicBezTo>
                    <a:cubicBezTo>
                      <a:pt x="32" y="7"/>
                      <a:pt x="46" y="0"/>
                      <a:pt x="46" y="0"/>
                    </a:cubicBezTo>
                    <a:cubicBezTo>
                      <a:pt x="42" y="11"/>
                      <a:pt x="38" y="13"/>
                      <a:pt x="38" y="13"/>
                    </a:cubicBezTo>
                    <a:cubicBezTo>
                      <a:pt x="59" y="32"/>
                      <a:pt x="95" y="21"/>
                      <a:pt x="95" y="21"/>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4">
                <a:extLst>
                  <a:ext uri="{FF2B5EF4-FFF2-40B4-BE49-F238E27FC236}">
                    <a16:creationId xmlns:a16="http://schemas.microsoft.com/office/drawing/2014/main" id="{2D76E2A1-4B94-4B09-AEC5-3ED4ED8AC154}"/>
                  </a:ext>
                </a:extLst>
              </p:cNvPr>
              <p:cNvSpPr>
                <a:spLocks/>
              </p:cNvSpPr>
              <p:nvPr/>
            </p:nvSpPr>
            <p:spPr bwMode="auto">
              <a:xfrm rot="236253">
                <a:off x="3943315" y="2464852"/>
                <a:ext cx="361950" cy="227013"/>
              </a:xfrm>
              <a:custGeom>
                <a:avLst/>
                <a:gdLst>
                  <a:gd name="T0" fmla="*/ 0 w 96"/>
                  <a:gd name="T1" fmla="*/ 26 h 60"/>
                  <a:gd name="T2" fmla="*/ 0 w 96"/>
                  <a:gd name="T3" fmla="*/ 16 h 60"/>
                  <a:gd name="T4" fmla="*/ 73 w 96"/>
                  <a:gd name="T5" fmla="*/ 24 h 60"/>
                  <a:gd name="T6" fmla="*/ 85 w 96"/>
                  <a:gd name="T7" fmla="*/ 13 h 60"/>
                  <a:gd name="T8" fmla="*/ 96 w 96"/>
                  <a:gd name="T9" fmla="*/ 60 h 60"/>
                  <a:gd name="T10" fmla="*/ 49 w 96"/>
                  <a:gd name="T11" fmla="*/ 57 h 60"/>
                  <a:gd name="T12" fmla="*/ 58 w 96"/>
                  <a:gd name="T13" fmla="*/ 44 h 60"/>
                  <a:gd name="T14" fmla="*/ 0 w 96"/>
                  <a:gd name="T15" fmla="*/ 2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60">
                    <a:moveTo>
                      <a:pt x="0" y="26"/>
                    </a:moveTo>
                    <a:cubicBezTo>
                      <a:pt x="0" y="16"/>
                      <a:pt x="0" y="16"/>
                      <a:pt x="0" y="16"/>
                    </a:cubicBezTo>
                    <a:cubicBezTo>
                      <a:pt x="35" y="0"/>
                      <a:pt x="73" y="24"/>
                      <a:pt x="73" y="24"/>
                    </a:cubicBezTo>
                    <a:cubicBezTo>
                      <a:pt x="76" y="16"/>
                      <a:pt x="85" y="13"/>
                      <a:pt x="85" y="13"/>
                    </a:cubicBezTo>
                    <a:cubicBezTo>
                      <a:pt x="85" y="30"/>
                      <a:pt x="96" y="60"/>
                      <a:pt x="96" y="60"/>
                    </a:cubicBezTo>
                    <a:cubicBezTo>
                      <a:pt x="64" y="52"/>
                      <a:pt x="49" y="57"/>
                      <a:pt x="49" y="57"/>
                    </a:cubicBezTo>
                    <a:cubicBezTo>
                      <a:pt x="54" y="47"/>
                      <a:pt x="58" y="44"/>
                      <a:pt x="58" y="44"/>
                    </a:cubicBezTo>
                    <a:cubicBezTo>
                      <a:pt x="38" y="21"/>
                      <a:pt x="0" y="26"/>
                      <a:pt x="0" y="26"/>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5">
                <a:extLst>
                  <a:ext uri="{FF2B5EF4-FFF2-40B4-BE49-F238E27FC236}">
                    <a16:creationId xmlns:a16="http://schemas.microsoft.com/office/drawing/2014/main" id="{4BAC7414-9A14-4B59-B3B3-4FFECDFA90BD}"/>
                  </a:ext>
                </a:extLst>
              </p:cNvPr>
              <p:cNvSpPr>
                <a:spLocks noEditPoints="1"/>
              </p:cNvSpPr>
              <p:nvPr/>
            </p:nvSpPr>
            <p:spPr bwMode="auto">
              <a:xfrm>
                <a:off x="3756472" y="2641311"/>
                <a:ext cx="418811" cy="450301"/>
              </a:xfrm>
              <a:custGeom>
                <a:avLst/>
                <a:gdLst>
                  <a:gd name="T0" fmla="*/ 50 w 112"/>
                  <a:gd name="T1" fmla="*/ 86 h 120"/>
                  <a:gd name="T2" fmla="*/ 51 w 112"/>
                  <a:gd name="T3" fmla="*/ 88 h 120"/>
                  <a:gd name="T4" fmla="*/ 51 w 112"/>
                  <a:gd name="T5" fmla="*/ 88 h 120"/>
                  <a:gd name="T6" fmla="*/ 63 w 112"/>
                  <a:gd name="T7" fmla="*/ 87 h 120"/>
                  <a:gd name="T8" fmla="*/ 65 w 112"/>
                  <a:gd name="T9" fmla="*/ 86 h 120"/>
                  <a:gd name="T10" fmla="*/ 66 w 112"/>
                  <a:gd name="T11" fmla="*/ 84 h 120"/>
                  <a:gd name="T12" fmla="*/ 68 w 112"/>
                  <a:gd name="T13" fmla="*/ 69 h 120"/>
                  <a:gd name="T14" fmla="*/ 69 w 112"/>
                  <a:gd name="T15" fmla="*/ 37 h 120"/>
                  <a:gd name="T16" fmla="*/ 70 w 112"/>
                  <a:gd name="T17" fmla="*/ 6 h 120"/>
                  <a:gd name="T18" fmla="*/ 52 w 112"/>
                  <a:gd name="T19" fmla="*/ 0 h 120"/>
                  <a:gd name="T20" fmla="*/ 43 w 112"/>
                  <a:gd name="T21" fmla="*/ 5 h 120"/>
                  <a:gd name="T22" fmla="*/ 41 w 112"/>
                  <a:gd name="T23" fmla="*/ 13 h 120"/>
                  <a:gd name="T24" fmla="*/ 41 w 112"/>
                  <a:gd name="T25" fmla="*/ 31 h 120"/>
                  <a:gd name="T26" fmla="*/ 40 w 112"/>
                  <a:gd name="T27" fmla="*/ 39 h 120"/>
                  <a:gd name="T28" fmla="*/ 40 w 112"/>
                  <a:gd name="T29" fmla="*/ 46 h 120"/>
                  <a:gd name="T30" fmla="*/ 39 w 112"/>
                  <a:gd name="T31" fmla="*/ 55 h 120"/>
                  <a:gd name="T32" fmla="*/ 38 w 112"/>
                  <a:gd name="T33" fmla="*/ 59 h 120"/>
                  <a:gd name="T34" fmla="*/ 32 w 112"/>
                  <a:gd name="T35" fmla="*/ 69 h 120"/>
                  <a:gd name="T36" fmla="*/ 25 w 112"/>
                  <a:gd name="T37" fmla="*/ 74 h 120"/>
                  <a:gd name="T38" fmla="*/ 5 w 112"/>
                  <a:gd name="T39" fmla="*/ 83 h 120"/>
                  <a:gd name="T40" fmla="*/ 1 w 112"/>
                  <a:gd name="T41" fmla="*/ 85 h 120"/>
                  <a:gd name="T42" fmla="*/ 0 w 112"/>
                  <a:gd name="T43" fmla="*/ 87 h 120"/>
                  <a:gd name="T44" fmla="*/ 0 w 112"/>
                  <a:gd name="T45" fmla="*/ 90 h 120"/>
                  <a:gd name="T46" fmla="*/ 12 w 112"/>
                  <a:gd name="T47" fmla="*/ 93 h 120"/>
                  <a:gd name="T48" fmla="*/ 17 w 112"/>
                  <a:gd name="T49" fmla="*/ 94 h 120"/>
                  <a:gd name="T50" fmla="*/ 30 w 112"/>
                  <a:gd name="T51" fmla="*/ 93 h 120"/>
                  <a:gd name="T52" fmla="*/ 31 w 112"/>
                  <a:gd name="T53" fmla="*/ 93 h 120"/>
                  <a:gd name="T54" fmla="*/ 36 w 112"/>
                  <a:gd name="T55" fmla="*/ 90 h 120"/>
                  <a:gd name="T56" fmla="*/ 104 w 112"/>
                  <a:gd name="T57" fmla="*/ 22 h 120"/>
                  <a:gd name="T58" fmla="*/ 84 w 112"/>
                  <a:gd name="T59" fmla="*/ 16 h 120"/>
                  <a:gd name="T60" fmla="*/ 78 w 112"/>
                  <a:gd name="T61" fmla="*/ 19 h 120"/>
                  <a:gd name="T62" fmla="*/ 75 w 112"/>
                  <a:gd name="T63" fmla="*/ 32 h 120"/>
                  <a:gd name="T64" fmla="*/ 76 w 112"/>
                  <a:gd name="T65" fmla="*/ 44 h 120"/>
                  <a:gd name="T66" fmla="*/ 77 w 112"/>
                  <a:gd name="T67" fmla="*/ 56 h 120"/>
                  <a:gd name="T68" fmla="*/ 76 w 112"/>
                  <a:gd name="T69" fmla="*/ 81 h 120"/>
                  <a:gd name="T70" fmla="*/ 74 w 112"/>
                  <a:gd name="T71" fmla="*/ 86 h 120"/>
                  <a:gd name="T72" fmla="*/ 51 w 112"/>
                  <a:gd name="T73" fmla="*/ 104 h 120"/>
                  <a:gd name="T74" fmla="*/ 45 w 112"/>
                  <a:gd name="T75" fmla="*/ 114 h 120"/>
                  <a:gd name="T76" fmla="*/ 53 w 112"/>
                  <a:gd name="T77" fmla="*/ 119 h 120"/>
                  <a:gd name="T78" fmla="*/ 68 w 112"/>
                  <a:gd name="T79" fmla="*/ 120 h 120"/>
                  <a:gd name="T80" fmla="*/ 72 w 112"/>
                  <a:gd name="T81" fmla="*/ 120 h 120"/>
                  <a:gd name="T82" fmla="*/ 75 w 112"/>
                  <a:gd name="T83" fmla="*/ 120 h 120"/>
                  <a:gd name="T84" fmla="*/ 91 w 112"/>
                  <a:gd name="T85" fmla="*/ 110 h 120"/>
                  <a:gd name="T86" fmla="*/ 93 w 112"/>
                  <a:gd name="T87" fmla="*/ 110 h 120"/>
                  <a:gd name="T88" fmla="*/ 96 w 112"/>
                  <a:gd name="T89" fmla="*/ 111 h 120"/>
                  <a:gd name="T90" fmla="*/ 96 w 112"/>
                  <a:gd name="T91" fmla="*/ 111 h 120"/>
                  <a:gd name="T92" fmla="*/ 98 w 112"/>
                  <a:gd name="T93" fmla="*/ 111 h 120"/>
                  <a:gd name="T94" fmla="*/ 99 w 112"/>
                  <a:gd name="T95" fmla="*/ 110 h 120"/>
                  <a:gd name="T96" fmla="*/ 101 w 112"/>
                  <a:gd name="T97" fmla="*/ 110 h 120"/>
                  <a:gd name="T98" fmla="*/ 104 w 112"/>
                  <a:gd name="T99" fmla="*/ 106 h 120"/>
                  <a:gd name="T100" fmla="*/ 104 w 112"/>
                  <a:gd name="T101" fmla="*/ 103 h 120"/>
                  <a:gd name="T102" fmla="*/ 104 w 112"/>
                  <a:gd name="T103" fmla="*/ 86 h 120"/>
                  <a:gd name="T104" fmla="*/ 104 w 112"/>
                  <a:gd name="T105"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0">
                    <a:moveTo>
                      <a:pt x="49" y="85"/>
                    </a:moveTo>
                    <a:cubicBezTo>
                      <a:pt x="49" y="85"/>
                      <a:pt x="50" y="85"/>
                      <a:pt x="50" y="85"/>
                    </a:cubicBezTo>
                    <a:cubicBezTo>
                      <a:pt x="50" y="85"/>
                      <a:pt x="50" y="85"/>
                      <a:pt x="50" y="85"/>
                    </a:cubicBezTo>
                    <a:cubicBezTo>
                      <a:pt x="50" y="85"/>
                      <a:pt x="50" y="85"/>
                      <a:pt x="50" y="85"/>
                    </a:cubicBezTo>
                    <a:cubicBezTo>
                      <a:pt x="50" y="86"/>
                      <a:pt x="50" y="86"/>
                      <a:pt x="50" y="86"/>
                    </a:cubicBezTo>
                    <a:cubicBezTo>
                      <a:pt x="50" y="86"/>
                      <a:pt x="51" y="86"/>
                      <a:pt x="51" y="87"/>
                    </a:cubicBezTo>
                    <a:cubicBezTo>
                      <a:pt x="51" y="87"/>
                      <a:pt x="51" y="87"/>
                      <a:pt x="51" y="87"/>
                    </a:cubicBezTo>
                    <a:cubicBezTo>
                      <a:pt x="51" y="87"/>
                      <a:pt x="51" y="87"/>
                      <a:pt x="51" y="87"/>
                    </a:cubicBezTo>
                    <a:cubicBezTo>
                      <a:pt x="51" y="87"/>
                      <a:pt x="51" y="87"/>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4" y="88"/>
                      <a:pt x="57" y="88"/>
                      <a:pt x="59" y="87"/>
                    </a:cubicBezTo>
                    <a:cubicBezTo>
                      <a:pt x="60" y="87"/>
                      <a:pt x="60" y="87"/>
                      <a:pt x="60" y="87"/>
                    </a:cubicBezTo>
                    <a:cubicBezTo>
                      <a:pt x="60" y="87"/>
                      <a:pt x="61" y="87"/>
                      <a:pt x="61" y="87"/>
                    </a:cubicBezTo>
                    <a:cubicBezTo>
                      <a:pt x="61" y="87"/>
                      <a:pt x="61" y="87"/>
                      <a:pt x="61" y="87"/>
                    </a:cubicBezTo>
                    <a:cubicBezTo>
                      <a:pt x="62" y="87"/>
                      <a:pt x="63" y="87"/>
                      <a:pt x="63" y="87"/>
                    </a:cubicBezTo>
                    <a:cubicBezTo>
                      <a:pt x="63" y="87"/>
                      <a:pt x="63" y="87"/>
                      <a:pt x="63" y="87"/>
                    </a:cubicBezTo>
                    <a:cubicBezTo>
                      <a:pt x="64" y="86"/>
                      <a:pt x="64" y="86"/>
                      <a:pt x="64" y="86"/>
                    </a:cubicBezTo>
                    <a:cubicBezTo>
                      <a:pt x="64" y="86"/>
                      <a:pt x="64" y="86"/>
                      <a:pt x="64" y="86"/>
                    </a:cubicBezTo>
                    <a:cubicBezTo>
                      <a:pt x="64" y="86"/>
                      <a:pt x="65" y="86"/>
                      <a:pt x="65" y="86"/>
                    </a:cubicBezTo>
                    <a:cubicBezTo>
                      <a:pt x="65" y="86"/>
                      <a:pt x="65" y="86"/>
                      <a:pt x="65" y="86"/>
                    </a:cubicBezTo>
                    <a:cubicBezTo>
                      <a:pt x="65" y="86"/>
                      <a:pt x="65" y="86"/>
                      <a:pt x="65" y="86"/>
                    </a:cubicBezTo>
                    <a:cubicBezTo>
                      <a:pt x="66" y="86"/>
                      <a:pt x="66" y="85"/>
                      <a:pt x="66" y="85"/>
                    </a:cubicBezTo>
                    <a:cubicBezTo>
                      <a:pt x="66" y="85"/>
                      <a:pt x="66" y="85"/>
                      <a:pt x="66" y="85"/>
                    </a:cubicBezTo>
                    <a:cubicBezTo>
                      <a:pt x="66" y="84"/>
                      <a:pt x="66" y="84"/>
                      <a:pt x="66" y="84"/>
                    </a:cubicBezTo>
                    <a:cubicBezTo>
                      <a:pt x="66" y="84"/>
                      <a:pt x="66" y="84"/>
                      <a:pt x="66" y="84"/>
                    </a:cubicBezTo>
                    <a:cubicBezTo>
                      <a:pt x="66" y="84"/>
                      <a:pt x="66" y="84"/>
                      <a:pt x="66" y="84"/>
                    </a:cubicBezTo>
                    <a:cubicBezTo>
                      <a:pt x="66" y="84"/>
                      <a:pt x="66" y="84"/>
                      <a:pt x="66" y="83"/>
                    </a:cubicBezTo>
                    <a:cubicBezTo>
                      <a:pt x="67" y="81"/>
                      <a:pt x="67" y="78"/>
                      <a:pt x="67" y="76"/>
                    </a:cubicBezTo>
                    <a:cubicBezTo>
                      <a:pt x="67" y="75"/>
                      <a:pt x="67" y="73"/>
                      <a:pt x="67" y="72"/>
                    </a:cubicBezTo>
                    <a:cubicBezTo>
                      <a:pt x="68" y="71"/>
                      <a:pt x="68" y="70"/>
                      <a:pt x="68" y="69"/>
                    </a:cubicBezTo>
                    <a:cubicBezTo>
                      <a:pt x="67" y="67"/>
                      <a:pt x="67" y="65"/>
                      <a:pt x="67" y="62"/>
                    </a:cubicBezTo>
                    <a:cubicBezTo>
                      <a:pt x="67" y="52"/>
                      <a:pt x="67" y="52"/>
                      <a:pt x="67" y="52"/>
                    </a:cubicBezTo>
                    <a:cubicBezTo>
                      <a:pt x="67" y="51"/>
                      <a:pt x="67" y="50"/>
                      <a:pt x="67" y="49"/>
                    </a:cubicBezTo>
                    <a:cubicBezTo>
                      <a:pt x="67" y="48"/>
                      <a:pt x="67" y="46"/>
                      <a:pt x="67" y="45"/>
                    </a:cubicBezTo>
                    <a:cubicBezTo>
                      <a:pt x="68" y="42"/>
                      <a:pt x="68" y="40"/>
                      <a:pt x="69" y="37"/>
                    </a:cubicBezTo>
                    <a:cubicBezTo>
                      <a:pt x="70" y="32"/>
                      <a:pt x="71" y="27"/>
                      <a:pt x="72" y="22"/>
                    </a:cubicBezTo>
                    <a:cubicBezTo>
                      <a:pt x="73" y="19"/>
                      <a:pt x="74" y="16"/>
                      <a:pt x="75" y="12"/>
                    </a:cubicBezTo>
                    <a:cubicBezTo>
                      <a:pt x="75" y="12"/>
                      <a:pt x="76" y="11"/>
                      <a:pt x="75" y="10"/>
                    </a:cubicBezTo>
                    <a:cubicBezTo>
                      <a:pt x="75" y="9"/>
                      <a:pt x="75" y="9"/>
                      <a:pt x="74" y="8"/>
                    </a:cubicBezTo>
                    <a:cubicBezTo>
                      <a:pt x="73" y="7"/>
                      <a:pt x="72" y="6"/>
                      <a:pt x="70" y="6"/>
                    </a:cubicBezTo>
                    <a:cubicBezTo>
                      <a:pt x="69" y="6"/>
                      <a:pt x="68" y="6"/>
                      <a:pt x="67" y="5"/>
                    </a:cubicBezTo>
                    <a:cubicBezTo>
                      <a:pt x="65" y="5"/>
                      <a:pt x="64" y="4"/>
                      <a:pt x="63" y="4"/>
                    </a:cubicBezTo>
                    <a:cubicBezTo>
                      <a:pt x="62" y="3"/>
                      <a:pt x="60" y="2"/>
                      <a:pt x="59" y="2"/>
                    </a:cubicBezTo>
                    <a:cubicBezTo>
                      <a:pt x="58" y="1"/>
                      <a:pt x="57" y="1"/>
                      <a:pt x="56" y="1"/>
                    </a:cubicBezTo>
                    <a:cubicBezTo>
                      <a:pt x="55" y="0"/>
                      <a:pt x="53" y="0"/>
                      <a:pt x="52" y="0"/>
                    </a:cubicBezTo>
                    <a:cubicBezTo>
                      <a:pt x="51" y="0"/>
                      <a:pt x="50" y="1"/>
                      <a:pt x="49" y="1"/>
                    </a:cubicBezTo>
                    <a:cubicBezTo>
                      <a:pt x="47" y="2"/>
                      <a:pt x="45" y="3"/>
                      <a:pt x="44" y="4"/>
                    </a:cubicBezTo>
                    <a:cubicBezTo>
                      <a:pt x="44" y="4"/>
                      <a:pt x="43" y="5"/>
                      <a:pt x="43" y="5"/>
                    </a:cubicBezTo>
                    <a:cubicBezTo>
                      <a:pt x="43" y="5"/>
                      <a:pt x="43" y="6"/>
                      <a:pt x="43" y="6"/>
                    </a:cubicBezTo>
                    <a:cubicBezTo>
                      <a:pt x="43" y="6"/>
                      <a:pt x="43" y="5"/>
                      <a:pt x="43" y="5"/>
                    </a:cubicBezTo>
                    <a:cubicBezTo>
                      <a:pt x="43" y="5"/>
                      <a:pt x="43" y="5"/>
                      <a:pt x="43" y="6"/>
                    </a:cubicBezTo>
                    <a:cubicBezTo>
                      <a:pt x="42" y="8"/>
                      <a:pt x="41" y="10"/>
                      <a:pt x="41" y="12"/>
                    </a:cubicBezTo>
                    <a:cubicBezTo>
                      <a:pt x="41" y="12"/>
                      <a:pt x="41" y="12"/>
                      <a:pt x="41" y="12"/>
                    </a:cubicBezTo>
                    <a:cubicBezTo>
                      <a:pt x="41" y="12"/>
                      <a:pt x="41" y="12"/>
                      <a:pt x="41" y="13"/>
                    </a:cubicBezTo>
                    <a:cubicBezTo>
                      <a:pt x="41" y="13"/>
                      <a:pt x="41" y="13"/>
                      <a:pt x="41" y="13"/>
                    </a:cubicBezTo>
                    <a:cubicBezTo>
                      <a:pt x="41" y="13"/>
                      <a:pt x="41" y="14"/>
                      <a:pt x="41" y="15"/>
                    </a:cubicBezTo>
                    <a:cubicBezTo>
                      <a:pt x="41" y="17"/>
                      <a:pt x="41" y="20"/>
                      <a:pt x="41" y="23"/>
                    </a:cubicBezTo>
                    <a:cubicBezTo>
                      <a:pt x="41" y="23"/>
                      <a:pt x="41" y="23"/>
                      <a:pt x="41" y="23"/>
                    </a:cubicBezTo>
                    <a:cubicBezTo>
                      <a:pt x="41" y="25"/>
                      <a:pt x="41" y="26"/>
                      <a:pt x="41" y="28"/>
                    </a:cubicBezTo>
                    <a:cubicBezTo>
                      <a:pt x="41" y="29"/>
                      <a:pt x="41" y="30"/>
                      <a:pt x="41" y="31"/>
                    </a:cubicBezTo>
                    <a:cubicBezTo>
                      <a:pt x="41" y="31"/>
                      <a:pt x="41" y="31"/>
                      <a:pt x="41" y="31"/>
                    </a:cubicBezTo>
                    <a:cubicBezTo>
                      <a:pt x="41" y="31"/>
                      <a:pt x="41" y="31"/>
                      <a:pt x="41" y="32"/>
                    </a:cubicBezTo>
                    <a:cubicBezTo>
                      <a:pt x="41" y="33"/>
                      <a:pt x="41" y="34"/>
                      <a:pt x="41" y="36"/>
                    </a:cubicBezTo>
                    <a:cubicBezTo>
                      <a:pt x="41" y="37"/>
                      <a:pt x="40" y="38"/>
                      <a:pt x="40" y="39"/>
                    </a:cubicBezTo>
                    <a:cubicBezTo>
                      <a:pt x="40" y="39"/>
                      <a:pt x="40" y="39"/>
                      <a:pt x="40" y="39"/>
                    </a:cubicBezTo>
                    <a:cubicBezTo>
                      <a:pt x="40" y="40"/>
                      <a:pt x="40" y="41"/>
                      <a:pt x="40" y="43"/>
                    </a:cubicBezTo>
                    <a:cubicBezTo>
                      <a:pt x="40" y="43"/>
                      <a:pt x="40" y="43"/>
                      <a:pt x="40" y="44"/>
                    </a:cubicBezTo>
                    <a:cubicBezTo>
                      <a:pt x="40" y="44"/>
                      <a:pt x="40" y="44"/>
                      <a:pt x="40" y="45"/>
                    </a:cubicBezTo>
                    <a:cubicBezTo>
                      <a:pt x="40" y="45"/>
                      <a:pt x="40" y="45"/>
                      <a:pt x="40" y="45"/>
                    </a:cubicBezTo>
                    <a:cubicBezTo>
                      <a:pt x="40" y="45"/>
                      <a:pt x="40" y="46"/>
                      <a:pt x="40" y="46"/>
                    </a:cubicBezTo>
                    <a:cubicBezTo>
                      <a:pt x="39" y="47"/>
                      <a:pt x="39" y="48"/>
                      <a:pt x="39" y="49"/>
                    </a:cubicBezTo>
                    <a:cubicBezTo>
                      <a:pt x="39" y="50"/>
                      <a:pt x="39" y="50"/>
                      <a:pt x="39" y="51"/>
                    </a:cubicBezTo>
                    <a:cubicBezTo>
                      <a:pt x="39" y="52"/>
                      <a:pt x="39" y="52"/>
                      <a:pt x="39" y="53"/>
                    </a:cubicBezTo>
                    <a:cubicBezTo>
                      <a:pt x="39" y="53"/>
                      <a:pt x="39" y="53"/>
                      <a:pt x="39" y="53"/>
                    </a:cubicBezTo>
                    <a:cubicBezTo>
                      <a:pt x="39" y="54"/>
                      <a:pt x="39" y="54"/>
                      <a:pt x="39" y="55"/>
                    </a:cubicBezTo>
                    <a:cubicBezTo>
                      <a:pt x="39" y="55"/>
                      <a:pt x="39" y="55"/>
                      <a:pt x="38" y="55"/>
                    </a:cubicBezTo>
                    <a:cubicBezTo>
                      <a:pt x="38" y="56"/>
                      <a:pt x="38" y="56"/>
                      <a:pt x="38" y="56"/>
                    </a:cubicBezTo>
                    <a:cubicBezTo>
                      <a:pt x="38" y="56"/>
                      <a:pt x="38" y="56"/>
                      <a:pt x="38" y="56"/>
                    </a:cubicBezTo>
                    <a:cubicBezTo>
                      <a:pt x="38" y="56"/>
                      <a:pt x="38" y="57"/>
                      <a:pt x="38" y="57"/>
                    </a:cubicBezTo>
                    <a:cubicBezTo>
                      <a:pt x="38" y="57"/>
                      <a:pt x="38" y="58"/>
                      <a:pt x="38" y="59"/>
                    </a:cubicBezTo>
                    <a:cubicBezTo>
                      <a:pt x="37" y="60"/>
                      <a:pt x="37" y="62"/>
                      <a:pt x="36" y="64"/>
                    </a:cubicBezTo>
                    <a:cubicBezTo>
                      <a:pt x="36" y="64"/>
                      <a:pt x="36" y="65"/>
                      <a:pt x="36" y="65"/>
                    </a:cubicBezTo>
                    <a:cubicBezTo>
                      <a:pt x="36" y="65"/>
                      <a:pt x="36" y="65"/>
                      <a:pt x="36" y="66"/>
                    </a:cubicBezTo>
                    <a:cubicBezTo>
                      <a:pt x="35" y="66"/>
                      <a:pt x="35" y="66"/>
                      <a:pt x="35" y="66"/>
                    </a:cubicBezTo>
                    <a:cubicBezTo>
                      <a:pt x="34" y="67"/>
                      <a:pt x="33" y="68"/>
                      <a:pt x="32" y="69"/>
                    </a:cubicBezTo>
                    <a:cubicBezTo>
                      <a:pt x="32" y="69"/>
                      <a:pt x="32" y="69"/>
                      <a:pt x="32" y="69"/>
                    </a:cubicBezTo>
                    <a:cubicBezTo>
                      <a:pt x="31" y="70"/>
                      <a:pt x="30" y="71"/>
                      <a:pt x="30" y="71"/>
                    </a:cubicBezTo>
                    <a:cubicBezTo>
                      <a:pt x="30" y="71"/>
                      <a:pt x="30" y="71"/>
                      <a:pt x="30" y="71"/>
                    </a:cubicBezTo>
                    <a:cubicBezTo>
                      <a:pt x="28" y="72"/>
                      <a:pt x="27" y="73"/>
                      <a:pt x="26" y="74"/>
                    </a:cubicBezTo>
                    <a:cubicBezTo>
                      <a:pt x="26" y="74"/>
                      <a:pt x="25" y="74"/>
                      <a:pt x="25" y="74"/>
                    </a:cubicBezTo>
                    <a:cubicBezTo>
                      <a:pt x="24" y="75"/>
                      <a:pt x="24" y="75"/>
                      <a:pt x="23" y="75"/>
                    </a:cubicBezTo>
                    <a:cubicBezTo>
                      <a:pt x="21" y="76"/>
                      <a:pt x="18" y="78"/>
                      <a:pt x="15" y="79"/>
                    </a:cubicBezTo>
                    <a:cubicBezTo>
                      <a:pt x="14" y="79"/>
                      <a:pt x="13" y="79"/>
                      <a:pt x="13" y="80"/>
                    </a:cubicBezTo>
                    <a:cubicBezTo>
                      <a:pt x="12" y="80"/>
                      <a:pt x="11" y="81"/>
                      <a:pt x="10" y="81"/>
                    </a:cubicBezTo>
                    <a:cubicBezTo>
                      <a:pt x="9" y="82"/>
                      <a:pt x="7" y="82"/>
                      <a:pt x="5" y="83"/>
                    </a:cubicBezTo>
                    <a:cubicBezTo>
                      <a:pt x="5" y="83"/>
                      <a:pt x="5" y="83"/>
                      <a:pt x="5" y="83"/>
                    </a:cubicBezTo>
                    <a:cubicBezTo>
                      <a:pt x="5" y="83"/>
                      <a:pt x="5" y="83"/>
                      <a:pt x="5" y="83"/>
                    </a:cubicBezTo>
                    <a:cubicBezTo>
                      <a:pt x="5" y="83"/>
                      <a:pt x="4" y="83"/>
                      <a:pt x="4" y="84"/>
                    </a:cubicBezTo>
                    <a:cubicBezTo>
                      <a:pt x="3" y="84"/>
                      <a:pt x="3" y="84"/>
                      <a:pt x="3" y="84"/>
                    </a:cubicBezTo>
                    <a:cubicBezTo>
                      <a:pt x="2" y="84"/>
                      <a:pt x="2" y="85"/>
                      <a:pt x="1" y="85"/>
                    </a:cubicBezTo>
                    <a:cubicBezTo>
                      <a:pt x="1" y="85"/>
                      <a:pt x="1" y="85"/>
                      <a:pt x="1" y="85"/>
                    </a:cubicBezTo>
                    <a:cubicBezTo>
                      <a:pt x="1" y="85"/>
                      <a:pt x="1" y="85"/>
                      <a:pt x="1" y="86"/>
                    </a:cubicBezTo>
                    <a:cubicBezTo>
                      <a:pt x="1" y="86"/>
                      <a:pt x="0" y="86"/>
                      <a:pt x="0" y="86"/>
                    </a:cubicBezTo>
                    <a:cubicBezTo>
                      <a:pt x="0" y="86"/>
                      <a:pt x="0" y="86"/>
                      <a:pt x="0" y="86"/>
                    </a:cubicBezTo>
                    <a:cubicBezTo>
                      <a:pt x="0" y="86"/>
                      <a:pt x="0" y="87"/>
                      <a:pt x="0" y="87"/>
                    </a:cubicBezTo>
                    <a:cubicBezTo>
                      <a:pt x="0" y="87"/>
                      <a:pt x="0" y="87"/>
                      <a:pt x="0" y="87"/>
                    </a:cubicBezTo>
                    <a:cubicBezTo>
                      <a:pt x="0" y="88"/>
                      <a:pt x="0" y="89"/>
                      <a:pt x="0" y="89"/>
                    </a:cubicBezTo>
                    <a:cubicBezTo>
                      <a:pt x="0" y="89"/>
                      <a:pt x="0" y="89"/>
                      <a:pt x="0" y="89"/>
                    </a:cubicBezTo>
                    <a:cubicBezTo>
                      <a:pt x="0" y="90"/>
                      <a:pt x="0" y="90"/>
                      <a:pt x="0" y="90"/>
                    </a:cubicBezTo>
                    <a:cubicBezTo>
                      <a:pt x="0" y="90"/>
                      <a:pt x="0" y="90"/>
                      <a:pt x="0" y="90"/>
                    </a:cubicBezTo>
                    <a:cubicBezTo>
                      <a:pt x="0" y="91"/>
                      <a:pt x="1" y="91"/>
                      <a:pt x="1" y="91"/>
                    </a:cubicBezTo>
                    <a:cubicBezTo>
                      <a:pt x="1" y="91"/>
                      <a:pt x="1" y="91"/>
                      <a:pt x="1" y="91"/>
                    </a:cubicBezTo>
                    <a:cubicBezTo>
                      <a:pt x="2" y="91"/>
                      <a:pt x="3" y="92"/>
                      <a:pt x="4" y="92"/>
                    </a:cubicBezTo>
                    <a:cubicBezTo>
                      <a:pt x="4" y="92"/>
                      <a:pt x="4" y="92"/>
                      <a:pt x="4" y="92"/>
                    </a:cubicBezTo>
                    <a:cubicBezTo>
                      <a:pt x="7" y="92"/>
                      <a:pt x="9" y="93"/>
                      <a:pt x="12" y="93"/>
                    </a:cubicBezTo>
                    <a:cubicBezTo>
                      <a:pt x="12" y="93"/>
                      <a:pt x="13" y="93"/>
                      <a:pt x="13" y="93"/>
                    </a:cubicBezTo>
                    <a:cubicBezTo>
                      <a:pt x="14" y="94"/>
                      <a:pt x="14" y="94"/>
                      <a:pt x="15" y="94"/>
                    </a:cubicBezTo>
                    <a:cubicBezTo>
                      <a:pt x="15" y="94"/>
                      <a:pt x="15" y="94"/>
                      <a:pt x="15" y="94"/>
                    </a:cubicBezTo>
                    <a:cubicBezTo>
                      <a:pt x="16" y="94"/>
                      <a:pt x="16" y="94"/>
                      <a:pt x="16" y="94"/>
                    </a:cubicBezTo>
                    <a:cubicBezTo>
                      <a:pt x="17" y="94"/>
                      <a:pt x="17" y="94"/>
                      <a:pt x="17" y="94"/>
                    </a:cubicBezTo>
                    <a:cubicBezTo>
                      <a:pt x="17" y="94"/>
                      <a:pt x="17" y="94"/>
                      <a:pt x="17" y="94"/>
                    </a:cubicBezTo>
                    <a:cubicBezTo>
                      <a:pt x="20" y="94"/>
                      <a:pt x="24" y="94"/>
                      <a:pt x="27" y="93"/>
                    </a:cubicBezTo>
                    <a:cubicBezTo>
                      <a:pt x="28" y="93"/>
                      <a:pt x="28" y="93"/>
                      <a:pt x="29" y="93"/>
                    </a:cubicBezTo>
                    <a:cubicBezTo>
                      <a:pt x="29" y="93"/>
                      <a:pt x="29" y="93"/>
                      <a:pt x="29" y="93"/>
                    </a:cubicBezTo>
                    <a:cubicBezTo>
                      <a:pt x="30" y="93"/>
                      <a:pt x="30" y="93"/>
                      <a:pt x="30" y="93"/>
                    </a:cubicBezTo>
                    <a:cubicBezTo>
                      <a:pt x="30" y="93"/>
                      <a:pt x="30" y="93"/>
                      <a:pt x="30" y="93"/>
                    </a:cubicBezTo>
                    <a:cubicBezTo>
                      <a:pt x="30" y="93"/>
                      <a:pt x="30" y="93"/>
                      <a:pt x="30" y="93"/>
                    </a:cubicBezTo>
                    <a:cubicBezTo>
                      <a:pt x="30" y="93"/>
                      <a:pt x="30" y="93"/>
                      <a:pt x="30" y="93"/>
                    </a:cubicBezTo>
                    <a:cubicBezTo>
                      <a:pt x="30" y="93"/>
                      <a:pt x="30" y="93"/>
                      <a:pt x="31" y="93"/>
                    </a:cubicBezTo>
                    <a:cubicBezTo>
                      <a:pt x="31" y="93"/>
                      <a:pt x="31" y="93"/>
                      <a:pt x="31" y="93"/>
                    </a:cubicBezTo>
                    <a:cubicBezTo>
                      <a:pt x="31" y="92"/>
                      <a:pt x="31" y="92"/>
                      <a:pt x="31" y="92"/>
                    </a:cubicBezTo>
                    <a:cubicBezTo>
                      <a:pt x="31" y="92"/>
                      <a:pt x="31" y="92"/>
                      <a:pt x="32" y="92"/>
                    </a:cubicBezTo>
                    <a:cubicBezTo>
                      <a:pt x="32" y="92"/>
                      <a:pt x="32" y="92"/>
                      <a:pt x="32" y="92"/>
                    </a:cubicBezTo>
                    <a:cubicBezTo>
                      <a:pt x="32" y="92"/>
                      <a:pt x="33" y="91"/>
                      <a:pt x="34" y="91"/>
                    </a:cubicBezTo>
                    <a:cubicBezTo>
                      <a:pt x="35" y="91"/>
                      <a:pt x="35" y="90"/>
                      <a:pt x="36" y="90"/>
                    </a:cubicBezTo>
                    <a:cubicBezTo>
                      <a:pt x="40" y="87"/>
                      <a:pt x="44" y="86"/>
                      <a:pt x="49" y="85"/>
                    </a:cubicBezTo>
                    <a:cubicBezTo>
                      <a:pt x="49" y="85"/>
                      <a:pt x="49" y="85"/>
                      <a:pt x="49" y="85"/>
                    </a:cubicBezTo>
                    <a:moveTo>
                      <a:pt x="112" y="23"/>
                    </a:moveTo>
                    <a:cubicBezTo>
                      <a:pt x="112" y="22"/>
                      <a:pt x="112" y="22"/>
                      <a:pt x="111" y="21"/>
                    </a:cubicBezTo>
                    <a:cubicBezTo>
                      <a:pt x="109" y="20"/>
                      <a:pt x="106" y="21"/>
                      <a:pt x="104" y="22"/>
                    </a:cubicBezTo>
                    <a:cubicBezTo>
                      <a:pt x="104" y="22"/>
                      <a:pt x="103" y="23"/>
                      <a:pt x="102" y="23"/>
                    </a:cubicBezTo>
                    <a:cubicBezTo>
                      <a:pt x="102" y="22"/>
                      <a:pt x="101" y="22"/>
                      <a:pt x="100" y="22"/>
                    </a:cubicBezTo>
                    <a:cubicBezTo>
                      <a:pt x="100" y="22"/>
                      <a:pt x="99" y="22"/>
                      <a:pt x="99" y="21"/>
                    </a:cubicBezTo>
                    <a:cubicBezTo>
                      <a:pt x="99" y="21"/>
                      <a:pt x="98" y="21"/>
                      <a:pt x="98" y="21"/>
                    </a:cubicBezTo>
                    <a:cubicBezTo>
                      <a:pt x="93" y="19"/>
                      <a:pt x="89" y="16"/>
                      <a:pt x="84" y="16"/>
                    </a:cubicBezTo>
                    <a:cubicBezTo>
                      <a:pt x="83" y="16"/>
                      <a:pt x="83" y="16"/>
                      <a:pt x="83" y="16"/>
                    </a:cubicBezTo>
                    <a:cubicBezTo>
                      <a:pt x="83" y="16"/>
                      <a:pt x="83" y="16"/>
                      <a:pt x="82" y="16"/>
                    </a:cubicBezTo>
                    <a:cubicBezTo>
                      <a:pt x="82" y="16"/>
                      <a:pt x="83" y="16"/>
                      <a:pt x="82" y="16"/>
                    </a:cubicBezTo>
                    <a:cubicBezTo>
                      <a:pt x="82" y="16"/>
                      <a:pt x="81" y="17"/>
                      <a:pt x="81" y="17"/>
                    </a:cubicBezTo>
                    <a:cubicBezTo>
                      <a:pt x="80" y="17"/>
                      <a:pt x="79" y="18"/>
                      <a:pt x="78" y="19"/>
                    </a:cubicBezTo>
                    <a:cubicBezTo>
                      <a:pt x="77" y="20"/>
                      <a:pt x="76" y="21"/>
                      <a:pt x="76" y="23"/>
                    </a:cubicBezTo>
                    <a:cubicBezTo>
                      <a:pt x="76" y="23"/>
                      <a:pt x="76" y="23"/>
                      <a:pt x="75" y="23"/>
                    </a:cubicBezTo>
                    <a:cubicBezTo>
                      <a:pt x="75" y="23"/>
                      <a:pt x="75" y="24"/>
                      <a:pt x="75" y="24"/>
                    </a:cubicBezTo>
                    <a:cubicBezTo>
                      <a:pt x="75" y="26"/>
                      <a:pt x="75" y="29"/>
                      <a:pt x="75" y="31"/>
                    </a:cubicBezTo>
                    <a:cubicBezTo>
                      <a:pt x="75" y="32"/>
                      <a:pt x="75" y="32"/>
                      <a:pt x="75" y="32"/>
                    </a:cubicBezTo>
                    <a:cubicBezTo>
                      <a:pt x="76" y="34"/>
                      <a:pt x="76" y="35"/>
                      <a:pt x="76" y="36"/>
                    </a:cubicBezTo>
                    <a:cubicBezTo>
                      <a:pt x="76" y="36"/>
                      <a:pt x="76" y="36"/>
                      <a:pt x="76" y="37"/>
                    </a:cubicBezTo>
                    <a:cubicBezTo>
                      <a:pt x="76" y="38"/>
                      <a:pt x="76" y="39"/>
                      <a:pt x="76" y="40"/>
                    </a:cubicBezTo>
                    <a:cubicBezTo>
                      <a:pt x="76" y="40"/>
                      <a:pt x="76" y="41"/>
                      <a:pt x="76" y="41"/>
                    </a:cubicBezTo>
                    <a:cubicBezTo>
                      <a:pt x="76" y="42"/>
                      <a:pt x="76" y="43"/>
                      <a:pt x="76" y="44"/>
                    </a:cubicBezTo>
                    <a:cubicBezTo>
                      <a:pt x="76" y="44"/>
                      <a:pt x="76" y="45"/>
                      <a:pt x="76" y="45"/>
                    </a:cubicBezTo>
                    <a:cubicBezTo>
                      <a:pt x="76" y="46"/>
                      <a:pt x="76" y="47"/>
                      <a:pt x="76" y="49"/>
                    </a:cubicBezTo>
                    <a:cubicBezTo>
                      <a:pt x="76" y="50"/>
                      <a:pt x="76" y="51"/>
                      <a:pt x="77" y="53"/>
                    </a:cubicBezTo>
                    <a:cubicBezTo>
                      <a:pt x="77" y="53"/>
                      <a:pt x="77" y="54"/>
                      <a:pt x="77" y="54"/>
                    </a:cubicBezTo>
                    <a:cubicBezTo>
                      <a:pt x="77" y="55"/>
                      <a:pt x="77" y="55"/>
                      <a:pt x="77" y="56"/>
                    </a:cubicBezTo>
                    <a:cubicBezTo>
                      <a:pt x="77" y="58"/>
                      <a:pt x="77" y="59"/>
                      <a:pt x="77" y="61"/>
                    </a:cubicBezTo>
                    <a:cubicBezTo>
                      <a:pt x="77" y="62"/>
                      <a:pt x="77" y="63"/>
                      <a:pt x="77" y="64"/>
                    </a:cubicBezTo>
                    <a:cubicBezTo>
                      <a:pt x="77" y="73"/>
                      <a:pt x="77" y="73"/>
                      <a:pt x="77" y="73"/>
                    </a:cubicBezTo>
                    <a:cubicBezTo>
                      <a:pt x="77" y="75"/>
                      <a:pt x="76" y="77"/>
                      <a:pt x="76" y="79"/>
                    </a:cubicBezTo>
                    <a:cubicBezTo>
                      <a:pt x="76" y="80"/>
                      <a:pt x="76" y="80"/>
                      <a:pt x="76" y="81"/>
                    </a:cubicBezTo>
                    <a:cubicBezTo>
                      <a:pt x="76" y="82"/>
                      <a:pt x="75" y="82"/>
                      <a:pt x="75" y="83"/>
                    </a:cubicBezTo>
                    <a:cubicBezTo>
                      <a:pt x="75" y="83"/>
                      <a:pt x="75" y="83"/>
                      <a:pt x="75" y="83"/>
                    </a:cubicBezTo>
                    <a:cubicBezTo>
                      <a:pt x="75" y="84"/>
                      <a:pt x="75" y="84"/>
                      <a:pt x="75" y="85"/>
                    </a:cubicBezTo>
                    <a:cubicBezTo>
                      <a:pt x="75" y="85"/>
                      <a:pt x="75" y="85"/>
                      <a:pt x="75" y="85"/>
                    </a:cubicBezTo>
                    <a:cubicBezTo>
                      <a:pt x="74" y="85"/>
                      <a:pt x="74" y="86"/>
                      <a:pt x="74" y="86"/>
                    </a:cubicBezTo>
                    <a:cubicBezTo>
                      <a:pt x="73" y="88"/>
                      <a:pt x="71" y="90"/>
                      <a:pt x="70" y="91"/>
                    </a:cubicBezTo>
                    <a:cubicBezTo>
                      <a:pt x="68" y="93"/>
                      <a:pt x="66" y="95"/>
                      <a:pt x="63" y="96"/>
                    </a:cubicBezTo>
                    <a:cubicBezTo>
                      <a:pt x="61" y="97"/>
                      <a:pt x="59" y="99"/>
                      <a:pt x="57" y="100"/>
                    </a:cubicBezTo>
                    <a:cubicBezTo>
                      <a:pt x="57" y="100"/>
                      <a:pt x="57" y="100"/>
                      <a:pt x="57" y="100"/>
                    </a:cubicBezTo>
                    <a:cubicBezTo>
                      <a:pt x="55" y="102"/>
                      <a:pt x="53" y="103"/>
                      <a:pt x="51" y="104"/>
                    </a:cubicBezTo>
                    <a:cubicBezTo>
                      <a:pt x="51" y="105"/>
                      <a:pt x="51" y="105"/>
                      <a:pt x="51" y="105"/>
                    </a:cubicBezTo>
                    <a:cubicBezTo>
                      <a:pt x="49" y="106"/>
                      <a:pt x="48" y="107"/>
                      <a:pt x="47" y="108"/>
                    </a:cubicBezTo>
                    <a:cubicBezTo>
                      <a:pt x="46" y="109"/>
                      <a:pt x="45" y="109"/>
                      <a:pt x="45" y="110"/>
                    </a:cubicBezTo>
                    <a:cubicBezTo>
                      <a:pt x="45" y="110"/>
                      <a:pt x="45" y="110"/>
                      <a:pt x="45" y="110"/>
                    </a:cubicBezTo>
                    <a:cubicBezTo>
                      <a:pt x="45" y="112"/>
                      <a:pt x="45" y="113"/>
                      <a:pt x="45" y="114"/>
                    </a:cubicBezTo>
                    <a:cubicBezTo>
                      <a:pt x="45" y="115"/>
                      <a:pt x="45" y="115"/>
                      <a:pt x="45" y="115"/>
                    </a:cubicBezTo>
                    <a:cubicBezTo>
                      <a:pt x="45" y="115"/>
                      <a:pt x="45" y="116"/>
                      <a:pt x="45" y="116"/>
                    </a:cubicBezTo>
                    <a:cubicBezTo>
                      <a:pt x="45" y="116"/>
                      <a:pt x="46" y="116"/>
                      <a:pt x="46" y="116"/>
                    </a:cubicBezTo>
                    <a:cubicBezTo>
                      <a:pt x="46" y="117"/>
                      <a:pt x="47" y="117"/>
                      <a:pt x="48" y="117"/>
                    </a:cubicBezTo>
                    <a:cubicBezTo>
                      <a:pt x="49" y="118"/>
                      <a:pt x="51" y="118"/>
                      <a:pt x="53" y="119"/>
                    </a:cubicBezTo>
                    <a:cubicBezTo>
                      <a:pt x="55" y="119"/>
                      <a:pt x="57" y="119"/>
                      <a:pt x="60" y="120"/>
                    </a:cubicBezTo>
                    <a:cubicBezTo>
                      <a:pt x="60" y="120"/>
                      <a:pt x="61" y="120"/>
                      <a:pt x="61" y="120"/>
                    </a:cubicBezTo>
                    <a:cubicBezTo>
                      <a:pt x="61" y="120"/>
                      <a:pt x="61" y="120"/>
                      <a:pt x="61" y="120"/>
                    </a:cubicBezTo>
                    <a:cubicBezTo>
                      <a:pt x="62" y="120"/>
                      <a:pt x="63" y="120"/>
                      <a:pt x="63" y="120"/>
                    </a:cubicBezTo>
                    <a:cubicBezTo>
                      <a:pt x="65" y="120"/>
                      <a:pt x="66" y="120"/>
                      <a:pt x="68" y="120"/>
                    </a:cubicBezTo>
                    <a:cubicBezTo>
                      <a:pt x="68" y="120"/>
                      <a:pt x="69" y="120"/>
                      <a:pt x="69" y="120"/>
                    </a:cubicBezTo>
                    <a:cubicBezTo>
                      <a:pt x="70" y="120"/>
                      <a:pt x="70" y="120"/>
                      <a:pt x="70" y="120"/>
                    </a:cubicBezTo>
                    <a:cubicBezTo>
                      <a:pt x="70" y="120"/>
                      <a:pt x="71" y="120"/>
                      <a:pt x="71" y="120"/>
                    </a:cubicBezTo>
                    <a:cubicBezTo>
                      <a:pt x="71" y="120"/>
                      <a:pt x="71" y="120"/>
                      <a:pt x="72" y="120"/>
                    </a:cubicBezTo>
                    <a:cubicBezTo>
                      <a:pt x="72" y="120"/>
                      <a:pt x="72" y="120"/>
                      <a:pt x="72" y="120"/>
                    </a:cubicBezTo>
                    <a:cubicBezTo>
                      <a:pt x="72" y="120"/>
                      <a:pt x="72" y="120"/>
                      <a:pt x="72" y="120"/>
                    </a:cubicBezTo>
                    <a:cubicBezTo>
                      <a:pt x="72" y="120"/>
                      <a:pt x="72" y="120"/>
                      <a:pt x="72" y="120"/>
                    </a:cubicBezTo>
                    <a:cubicBezTo>
                      <a:pt x="72" y="120"/>
                      <a:pt x="73" y="120"/>
                      <a:pt x="73" y="120"/>
                    </a:cubicBezTo>
                    <a:cubicBezTo>
                      <a:pt x="73" y="120"/>
                      <a:pt x="73" y="120"/>
                      <a:pt x="73" y="120"/>
                    </a:cubicBezTo>
                    <a:cubicBezTo>
                      <a:pt x="74" y="120"/>
                      <a:pt x="75" y="120"/>
                      <a:pt x="75" y="120"/>
                    </a:cubicBezTo>
                    <a:cubicBezTo>
                      <a:pt x="76" y="119"/>
                      <a:pt x="78" y="119"/>
                      <a:pt x="79" y="119"/>
                    </a:cubicBezTo>
                    <a:cubicBezTo>
                      <a:pt x="80" y="118"/>
                      <a:pt x="82" y="118"/>
                      <a:pt x="84" y="117"/>
                    </a:cubicBezTo>
                    <a:cubicBezTo>
                      <a:pt x="84" y="116"/>
                      <a:pt x="84" y="116"/>
                      <a:pt x="84" y="116"/>
                    </a:cubicBezTo>
                    <a:cubicBezTo>
                      <a:pt x="84" y="116"/>
                      <a:pt x="85" y="115"/>
                      <a:pt x="85" y="115"/>
                    </a:cubicBezTo>
                    <a:cubicBezTo>
                      <a:pt x="87" y="113"/>
                      <a:pt x="89" y="112"/>
                      <a:pt x="91" y="110"/>
                    </a:cubicBezTo>
                    <a:cubicBezTo>
                      <a:pt x="91" y="110"/>
                      <a:pt x="91" y="110"/>
                      <a:pt x="91" y="110"/>
                    </a:cubicBezTo>
                    <a:cubicBezTo>
                      <a:pt x="91" y="110"/>
                      <a:pt x="92" y="110"/>
                      <a:pt x="92" y="110"/>
                    </a:cubicBezTo>
                    <a:cubicBezTo>
                      <a:pt x="92" y="110"/>
                      <a:pt x="92" y="110"/>
                      <a:pt x="92" y="110"/>
                    </a:cubicBezTo>
                    <a:cubicBezTo>
                      <a:pt x="92" y="110"/>
                      <a:pt x="92" y="110"/>
                      <a:pt x="92" y="110"/>
                    </a:cubicBezTo>
                    <a:cubicBezTo>
                      <a:pt x="92" y="110"/>
                      <a:pt x="93" y="110"/>
                      <a:pt x="93" y="110"/>
                    </a:cubicBezTo>
                    <a:cubicBezTo>
                      <a:pt x="93" y="110"/>
                      <a:pt x="93" y="110"/>
                      <a:pt x="93" y="110"/>
                    </a:cubicBezTo>
                    <a:cubicBezTo>
                      <a:pt x="93" y="110"/>
                      <a:pt x="93" y="110"/>
                      <a:pt x="93" y="110"/>
                    </a:cubicBezTo>
                    <a:cubicBezTo>
                      <a:pt x="93" y="110"/>
                      <a:pt x="94" y="110"/>
                      <a:pt x="94" y="110"/>
                    </a:cubicBezTo>
                    <a:cubicBezTo>
                      <a:pt x="94" y="110"/>
                      <a:pt x="94" y="110"/>
                      <a:pt x="95" y="110"/>
                    </a:cubicBezTo>
                    <a:cubicBezTo>
                      <a:pt x="95" y="111"/>
                      <a:pt x="95"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7" y="111"/>
                      <a:pt x="97" y="111"/>
                    </a:cubicBezTo>
                    <a:cubicBezTo>
                      <a:pt x="97" y="111"/>
                      <a:pt x="97" y="111"/>
                      <a:pt x="97" y="111"/>
                    </a:cubicBezTo>
                    <a:cubicBezTo>
                      <a:pt x="97" y="111"/>
                      <a:pt x="97" y="111"/>
                      <a:pt x="97" y="111"/>
                    </a:cubicBezTo>
                    <a:cubicBezTo>
                      <a:pt x="97" y="111"/>
                      <a:pt x="97" y="111"/>
                      <a:pt x="97" y="111"/>
                    </a:cubicBezTo>
                    <a:cubicBezTo>
                      <a:pt x="97" y="111"/>
                      <a:pt x="97" y="111"/>
                      <a:pt x="98" y="111"/>
                    </a:cubicBezTo>
                    <a:cubicBezTo>
                      <a:pt x="98" y="111"/>
                      <a:pt x="98" y="111"/>
                      <a:pt x="98" y="111"/>
                    </a:cubicBezTo>
                    <a:cubicBezTo>
                      <a:pt x="98" y="111"/>
                      <a:pt x="98" y="111"/>
                      <a:pt x="98" y="111"/>
                    </a:cubicBezTo>
                    <a:cubicBezTo>
                      <a:pt x="98" y="111"/>
                      <a:pt x="98" y="111"/>
                      <a:pt x="98" y="111"/>
                    </a:cubicBezTo>
                    <a:cubicBezTo>
                      <a:pt x="99" y="111"/>
                      <a:pt x="99" y="110"/>
                      <a:pt x="99" y="110"/>
                    </a:cubicBezTo>
                    <a:cubicBezTo>
                      <a:pt x="99" y="110"/>
                      <a:pt x="99" y="110"/>
                      <a:pt x="99" y="110"/>
                    </a:cubicBezTo>
                    <a:cubicBezTo>
                      <a:pt x="99"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1" y="110"/>
                    </a:cubicBezTo>
                    <a:cubicBezTo>
                      <a:pt x="101" y="110"/>
                      <a:pt x="101" y="110"/>
                      <a:pt x="101" y="110"/>
                    </a:cubicBezTo>
                    <a:cubicBezTo>
                      <a:pt x="101" y="110"/>
                      <a:pt x="101" y="109"/>
                      <a:pt x="101" y="109"/>
                    </a:cubicBezTo>
                    <a:cubicBezTo>
                      <a:pt x="102" y="109"/>
                      <a:pt x="103" y="108"/>
                      <a:pt x="104" y="107"/>
                    </a:cubicBezTo>
                    <a:cubicBezTo>
                      <a:pt x="104" y="107"/>
                      <a:pt x="104" y="107"/>
                      <a:pt x="104" y="106"/>
                    </a:cubicBezTo>
                    <a:cubicBezTo>
                      <a:pt x="104" y="106"/>
                      <a:pt x="104" y="106"/>
                      <a:pt x="104" y="106"/>
                    </a:cubicBezTo>
                    <a:cubicBezTo>
                      <a:pt x="104" y="106"/>
                      <a:pt x="104" y="106"/>
                      <a:pt x="104" y="106"/>
                    </a:cubicBezTo>
                    <a:cubicBezTo>
                      <a:pt x="104" y="105"/>
                      <a:pt x="104" y="104"/>
                      <a:pt x="104" y="104"/>
                    </a:cubicBezTo>
                    <a:cubicBezTo>
                      <a:pt x="104" y="104"/>
                      <a:pt x="104" y="104"/>
                      <a:pt x="104" y="104"/>
                    </a:cubicBezTo>
                    <a:cubicBezTo>
                      <a:pt x="104" y="104"/>
                      <a:pt x="104" y="104"/>
                      <a:pt x="104" y="103"/>
                    </a:cubicBezTo>
                    <a:cubicBezTo>
                      <a:pt x="104" y="103"/>
                      <a:pt x="104" y="103"/>
                      <a:pt x="104" y="103"/>
                    </a:cubicBezTo>
                    <a:cubicBezTo>
                      <a:pt x="105" y="102"/>
                      <a:pt x="104" y="101"/>
                      <a:pt x="104" y="100"/>
                    </a:cubicBezTo>
                    <a:cubicBezTo>
                      <a:pt x="104" y="100"/>
                      <a:pt x="104" y="100"/>
                      <a:pt x="104" y="100"/>
                    </a:cubicBezTo>
                    <a:cubicBezTo>
                      <a:pt x="104" y="99"/>
                      <a:pt x="104" y="98"/>
                      <a:pt x="104" y="98"/>
                    </a:cubicBezTo>
                    <a:cubicBezTo>
                      <a:pt x="104" y="95"/>
                      <a:pt x="104" y="93"/>
                      <a:pt x="104" y="90"/>
                    </a:cubicBezTo>
                    <a:cubicBezTo>
                      <a:pt x="104" y="89"/>
                      <a:pt x="104" y="87"/>
                      <a:pt x="104" y="86"/>
                    </a:cubicBezTo>
                    <a:cubicBezTo>
                      <a:pt x="104" y="85"/>
                      <a:pt x="103" y="84"/>
                      <a:pt x="103" y="83"/>
                    </a:cubicBezTo>
                    <a:cubicBezTo>
                      <a:pt x="103" y="81"/>
                      <a:pt x="103" y="80"/>
                      <a:pt x="103" y="78"/>
                    </a:cubicBezTo>
                    <a:cubicBezTo>
                      <a:pt x="103" y="77"/>
                      <a:pt x="103" y="76"/>
                      <a:pt x="103" y="75"/>
                    </a:cubicBezTo>
                    <a:cubicBezTo>
                      <a:pt x="103" y="74"/>
                      <a:pt x="103" y="72"/>
                      <a:pt x="103" y="71"/>
                    </a:cubicBezTo>
                    <a:cubicBezTo>
                      <a:pt x="103" y="70"/>
                      <a:pt x="103" y="68"/>
                      <a:pt x="104" y="67"/>
                    </a:cubicBezTo>
                    <a:cubicBezTo>
                      <a:pt x="105" y="57"/>
                      <a:pt x="107" y="46"/>
                      <a:pt x="109" y="36"/>
                    </a:cubicBezTo>
                    <a:cubicBezTo>
                      <a:pt x="110" y="33"/>
                      <a:pt x="111" y="30"/>
                      <a:pt x="111" y="27"/>
                    </a:cubicBezTo>
                    <a:cubicBezTo>
                      <a:pt x="112" y="26"/>
                      <a:pt x="112" y="25"/>
                      <a:pt x="112" y="24"/>
                    </a:cubicBezTo>
                    <a:cubicBezTo>
                      <a:pt x="112" y="24"/>
                      <a:pt x="112" y="23"/>
                      <a:pt x="112" y="23"/>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62536481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145" y="239189"/>
            <a:ext cx="685859" cy="920576"/>
          </a:xfrm>
          <a:prstGeom prst="rect">
            <a:avLst/>
          </a:prstGeom>
        </p:spPr>
      </p:pic>
    </p:spTree>
    <p:extLst>
      <p:ext uri="{BB962C8B-B14F-4D97-AF65-F5344CB8AC3E}">
        <p14:creationId xmlns:p14="http://schemas.microsoft.com/office/powerpoint/2010/main" val="6791540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Footer Placeholder 4">
            <a:extLst>
              <a:ext uri="{FF2B5EF4-FFF2-40B4-BE49-F238E27FC236}">
                <a16:creationId xmlns:a16="http://schemas.microsoft.com/office/drawing/2014/main" id="{9ED2E497-4DF4-464E-BEB6-870A12F6106B}"/>
              </a:ext>
            </a:extLst>
          </p:cNvPr>
          <p:cNvSpPr>
            <a:spLocks noGrp="1"/>
          </p:cNvSpPr>
          <p:nvPr>
            <p:ph type="ftr" sz="quarter" idx="11"/>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Tree>
    <p:extLst>
      <p:ext uri="{BB962C8B-B14F-4D97-AF65-F5344CB8AC3E}">
        <p14:creationId xmlns:p14="http://schemas.microsoft.com/office/powerpoint/2010/main" val="9339129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1657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6CC2B556-FA96-48F1-AE86-7534FB569315}"/>
              </a:ext>
            </a:extLst>
          </p:cNvPr>
          <p:cNvSpPr>
            <a:spLocks noGrp="1"/>
          </p:cNvSpPr>
          <p:nvPr>
            <p:ph type="ftr" sz="quarter" idx="14"/>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30910686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7"/>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42811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9669045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a:xfrm>
            <a:off x="7140754" y="6377158"/>
            <a:ext cx="1479176" cy="274638"/>
          </a:xfrm>
          <a:prstGeom prst="rect">
            <a:avLst/>
          </a:prstGeom>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51182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5"/>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400" b="1" kern="1200">
                <a:solidFill>
                  <a:srgbClr val="5081AE"/>
                </a:solidFill>
                <a:latin typeface="Verdana" panose="020B0604030504040204" pitchFamily="34" charset="0"/>
                <a:ea typeface="+mn-ea"/>
                <a:cs typeface="+mn-cs"/>
              </a:defRPr>
            </a:lvl1pPr>
          </a:lstStyle>
          <a:p>
            <a:fld id="{6A5BC16C-E02E-49D8-A8E4-33EFF0116DFA}" type="slidenum">
              <a:rPr lang="en-US" altLang="en-US" smtClean="0"/>
              <a:pPr/>
              <a:t>‹#›</a:t>
            </a:fld>
            <a:endParaRPr lang="en-US" altLang="en-US"/>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2011</a:t>
            </a:r>
            <a:endParaRPr lang="en-US" dirty="0"/>
          </a:p>
        </p:txBody>
      </p:sp>
      <p:pic>
        <p:nvPicPr>
          <p:cNvPr id="16" name="Picture 15"/>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11" name="Picture 10"/>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613769251"/>
      </p:ext>
    </p:extLst>
  </p:cSld>
  <p:clrMapOvr>
    <a:overrideClrMapping bg1="dk1" tx1="lt1" bg2="dk2" tx2="lt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4" name="Rectangle 13"/>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3553" y="725136"/>
            <a:ext cx="3947814" cy="5321853"/>
          </a:xfrm>
          <a:solidFill>
            <a:schemeClr val="accent2"/>
          </a:solidFill>
          <a:ln w="38100">
            <a:solidFill>
              <a:schemeClr val="tx2"/>
            </a:solidFill>
          </a:ln>
        </p:spPr>
        <p:txBody>
          <a:bodyPr anchor="ctr"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p:ph type="dt" sz="half" idx="10"/>
          </p:nvPr>
        </p:nvSpPr>
        <p:spPr>
          <a:xfrm>
            <a:off x="822963" y="6459790"/>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37971929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7"/>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32294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1387257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660" y="242277"/>
            <a:ext cx="685800" cy="914400"/>
          </a:xfrm>
          <a:prstGeom prst="rect">
            <a:avLst/>
          </a:prstGeom>
        </p:spPr>
      </p:pic>
    </p:spTree>
    <p:extLst>
      <p:ext uri="{BB962C8B-B14F-4D97-AF65-F5344CB8AC3E}">
        <p14:creationId xmlns:p14="http://schemas.microsoft.com/office/powerpoint/2010/main" val="29758114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Footer Placeholder 4">
            <a:extLst>
              <a:ext uri="{FF2B5EF4-FFF2-40B4-BE49-F238E27FC236}">
                <a16:creationId xmlns:a16="http://schemas.microsoft.com/office/drawing/2014/main" id="{9ED2E497-4DF4-464E-BEB6-870A12F6106B}"/>
              </a:ext>
            </a:extLst>
          </p:cNvPr>
          <p:cNvSpPr>
            <a:spLocks noGrp="1"/>
          </p:cNvSpPr>
          <p:nvPr>
            <p:ph type="ftr" sz="quarter" idx="11"/>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Tree>
    <p:extLst>
      <p:ext uri="{BB962C8B-B14F-4D97-AF65-F5344CB8AC3E}">
        <p14:creationId xmlns:p14="http://schemas.microsoft.com/office/powerpoint/2010/main" val="2000867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691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6CC2B556-FA96-48F1-AE86-7534FB569315}"/>
              </a:ext>
            </a:extLst>
          </p:cNvPr>
          <p:cNvSpPr>
            <a:spLocks noGrp="1"/>
          </p:cNvSpPr>
          <p:nvPr>
            <p:ph type="ftr" sz="quarter" idx="14"/>
          </p:nvPr>
        </p:nvSpPr>
        <p:spPr>
          <a:xfrm>
            <a:off x="6062298" y="6314152"/>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42687855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7"/>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51353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5329286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a:xfrm>
            <a:off x="7140754" y="6377158"/>
            <a:ext cx="1479176" cy="274638"/>
          </a:xfrm>
          <a:prstGeom prst="rect">
            <a:avLst/>
          </a:prstGeom>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175234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9" name="Slide Number Placeholder 5"/>
          <p:cNvSpPr>
            <a:spLocks noGrp="1"/>
          </p:cNvSpPr>
          <p:nvPr>
            <p:ph type="sldNum" sz="quarter" idx="12"/>
          </p:nvPr>
        </p:nvSpPr>
        <p:spPr>
          <a:ln/>
        </p:spPr>
        <p:txBody>
          <a:bodyPr/>
          <a:lstStyle>
            <a:lvl1pPr>
              <a:defRPr/>
            </a:lvl1pPr>
          </a:lstStyle>
          <a:p>
            <a:fld id="{CDEA581F-EBC3-4763-AE6C-58501B77A5BF}" type="slidenum">
              <a:rPr lang="en-US" altLang="en-US" smtClean="0"/>
              <a:pPr/>
              <a:t>‹#›</a:t>
            </a:fld>
            <a:endParaRPr lang="en-US" altLang="en-US"/>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39518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28547516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3" y="6356356"/>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124" y="242240"/>
            <a:ext cx="685859" cy="914479"/>
          </a:xfrm>
          <a:prstGeom prst="rect">
            <a:avLst/>
          </a:prstGeom>
        </p:spPr>
      </p:pic>
    </p:spTree>
    <p:extLst>
      <p:ext uri="{BB962C8B-B14F-4D97-AF65-F5344CB8AC3E}">
        <p14:creationId xmlns:p14="http://schemas.microsoft.com/office/powerpoint/2010/main" val="55572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2636628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41" y="6096000"/>
            <a:ext cx="328807" cy="457494"/>
          </a:xfrm>
          <a:prstGeom prst="rect">
            <a:avLst/>
          </a:prstGeom>
        </p:spPr>
      </p:pic>
    </p:spTree>
    <p:extLst>
      <p:ext uri="{BB962C8B-B14F-4D97-AF65-F5344CB8AC3E}">
        <p14:creationId xmlns:p14="http://schemas.microsoft.com/office/powerpoint/2010/main" val="35303825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9" y="442125"/>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13911431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6"/>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7"/>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56610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22964181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28892758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42235100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254096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5" name="Slide Number Placeholder 5"/>
          <p:cNvSpPr>
            <a:spLocks noGrp="1"/>
          </p:cNvSpPr>
          <p:nvPr>
            <p:ph type="sldNum" sz="quarter" idx="12"/>
          </p:nvPr>
        </p:nvSpPr>
        <p:spPr>
          <a:ln/>
        </p:spPr>
        <p:txBody>
          <a:bodyPr/>
          <a:lstStyle>
            <a:lvl1pPr>
              <a:defRPr/>
            </a:lvl1pPr>
          </a:lstStyle>
          <a:p>
            <a:fld id="{6EB687F0-1CFC-46AB-A987-D5C504FDB3C8}" type="slidenum">
              <a:rPr lang="en-US" altLang="en-US" smtClean="0"/>
              <a:pPr/>
              <a:t>‹#›</a:t>
            </a:fld>
            <a:endParaRPr lang="en-US" altLang="en-US"/>
          </a:p>
        </p:txBody>
      </p:sp>
    </p:spTree>
    <p:extLst>
      <p:ext uri="{BB962C8B-B14F-4D97-AF65-F5344CB8AC3E}">
        <p14:creationId xmlns:p14="http://schemas.microsoft.com/office/powerpoint/2010/main" val="33795425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6210690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5629276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7162206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4_Title Slide-Red">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4"/>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8190097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5152740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6_Title Slide-Orange">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5">
                    <a:lumMod val="50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defTabSz="685800" fontAlgn="auto">
              <a:spcBef>
                <a:spcPts val="0"/>
              </a:spcBef>
              <a:spcAft>
                <a:spcPts val="0"/>
              </a:spcAft>
              <a:defRPr/>
            </a:pPr>
            <a:fld id="{4FAB73BC-B049-4115-A692-8D63A059BFB8}" type="slidenum">
              <a:rPr lang="en-US" smtClean="0">
                <a:solidFill>
                  <a:prstClr val="black">
                    <a:tint val="75000"/>
                  </a:prstClr>
                </a:solidFill>
              </a:rPr>
              <a:pPr defTabSz="685800" fontAlgn="auto">
                <a:spcBef>
                  <a:spcPts val="0"/>
                </a:spcBef>
                <a:spcAft>
                  <a:spcPts val="0"/>
                </a:spcAft>
                <a:def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77197528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50502396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5_Title Slide-Gold">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1">
                    <a:lumMod val="50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664332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2433408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6_Title Slide-Green">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3">
                    <a:lumMod val="75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887412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1" y="150815"/>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5" name="Slide Number Placeholder 3"/>
          <p:cNvSpPr>
            <a:spLocks noGrp="1"/>
          </p:cNvSpPr>
          <p:nvPr>
            <p:ph type="sldNum" sz="quarter" idx="12"/>
          </p:nvPr>
        </p:nvSpPr>
        <p:spPr/>
        <p:txBody>
          <a:bodyPr/>
          <a:lstStyle>
            <a:lvl1pPr>
              <a:defRPr/>
            </a:lvl1pPr>
          </a:lstStyle>
          <a:p>
            <a:fld id="{F79CAC01-BA8A-4313-9762-897D4B59AEEE}" type="slidenum">
              <a:rPr lang="en-US" altLang="en-US" smtClean="0"/>
              <a:pPr/>
              <a:t>‹#›</a:t>
            </a:fld>
            <a:endParaRPr lang="en-US" alt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32948159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2892277"/>
            <a:ext cx="1600201" cy="1645920"/>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2522028"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3757584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381000"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altLang="en-US" smtClean="0">
                <a:solidFill>
                  <a:srgbClr val="C5D1D7"/>
                </a:solidFill>
              </a:rPr>
              <a:pPr/>
              <a:t>‹#›</a:t>
            </a:fld>
            <a:endParaRPr lang="en-US" altLang="en-US">
              <a:solidFill>
                <a:srgbClr val="C5D1D7"/>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3928872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529D858-9C8D-404D-8BD9-4BB17F638C88}" type="slidenum">
              <a:rPr lang="en-US" altLang="en-US" smtClean="0"/>
              <a:pPr/>
              <a:t>‹#›</a:t>
            </a:fld>
            <a:endParaRPr lang="en-US" altLang="en-US"/>
          </a:p>
        </p:txBody>
      </p:sp>
      <p:sp>
        <p:nvSpPr>
          <p:cNvPr id="8" name="Footer Placeholder 11"/>
          <p:cNvSpPr>
            <a:spLocks noGrp="1"/>
          </p:cNvSpPr>
          <p:nvPr>
            <p:ph type="ftr" sz="quarter" idx="12"/>
          </p:nvPr>
        </p:nvSpPr>
        <p:spPr>
          <a:xfrm>
            <a:off x="5715002" y="6356354"/>
            <a:ext cx="2904929" cy="295445"/>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3381526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05789673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smtClean="0">
                <a:solidFill>
                  <a:srgbClr val="C5D1D7"/>
                </a:solidFill>
              </a:rPr>
              <a:pPr/>
              <a:t>‹#›</a:t>
            </a:fld>
            <a:endParaRPr lang="en-US">
              <a:solidFill>
                <a:srgbClr val="C5D1D7"/>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2019</a:t>
            </a:r>
            <a:endParaRPr lang="en-US" dirty="0"/>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40" y="6096000"/>
            <a:ext cx="328807" cy="457494"/>
          </a:xfrm>
          <a:prstGeom prst="rect">
            <a:avLst/>
          </a:prstGeom>
        </p:spPr>
      </p:pic>
      <p:sp>
        <p:nvSpPr>
          <p:cNvPr id="12" name="Rectangle 11"/>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13" name="Rectangle 12"/>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6284799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6" name="Rectangle 5"/>
          <p:cNvSpPr/>
          <p:nvPr/>
        </p:nvSpPr>
        <p:spPr>
          <a:xfrm>
            <a:off x="7010400" y="150816"/>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Content Placeholder 2"/>
          <p:cNvSpPr>
            <a:spLocks noGrp="1"/>
          </p:cNvSpPr>
          <p:nvPr>
            <p:ph idx="1"/>
          </p:nvPr>
        </p:nvSpPr>
        <p:spPr>
          <a:xfrm>
            <a:off x="609600" y="304804"/>
            <a:ext cx="5867400" cy="6051549"/>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2400">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700" spc="113"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050" b="1" kern="1200" smtClean="0">
                <a:solidFill>
                  <a:srgbClr val="5081AE"/>
                </a:solidFill>
                <a:latin typeface="Verdana" panose="020B0604030504040204" pitchFamily="34" charset="0"/>
                <a:ea typeface="+mn-ea"/>
                <a:cs typeface="+mn-cs"/>
              </a:defRPr>
            </a:lvl1pPr>
          </a:lstStyle>
          <a:p>
            <a:fld id="{5C6C14FF-F5F8-4688-99D1-C52658825121}" type="slidenum">
              <a:rPr lang="en-US" altLang="en-US" smtClean="0"/>
              <a:pPr/>
              <a:t>‹#›</a:t>
            </a:fld>
            <a:endParaRPr lang="en-US" altLang="en-US"/>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5081AE"/>
                </a:solidFill>
              </a:rPr>
              <a:t>Center for Food Security and Public Health, Iowa State University, 2019</a:t>
            </a:r>
          </a:p>
        </p:txBody>
      </p:sp>
      <p:pic>
        <p:nvPicPr>
          <p:cNvPr id="12" name="Picture 11"/>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878109672"/>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5" y="311972"/>
            <a:ext cx="5502133" cy="5993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sp>
        <p:nvSpPr>
          <p:cNvPr id="12" name="Rectangle 11"/>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5" name="Rectangle 14"/>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7" name="Rectangle 16"/>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3351267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35610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7"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r>
              <a:rPr lang="en-US">
                <a:solidFill>
                  <a:srgbClr val="1F497D"/>
                </a:solidFill>
              </a:rPr>
              <a:t>Center for Food Security and Public Health, Iowa State University, 2019</a:t>
            </a:r>
          </a:p>
        </p:txBody>
      </p:sp>
      <p:sp>
        <p:nvSpPr>
          <p:cNvPr id="13" name="Rectangle 12"/>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6624300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050">
                <a:solidFill>
                  <a:schemeClr val="tx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itle 9"/>
          <p:cNvSpPr>
            <a:spLocks noGrp="1"/>
          </p:cNvSpPr>
          <p:nvPr>
            <p:ph type="title"/>
          </p:nvPr>
        </p:nvSpPr>
        <p:spPr>
          <a:xfrm>
            <a:off x="7162800" y="460248"/>
            <a:ext cx="1676400" cy="1673352"/>
          </a:xfrm>
        </p:spPr>
        <p:txBody>
          <a:bodyPr anchor="b"/>
          <a:lstStyle>
            <a:lvl1pPr algn="l">
              <a:defRPr sz="1500" spc="113"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050" b="1" kern="1200">
                <a:solidFill>
                  <a:srgbClr val="5081AE"/>
                </a:solidFill>
                <a:latin typeface="Verdana" panose="020B0604030504040204" pitchFamily="34" charset="0"/>
                <a:ea typeface="+mn-ea"/>
                <a:cs typeface="+mn-cs"/>
              </a:defRPr>
            </a:lvl1pPr>
          </a:lstStyle>
          <a:p>
            <a:fld id="{C350F5B4-EACB-4704-84FE-B0B110CEC11F}" type="slidenum">
              <a:rPr lang="en-US" altLang="en-US" smtClean="0">
                <a:solidFill>
                  <a:srgbClr val="C5D1D7"/>
                </a:solidFill>
              </a:rPr>
              <a:pPr/>
              <a:t>‹#›</a:t>
            </a:fld>
            <a:endParaRPr lang="en-US" altLang="en-US">
              <a:solidFill>
                <a:srgbClr val="C5D1D7"/>
              </a:solidFill>
            </a:endParaRPr>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11" name="Picture 10"/>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58381242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9" name="Slide Number Placeholder 5"/>
          <p:cNvSpPr>
            <a:spLocks noGrp="1"/>
          </p:cNvSpPr>
          <p:nvPr>
            <p:ph type="sldNum" sz="quarter" idx="12"/>
          </p:nvPr>
        </p:nvSpPr>
        <p:spPr>
          <a:ln/>
        </p:spPr>
        <p:txBody>
          <a:bodyPr/>
          <a:lstStyle>
            <a:lvl1pPr>
              <a:defRPr/>
            </a:lvl1pPr>
          </a:lstStyle>
          <a:p>
            <a:fld id="{CDEA581F-EBC3-4763-AE6C-58501B77A5BF}" type="slidenum">
              <a:rPr lang="en-US" altLang="en-US" smtClean="0"/>
              <a:pPr/>
              <a:t>‹#›</a:t>
            </a:fld>
            <a:endParaRPr lang="en-US" altLang="en-US"/>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82695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35174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7_3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096871" y="1722438"/>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096871" y="2438403"/>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
        <p:nvSpPr>
          <p:cNvPr id="11" name="Text Placeholder 2"/>
          <p:cNvSpPr>
            <a:spLocks noGrp="1"/>
          </p:cNvSpPr>
          <p:nvPr>
            <p:ph type="body" idx="13"/>
          </p:nvPr>
        </p:nvSpPr>
        <p:spPr>
          <a:xfrm>
            <a:off x="3236204"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3236204"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389233"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389233"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38076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3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096871" y="1722438"/>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096871" y="2438403"/>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3236204"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3236204"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389233"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389233"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433055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14122634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0" y="287256"/>
            <a:ext cx="9144000"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endParaRPr lang="en-US" altLang="ko-KR" dirty="0"/>
          </a:p>
        </p:txBody>
      </p:sp>
    </p:spTree>
    <p:extLst>
      <p:ext uri="{BB962C8B-B14F-4D97-AF65-F5344CB8AC3E}">
        <p14:creationId xmlns:p14="http://schemas.microsoft.com/office/powerpoint/2010/main" val="81584469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3990882" y="1"/>
            <a:ext cx="5088677"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61705025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62189580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5852504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2079171"/>
            <a:ext cx="8407893" cy="4321629"/>
          </a:xfrm>
        </p:spPr>
        <p:txBody>
          <a:bodyPr/>
          <a:lstStyle>
            <a:lvl1pPr>
              <a:defRPr sz="2700"/>
            </a:lvl1pPr>
            <a:lvl2pPr>
              <a:defRPr sz="2400"/>
            </a:lvl2pPr>
            <a:lvl3pPr marL="731026" indent="-204783">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defTabSz="685800" fontAlgn="auto">
              <a:spcBef>
                <a:spcPts val="0"/>
              </a:spcBef>
              <a:spcAft>
                <a:spcPts val="0"/>
              </a:spcAft>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pPr defTabSz="685800" fontAlgn="auto">
              <a:spcBef>
                <a:spcPts val="0"/>
              </a:spcBef>
              <a:spcAft>
                <a:spcPts val="0"/>
              </a:spcAft>
              <a:defRPr/>
            </a:pPr>
            <a:fld id="{AC5A7161-AB13-4400-A417-506B665326CA}" type="slidenum">
              <a:rPr lang="en-US" smtClean="0"/>
              <a:pPr defTabSz="685800" fontAlgn="auto">
                <a:spcBef>
                  <a:spcPts val="0"/>
                </a:spcBef>
                <a:spcAft>
                  <a:spcPts val="0"/>
                </a:spcAft>
                <a:defRPr/>
              </a:pPr>
              <a:t>‹#›</a:t>
            </a:fld>
            <a:endParaRPr lang="en-US"/>
          </a:p>
        </p:txBody>
      </p:sp>
      <p:sp>
        <p:nvSpPr>
          <p:cNvPr id="9" name="Freeform 6"/>
          <p:cNvSpPr/>
          <p:nvPr userDrawn="1"/>
        </p:nvSpPr>
        <p:spPr bwMode="auto">
          <a:xfrm>
            <a:off x="0" y="0"/>
            <a:ext cx="9144000" cy="20791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pattFill prst="dkDnDiag">
            <a:fgClr>
              <a:schemeClr val="accent2"/>
            </a:fgClr>
            <a:bgClr>
              <a:schemeClr val="accent2">
                <a:lumMod val="75000"/>
              </a:schemeClr>
            </a:bgClr>
          </a:pattFill>
          <a:ln>
            <a:solidFill>
              <a:schemeClr val="tx2"/>
            </a:solid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35583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pattFill prst="dkDnDiag">
            <a:fgClr>
              <a:schemeClr val="accent2"/>
            </a:fgClr>
            <a:bgClr>
              <a:schemeClr val="accent2">
                <a:lumMod val="75000"/>
              </a:schemeClr>
            </a:bgClr>
          </a:patt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402778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61544" y="6308728"/>
            <a:ext cx="460248" cy="339723"/>
          </a:xfrm>
        </p:spPr>
        <p:txBody>
          <a:bodyPr/>
          <a:lstStyle>
            <a:lvl1pPr>
              <a:defRPr/>
            </a:lvl1pPr>
          </a:lstStyle>
          <a:p>
            <a:fld id="{B47204D7-C6E5-4491-8110-E6FFAA2077E0}" type="slidenum">
              <a:rPr lang="en-US" altLang="en-US" smtClean="0"/>
              <a:pPr/>
              <a:t>‹#›</a:t>
            </a:fld>
            <a:endParaRPr lang="en-US" altLang="en-US"/>
          </a:p>
        </p:txBody>
      </p:sp>
      <p:sp>
        <p:nvSpPr>
          <p:cNvPr id="9" name="Footer Placeholder 4"/>
          <p:cNvSpPr>
            <a:spLocks noGrp="1"/>
          </p:cNvSpPr>
          <p:nvPr>
            <p:ph type="ftr" sz="quarter" idx="11"/>
          </p:nvPr>
        </p:nvSpPr>
        <p:spPr>
          <a:xfrm>
            <a:off x="7140754" y="6377158"/>
            <a:ext cx="1479176" cy="274638"/>
          </a:xfrm>
          <a:ln/>
        </p:spPr>
        <p:txBody>
          <a:bodyPr/>
          <a:lstStyle>
            <a:lvl1pPr>
              <a:defRPr>
                <a:solidFill>
                  <a:schemeClr val="accent2">
                    <a:lumMod val="75000"/>
                  </a:schemeClr>
                </a:solidFill>
              </a:defRPr>
            </a:lvl1pPr>
          </a:lstStyle>
          <a:p>
            <a:pPr>
              <a:defRPr/>
            </a:pPr>
            <a:r>
              <a:rPr lang="en-US"/>
              <a:t>Center for Food Security and Public Health, Iowa State University, 2011</a:t>
            </a:r>
          </a:p>
        </p:txBody>
      </p:sp>
    </p:spTree>
    <p:extLst>
      <p:ext uri="{BB962C8B-B14F-4D97-AF65-F5344CB8AC3E}">
        <p14:creationId xmlns:p14="http://schemas.microsoft.com/office/powerpoint/2010/main" val="24164187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2409914"/>
            <a:ext cx="8238707" cy="1649338"/>
          </a:xfrm>
          <a:prstGeom prst="rect">
            <a:avLst/>
          </a:prstGeom>
          <a:pattFill prst="dkDnDiag">
            <a:fgClr>
              <a:schemeClr val="accent2"/>
            </a:fgClr>
            <a:bgClr>
              <a:schemeClr val="accent2">
                <a:lumMod val="75000"/>
              </a:schemeClr>
            </a:bgClr>
          </a:pattFill>
          <a:ln w="1905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874561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1155700"/>
            <a:ext cx="8238707" cy="42037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3640269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1" y="4953000"/>
            <a:ext cx="9155430" cy="19050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7125" y="5382569"/>
            <a:ext cx="8172705" cy="822960"/>
          </a:xfrm>
        </p:spPr>
        <p:txBody>
          <a:bodyPr lIns="91440" tIns="0" rIns="91440" bIns="0" anchor="b">
            <a:noAutofit/>
          </a:bodyPr>
          <a:lstStyle>
            <a:lvl1pPr algn="l">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822962" y="6459788"/>
            <a:ext cx="1854203"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2019</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pic>
        <p:nvPicPr>
          <p:cNvPr id="10" name="Picture 9"/>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1265010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10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defTabSz="685800">
              <a:defRPr/>
            </a:pPr>
            <a:fld id="{0BB65364-1216-4999-9622-B9A44EB4FDCD}" type="slidenum">
              <a:rPr lang="en-US" smtClean="0">
                <a:solidFill>
                  <a:srgbClr val="5081AE"/>
                </a:solidFill>
                <a:cs typeface="Arial" panose="020B0604020202020204" pitchFamily="34" charset="0"/>
              </a:rPr>
              <a:pPr defTabSz="685800">
                <a:defRPr/>
              </a:pPr>
              <a:t>‹#›</a:t>
            </a:fld>
            <a:endParaRPr 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defTabSz="685800">
              <a:defRPr/>
            </a:pPr>
            <a:r>
              <a:rPr lang="en-US">
                <a:solidFill>
                  <a:srgbClr val="5081AE"/>
                </a:solidFill>
              </a:rPr>
              <a:t>Center for Food Security and Public Health, Iowa State University, 2019</a:t>
            </a:r>
          </a:p>
        </p:txBody>
      </p:sp>
      <p:sp>
        <p:nvSpPr>
          <p:cNvPr id="12" name="Title 3"/>
          <p:cNvSpPr>
            <a:spLocks noGrp="1"/>
          </p:cNvSpPr>
          <p:nvPr>
            <p:ph type="title" idx="4294967295"/>
          </p:nvPr>
        </p:nvSpPr>
        <p:spPr>
          <a:xfrm>
            <a:off x="2298879" y="151484"/>
            <a:ext cx="6845121" cy="735012"/>
          </a:xfr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en-US" sz="1350" kern="0" dirty="0">
                <a:solidFill>
                  <a:prstClr val="white"/>
                </a:solidFill>
                <a:latin typeface="Verdana" pitchFamily="34" charset="0"/>
                <a:ea typeface="Verdana" pitchFamily="34" charset="0"/>
                <a:cs typeface="Verdana" pitchFamily="34" charset="0"/>
              </a:defRPr>
            </a:lvl1pPr>
          </a:lstStyle>
          <a:p>
            <a:pPr marL="0" lvl="0" defTabSz="685800" latinLnBrk="0"/>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1" y="1205621"/>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8"/>
          </p:nvPr>
        </p:nvSpPr>
        <p:spPr>
          <a:xfrm>
            <a:off x="2611945" y="1211856"/>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4695760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Rectangle 1"/>
          <p:cNvSpPr/>
          <p:nvPr/>
        </p:nvSpPr>
        <p:spPr>
          <a:xfrm>
            <a:off x="152402" y="1429435"/>
            <a:ext cx="8831263" cy="52777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sp>
        <p:nvSpPr>
          <p:cNvPr id="6" name="Rectangle 5"/>
          <p:cNvSpPr/>
          <p:nvPr userDrawn="1"/>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7"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1005452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83089364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660" y="242277"/>
            <a:ext cx="685800" cy="914400"/>
          </a:xfrm>
          <a:prstGeom prst="rect">
            <a:avLst/>
          </a:prstGeom>
        </p:spPr>
      </p:pic>
    </p:spTree>
    <p:extLst>
      <p:ext uri="{BB962C8B-B14F-4D97-AF65-F5344CB8AC3E}">
        <p14:creationId xmlns:p14="http://schemas.microsoft.com/office/powerpoint/2010/main" val="98134537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Footer Placeholder 4">
            <a:extLst>
              <a:ext uri="{FF2B5EF4-FFF2-40B4-BE49-F238E27FC236}">
                <a16:creationId xmlns:a16="http://schemas.microsoft.com/office/drawing/2014/main" id="{9ED2E497-4DF4-464E-BEB6-870A12F6106B}"/>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Tree>
    <p:extLst>
      <p:ext uri="{BB962C8B-B14F-4D97-AF65-F5344CB8AC3E}">
        <p14:creationId xmlns:p14="http://schemas.microsoft.com/office/powerpoint/2010/main" val="17342946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1833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6CC2B556-FA96-48F1-AE86-7534FB569315}"/>
              </a:ext>
            </a:extLst>
          </p:cNvPr>
          <p:cNvSpPr>
            <a:spLocks noGrp="1"/>
          </p:cNvSpPr>
          <p:nvPr>
            <p:ph type="ftr" sz="quarter" idx="14"/>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97976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41327"/>
            <a:ext cx="7772400" cy="684213"/>
          </a:xfrm>
        </p:spPr>
        <p:txBody>
          <a:bodyPr/>
          <a:lstStyle/>
          <a:p>
            <a:r>
              <a:rPr lang="en-US"/>
              <a:t>Click to edit Master title style</a:t>
            </a:r>
          </a:p>
        </p:txBody>
      </p:sp>
      <p:sp>
        <p:nvSpPr>
          <p:cNvPr id="3" name="Text Placeholder 2"/>
          <p:cNvSpPr>
            <a:spLocks noGrp="1"/>
          </p:cNvSpPr>
          <p:nvPr>
            <p:ph type="body" sz="half" idx="1"/>
          </p:nvPr>
        </p:nvSpPr>
        <p:spPr>
          <a:xfrm>
            <a:off x="914400" y="1600202"/>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2"/>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2"/>
          </p:nvPr>
        </p:nvSpPr>
        <p:spPr>
          <a:xfrm>
            <a:off x="149711" y="6204269"/>
            <a:ext cx="528021" cy="457200"/>
          </a:xfrm>
        </p:spPr>
        <p:txBody>
          <a:bodyPr/>
          <a:lstStyle>
            <a:lvl1pPr>
              <a:defRPr/>
            </a:lvl1pPr>
          </a:lstStyle>
          <a:p>
            <a:fld id="{CDEA581F-EBC3-4763-AE6C-58501B77A5BF}" type="slidenum">
              <a:rPr lang="en-US" altLang="en-US" smtClean="0"/>
              <a:pPr/>
              <a:t>‹#›</a:t>
            </a:fld>
            <a:endParaRPr lang="en-US" altLang="en-US"/>
          </a:p>
        </p:txBody>
      </p:sp>
      <p:sp>
        <p:nvSpPr>
          <p:cNvPr id="10" name="Footer Placeholder 2"/>
          <p:cNvSpPr>
            <a:spLocks noGrp="1"/>
          </p:cNvSpPr>
          <p:nvPr>
            <p:ph type="ftr" sz="quarter" idx="11"/>
          </p:nvPr>
        </p:nvSpPr>
        <p:spPr>
          <a:xfrm>
            <a:off x="7140754" y="6377158"/>
            <a:ext cx="1479176" cy="274638"/>
          </a:xfrm>
        </p:spPr>
        <p:txBody>
          <a:bodyPr/>
          <a:lstStyle>
            <a:lvl1pPr>
              <a:defRPr/>
            </a:lvl1pPr>
          </a:lstStyle>
          <a:p>
            <a:pPr>
              <a:defRPr/>
            </a:pPr>
            <a:r>
              <a:rPr lang="en-US"/>
              <a:t>Center for Food Security and Public Health, Iowa State University, 2011</a:t>
            </a:r>
            <a:endParaRPr lang="en-US" dirty="0"/>
          </a:p>
        </p:txBody>
      </p:sp>
    </p:spTree>
    <p:extLst>
      <p:ext uri="{BB962C8B-B14F-4D97-AF65-F5344CB8AC3E}">
        <p14:creationId xmlns:p14="http://schemas.microsoft.com/office/powerpoint/2010/main" val="2105318628"/>
      </p:ext>
    </p:extLst>
  </p:cSld>
  <p:clrMapOvr>
    <a:masterClrMapping/>
  </p:clrMapOvr>
  <p:hf sldNum="0"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282971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0390693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a:xfrm>
            <a:off x="7140754" y="6377158"/>
            <a:ext cx="1479176" cy="274638"/>
          </a:xfrm>
          <a:prstGeom prst="rect">
            <a:avLst/>
          </a:prstGeom>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65510701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28477936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123" y="242238"/>
            <a:ext cx="685859" cy="914479"/>
          </a:xfrm>
          <a:prstGeom prst="rect">
            <a:avLst/>
          </a:prstGeom>
        </p:spPr>
      </p:pic>
    </p:spTree>
    <p:extLst>
      <p:ext uri="{BB962C8B-B14F-4D97-AF65-F5344CB8AC3E}">
        <p14:creationId xmlns:p14="http://schemas.microsoft.com/office/powerpoint/2010/main" val="11498045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7779393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40" y="6096000"/>
            <a:ext cx="328807" cy="457494"/>
          </a:xfrm>
          <a:prstGeom prst="rect">
            <a:avLst/>
          </a:prstGeom>
        </p:spPr>
      </p:pic>
    </p:spTree>
    <p:extLst>
      <p:ext uri="{BB962C8B-B14F-4D97-AF65-F5344CB8AC3E}">
        <p14:creationId xmlns:p14="http://schemas.microsoft.com/office/powerpoint/2010/main" val="33148040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48756976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866563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067787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pattFill prst="dkDnDiag">
            <a:fgClr>
              <a:schemeClr val="accent2"/>
            </a:fgClr>
            <a:bgClr>
              <a:schemeClr val="accent2">
                <a:lumMod val="75000"/>
              </a:schemeClr>
            </a:bgClr>
          </a:pattFill>
          <a:ln w="190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Rectangle 7"/>
          <p:cNvSpPr>
            <a:spLocks noChangeAspect="1"/>
          </p:cNvSpPr>
          <p:nvPr/>
        </p:nvSpPr>
        <p:spPr>
          <a:xfrm>
            <a:off x="452647"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36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2011</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1426587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07120214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242600"/>
      </p:ext>
    </p:extLst>
  </p:cSld>
  <p:clrMapOvr>
    <a:masterClrMapping/>
  </p:clrMapOvr>
  <p:hf sldNum="0"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772465274"/>
      </p:ext>
    </p:extLst>
  </p:cSld>
  <p:clrMapOvr>
    <a:masterClrMapping/>
  </p:clrMapOvr>
  <p:hf sldNum="0"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9086"/>
      </p:ext>
    </p:extLst>
  </p:cSld>
  <p:clrMapOvr>
    <a:masterClrMapping/>
  </p:clrMapOvr>
  <p:hf sldNum="0"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7" name="Slide Number Placeholder 6"/>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896776215"/>
      </p:ext>
    </p:extLst>
  </p:cSld>
  <p:clrMapOvr>
    <a:masterClrMapping/>
  </p:clrMapOvr>
  <p:hf sldNum="0"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9" name="Slide Number Placeholder 8"/>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2896077112"/>
      </p:ext>
    </p:extLst>
  </p:cSld>
  <p:clrMapOvr>
    <a:masterClrMapping/>
  </p:clrMapOvr>
  <p:hf sldNum="0"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5" name="Slide Number Placeholder 4"/>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518818870"/>
      </p:ext>
    </p:extLst>
  </p:cSld>
  <p:clrMapOvr>
    <a:masterClrMapping/>
  </p:clrMapOvr>
  <p:hf sldNum="0"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9" name="Slide Number Placeholder 8"/>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033249945"/>
      </p:ext>
    </p:extLst>
  </p:cSld>
  <p:clrMapOvr>
    <a:masterClrMapping/>
  </p:clrMapOvr>
  <p:hf sldNum="0"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0" name="Rectangle 9"/>
          <p:cNvSpPr/>
          <p:nvPr userDrawn="1"/>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07360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79084"/>
            <a:ext cx="9141619" cy="1905000"/>
          </a:xfrm>
          <a:prstGeom prst="rect">
            <a:avLst/>
          </a:prstGeom>
          <a:pattFill prst="ltDnDiag">
            <a:fgClr>
              <a:schemeClr val="accent2"/>
            </a:fgClr>
            <a:bgClr>
              <a:srgbClr val="256985"/>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2011</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179762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a:spLocks noChangeAspect="1"/>
          </p:cNvSpPr>
          <p:nvPr/>
        </p:nvSpPr>
        <p:spPr>
          <a:xfrm>
            <a:off x="452647"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36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2011</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69524642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2474904323"/>
      </p:ext>
    </p:extLst>
  </p:cSld>
  <p:clrMapOvr>
    <a:masterClrMapping/>
  </p:clrMapOvr>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2628034243"/>
      </p:ext>
    </p:extLst>
  </p:cSld>
  <p:clrMapOvr>
    <a:masterClrMapping/>
  </p:clrMapOvr>
  <p:hf sldNum="0"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2011</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9015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1" name="Rectangle 10"/>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b="1"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cxnSp>
        <p:nvCxnSpPr>
          <p:cNvPr id="9" name="Straight Connector 8"/>
          <p:cNvCxnSpPr/>
          <p:nvPr userDrawn="1"/>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55418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175576657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62626"/>
            <a:ext cx="9162288" cy="1463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5577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50269"/>
            <a:ext cx="9162288" cy="1463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089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50269"/>
            <a:ext cx="9162288" cy="1463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1816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50269"/>
            <a:ext cx="9162288" cy="14630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4879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64681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9" name="Slide Number Placeholder 5"/>
          <p:cNvSpPr>
            <a:spLocks noGrp="1"/>
          </p:cNvSpPr>
          <p:nvPr>
            <p:ph type="sldNum" sz="quarter" idx="12"/>
          </p:nvPr>
        </p:nvSpPr>
        <p:spPr>
          <a:ln/>
        </p:spPr>
        <p:txBody>
          <a:bodyPr/>
          <a:lstStyle>
            <a:lvl1pPr>
              <a:defRPr/>
            </a:lvl1pPr>
          </a:lstStyle>
          <a:p>
            <a:fld id="{167BC3B9-F228-4C95-9732-5905C1163045}" type="slidenum">
              <a:rPr lang="en-US" altLang="en-US" smtClean="0"/>
              <a:pPr/>
              <a:t>‹#›</a:t>
            </a:fld>
            <a:endParaRPr lang="en-US" altLang="en-US"/>
          </a:p>
        </p:txBody>
      </p:sp>
    </p:spTree>
    <p:extLst>
      <p:ext uri="{BB962C8B-B14F-4D97-AF65-F5344CB8AC3E}">
        <p14:creationId xmlns:p14="http://schemas.microsoft.com/office/powerpoint/2010/main" val="102319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05722472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7" name="Picture 6"/>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06205139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020" y="6350269"/>
            <a:ext cx="9162288" cy="1463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83853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4" name="Rectangle 13"/>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3553" y="725134"/>
            <a:ext cx="3947814" cy="5321853"/>
          </a:xfrm>
          <a:solidFill>
            <a:schemeClr val="accent2"/>
          </a:solidFill>
          <a:ln w="38100">
            <a:solidFill>
              <a:schemeClr val="tx2"/>
            </a:solidFill>
          </a:ln>
        </p:spPr>
        <p:txBody>
          <a:bodyPr anchor="ctr"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74304941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4876395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userDrawn="1"/>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2" name="Picture 11"/>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9816469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8124"/>
            <a:ext cx="3703320" cy="482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8125"/>
            <a:ext cx="3703320" cy="482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2019</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39313129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947286"/>
          </a:xfrm>
        </p:spPr>
        <p:txBody>
          <a:bodyPr>
            <a:normAutofit/>
          </a:bodyPr>
          <a:lstStyle>
            <a:lvl1pPr>
              <a:defRPr sz="3000">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22960" y="1405374"/>
            <a:ext cx="3703320" cy="736282"/>
          </a:xfrm>
        </p:spPr>
        <p:txBody>
          <a:bodyPr lIns="91440" rIns="91440" anchor="ctr">
            <a:normAutofit/>
          </a:bodyPr>
          <a:lstStyle>
            <a:lvl1pPr marL="0" indent="0">
              <a:buNone/>
              <a:defRPr sz="1500" b="1" cap="all" baseline="0">
                <a:solidFill>
                  <a:schemeClr val="tx2"/>
                </a:solidFill>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2960" y="2225407"/>
            <a:ext cx="3703320" cy="403217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405374"/>
            <a:ext cx="3703320" cy="736282"/>
          </a:xfrm>
        </p:spPr>
        <p:txBody>
          <a:bodyPr lIns="91440" rIns="91440" anchor="ctr">
            <a:noAutofit/>
          </a:bodyPr>
          <a:lstStyle>
            <a:lvl1pPr marL="0" indent="0">
              <a:buNone/>
              <a:defRPr sz="1500" b="1" cap="all" baseline="0">
                <a:solidFill>
                  <a:schemeClr val="tx2"/>
                </a:solidFill>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63440" y="2225407"/>
            <a:ext cx="3703320" cy="403217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Center for Food Security and Public Health, Iowa State University, 2019</a:t>
            </a:r>
          </a:p>
        </p:txBody>
      </p:sp>
      <p:sp>
        <p:nvSpPr>
          <p:cNvPr id="9" name="Slide Number Placeholder 8"/>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23431193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Center for Food Security and Public Health, Iowa State University, 2019</a:t>
            </a:r>
          </a:p>
        </p:txBody>
      </p:sp>
      <p:sp>
        <p:nvSpPr>
          <p:cNvPr id="5" name="Slide Number Placeholder 4"/>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111561345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userDrawn="1"/>
        </p:nvSpPr>
        <p:spPr>
          <a:xfrm>
            <a:off x="-9144" y="1"/>
            <a:ext cx="9162288" cy="64189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383" y="6499953"/>
            <a:ext cx="9141619"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9144" y="6367370"/>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Center for Food Security and Public Health, Iowa State University, 2019</a:t>
            </a:r>
            <a:endParaRPr lang="en-US" dirty="0"/>
          </a:p>
        </p:txBody>
      </p:sp>
      <p:sp>
        <p:nvSpPr>
          <p:cNvPr id="9" name="Slide Number Placeholder 8"/>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43216306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496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80371758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92716028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3688723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48106174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37129480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74491033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5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2" name="Title 3"/>
          <p:cNvSpPr>
            <a:spLocks noGrp="1"/>
          </p:cNvSpPr>
          <p:nvPr>
            <p:ph type="title" idx="4294967295"/>
          </p:nvPr>
        </p:nvSpPr>
        <p:spPr>
          <a:xfrm>
            <a:off x="2298879" y="151484"/>
            <a:ext cx="6709458" cy="735012"/>
          </a:xfr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defRPr>
            </a:lvl1pPr>
          </a:lstStyle>
          <a:p>
            <a:r>
              <a:rPr lang="en-US" sz="2400">
                <a:solidFill>
                  <a:schemeClr val="bg2"/>
                </a:solidFill>
                <a:latin typeface="Century Gothic" panose="020B0502020202020204" pitchFamily="34" charset="0"/>
                <a:ea typeface="Verdana" pitchFamily="34" charset="0"/>
              </a:rPr>
              <a:t>Click to edit Master title style</a:t>
            </a:r>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1" y="1205621"/>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8"/>
          </p:nvPr>
        </p:nvSpPr>
        <p:spPr>
          <a:xfrm>
            <a:off x="2611945" y="1211856"/>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15240499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477097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17111434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63171861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cSld name="5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1155700"/>
            <a:ext cx="8238707" cy="42037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00421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2" name="Picture 11"/>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60938062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23168363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grpSp>
        <p:nvGrpSpPr>
          <p:cNvPr id="10" name="Group 9">
            <a:extLst>
              <a:ext uri="{FF2B5EF4-FFF2-40B4-BE49-F238E27FC236}">
                <a16:creationId xmlns:a16="http://schemas.microsoft.com/office/drawing/2014/main" id="{36A5EEB4-0C2E-4F54-86C4-D30D46B8D298}"/>
              </a:ext>
            </a:extLst>
          </p:cNvPr>
          <p:cNvGrpSpPr/>
          <p:nvPr userDrawn="1"/>
        </p:nvGrpSpPr>
        <p:grpSpPr>
          <a:xfrm>
            <a:off x="229321" y="260565"/>
            <a:ext cx="658368" cy="877824"/>
            <a:chOff x="3361181" y="2173405"/>
            <a:chExt cx="1444752" cy="1444752"/>
          </a:xfrm>
        </p:grpSpPr>
        <p:sp>
          <p:nvSpPr>
            <p:cNvPr id="11" name="Rounded Rectangle 20">
              <a:extLst>
                <a:ext uri="{FF2B5EF4-FFF2-40B4-BE49-F238E27FC236}">
                  <a16:creationId xmlns:a16="http://schemas.microsoft.com/office/drawing/2014/main" id="{BC5D9CF8-83CE-4BD3-841B-9F5E75DBEA73}"/>
                </a:ext>
              </a:extLst>
            </p:cNvPr>
            <p:cNvSpPr/>
            <p:nvPr/>
          </p:nvSpPr>
          <p:spPr>
            <a:xfrm>
              <a:off x="3361181" y="2173405"/>
              <a:ext cx="1444752" cy="1444752"/>
            </a:xfrm>
            <a:prstGeom prst="roundRect">
              <a:avLst>
                <a:gd name="adj" fmla="val 10715"/>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2" name="Oval 11">
              <a:extLst>
                <a:ext uri="{FF2B5EF4-FFF2-40B4-BE49-F238E27FC236}">
                  <a16:creationId xmlns:a16="http://schemas.microsoft.com/office/drawing/2014/main" id="{20E6912C-8DC0-499B-84A6-78798A94663B}"/>
                </a:ext>
              </a:extLst>
            </p:cNvPr>
            <p:cNvSpPr/>
            <p:nvPr/>
          </p:nvSpPr>
          <p:spPr>
            <a:xfrm>
              <a:off x="3546395" y="2363967"/>
              <a:ext cx="1074324" cy="1074931"/>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3A739DA-DA6C-4C3F-8709-91881B0AA817}"/>
                </a:ext>
              </a:extLst>
            </p:cNvPr>
            <p:cNvGrpSpPr/>
            <p:nvPr/>
          </p:nvGrpSpPr>
          <p:grpSpPr>
            <a:xfrm>
              <a:off x="3591487" y="2269231"/>
              <a:ext cx="984140" cy="1243119"/>
              <a:chOff x="3688360" y="2464852"/>
              <a:chExt cx="616905" cy="779245"/>
            </a:xfrm>
          </p:grpSpPr>
          <p:sp>
            <p:nvSpPr>
              <p:cNvPr id="14" name="Freeform 33">
                <a:extLst>
                  <a:ext uri="{FF2B5EF4-FFF2-40B4-BE49-F238E27FC236}">
                    <a16:creationId xmlns:a16="http://schemas.microsoft.com/office/drawing/2014/main" id="{04D47049-55B7-4555-BC35-F441A5C2CD0D}"/>
                  </a:ext>
                </a:extLst>
              </p:cNvPr>
              <p:cNvSpPr>
                <a:spLocks/>
              </p:cNvSpPr>
              <p:nvPr/>
            </p:nvSpPr>
            <p:spPr bwMode="auto">
              <a:xfrm rot="512852">
                <a:off x="3688360" y="3055184"/>
                <a:ext cx="358775" cy="188913"/>
              </a:xfrm>
              <a:custGeom>
                <a:avLst/>
                <a:gdLst>
                  <a:gd name="T0" fmla="*/ 95 w 95"/>
                  <a:gd name="T1" fmla="*/ 21 h 50"/>
                  <a:gd name="T2" fmla="*/ 95 w 95"/>
                  <a:gd name="T3" fmla="*/ 30 h 50"/>
                  <a:gd name="T4" fmla="*/ 24 w 95"/>
                  <a:gd name="T5" fmla="*/ 35 h 50"/>
                  <a:gd name="T6" fmla="*/ 12 w 95"/>
                  <a:gd name="T7" fmla="*/ 47 h 50"/>
                  <a:gd name="T8" fmla="*/ 0 w 95"/>
                  <a:gd name="T9" fmla="*/ 5 h 50"/>
                  <a:gd name="T10" fmla="*/ 46 w 95"/>
                  <a:gd name="T11" fmla="*/ 0 h 50"/>
                  <a:gd name="T12" fmla="*/ 38 w 95"/>
                  <a:gd name="T13" fmla="*/ 13 h 50"/>
                  <a:gd name="T14" fmla="*/ 95 w 95"/>
                  <a:gd name="T15" fmla="*/ 2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0">
                    <a:moveTo>
                      <a:pt x="95" y="21"/>
                    </a:moveTo>
                    <a:cubicBezTo>
                      <a:pt x="95" y="30"/>
                      <a:pt x="95" y="30"/>
                      <a:pt x="95" y="30"/>
                    </a:cubicBezTo>
                    <a:cubicBezTo>
                      <a:pt x="61" y="50"/>
                      <a:pt x="24" y="35"/>
                      <a:pt x="24" y="35"/>
                    </a:cubicBezTo>
                    <a:cubicBezTo>
                      <a:pt x="21" y="42"/>
                      <a:pt x="12" y="47"/>
                      <a:pt x="12" y="47"/>
                    </a:cubicBezTo>
                    <a:cubicBezTo>
                      <a:pt x="12" y="31"/>
                      <a:pt x="0" y="5"/>
                      <a:pt x="0" y="5"/>
                    </a:cubicBezTo>
                    <a:cubicBezTo>
                      <a:pt x="32" y="7"/>
                      <a:pt x="46" y="0"/>
                      <a:pt x="46" y="0"/>
                    </a:cubicBezTo>
                    <a:cubicBezTo>
                      <a:pt x="42" y="11"/>
                      <a:pt x="38" y="13"/>
                      <a:pt x="38" y="13"/>
                    </a:cubicBezTo>
                    <a:cubicBezTo>
                      <a:pt x="59" y="32"/>
                      <a:pt x="95" y="21"/>
                      <a:pt x="95" y="21"/>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4">
                <a:extLst>
                  <a:ext uri="{FF2B5EF4-FFF2-40B4-BE49-F238E27FC236}">
                    <a16:creationId xmlns:a16="http://schemas.microsoft.com/office/drawing/2014/main" id="{2D76E2A1-4B94-4B09-AEC5-3ED4ED8AC154}"/>
                  </a:ext>
                </a:extLst>
              </p:cNvPr>
              <p:cNvSpPr>
                <a:spLocks/>
              </p:cNvSpPr>
              <p:nvPr/>
            </p:nvSpPr>
            <p:spPr bwMode="auto">
              <a:xfrm rot="236253">
                <a:off x="3943315" y="2464852"/>
                <a:ext cx="361950" cy="227013"/>
              </a:xfrm>
              <a:custGeom>
                <a:avLst/>
                <a:gdLst>
                  <a:gd name="T0" fmla="*/ 0 w 96"/>
                  <a:gd name="T1" fmla="*/ 26 h 60"/>
                  <a:gd name="T2" fmla="*/ 0 w 96"/>
                  <a:gd name="T3" fmla="*/ 16 h 60"/>
                  <a:gd name="T4" fmla="*/ 73 w 96"/>
                  <a:gd name="T5" fmla="*/ 24 h 60"/>
                  <a:gd name="T6" fmla="*/ 85 w 96"/>
                  <a:gd name="T7" fmla="*/ 13 h 60"/>
                  <a:gd name="T8" fmla="*/ 96 w 96"/>
                  <a:gd name="T9" fmla="*/ 60 h 60"/>
                  <a:gd name="T10" fmla="*/ 49 w 96"/>
                  <a:gd name="T11" fmla="*/ 57 h 60"/>
                  <a:gd name="T12" fmla="*/ 58 w 96"/>
                  <a:gd name="T13" fmla="*/ 44 h 60"/>
                  <a:gd name="T14" fmla="*/ 0 w 96"/>
                  <a:gd name="T15" fmla="*/ 2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60">
                    <a:moveTo>
                      <a:pt x="0" y="26"/>
                    </a:moveTo>
                    <a:cubicBezTo>
                      <a:pt x="0" y="16"/>
                      <a:pt x="0" y="16"/>
                      <a:pt x="0" y="16"/>
                    </a:cubicBezTo>
                    <a:cubicBezTo>
                      <a:pt x="35" y="0"/>
                      <a:pt x="73" y="24"/>
                      <a:pt x="73" y="24"/>
                    </a:cubicBezTo>
                    <a:cubicBezTo>
                      <a:pt x="76" y="16"/>
                      <a:pt x="85" y="13"/>
                      <a:pt x="85" y="13"/>
                    </a:cubicBezTo>
                    <a:cubicBezTo>
                      <a:pt x="85" y="30"/>
                      <a:pt x="96" y="60"/>
                      <a:pt x="96" y="60"/>
                    </a:cubicBezTo>
                    <a:cubicBezTo>
                      <a:pt x="64" y="52"/>
                      <a:pt x="49" y="57"/>
                      <a:pt x="49" y="57"/>
                    </a:cubicBezTo>
                    <a:cubicBezTo>
                      <a:pt x="54" y="47"/>
                      <a:pt x="58" y="44"/>
                      <a:pt x="58" y="44"/>
                    </a:cubicBezTo>
                    <a:cubicBezTo>
                      <a:pt x="38" y="21"/>
                      <a:pt x="0" y="26"/>
                      <a:pt x="0" y="26"/>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5">
                <a:extLst>
                  <a:ext uri="{FF2B5EF4-FFF2-40B4-BE49-F238E27FC236}">
                    <a16:creationId xmlns:a16="http://schemas.microsoft.com/office/drawing/2014/main" id="{4BAC7414-9A14-4B59-B3B3-4FFECDFA90BD}"/>
                  </a:ext>
                </a:extLst>
              </p:cNvPr>
              <p:cNvSpPr>
                <a:spLocks noEditPoints="1"/>
              </p:cNvSpPr>
              <p:nvPr/>
            </p:nvSpPr>
            <p:spPr bwMode="auto">
              <a:xfrm>
                <a:off x="3756472" y="2641311"/>
                <a:ext cx="418811" cy="450301"/>
              </a:xfrm>
              <a:custGeom>
                <a:avLst/>
                <a:gdLst>
                  <a:gd name="T0" fmla="*/ 50 w 112"/>
                  <a:gd name="T1" fmla="*/ 86 h 120"/>
                  <a:gd name="T2" fmla="*/ 51 w 112"/>
                  <a:gd name="T3" fmla="*/ 88 h 120"/>
                  <a:gd name="T4" fmla="*/ 51 w 112"/>
                  <a:gd name="T5" fmla="*/ 88 h 120"/>
                  <a:gd name="T6" fmla="*/ 63 w 112"/>
                  <a:gd name="T7" fmla="*/ 87 h 120"/>
                  <a:gd name="T8" fmla="*/ 65 w 112"/>
                  <a:gd name="T9" fmla="*/ 86 h 120"/>
                  <a:gd name="T10" fmla="*/ 66 w 112"/>
                  <a:gd name="T11" fmla="*/ 84 h 120"/>
                  <a:gd name="T12" fmla="*/ 68 w 112"/>
                  <a:gd name="T13" fmla="*/ 69 h 120"/>
                  <a:gd name="T14" fmla="*/ 69 w 112"/>
                  <a:gd name="T15" fmla="*/ 37 h 120"/>
                  <a:gd name="T16" fmla="*/ 70 w 112"/>
                  <a:gd name="T17" fmla="*/ 6 h 120"/>
                  <a:gd name="T18" fmla="*/ 52 w 112"/>
                  <a:gd name="T19" fmla="*/ 0 h 120"/>
                  <a:gd name="T20" fmla="*/ 43 w 112"/>
                  <a:gd name="T21" fmla="*/ 5 h 120"/>
                  <a:gd name="T22" fmla="*/ 41 w 112"/>
                  <a:gd name="T23" fmla="*/ 13 h 120"/>
                  <a:gd name="T24" fmla="*/ 41 w 112"/>
                  <a:gd name="T25" fmla="*/ 31 h 120"/>
                  <a:gd name="T26" fmla="*/ 40 w 112"/>
                  <a:gd name="T27" fmla="*/ 39 h 120"/>
                  <a:gd name="T28" fmla="*/ 40 w 112"/>
                  <a:gd name="T29" fmla="*/ 46 h 120"/>
                  <a:gd name="T30" fmla="*/ 39 w 112"/>
                  <a:gd name="T31" fmla="*/ 55 h 120"/>
                  <a:gd name="T32" fmla="*/ 38 w 112"/>
                  <a:gd name="T33" fmla="*/ 59 h 120"/>
                  <a:gd name="T34" fmla="*/ 32 w 112"/>
                  <a:gd name="T35" fmla="*/ 69 h 120"/>
                  <a:gd name="T36" fmla="*/ 25 w 112"/>
                  <a:gd name="T37" fmla="*/ 74 h 120"/>
                  <a:gd name="T38" fmla="*/ 5 w 112"/>
                  <a:gd name="T39" fmla="*/ 83 h 120"/>
                  <a:gd name="T40" fmla="*/ 1 w 112"/>
                  <a:gd name="T41" fmla="*/ 85 h 120"/>
                  <a:gd name="T42" fmla="*/ 0 w 112"/>
                  <a:gd name="T43" fmla="*/ 87 h 120"/>
                  <a:gd name="T44" fmla="*/ 0 w 112"/>
                  <a:gd name="T45" fmla="*/ 90 h 120"/>
                  <a:gd name="T46" fmla="*/ 12 w 112"/>
                  <a:gd name="T47" fmla="*/ 93 h 120"/>
                  <a:gd name="T48" fmla="*/ 17 w 112"/>
                  <a:gd name="T49" fmla="*/ 94 h 120"/>
                  <a:gd name="T50" fmla="*/ 30 w 112"/>
                  <a:gd name="T51" fmla="*/ 93 h 120"/>
                  <a:gd name="T52" fmla="*/ 31 w 112"/>
                  <a:gd name="T53" fmla="*/ 93 h 120"/>
                  <a:gd name="T54" fmla="*/ 36 w 112"/>
                  <a:gd name="T55" fmla="*/ 90 h 120"/>
                  <a:gd name="T56" fmla="*/ 104 w 112"/>
                  <a:gd name="T57" fmla="*/ 22 h 120"/>
                  <a:gd name="T58" fmla="*/ 84 w 112"/>
                  <a:gd name="T59" fmla="*/ 16 h 120"/>
                  <a:gd name="T60" fmla="*/ 78 w 112"/>
                  <a:gd name="T61" fmla="*/ 19 h 120"/>
                  <a:gd name="T62" fmla="*/ 75 w 112"/>
                  <a:gd name="T63" fmla="*/ 32 h 120"/>
                  <a:gd name="T64" fmla="*/ 76 w 112"/>
                  <a:gd name="T65" fmla="*/ 44 h 120"/>
                  <a:gd name="T66" fmla="*/ 77 w 112"/>
                  <a:gd name="T67" fmla="*/ 56 h 120"/>
                  <a:gd name="T68" fmla="*/ 76 w 112"/>
                  <a:gd name="T69" fmla="*/ 81 h 120"/>
                  <a:gd name="T70" fmla="*/ 74 w 112"/>
                  <a:gd name="T71" fmla="*/ 86 h 120"/>
                  <a:gd name="T72" fmla="*/ 51 w 112"/>
                  <a:gd name="T73" fmla="*/ 104 h 120"/>
                  <a:gd name="T74" fmla="*/ 45 w 112"/>
                  <a:gd name="T75" fmla="*/ 114 h 120"/>
                  <a:gd name="T76" fmla="*/ 53 w 112"/>
                  <a:gd name="T77" fmla="*/ 119 h 120"/>
                  <a:gd name="T78" fmla="*/ 68 w 112"/>
                  <a:gd name="T79" fmla="*/ 120 h 120"/>
                  <a:gd name="T80" fmla="*/ 72 w 112"/>
                  <a:gd name="T81" fmla="*/ 120 h 120"/>
                  <a:gd name="T82" fmla="*/ 75 w 112"/>
                  <a:gd name="T83" fmla="*/ 120 h 120"/>
                  <a:gd name="T84" fmla="*/ 91 w 112"/>
                  <a:gd name="T85" fmla="*/ 110 h 120"/>
                  <a:gd name="T86" fmla="*/ 93 w 112"/>
                  <a:gd name="T87" fmla="*/ 110 h 120"/>
                  <a:gd name="T88" fmla="*/ 96 w 112"/>
                  <a:gd name="T89" fmla="*/ 111 h 120"/>
                  <a:gd name="T90" fmla="*/ 96 w 112"/>
                  <a:gd name="T91" fmla="*/ 111 h 120"/>
                  <a:gd name="T92" fmla="*/ 98 w 112"/>
                  <a:gd name="T93" fmla="*/ 111 h 120"/>
                  <a:gd name="T94" fmla="*/ 99 w 112"/>
                  <a:gd name="T95" fmla="*/ 110 h 120"/>
                  <a:gd name="T96" fmla="*/ 101 w 112"/>
                  <a:gd name="T97" fmla="*/ 110 h 120"/>
                  <a:gd name="T98" fmla="*/ 104 w 112"/>
                  <a:gd name="T99" fmla="*/ 106 h 120"/>
                  <a:gd name="T100" fmla="*/ 104 w 112"/>
                  <a:gd name="T101" fmla="*/ 103 h 120"/>
                  <a:gd name="T102" fmla="*/ 104 w 112"/>
                  <a:gd name="T103" fmla="*/ 86 h 120"/>
                  <a:gd name="T104" fmla="*/ 104 w 112"/>
                  <a:gd name="T105"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0">
                    <a:moveTo>
                      <a:pt x="49" y="85"/>
                    </a:moveTo>
                    <a:cubicBezTo>
                      <a:pt x="49" y="85"/>
                      <a:pt x="50" y="85"/>
                      <a:pt x="50" y="85"/>
                    </a:cubicBezTo>
                    <a:cubicBezTo>
                      <a:pt x="50" y="85"/>
                      <a:pt x="50" y="85"/>
                      <a:pt x="50" y="85"/>
                    </a:cubicBezTo>
                    <a:cubicBezTo>
                      <a:pt x="50" y="85"/>
                      <a:pt x="50" y="85"/>
                      <a:pt x="50" y="85"/>
                    </a:cubicBezTo>
                    <a:cubicBezTo>
                      <a:pt x="50" y="86"/>
                      <a:pt x="50" y="86"/>
                      <a:pt x="50" y="86"/>
                    </a:cubicBezTo>
                    <a:cubicBezTo>
                      <a:pt x="50" y="86"/>
                      <a:pt x="51" y="86"/>
                      <a:pt x="51" y="87"/>
                    </a:cubicBezTo>
                    <a:cubicBezTo>
                      <a:pt x="51" y="87"/>
                      <a:pt x="51" y="87"/>
                      <a:pt x="51" y="87"/>
                    </a:cubicBezTo>
                    <a:cubicBezTo>
                      <a:pt x="51" y="87"/>
                      <a:pt x="51" y="87"/>
                      <a:pt x="51" y="87"/>
                    </a:cubicBezTo>
                    <a:cubicBezTo>
                      <a:pt x="51" y="87"/>
                      <a:pt x="51" y="87"/>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4" y="88"/>
                      <a:pt x="57" y="88"/>
                      <a:pt x="59" y="87"/>
                    </a:cubicBezTo>
                    <a:cubicBezTo>
                      <a:pt x="60" y="87"/>
                      <a:pt x="60" y="87"/>
                      <a:pt x="60" y="87"/>
                    </a:cubicBezTo>
                    <a:cubicBezTo>
                      <a:pt x="60" y="87"/>
                      <a:pt x="61" y="87"/>
                      <a:pt x="61" y="87"/>
                    </a:cubicBezTo>
                    <a:cubicBezTo>
                      <a:pt x="61" y="87"/>
                      <a:pt x="61" y="87"/>
                      <a:pt x="61" y="87"/>
                    </a:cubicBezTo>
                    <a:cubicBezTo>
                      <a:pt x="62" y="87"/>
                      <a:pt x="63" y="87"/>
                      <a:pt x="63" y="87"/>
                    </a:cubicBezTo>
                    <a:cubicBezTo>
                      <a:pt x="63" y="87"/>
                      <a:pt x="63" y="87"/>
                      <a:pt x="63" y="87"/>
                    </a:cubicBezTo>
                    <a:cubicBezTo>
                      <a:pt x="64" y="86"/>
                      <a:pt x="64" y="86"/>
                      <a:pt x="64" y="86"/>
                    </a:cubicBezTo>
                    <a:cubicBezTo>
                      <a:pt x="64" y="86"/>
                      <a:pt x="64" y="86"/>
                      <a:pt x="64" y="86"/>
                    </a:cubicBezTo>
                    <a:cubicBezTo>
                      <a:pt x="64" y="86"/>
                      <a:pt x="65" y="86"/>
                      <a:pt x="65" y="86"/>
                    </a:cubicBezTo>
                    <a:cubicBezTo>
                      <a:pt x="65" y="86"/>
                      <a:pt x="65" y="86"/>
                      <a:pt x="65" y="86"/>
                    </a:cubicBezTo>
                    <a:cubicBezTo>
                      <a:pt x="65" y="86"/>
                      <a:pt x="65" y="86"/>
                      <a:pt x="65" y="86"/>
                    </a:cubicBezTo>
                    <a:cubicBezTo>
                      <a:pt x="66" y="86"/>
                      <a:pt x="66" y="85"/>
                      <a:pt x="66" y="85"/>
                    </a:cubicBezTo>
                    <a:cubicBezTo>
                      <a:pt x="66" y="85"/>
                      <a:pt x="66" y="85"/>
                      <a:pt x="66" y="85"/>
                    </a:cubicBezTo>
                    <a:cubicBezTo>
                      <a:pt x="66" y="84"/>
                      <a:pt x="66" y="84"/>
                      <a:pt x="66" y="84"/>
                    </a:cubicBezTo>
                    <a:cubicBezTo>
                      <a:pt x="66" y="84"/>
                      <a:pt x="66" y="84"/>
                      <a:pt x="66" y="84"/>
                    </a:cubicBezTo>
                    <a:cubicBezTo>
                      <a:pt x="66" y="84"/>
                      <a:pt x="66" y="84"/>
                      <a:pt x="66" y="84"/>
                    </a:cubicBezTo>
                    <a:cubicBezTo>
                      <a:pt x="66" y="84"/>
                      <a:pt x="66" y="84"/>
                      <a:pt x="66" y="83"/>
                    </a:cubicBezTo>
                    <a:cubicBezTo>
                      <a:pt x="67" y="81"/>
                      <a:pt x="67" y="78"/>
                      <a:pt x="67" y="76"/>
                    </a:cubicBezTo>
                    <a:cubicBezTo>
                      <a:pt x="67" y="75"/>
                      <a:pt x="67" y="73"/>
                      <a:pt x="67" y="72"/>
                    </a:cubicBezTo>
                    <a:cubicBezTo>
                      <a:pt x="68" y="71"/>
                      <a:pt x="68" y="70"/>
                      <a:pt x="68" y="69"/>
                    </a:cubicBezTo>
                    <a:cubicBezTo>
                      <a:pt x="67" y="67"/>
                      <a:pt x="67" y="65"/>
                      <a:pt x="67" y="62"/>
                    </a:cubicBezTo>
                    <a:cubicBezTo>
                      <a:pt x="67" y="52"/>
                      <a:pt x="67" y="52"/>
                      <a:pt x="67" y="52"/>
                    </a:cubicBezTo>
                    <a:cubicBezTo>
                      <a:pt x="67" y="51"/>
                      <a:pt x="67" y="50"/>
                      <a:pt x="67" y="49"/>
                    </a:cubicBezTo>
                    <a:cubicBezTo>
                      <a:pt x="67" y="48"/>
                      <a:pt x="67" y="46"/>
                      <a:pt x="67" y="45"/>
                    </a:cubicBezTo>
                    <a:cubicBezTo>
                      <a:pt x="68" y="42"/>
                      <a:pt x="68" y="40"/>
                      <a:pt x="69" y="37"/>
                    </a:cubicBezTo>
                    <a:cubicBezTo>
                      <a:pt x="70" y="32"/>
                      <a:pt x="71" y="27"/>
                      <a:pt x="72" y="22"/>
                    </a:cubicBezTo>
                    <a:cubicBezTo>
                      <a:pt x="73" y="19"/>
                      <a:pt x="74" y="16"/>
                      <a:pt x="75" y="12"/>
                    </a:cubicBezTo>
                    <a:cubicBezTo>
                      <a:pt x="75" y="12"/>
                      <a:pt x="76" y="11"/>
                      <a:pt x="75" y="10"/>
                    </a:cubicBezTo>
                    <a:cubicBezTo>
                      <a:pt x="75" y="9"/>
                      <a:pt x="75" y="9"/>
                      <a:pt x="74" y="8"/>
                    </a:cubicBezTo>
                    <a:cubicBezTo>
                      <a:pt x="73" y="7"/>
                      <a:pt x="72" y="6"/>
                      <a:pt x="70" y="6"/>
                    </a:cubicBezTo>
                    <a:cubicBezTo>
                      <a:pt x="69" y="6"/>
                      <a:pt x="68" y="6"/>
                      <a:pt x="67" y="5"/>
                    </a:cubicBezTo>
                    <a:cubicBezTo>
                      <a:pt x="65" y="5"/>
                      <a:pt x="64" y="4"/>
                      <a:pt x="63" y="4"/>
                    </a:cubicBezTo>
                    <a:cubicBezTo>
                      <a:pt x="62" y="3"/>
                      <a:pt x="60" y="2"/>
                      <a:pt x="59" y="2"/>
                    </a:cubicBezTo>
                    <a:cubicBezTo>
                      <a:pt x="58" y="1"/>
                      <a:pt x="57" y="1"/>
                      <a:pt x="56" y="1"/>
                    </a:cubicBezTo>
                    <a:cubicBezTo>
                      <a:pt x="55" y="0"/>
                      <a:pt x="53" y="0"/>
                      <a:pt x="52" y="0"/>
                    </a:cubicBezTo>
                    <a:cubicBezTo>
                      <a:pt x="51" y="0"/>
                      <a:pt x="50" y="1"/>
                      <a:pt x="49" y="1"/>
                    </a:cubicBezTo>
                    <a:cubicBezTo>
                      <a:pt x="47" y="2"/>
                      <a:pt x="45" y="3"/>
                      <a:pt x="44" y="4"/>
                    </a:cubicBezTo>
                    <a:cubicBezTo>
                      <a:pt x="44" y="4"/>
                      <a:pt x="43" y="5"/>
                      <a:pt x="43" y="5"/>
                    </a:cubicBezTo>
                    <a:cubicBezTo>
                      <a:pt x="43" y="5"/>
                      <a:pt x="43" y="6"/>
                      <a:pt x="43" y="6"/>
                    </a:cubicBezTo>
                    <a:cubicBezTo>
                      <a:pt x="43" y="6"/>
                      <a:pt x="43" y="5"/>
                      <a:pt x="43" y="5"/>
                    </a:cubicBezTo>
                    <a:cubicBezTo>
                      <a:pt x="43" y="5"/>
                      <a:pt x="43" y="5"/>
                      <a:pt x="43" y="6"/>
                    </a:cubicBezTo>
                    <a:cubicBezTo>
                      <a:pt x="42" y="8"/>
                      <a:pt x="41" y="10"/>
                      <a:pt x="41" y="12"/>
                    </a:cubicBezTo>
                    <a:cubicBezTo>
                      <a:pt x="41" y="12"/>
                      <a:pt x="41" y="12"/>
                      <a:pt x="41" y="12"/>
                    </a:cubicBezTo>
                    <a:cubicBezTo>
                      <a:pt x="41" y="12"/>
                      <a:pt x="41" y="12"/>
                      <a:pt x="41" y="13"/>
                    </a:cubicBezTo>
                    <a:cubicBezTo>
                      <a:pt x="41" y="13"/>
                      <a:pt x="41" y="13"/>
                      <a:pt x="41" y="13"/>
                    </a:cubicBezTo>
                    <a:cubicBezTo>
                      <a:pt x="41" y="13"/>
                      <a:pt x="41" y="14"/>
                      <a:pt x="41" y="15"/>
                    </a:cubicBezTo>
                    <a:cubicBezTo>
                      <a:pt x="41" y="17"/>
                      <a:pt x="41" y="20"/>
                      <a:pt x="41" y="23"/>
                    </a:cubicBezTo>
                    <a:cubicBezTo>
                      <a:pt x="41" y="23"/>
                      <a:pt x="41" y="23"/>
                      <a:pt x="41" y="23"/>
                    </a:cubicBezTo>
                    <a:cubicBezTo>
                      <a:pt x="41" y="25"/>
                      <a:pt x="41" y="26"/>
                      <a:pt x="41" y="28"/>
                    </a:cubicBezTo>
                    <a:cubicBezTo>
                      <a:pt x="41" y="29"/>
                      <a:pt x="41" y="30"/>
                      <a:pt x="41" y="31"/>
                    </a:cubicBezTo>
                    <a:cubicBezTo>
                      <a:pt x="41" y="31"/>
                      <a:pt x="41" y="31"/>
                      <a:pt x="41" y="31"/>
                    </a:cubicBezTo>
                    <a:cubicBezTo>
                      <a:pt x="41" y="31"/>
                      <a:pt x="41" y="31"/>
                      <a:pt x="41" y="32"/>
                    </a:cubicBezTo>
                    <a:cubicBezTo>
                      <a:pt x="41" y="33"/>
                      <a:pt x="41" y="34"/>
                      <a:pt x="41" y="36"/>
                    </a:cubicBezTo>
                    <a:cubicBezTo>
                      <a:pt x="41" y="37"/>
                      <a:pt x="40" y="38"/>
                      <a:pt x="40" y="39"/>
                    </a:cubicBezTo>
                    <a:cubicBezTo>
                      <a:pt x="40" y="39"/>
                      <a:pt x="40" y="39"/>
                      <a:pt x="40" y="39"/>
                    </a:cubicBezTo>
                    <a:cubicBezTo>
                      <a:pt x="40" y="40"/>
                      <a:pt x="40" y="41"/>
                      <a:pt x="40" y="43"/>
                    </a:cubicBezTo>
                    <a:cubicBezTo>
                      <a:pt x="40" y="43"/>
                      <a:pt x="40" y="43"/>
                      <a:pt x="40" y="44"/>
                    </a:cubicBezTo>
                    <a:cubicBezTo>
                      <a:pt x="40" y="44"/>
                      <a:pt x="40" y="44"/>
                      <a:pt x="40" y="45"/>
                    </a:cubicBezTo>
                    <a:cubicBezTo>
                      <a:pt x="40" y="45"/>
                      <a:pt x="40" y="45"/>
                      <a:pt x="40" y="45"/>
                    </a:cubicBezTo>
                    <a:cubicBezTo>
                      <a:pt x="40" y="45"/>
                      <a:pt x="40" y="46"/>
                      <a:pt x="40" y="46"/>
                    </a:cubicBezTo>
                    <a:cubicBezTo>
                      <a:pt x="39" y="47"/>
                      <a:pt x="39" y="48"/>
                      <a:pt x="39" y="49"/>
                    </a:cubicBezTo>
                    <a:cubicBezTo>
                      <a:pt x="39" y="50"/>
                      <a:pt x="39" y="50"/>
                      <a:pt x="39" y="51"/>
                    </a:cubicBezTo>
                    <a:cubicBezTo>
                      <a:pt x="39" y="52"/>
                      <a:pt x="39" y="52"/>
                      <a:pt x="39" y="53"/>
                    </a:cubicBezTo>
                    <a:cubicBezTo>
                      <a:pt x="39" y="53"/>
                      <a:pt x="39" y="53"/>
                      <a:pt x="39" y="53"/>
                    </a:cubicBezTo>
                    <a:cubicBezTo>
                      <a:pt x="39" y="54"/>
                      <a:pt x="39" y="54"/>
                      <a:pt x="39" y="55"/>
                    </a:cubicBezTo>
                    <a:cubicBezTo>
                      <a:pt x="39" y="55"/>
                      <a:pt x="39" y="55"/>
                      <a:pt x="38" y="55"/>
                    </a:cubicBezTo>
                    <a:cubicBezTo>
                      <a:pt x="38" y="56"/>
                      <a:pt x="38" y="56"/>
                      <a:pt x="38" y="56"/>
                    </a:cubicBezTo>
                    <a:cubicBezTo>
                      <a:pt x="38" y="56"/>
                      <a:pt x="38" y="56"/>
                      <a:pt x="38" y="56"/>
                    </a:cubicBezTo>
                    <a:cubicBezTo>
                      <a:pt x="38" y="56"/>
                      <a:pt x="38" y="57"/>
                      <a:pt x="38" y="57"/>
                    </a:cubicBezTo>
                    <a:cubicBezTo>
                      <a:pt x="38" y="57"/>
                      <a:pt x="38" y="58"/>
                      <a:pt x="38" y="59"/>
                    </a:cubicBezTo>
                    <a:cubicBezTo>
                      <a:pt x="37" y="60"/>
                      <a:pt x="37" y="62"/>
                      <a:pt x="36" y="64"/>
                    </a:cubicBezTo>
                    <a:cubicBezTo>
                      <a:pt x="36" y="64"/>
                      <a:pt x="36" y="65"/>
                      <a:pt x="36" y="65"/>
                    </a:cubicBezTo>
                    <a:cubicBezTo>
                      <a:pt x="36" y="65"/>
                      <a:pt x="36" y="65"/>
                      <a:pt x="36" y="66"/>
                    </a:cubicBezTo>
                    <a:cubicBezTo>
                      <a:pt x="35" y="66"/>
                      <a:pt x="35" y="66"/>
                      <a:pt x="35" y="66"/>
                    </a:cubicBezTo>
                    <a:cubicBezTo>
                      <a:pt x="34" y="67"/>
                      <a:pt x="33" y="68"/>
                      <a:pt x="32" y="69"/>
                    </a:cubicBezTo>
                    <a:cubicBezTo>
                      <a:pt x="32" y="69"/>
                      <a:pt x="32" y="69"/>
                      <a:pt x="32" y="69"/>
                    </a:cubicBezTo>
                    <a:cubicBezTo>
                      <a:pt x="31" y="70"/>
                      <a:pt x="30" y="71"/>
                      <a:pt x="30" y="71"/>
                    </a:cubicBezTo>
                    <a:cubicBezTo>
                      <a:pt x="30" y="71"/>
                      <a:pt x="30" y="71"/>
                      <a:pt x="30" y="71"/>
                    </a:cubicBezTo>
                    <a:cubicBezTo>
                      <a:pt x="28" y="72"/>
                      <a:pt x="27" y="73"/>
                      <a:pt x="26" y="74"/>
                    </a:cubicBezTo>
                    <a:cubicBezTo>
                      <a:pt x="26" y="74"/>
                      <a:pt x="25" y="74"/>
                      <a:pt x="25" y="74"/>
                    </a:cubicBezTo>
                    <a:cubicBezTo>
                      <a:pt x="24" y="75"/>
                      <a:pt x="24" y="75"/>
                      <a:pt x="23" y="75"/>
                    </a:cubicBezTo>
                    <a:cubicBezTo>
                      <a:pt x="21" y="76"/>
                      <a:pt x="18" y="78"/>
                      <a:pt x="15" y="79"/>
                    </a:cubicBezTo>
                    <a:cubicBezTo>
                      <a:pt x="14" y="79"/>
                      <a:pt x="13" y="79"/>
                      <a:pt x="13" y="80"/>
                    </a:cubicBezTo>
                    <a:cubicBezTo>
                      <a:pt x="12" y="80"/>
                      <a:pt x="11" y="81"/>
                      <a:pt x="10" y="81"/>
                    </a:cubicBezTo>
                    <a:cubicBezTo>
                      <a:pt x="9" y="82"/>
                      <a:pt x="7" y="82"/>
                      <a:pt x="5" y="83"/>
                    </a:cubicBezTo>
                    <a:cubicBezTo>
                      <a:pt x="5" y="83"/>
                      <a:pt x="5" y="83"/>
                      <a:pt x="5" y="83"/>
                    </a:cubicBezTo>
                    <a:cubicBezTo>
                      <a:pt x="5" y="83"/>
                      <a:pt x="5" y="83"/>
                      <a:pt x="5" y="83"/>
                    </a:cubicBezTo>
                    <a:cubicBezTo>
                      <a:pt x="5" y="83"/>
                      <a:pt x="4" y="83"/>
                      <a:pt x="4" y="84"/>
                    </a:cubicBezTo>
                    <a:cubicBezTo>
                      <a:pt x="3" y="84"/>
                      <a:pt x="3" y="84"/>
                      <a:pt x="3" y="84"/>
                    </a:cubicBezTo>
                    <a:cubicBezTo>
                      <a:pt x="2" y="84"/>
                      <a:pt x="2" y="85"/>
                      <a:pt x="1" y="85"/>
                    </a:cubicBezTo>
                    <a:cubicBezTo>
                      <a:pt x="1" y="85"/>
                      <a:pt x="1" y="85"/>
                      <a:pt x="1" y="85"/>
                    </a:cubicBezTo>
                    <a:cubicBezTo>
                      <a:pt x="1" y="85"/>
                      <a:pt x="1" y="85"/>
                      <a:pt x="1" y="86"/>
                    </a:cubicBezTo>
                    <a:cubicBezTo>
                      <a:pt x="1" y="86"/>
                      <a:pt x="0" y="86"/>
                      <a:pt x="0" y="86"/>
                    </a:cubicBezTo>
                    <a:cubicBezTo>
                      <a:pt x="0" y="86"/>
                      <a:pt x="0" y="86"/>
                      <a:pt x="0" y="86"/>
                    </a:cubicBezTo>
                    <a:cubicBezTo>
                      <a:pt x="0" y="86"/>
                      <a:pt x="0" y="87"/>
                      <a:pt x="0" y="87"/>
                    </a:cubicBezTo>
                    <a:cubicBezTo>
                      <a:pt x="0" y="87"/>
                      <a:pt x="0" y="87"/>
                      <a:pt x="0" y="87"/>
                    </a:cubicBezTo>
                    <a:cubicBezTo>
                      <a:pt x="0" y="88"/>
                      <a:pt x="0" y="89"/>
                      <a:pt x="0" y="89"/>
                    </a:cubicBezTo>
                    <a:cubicBezTo>
                      <a:pt x="0" y="89"/>
                      <a:pt x="0" y="89"/>
                      <a:pt x="0" y="89"/>
                    </a:cubicBezTo>
                    <a:cubicBezTo>
                      <a:pt x="0" y="90"/>
                      <a:pt x="0" y="90"/>
                      <a:pt x="0" y="90"/>
                    </a:cubicBezTo>
                    <a:cubicBezTo>
                      <a:pt x="0" y="90"/>
                      <a:pt x="0" y="90"/>
                      <a:pt x="0" y="90"/>
                    </a:cubicBezTo>
                    <a:cubicBezTo>
                      <a:pt x="0" y="91"/>
                      <a:pt x="1" y="91"/>
                      <a:pt x="1" y="91"/>
                    </a:cubicBezTo>
                    <a:cubicBezTo>
                      <a:pt x="1" y="91"/>
                      <a:pt x="1" y="91"/>
                      <a:pt x="1" y="91"/>
                    </a:cubicBezTo>
                    <a:cubicBezTo>
                      <a:pt x="2" y="91"/>
                      <a:pt x="3" y="92"/>
                      <a:pt x="4" y="92"/>
                    </a:cubicBezTo>
                    <a:cubicBezTo>
                      <a:pt x="4" y="92"/>
                      <a:pt x="4" y="92"/>
                      <a:pt x="4" y="92"/>
                    </a:cubicBezTo>
                    <a:cubicBezTo>
                      <a:pt x="7" y="92"/>
                      <a:pt x="9" y="93"/>
                      <a:pt x="12" y="93"/>
                    </a:cubicBezTo>
                    <a:cubicBezTo>
                      <a:pt x="12" y="93"/>
                      <a:pt x="13" y="93"/>
                      <a:pt x="13" y="93"/>
                    </a:cubicBezTo>
                    <a:cubicBezTo>
                      <a:pt x="14" y="94"/>
                      <a:pt x="14" y="94"/>
                      <a:pt x="15" y="94"/>
                    </a:cubicBezTo>
                    <a:cubicBezTo>
                      <a:pt x="15" y="94"/>
                      <a:pt x="15" y="94"/>
                      <a:pt x="15" y="94"/>
                    </a:cubicBezTo>
                    <a:cubicBezTo>
                      <a:pt x="16" y="94"/>
                      <a:pt x="16" y="94"/>
                      <a:pt x="16" y="94"/>
                    </a:cubicBezTo>
                    <a:cubicBezTo>
                      <a:pt x="17" y="94"/>
                      <a:pt x="17" y="94"/>
                      <a:pt x="17" y="94"/>
                    </a:cubicBezTo>
                    <a:cubicBezTo>
                      <a:pt x="17" y="94"/>
                      <a:pt x="17" y="94"/>
                      <a:pt x="17" y="94"/>
                    </a:cubicBezTo>
                    <a:cubicBezTo>
                      <a:pt x="20" y="94"/>
                      <a:pt x="24" y="94"/>
                      <a:pt x="27" y="93"/>
                    </a:cubicBezTo>
                    <a:cubicBezTo>
                      <a:pt x="28" y="93"/>
                      <a:pt x="28" y="93"/>
                      <a:pt x="29" y="93"/>
                    </a:cubicBezTo>
                    <a:cubicBezTo>
                      <a:pt x="29" y="93"/>
                      <a:pt x="29" y="93"/>
                      <a:pt x="29" y="93"/>
                    </a:cubicBezTo>
                    <a:cubicBezTo>
                      <a:pt x="30" y="93"/>
                      <a:pt x="30" y="93"/>
                      <a:pt x="30" y="93"/>
                    </a:cubicBezTo>
                    <a:cubicBezTo>
                      <a:pt x="30" y="93"/>
                      <a:pt x="30" y="93"/>
                      <a:pt x="30" y="93"/>
                    </a:cubicBezTo>
                    <a:cubicBezTo>
                      <a:pt x="30" y="93"/>
                      <a:pt x="30" y="93"/>
                      <a:pt x="30" y="93"/>
                    </a:cubicBezTo>
                    <a:cubicBezTo>
                      <a:pt x="30" y="93"/>
                      <a:pt x="30" y="93"/>
                      <a:pt x="30" y="93"/>
                    </a:cubicBezTo>
                    <a:cubicBezTo>
                      <a:pt x="30" y="93"/>
                      <a:pt x="30" y="93"/>
                      <a:pt x="31" y="93"/>
                    </a:cubicBezTo>
                    <a:cubicBezTo>
                      <a:pt x="31" y="93"/>
                      <a:pt x="31" y="93"/>
                      <a:pt x="31" y="93"/>
                    </a:cubicBezTo>
                    <a:cubicBezTo>
                      <a:pt x="31" y="92"/>
                      <a:pt x="31" y="92"/>
                      <a:pt x="31" y="92"/>
                    </a:cubicBezTo>
                    <a:cubicBezTo>
                      <a:pt x="31" y="92"/>
                      <a:pt x="31" y="92"/>
                      <a:pt x="32" y="92"/>
                    </a:cubicBezTo>
                    <a:cubicBezTo>
                      <a:pt x="32" y="92"/>
                      <a:pt x="32" y="92"/>
                      <a:pt x="32" y="92"/>
                    </a:cubicBezTo>
                    <a:cubicBezTo>
                      <a:pt x="32" y="92"/>
                      <a:pt x="33" y="91"/>
                      <a:pt x="34" y="91"/>
                    </a:cubicBezTo>
                    <a:cubicBezTo>
                      <a:pt x="35" y="91"/>
                      <a:pt x="35" y="90"/>
                      <a:pt x="36" y="90"/>
                    </a:cubicBezTo>
                    <a:cubicBezTo>
                      <a:pt x="40" y="87"/>
                      <a:pt x="44" y="86"/>
                      <a:pt x="49" y="85"/>
                    </a:cubicBezTo>
                    <a:cubicBezTo>
                      <a:pt x="49" y="85"/>
                      <a:pt x="49" y="85"/>
                      <a:pt x="49" y="85"/>
                    </a:cubicBezTo>
                    <a:moveTo>
                      <a:pt x="112" y="23"/>
                    </a:moveTo>
                    <a:cubicBezTo>
                      <a:pt x="112" y="22"/>
                      <a:pt x="112" y="22"/>
                      <a:pt x="111" y="21"/>
                    </a:cubicBezTo>
                    <a:cubicBezTo>
                      <a:pt x="109" y="20"/>
                      <a:pt x="106" y="21"/>
                      <a:pt x="104" y="22"/>
                    </a:cubicBezTo>
                    <a:cubicBezTo>
                      <a:pt x="104" y="22"/>
                      <a:pt x="103" y="23"/>
                      <a:pt x="102" y="23"/>
                    </a:cubicBezTo>
                    <a:cubicBezTo>
                      <a:pt x="102" y="22"/>
                      <a:pt x="101" y="22"/>
                      <a:pt x="100" y="22"/>
                    </a:cubicBezTo>
                    <a:cubicBezTo>
                      <a:pt x="100" y="22"/>
                      <a:pt x="99" y="22"/>
                      <a:pt x="99" y="21"/>
                    </a:cubicBezTo>
                    <a:cubicBezTo>
                      <a:pt x="99" y="21"/>
                      <a:pt x="98" y="21"/>
                      <a:pt x="98" y="21"/>
                    </a:cubicBezTo>
                    <a:cubicBezTo>
                      <a:pt x="93" y="19"/>
                      <a:pt x="89" y="16"/>
                      <a:pt x="84" y="16"/>
                    </a:cubicBezTo>
                    <a:cubicBezTo>
                      <a:pt x="83" y="16"/>
                      <a:pt x="83" y="16"/>
                      <a:pt x="83" y="16"/>
                    </a:cubicBezTo>
                    <a:cubicBezTo>
                      <a:pt x="83" y="16"/>
                      <a:pt x="83" y="16"/>
                      <a:pt x="82" y="16"/>
                    </a:cubicBezTo>
                    <a:cubicBezTo>
                      <a:pt x="82" y="16"/>
                      <a:pt x="83" y="16"/>
                      <a:pt x="82" y="16"/>
                    </a:cubicBezTo>
                    <a:cubicBezTo>
                      <a:pt x="82" y="16"/>
                      <a:pt x="81" y="17"/>
                      <a:pt x="81" y="17"/>
                    </a:cubicBezTo>
                    <a:cubicBezTo>
                      <a:pt x="80" y="17"/>
                      <a:pt x="79" y="18"/>
                      <a:pt x="78" y="19"/>
                    </a:cubicBezTo>
                    <a:cubicBezTo>
                      <a:pt x="77" y="20"/>
                      <a:pt x="76" y="21"/>
                      <a:pt x="76" y="23"/>
                    </a:cubicBezTo>
                    <a:cubicBezTo>
                      <a:pt x="76" y="23"/>
                      <a:pt x="76" y="23"/>
                      <a:pt x="75" y="23"/>
                    </a:cubicBezTo>
                    <a:cubicBezTo>
                      <a:pt x="75" y="23"/>
                      <a:pt x="75" y="24"/>
                      <a:pt x="75" y="24"/>
                    </a:cubicBezTo>
                    <a:cubicBezTo>
                      <a:pt x="75" y="26"/>
                      <a:pt x="75" y="29"/>
                      <a:pt x="75" y="31"/>
                    </a:cubicBezTo>
                    <a:cubicBezTo>
                      <a:pt x="75" y="32"/>
                      <a:pt x="75" y="32"/>
                      <a:pt x="75" y="32"/>
                    </a:cubicBezTo>
                    <a:cubicBezTo>
                      <a:pt x="76" y="34"/>
                      <a:pt x="76" y="35"/>
                      <a:pt x="76" y="36"/>
                    </a:cubicBezTo>
                    <a:cubicBezTo>
                      <a:pt x="76" y="36"/>
                      <a:pt x="76" y="36"/>
                      <a:pt x="76" y="37"/>
                    </a:cubicBezTo>
                    <a:cubicBezTo>
                      <a:pt x="76" y="38"/>
                      <a:pt x="76" y="39"/>
                      <a:pt x="76" y="40"/>
                    </a:cubicBezTo>
                    <a:cubicBezTo>
                      <a:pt x="76" y="40"/>
                      <a:pt x="76" y="41"/>
                      <a:pt x="76" y="41"/>
                    </a:cubicBezTo>
                    <a:cubicBezTo>
                      <a:pt x="76" y="42"/>
                      <a:pt x="76" y="43"/>
                      <a:pt x="76" y="44"/>
                    </a:cubicBezTo>
                    <a:cubicBezTo>
                      <a:pt x="76" y="44"/>
                      <a:pt x="76" y="45"/>
                      <a:pt x="76" y="45"/>
                    </a:cubicBezTo>
                    <a:cubicBezTo>
                      <a:pt x="76" y="46"/>
                      <a:pt x="76" y="47"/>
                      <a:pt x="76" y="49"/>
                    </a:cubicBezTo>
                    <a:cubicBezTo>
                      <a:pt x="76" y="50"/>
                      <a:pt x="76" y="51"/>
                      <a:pt x="77" y="53"/>
                    </a:cubicBezTo>
                    <a:cubicBezTo>
                      <a:pt x="77" y="53"/>
                      <a:pt x="77" y="54"/>
                      <a:pt x="77" y="54"/>
                    </a:cubicBezTo>
                    <a:cubicBezTo>
                      <a:pt x="77" y="55"/>
                      <a:pt x="77" y="55"/>
                      <a:pt x="77" y="56"/>
                    </a:cubicBezTo>
                    <a:cubicBezTo>
                      <a:pt x="77" y="58"/>
                      <a:pt x="77" y="59"/>
                      <a:pt x="77" y="61"/>
                    </a:cubicBezTo>
                    <a:cubicBezTo>
                      <a:pt x="77" y="62"/>
                      <a:pt x="77" y="63"/>
                      <a:pt x="77" y="64"/>
                    </a:cubicBezTo>
                    <a:cubicBezTo>
                      <a:pt x="77" y="73"/>
                      <a:pt x="77" y="73"/>
                      <a:pt x="77" y="73"/>
                    </a:cubicBezTo>
                    <a:cubicBezTo>
                      <a:pt x="77" y="75"/>
                      <a:pt x="76" y="77"/>
                      <a:pt x="76" y="79"/>
                    </a:cubicBezTo>
                    <a:cubicBezTo>
                      <a:pt x="76" y="80"/>
                      <a:pt x="76" y="80"/>
                      <a:pt x="76" y="81"/>
                    </a:cubicBezTo>
                    <a:cubicBezTo>
                      <a:pt x="76" y="82"/>
                      <a:pt x="75" y="82"/>
                      <a:pt x="75" y="83"/>
                    </a:cubicBezTo>
                    <a:cubicBezTo>
                      <a:pt x="75" y="83"/>
                      <a:pt x="75" y="83"/>
                      <a:pt x="75" y="83"/>
                    </a:cubicBezTo>
                    <a:cubicBezTo>
                      <a:pt x="75" y="84"/>
                      <a:pt x="75" y="84"/>
                      <a:pt x="75" y="85"/>
                    </a:cubicBezTo>
                    <a:cubicBezTo>
                      <a:pt x="75" y="85"/>
                      <a:pt x="75" y="85"/>
                      <a:pt x="75" y="85"/>
                    </a:cubicBezTo>
                    <a:cubicBezTo>
                      <a:pt x="74" y="85"/>
                      <a:pt x="74" y="86"/>
                      <a:pt x="74" y="86"/>
                    </a:cubicBezTo>
                    <a:cubicBezTo>
                      <a:pt x="73" y="88"/>
                      <a:pt x="71" y="90"/>
                      <a:pt x="70" y="91"/>
                    </a:cubicBezTo>
                    <a:cubicBezTo>
                      <a:pt x="68" y="93"/>
                      <a:pt x="66" y="95"/>
                      <a:pt x="63" y="96"/>
                    </a:cubicBezTo>
                    <a:cubicBezTo>
                      <a:pt x="61" y="97"/>
                      <a:pt x="59" y="99"/>
                      <a:pt x="57" y="100"/>
                    </a:cubicBezTo>
                    <a:cubicBezTo>
                      <a:pt x="57" y="100"/>
                      <a:pt x="57" y="100"/>
                      <a:pt x="57" y="100"/>
                    </a:cubicBezTo>
                    <a:cubicBezTo>
                      <a:pt x="55" y="102"/>
                      <a:pt x="53" y="103"/>
                      <a:pt x="51" y="104"/>
                    </a:cubicBezTo>
                    <a:cubicBezTo>
                      <a:pt x="51" y="105"/>
                      <a:pt x="51" y="105"/>
                      <a:pt x="51" y="105"/>
                    </a:cubicBezTo>
                    <a:cubicBezTo>
                      <a:pt x="49" y="106"/>
                      <a:pt x="48" y="107"/>
                      <a:pt x="47" y="108"/>
                    </a:cubicBezTo>
                    <a:cubicBezTo>
                      <a:pt x="46" y="109"/>
                      <a:pt x="45" y="109"/>
                      <a:pt x="45" y="110"/>
                    </a:cubicBezTo>
                    <a:cubicBezTo>
                      <a:pt x="45" y="110"/>
                      <a:pt x="45" y="110"/>
                      <a:pt x="45" y="110"/>
                    </a:cubicBezTo>
                    <a:cubicBezTo>
                      <a:pt x="45" y="112"/>
                      <a:pt x="45" y="113"/>
                      <a:pt x="45" y="114"/>
                    </a:cubicBezTo>
                    <a:cubicBezTo>
                      <a:pt x="45" y="115"/>
                      <a:pt x="45" y="115"/>
                      <a:pt x="45" y="115"/>
                    </a:cubicBezTo>
                    <a:cubicBezTo>
                      <a:pt x="45" y="115"/>
                      <a:pt x="45" y="116"/>
                      <a:pt x="45" y="116"/>
                    </a:cubicBezTo>
                    <a:cubicBezTo>
                      <a:pt x="45" y="116"/>
                      <a:pt x="46" y="116"/>
                      <a:pt x="46" y="116"/>
                    </a:cubicBezTo>
                    <a:cubicBezTo>
                      <a:pt x="46" y="117"/>
                      <a:pt x="47" y="117"/>
                      <a:pt x="48" y="117"/>
                    </a:cubicBezTo>
                    <a:cubicBezTo>
                      <a:pt x="49" y="118"/>
                      <a:pt x="51" y="118"/>
                      <a:pt x="53" y="119"/>
                    </a:cubicBezTo>
                    <a:cubicBezTo>
                      <a:pt x="55" y="119"/>
                      <a:pt x="57" y="119"/>
                      <a:pt x="60" y="120"/>
                    </a:cubicBezTo>
                    <a:cubicBezTo>
                      <a:pt x="60" y="120"/>
                      <a:pt x="61" y="120"/>
                      <a:pt x="61" y="120"/>
                    </a:cubicBezTo>
                    <a:cubicBezTo>
                      <a:pt x="61" y="120"/>
                      <a:pt x="61" y="120"/>
                      <a:pt x="61" y="120"/>
                    </a:cubicBezTo>
                    <a:cubicBezTo>
                      <a:pt x="62" y="120"/>
                      <a:pt x="63" y="120"/>
                      <a:pt x="63" y="120"/>
                    </a:cubicBezTo>
                    <a:cubicBezTo>
                      <a:pt x="65" y="120"/>
                      <a:pt x="66" y="120"/>
                      <a:pt x="68" y="120"/>
                    </a:cubicBezTo>
                    <a:cubicBezTo>
                      <a:pt x="68" y="120"/>
                      <a:pt x="69" y="120"/>
                      <a:pt x="69" y="120"/>
                    </a:cubicBezTo>
                    <a:cubicBezTo>
                      <a:pt x="70" y="120"/>
                      <a:pt x="70" y="120"/>
                      <a:pt x="70" y="120"/>
                    </a:cubicBezTo>
                    <a:cubicBezTo>
                      <a:pt x="70" y="120"/>
                      <a:pt x="71" y="120"/>
                      <a:pt x="71" y="120"/>
                    </a:cubicBezTo>
                    <a:cubicBezTo>
                      <a:pt x="71" y="120"/>
                      <a:pt x="71" y="120"/>
                      <a:pt x="72" y="120"/>
                    </a:cubicBezTo>
                    <a:cubicBezTo>
                      <a:pt x="72" y="120"/>
                      <a:pt x="72" y="120"/>
                      <a:pt x="72" y="120"/>
                    </a:cubicBezTo>
                    <a:cubicBezTo>
                      <a:pt x="72" y="120"/>
                      <a:pt x="72" y="120"/>
                      <a:pt x="72" y="120"/>
                    </a:cubicBezTo>
                    <a:cubicBezTo>
                      <a:pt x="72" y="120"/>
                      <a:pt x="72" y="120"/>
                      <a:pt x="72" y="120"/>
                    </a:cubicBezTo>
                    <a:cubicBezTo>
                      <a:pt x="72" y="120"/>
                      <a:pt x="73" y="120"/>
                      <a:pt x="73" y="120"/>
                    </a:cubicBezTo>
                    <a:cubicBezTo>
                      <a:pt x="73" y="120"/>
                      <a:pt x="73" y="120"/>
                      <a:pt x="73" y="120"/>
                    </a:cubicBezTo>
                    <a:cubicBezTo>
                      <a:pt x="74" y="120"/>
                      <a:pt x="75" y="120"/>
                      <a:pt x="75" y="120"/>
                    </a:cubicBezTo>
                    <a:cubicBezTo>
                      <a:pt x="76" y="119"/>
                      <a:pt x="78" y="119"/>
                      <a:pt x="79" y="119"/>
                    </a:cubicBezTo>
                    <a:cubicBezTo>
                      <a:pt x="80" y="118"/>
                      <a:pt x="82" y="118"/>
                      <a:pt x="84" y="117"/>
                    </a:cubicBezTo>
                    <a:cubicBezTo>
                      <a:pt x="84" y="116"/>
                      <a:pt x="84" y="116"/>
                      <a:pt x="84" y="116"/>
                    </a:cubicBezTo>
                    <a:cubicBezTo>
                      <a:pt x="84" y="116"/>
                      <a:pt x="85" y="115"/>
                      <a:pt x="85" y="115"/>
                    </a:cubicBezTo>
                    <a:cubicBezTo>
                      <a:pt x="87" y="113"/>
                      <a:pt x="89" y="112"/>
                      <a:pt x="91" y="110"/>
                    </a:cubicBezTo>
                    <a:cubicBezTo>
                      <a:pt x="91" y="110"/>
                      <a:pt x="91" y="110"/>
                      <a:pt x="91" y="110"/>
                    </a:cubicBezTo>
                    <a:cubicBezTo>
                      <a:pt x="91" y="110"/>
                      <a:pt x="92" y="110"/>
                      <a:pt x="92" y="110"/>
                    </a:cubicBezTo>
                    <a:cubicBezTo>
                      <a:pt x="92" y="110"/>
                      <a:pt x="92" y="110"/>
                      <a:pt x="92" y="110"/>
                    </a:cubicBezTo>
                    <a:cubicBezTo>
                      <a:pt x="92" y="110"/>
                      <a:pt x="92" y="110"/>
                      <a:pt x="92" y="110"/>
                    </a:cubicBezTo>
                    <a:cubicBezTo>
                      <a:pt x="92" y="110"/>
                      <a:pt x="93" y="110"/>
                      <a:pt x="93" y="110"/>
                    </a:cubicBezTo>
                    <a:cubicBezTo>
                      <a:pt x="93" y="110"/>
                      <a:pt x="93" y="110"/>
                      <a:pt x="93" y="110"/>
                    </a:cubicBezTo>
                    <a:cubicBezTo>
                      <a:pt x="93" y="110"/>
                      <a:pt x="93" y="110"/>
                      <a:pt x="93" y="110"/>
                    </a:cubicBezTo>
                    <a:cubicBezTo>
                      <a:pt x="93" y="110"/>
                      <a:pt x="94" y="110"/>
                      <a:pt x="94" y="110"/>
                    </a:cubicBezTo>
                    <a:cubicBezTo>
                      <a:pt x="94" y="110"/>
                      <a:pt x="94" y="110"/>
                      <a:pt x="95" y="110"/>
                    </a:cubicBezTo>
                    <a:cubicBezTo>
                      <a:pt x="95" y="111"/>
                      <a:pt x="95"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7" y="111"/>
                      <a:pt x="97" y="111"/>
                    </a:cubicBezTo>
                    <a:cubicBezTo>
                      <a:pt x="97" y="111"/>
                      <a:pt x="97" y="111"/>
                      <a:pt x="97" y="111"/>
                    </a:cubicBezTo>
                    <a:cubicBezTo>
                      <a:pt x="97" y="111"/>
                      <a:pt x="97" y="111"/>
                      <a:pt x="97" y="111"/>
                    </a:cubicBezTo>
                    <a:cubicBezTo>
                      <a:pt x="97" y="111"/>
                      <a:pt x="97" y="111"/>
                      <a:pt x="97" y="111"/>
                    </a:cubicBezTo>
                    <a:cubicBezTo>
                      <a:pt x="97" y="111"/>
                      <a:pt x="97" y="111"/>
                      <a:pt x="98" y="111"/>
                    </a:cubicBezTo>
                    <a:cubicBezTo>
                      <a:pt x="98" y="111"/>
                      <a:pt x="98" y="111"/>
                      <a:pt x="98" y="111"/>
                    </a:cubicBezTo>
                    <a:cubicBezTo>
                      <a:pt x="98" y="111"/>
                      <a:pt x="98" y="111"/>
                      <a:pt x="98" y="111"/>
                    </a:cubicBezTo>
                    <a:cubicBezTo>
                      <a:pt x="98" y="111"/>
                      <a:pt x="98" y="111"/>
                      <a:pt x="98" y="111"/>
                    </a:cubicBezTo>
                    <a:cubicBezTo>
                      <a:pt x="99" y="111"/>
                      <a:pt x="99" y="110"/>
                      <a:pt x="99" y="110"/>
                    </a:cubicBezTo>
                    <a:cubicBezTo>
                      <a:pt x="99" y="110"/>
                      <a:pt x="99" y="110"/>
                      <a:pt x="99" y="110"/>
                    </a:cubicBezTo>
                    <a:cubicBezTo>
                      <a:pt x="99"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1" y="110"/>
                    </a:cubicBezTo>
                    <a:cubicBezTo>
                      <a:pt x="101" y="110"/>
                      <a:pt x="101" y="110"/>
                      <a:pt x="101" y="110"/>
                    </a:cubicBezTo>
                    <a:cubicBezTo>
                      <a:pt x="101" y="110"/>
                      <a:pt x="101" y="109"/>
                      <a:pt x="101" y="109"/>
                    </a:cubicBezTo>
                    <a:cubicBezTo>
                      <a:pt x="102" y="109"/>
                      <a:pt x="103" y="108"/>
                      <a:pt x="104" y="107"/>
                    </a:cubicBezTo>
                    <a:cubicBezTo>
                      <a:pt x="104" y="107"/>
                      <a:pt x="104" y="107"/>
                      <a:pt x="104" y="106"/>
                    </a:cubicBezTo>
                    <a:cubicBezTo>
                      <a:pt x="104" y="106"/>
                      <a:pt x="104" y="106"/>
                      <a:pt x="104" y="106"/>
                    </a:cubicBezTo>
                    <a:cubicBezTo>
                      <a:pt x="104" y="106"/>
                      <a:pt x="104" y="106"/>
                      <a:pt x="104" y="106"/>
                    </a:cubicBezTo>
                    <a:cubicBezTo>
                      <a:pt x="104" y="105"/>
                      <a:pt x="104" y="104"/>
                      <a:pt x="104" y="104"/>
                    </a:cubicBezTo>
                    <a:cubicBezTo>
                      <a:pt x="104" y="104"/>
                      <a:pt x="104" y="104"/>
                      <a:pt x="104" y="104"/>
                    </a:cubicBezTo>
                    <a:cubicBezTo>
                      <a:pt x="104" y="104"/>
                      <a:pt x="104" y="104"/>
                      <a:pt x="104" y="103"/>
                    </a:cubicBezTo>
                    <a:cubicBezTo>
                      <a:pt x="104" y="103"/>
                      <a:pt x="104" y="103"/>
                      <a:pt x="104" y="103"/>
                    </a:cubicBezTo>
                    <a:cubicBezTo>
                      <a:pt x="105" y="102"/>
                      <a:pt x="104" y="101"/>
                      <a:pt x="104" y="100"/>
                    </a:cubicBezTo>
                    <a:cubicBezTo>
                      <a:pt x="104" y="100"/>
                      <a:pt x="104" y="100"/>
                      <a:pt x="104" y="100"/>
                    </a:cubicBezTo>
                    <a:cubicBezTo>
                      <a:pt x="104" y="99"/>
                      <a:pt x="104" y="98"/>
                      <a:pt x="104" y="98"/>
                    </a:cubicBezTo>
                    <a:cubicBezTo>
                      <a:pt x="104" y="95"/>
                      <a:pt x="104" y="93"/>
                      <a:pt x="104" y="90"/>
                    </a:cubicBezTo>
                    <a:cubicBezTo>
                      <a:pt x="104" y="89"/>
                      <a:pt x="104" y="87"/>
                      <a:pt x="104" y="86"/>
                    </a:cubicBezTo>
                    <a:cubicBezTo>
                      <a:pt x="104" y="85"/>
                      <a:pt x="103" y="84"/>
                      <a:pt x="103" y="83"/>
                    </a:cubicBezTo>
                    <a:cubicBezTo>
                      <a:pt x="103" y="81"/>
                      <a:pt x="103" y="80"/>
                      <a:pt x="103" y="78"/>
                    </a:cubicBezTo>
                    <a:cubicBezTo>
                      <a:pt x="103" y="77"/>
                      <a:pt x="103" y="76"/>
                      <a:pt x="103" y="75"/>
                    </a:cubicBezTo>
                    <a:cubicBezTo>
                      <a:pt x="103" y="74"/>
                      <a:pt x="103" y="72"/>
                      <a:pt x="103" y="71"/>
                    </a:cubicBezTo>
                    <a:cubicBezTo>
                      <a:pt x="103" y="70"/>
                      <a:pt x="103" y="68"/>
                      <a:pt x="104" y="67"/>
                    </a:cubicBezTo>
                    <a:cubicBezTo>
                      <a:pt x="105" y="57"/>
                      <a:pt x="107" y="46"/>
                      <a:pt x="109" y="36"/>
                    </a:cubicBezTo>
                    <a:cubicBezTo>
                      <a:pt x="110" y="33"/>
                      <a:pt x="111" y="30"/>
                      <a:pt x="111" y="27"/>
                    </a:cubicBezTo>
                    <a:cubicBezTo>
                      <a:pt x="112" y="26"/>
                      <a:pt x="112" y="25"/>
                      <a:pt x="112" y="24"/>
                    </a:cubicBezTo>
                    <a:cubicBezTo>
                      <a:pt x="112" y="24"/>
                      <a:pt x="112" y="23"/>
                      <a:pt x="112" y="23"/>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82194956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144" y="239189"/>
            <a:ext cx="685859" cy="920576"/>
          </a:xfrm>
          <a:prstGeom prst="rect">
            <a:avLst/>
          </a:prstGeom>
        </p:spPr>
      </p:pic>
    </p:spTree>
    <p:extLst>
      <p:ext uri="{BB962C8B-B14F-4D97-AF65-F5344CB8AC3E}">
        <p14:creationId xmlns:p14="http://schemas.microsoft.com/office/powerpoint/2010/main" val="389564582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Footer Placeholder 4">
            <a:extLst>
              <a:ext uri="{FF2B5EF4-FFF2-40B4-BE49-F238E27FC236}">
                <a16:creationId xmlns:a16="http://schemas.microsoft.com/office/drawing/2014/main" id="{9ED2E497-4DF4-464E-BEB6-870A12F6106B}"/>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Tree>
    <p:extLst>
      <p:ext uri="{BB962C8B-B14F-4D97-AF65-F5344CB8AC3E}">
        <p14:creationId xmlns:p14="http://schemas.microsoft.com/office/powerpoint/2010/main" val="275554186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90676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6CC2B556-FA96-48F1-AE86-7534FB569315}"/>
              </a:ext>
            </a:extLst>
          </p:cNvPr>
          <p:cNvSpPr>
            <a:spLocks noGrp="1"/>
          </p:cNvSpPr>
          <p:nvPr>
            <p:ph type="ftr" sz="quarter" idx="14"/>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423055289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215013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03876222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a:xfrm>
            <a:off x="7140754" y="6377158"/>
            <a:ext cx="1479176" cy="274638"/>
          </a:xfrm>
          <a:prstGeom prst="rect">
            <a:avLst/>
          </a:prstGeom>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57346071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4" name="Rectangle 13"/>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3553" y="725134"/>
            <a:ext cx="3947814" cy="5321853"/>
          </a:xfrm>
          <a:solidFill>
            <a:schemeClr val="accent2"/>
          </a:solidFill>
          <a:ln w="38100">
            <a:solidFill>
              <a:schemeClr val="tx2"/>
            </a:solidFill>
          </a:ln>
        </p:spPr>
        <p:txBody>
          <a:bodyPr anchor="ctr"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554020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55430" cy="190500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2019</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pic>
        <p:nvPicPr>
          <p:cNvPr id="11" name="Picture 10"/>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2933325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591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524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pattFill prst="dkDnDiag">
            <a:fgClr>
              <a:schemeClr val="accent2"/>
            </a:fgClr>
            <a:bgClr>
              <a:schemeClr val="accent2">
                <a:lumMod val="75000"/>
              </a:schemeClr>
            </a:bgClr>
          </a:pattFill>
          <a:ln w="190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Rectangle 7"/>
          <p:cNvSpPr>
            <a:spLocks noChangeAspect="1"/>
          </p:cNvSpPr>
          <p:nvPr/>
        </p:nvSpPr>
        <p:spPr>
          <a:xfrm>
            <a:off x="452647"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36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9" name="Picture 8"/>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878929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a:spLocks noChangeAspect="1"/>
          </p:cNvSpPr>
          <p:nvPr/>
        </p:nvSpPr>
        <p:spPr>
          <a:xfrm>
            <a:off x="452647"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36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09235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579300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4000"/>
            <a:ext cx="8407893" cy="4876800"/>
          </a:xfrm>
        </p:spPr>
        <p:txBody>
          <a:bodyPr/>
          <a:lstStyle>
            <a:lvl1pPr>
              <a:defRPr/>
            </a:lvl1pPr>
            <a:lvl2pPr>
              <a:defRPr/>
            </a:lvl2pPr>
            <a:lvl3pPr marL="974725" indent="-27305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smtClean="0"/>
              <a:pPr/>
              <a:t>‹#›</a:t>
            </a:fld>
            <a:endParaRPr/>
          </a:p>
        </p:txBody>
      </p:sp>
    </p:spTree>
    <p:extLst>
      <p:ext uri="{BB962C8B-B14F-4D97-AF65-F5344CB8AC3E}">
        <p14:creationId xmlns:p14="http://schemas.microsoft.com/office/powerpoint/2010/main" val="3391539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1" y="6356352"/>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smtClean="0"/>
              <a:pPr/>
              <a:t>‹#›</a:t>
            </a:fld>
            <a:endParaRPr/>
          </a:p>
        </p:txBody>
      </p:sp>
    </p:spTree>
    <p:extLst>
      <p:ext uri="{BB962C8B-B14F-4D97-AF65-F5344CB8AC3E}">
        <p14:creationId xmlns:p14="http://schemas.microsoft.com/office/powerpoint/2010/main" val="309336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D5177086-2790-462E-90C8-87F95F702D99}" type="slidenum">
              <a:rPr lang="en-US" altLang="en-US" smtClean="0"/>
              <a:pPr/>
              <a:t>‹#›</a:t>
            </a:fld>
            <a:endParaRPr lang="en-US" altLang="en-US"/>
          </a:p>
        </p:txBody>
      </p:sp>
      <p:sp>
        <p:nvSpPr>
          <p:cNvPr id="8" name="Footer Placeholder 11"/>
          <p:cNvSpPr>
            <a:spLocks noGrp="1"/>
          </p:cNvSpPr>
          <p:nvPr>
            <p:ph type="ftr" sz="quarter" idx="12"/>
          </p:nvPr>
        </p:nvSpPr>
        <p:spPr>
          <a:xfrm>
            <a:off x="5715001" y="6356352"/>
            <a:ext cx="2904929" cy="295445"/>
          </a:xfrm>
        </p:spPr>
        <p:txBody>
          <a:bodyPr/>
          <a:lstStyle>
            <a:lvl1pPr>
              <a:defRPr>
                <a:solidFill>
                  <a:schemeClr val="bg2"/>
                </a:solidFill>
              </a:defRPr>
            </a:lvl1pPr>
          </a:lstStyle>
          <a:p>
            <a:pPr>
              <a:defRPr/>
            </a:pPr>
            <a:r>
              <a:rPr lang="en-US"/>
              <a:t>Center for Food Security and Public Health, Iowa State University, 2011</a:t>
            </a:r>
            <a:endParaRPr lang="en-US" dirty="0"/>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175096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smtClean="0"/>
              <a:pPr/>
              <a:t>‹#›</a:t>
            </a:fld>
            <a:endParaRPr/>
          </a:p>
        </p:txBody>
      </p:sp>
    </p:spTree>
    <p:extLst>
      <p:ext uri="{BB962C8B-B14F-4D97-AF65-F5344CB8AC3E}">
        <p14:creationId xmlns:p14="http://schemas.microsoft.com/office/powerpoint/2010/main" val="1857751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529D858-9C8D-404D-8BD9-4BB17F638C88}" type="slidenum">
              <a:rPr smtClean="0"/>
              <a:pPr/>
              <a:t>‹#›</a:t>
            </a:fld>
            <a:endParaRPr/>
          </a:p>
        </p:txBody>
      </p:sp>
      <p:sp>
        <p:nvSpPr>
          <p:cNvPr id="8" name="Footer Placeholder 11"/>
          <p:cNvSpPr>
            <a:spLocks noGrp="1"/>
          </p:cNvSpPr>
          <p:nvPr>
            <p:ph type="ftr" sz="quarter" idx="12"/>
          </p:nvPr>
        </p:nvSpPr>
        <p:spPr>
          <a:xfrm>
            <a:off x="5715001" y="6356352"/>
            <a:ext cx="2904929" cy="295445"/>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596947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fontAlgn="base">
              <a:spcBef>
                <a:spcPct val="0"/>
              </a:spcBef>
              <a:spcAft>
                <a:spcPct val="0"/>
              </a:spcAft>
            </a:pPr>
            <a:fld id="{0BB65364-1216-4999-9622-B9A44EB4FDCD}" type="slidenum">
              <a:rPr smtClean="0"/>
              <a:pPr fontAlgn="base">
                <a:spcBef>
                  <a:spcPct val="0"/>
                </a:spcBef>
                <a:spcAft>
                  <a:spcPct val="0"/>
                </a:spcAft>
              </a:pPr>
              <a:t>‹#›</a:t>
            </a:fld>
            <a:endParaRPr dirty="0"/>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799394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157497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854777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141601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892486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smtClean="0">
                <a:solidFill>
                  <a:srgbClr val="C5D1D7"/>
                </a:solidFill>
              </a:rPr>
              <a:pPr/>
              <a:t>‹#›</a:t>
            </a:fld>
            <a:endParaRPr>
              <a:solidFill>
                <a:srgbClr val="C5D1D7"/>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2019</a:t>
            </a: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979497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2522028"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smtClean="0">
                <a:solidFill>
                  <a:srgbClr val="EEECE1"/>
                </a:solidFill>
              </a:rPr>
              <a:pPr fontAlgn="base">
                <a:spcBef>
                  <a:spcPct val="0"/>
                </a:spcBef>
                <a:spcAft>
                  <a:spcPct val="0"/>
                </a:spcAft>
              </a:pPr>
              <a:t>‹#›</a:t>
            </a:fld>
            <a:endParaRPr dirty="0">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218448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66085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992545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smtClean="0">
                <a:solidFill>
                  <a:srgbClr val="C5D1D7"/>
                </a:solidFill>
              </a:rPr>
              <a:pPr/>
              <a:t>‹#›</a:t>
            </a:fld>
            <a:endParaRPr>
              <a:solidFill>
                <a:srgbClr val="C5D1D7"/>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2019</a:t>
            </a:r>
            <a:endParaRPr lang="en-US" dirty="0">
              <a:solidFill>
                <a:srgbClr val="318CB1">
                  <a:lumMod val="75000"/>
                </a:srgb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
        <p:nvSpPr>
          <p:cNvPr id="12" name="Rectangle 11"/>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84053" y="6123287"/>
            <a:ext cx="328807" cy="457494"/>
          </a:xfrm>
          <a:prstGeom prst="rect">
            <a:avLst/>
          </a:prstGeom>
        </p:spPr>
      </p:pic>
    </p:spTree>
    <p:extLst>
      <p:ext uri="{BB962C8B-B14F-4D97-AF65-F5344CB8AC3E}">
        <p14:creationId xmlns:p14="http://schemas.microsoft.com/office/powerpoint/2010/main" val="506590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5"/>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2"/>
            <a:ext cx="5867400" cy="6051549"/>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3600" spc="150"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400" b="1" kern="1200" smtClean="0">
                <a:solidFill>
                  <a:srgbClr val="5081AE"/>
                </a:solidFill>
                <a:latin typeface="Verdana" panose="020B0604030504040204" pitchFamily="34" charset="0"/>
                <a:ea typeface="+mn-ea"/>
                <a:cs typeface="+mn-cs"/>
              </a:defRPr>
            </a:lvl1pPr>
          </a:lstStyle>
          <a:p>
            <a:fld id="{5C6C14FF-F5F8-4688-99D1-C52658825121}" type="slidenum">
              <a:rPr/>
              <a:pPr/>
              <a:t>‹#›</a:t>
            </a:fld>
            <a:endParaRPr/>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5081AE"/>
                </a:solidFill>
              </a:rPr>
              <a:t>Center for Food Security and Public Health, Iowa State University, 2019</a:t>
            </a:r>
          </a:p>
        </p:txBody>
      </p:sp>
      <p:pic>
        <p:nvPicPr>
          <p:cNvPr id="17" name="Picture 16"/>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78401693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4" y="311972"/>
            <a:ext cx="5502133" cy="599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smtClean="0">
                <a:solidFill>
                  <a:srgbClr val="1F497D"/>
                </a:solidFill>
              </a:rPr>
              <a:pPr/>
              <a:t>‹#›</a:t>
            </a:fld>
            <a:endParaRPr>
              <a:solidFill>
                <a:srgbClr val="1F497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sp>
        <p:nvSpPr>
          <p:cNvPr id="12" name="Rectangle 11"/>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5" name="Rectangle 14"/>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7" name="Rectangle 16"/>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683957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smtClean="0">
                <a:solidFill>
                  <a:srgbClr val="1F497D"/>
                </a:solidFill>
              </a:rPr>
              <a:pPr/>
              <a:t>‹#›</a:t>
            </a:fld>
            <a:endParaRPr>
              <a:solidFill>
                <a:srgbClr val="1F497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r>
              <a:rPr lang="en-US">
                <a:solidFill>
                  <a:srgbClr val="1F497D"/>
                </a:solidFill>
              </a:rPr>
              <a:t>Center for Food Security and Public Health, Iowa State University, 2019</a:t>
            </a:r>
          </a:p>
        </p:txBody>
      </p:sp>
      <p:sp>
        <p:nvSpPr>
          <p:cNvPr id="13" name="Rectangle 12"/>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268214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5"/>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400" b="1" kern="1200">
                <a:solidFill>
                  <a:srgbClr val="5081AE"/>
                </a:solidFill>
                <a:latin typeface="Verdana" panose="020B0604030504040204" pitchFamily="34" charset="0"/>
                <a:ea typeface="+mn-ea"/>
                <a:cs typeface="+mn-cs"/>
              </a:defRPr>
            </a:lvl1pPr>
          </a:lstStyle>
          <a:p>
            <a:fld id="{C350F5B4-EACB-4704-84FE-B0B110CEC11F}" type="slidenum">
              <a:rPr smtClean="0">
                <a:solidFill>
                  <a:srgbClr val="C5D1D7"/>
                </a:solidFill>
              </a:rPr>
              <a:pPr/>
              <a:t>‹#›</a:t>
            </a:fld>
            <a:endParaRPr>
              <a:solidFill>
                <a:srgbClr val="C5D1D7"/>
              </a:solidFill>
            </a:endParaRPr>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16" name="Picture 15"/>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56721034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smtClean="0"/>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6299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smtClean="0"/>
              <a:pPr/>
              <a:t>‹#›</a:t>
            </a:fld>
            <a:endParaRPr/>
          </a:p>
        </p:txBody>
      </p:sp>
    </p:spTree>
    <p:extLst>
      <p:ext uri="{BB962C8B-B14F-4D97-AF65-F5344CB8AC3E}">
        <p14:creationId xmlns:p14="http://schemas.microsoft.com/office/powerpoint/2010/main" val="1910500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1" y="150815"/>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smtClean="0"/>
              <a:pPr/>
              <a:t>‹#›</a:t>
            </a:fld>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88597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334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9144" y="458186"/>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prstClr val="white"/>
              </a:solidFill>
            </a:endParaRPr>
          </a:p>
        </p:txBody>
      </p:sp>
      <p:sp>
        <p:nvSpPr>
          <p:cNvPr id="11" name="Rectangle 10"/>
          <p:cNvSpPr/>
          <p:nvPr/>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23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68712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4246888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9144" y="458186"/>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prstClr val="white"/>
              </a:solidFill>
            </a:endParaRPr>
          </a:p>
        </p:txBody>
      </p:sp>
      <p:sp>
        <p:nvSpPr>
          <p:cNvPr id="14" name="Rectangle 13"/>
          <p:cNvSpPr/>
          <p:nvPr/>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3553" y="725132"/>
            <a:ext cx="3947814" cy="5321853"/>
          </a:xfrm>
          <a:solidFill>
            <a:schemeClr val="accent2"/>
          </a:solidFill>
          <a:ln w="38100">
            <a:solidFill>
              <a:schemeClr val="tx2"/>
            </a:solidFill>
          </a:ln>
        </p:spPr>
        <p:txBody>
          <a:bodyPr anchor="ctr"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33900027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8124"/>
            <a:ext cx="3703320" cy="482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8125"/>
            <a:ext cx="3703320" cy="482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323201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947286"/>
          </a:xfrm>
        </p:spPr>
        <p:txBody>
          <a:bodyPr>
            <a:normAutofit/>
          </a:bodyPr>
          <a:lstStyle>
            <a:lvl1pPr>
              <a:defRPr sz="4000">
                <a:latin typeface="Century Gothic" panose="020B0502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22960" y="1405374"/>
            <a:ext cx="3703320" cy="736282"/>
          </a:xfrm>
        </p:spPr>
        <p:txBody>
          <a:bodyPr lIns="91440" rIns="91440" anchor="ctr">
            <a:normAutofit/>
          </a:bodyPr>
          <a:lstStyle>
            <a:lvl1pPr marL="0" indent="0">
              <a:buNone/>
              <a:defRPr sz="2000" b="1" cap="all" baseline="0">
                <a:solidFill>
                  <a:schemeClr val="tx2"/>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25407"/>
            <a:ext cx="3703320" cy="403217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405374"/>
            <a:ext cx="3703320" cy="736282"/>
          </a:xfrm>
        </p:spPr>
        <p:txBody>
          <a:bodyPr lIns="91440" rIns="91440" anchor="ctr">
            <a:noAutofit/>
          </a:bodyPr>
          <a:lstStyle>
            <a:lvl1pPr marL="0" indent="0">
              <a:buNone/>
              <a:defRPr sz="2000" b="1" cap="all" baseline="0">
                <a:solidFill>
                  <a:schemeClr val="tx2"/>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25407"/>
            <a:ext cx="3703320" cy="403217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483547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18554682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p:nvSpPr>
        <p:spPr>
          <a:xfrm>
            <a:off x="-9144" y="1"/>
            <a:ext cx="9162288" cy="64189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382" y="6499953"/>
            <a:ext cx="9141619"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9144" y="6367370"/>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133787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1F497D"/>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84053" y="6123287"/>
            <a:ext cx="328807" cy="457494"/>
          </a:xfrm>
          <a:prstGeom prst="rect">
            <a:avLst/>
          </a:prstGeom>
        </p:spPr>
      </p:pic>
    </p:spTree>
    <p:extLst>
      <p:ext uri="{BB962C8B-B14F-4D97-AF65-F5344CB8AC3E}">
        <p14:creationId xmlns:p14="http://schemas.microsoft.com/office/powerpoint/2010/main" val="1193631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1F497D"/>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84053" y="6123287"/>
            <a:ext cx="328807" cy="457494"/>
          </a:xfrm>
          <a:prstGeom prst="rect">
            <a:avLst/>
          </a:prstGeom>
        </p:spPr>
      </p:pic>
    </p:spTree>
    <p:extLst>
      <p:ext uri="{BB962C8B-B14F-4D97-AF65-F5344CB8AC3E}">
        <p14:creationId xmlns:p14="http://schemas.microsoft.com/office/powerpoint/2010/main" val="3483484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55430" cy="19050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pic>
        <p:nvPicPr>
          <p:cNvPr id="11" name="Picture 10"/>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84053" y="6123287"/>
            <a:ext cx="328807" cy="457494"/>
          </a:xfrm>
          <a:prstGeom prst="rect">
            <a:avLst/>
          </a:prstGeom>
        </p:spPr>
      </p:pic>
    </p:spTree>
    <p:extLst>
      <p:ext uri="{BB962C8B-B14F-4D97-AF65-F5344CB8AC3E}">
        <p14:creationId xmlns:p14="http://schemas.microsoft.com/office/powerpoint/2010/main" val="401716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195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6672755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4000"/>
            <a:ext cx="8407893" cy="4876800"/>
          </a:xfrm>
        </p:spPr>
        <p:txBody>
          <a:bodyPr/>
          <a:lstStyle>
            <a:lvl1pPr>
              <a:defRPr/>
            </a:lvl1pPr>
            <a:lvl2pPr>
              <a:defRPr/>
            </a:lvl2pPr>
            <a:lvl3pPr marL="974725" indent="-27305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smtClean="0"/>
              <a:pPr/>
              <a:t>‹#›</a:t>
            </a:fld>
            <a:endParaRPr/>
          </a:p>
        </p:txBody>
      </p:sp>
    </p:spTree>
    <p:extLst>
      <p:ext uri="{BB962C8B-B14F-4D97-AF65-F5344CB8AC3E}">
        <p14:creationId xmlns:p14="http://schemas.microsoft.com/office/powerpoint/2010/main" val="105497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1" y="6356352"/>
            <a:ext cx="2504879" cy="295445"/>
          </a:xfrm>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smtClean="0"/>
              <a:pPr/>
              <a:t>‹#›</a:t>
            </a:fld>
            <a:endParaRPr/>
          </a:p>
        </p:txBody>
      </p:sp>
    </p:spTree>
    <p:extLst>
      <p:ext uri="{BB962C8B-B14F-4D97-AF65-F5344CB8AC3E}">
        <p14:creationId xmlns:p14="http://schemas.microsoft.com/office/powerpoint/2010/main" val="1410031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smtClean="0"/>
              <a:pPr/>
              <a:t>‹#›</a:t>
            </a:fld>
            <a:endParaRPr/>
          </a:p>
        </p:txBody>
      </p:sp>
    </p:spTree>
    <p:extLst>
      <p:ext uri="{BB962C8B-B14F-4D97-AF65-F5344CB8AC3E}">
        <p14:creationId xmlns:p14="http://schemas.microsoft.com/office/powerpoint/2010/main" val="183271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529D858-9C8D-404D-8BD9-4BB17F638C88}" type="slidenum">
              <a:rPr smtClean="0"/>
              <a:pPr/>
              <a:t>‹#›</a:t>
            </a:fld>
            <a:endParaRPr/>
          </a:p>
        </p:txBody>
      </p:sp>
      <p:sp>
        <p:nvSpPr>
          <p:cNvPr id="8" name="Footer Placeholder 11"/>
          <p:cNvSpPr>
            <a:spLocks noGrp="1"/>
          </p:cNvSpPr>
          <p:nvPr>
            <p:ph type="ftr" sz="quarter" idx="12"/>
          </p:nvPr>
        </p:nvSpPr>
        <p:spPr>
          <a:xfrm>
            <a:off x="5715001" y="6356352"/>
            <a:ext cx="2904929" cy="295445"/>
          </a:xfrm>
        </p:spPr>
        <p:txBody>
          <a:bodyPr/>
          <a:lstStyle>
            <a:lvl1pPr>
              <a:defRPr>
                <a:solidFill>
                  <a:schemeClr val="bg2"/>
                </a:solidFill>
              </a:defRPr>
            </a:lvl1pPr>
          </a:lstStyle>
          <a:p>
            <a:pPr>
              <a:defRPr/>
            </a:pPr>
            <a:endParaRPr lang="en-US">
              <a:solidFill>
                <a:srgbClr val="C5D1D7"/>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032463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fontAlgn="base">
              <a:spcBef>
                <a:spcPct val="0"/>
              </a:spcBef>
              <a:spcAft>
                <a:spcPct val="0"/>
              </a:spcAft>
            </a:pPr>
            <a:fld id="{0BB65364-1216-4999-9622-B9A44EB4FDCD}" type="slidenum">
              <a:rPr smtClean="0"/>
              <a:pPr fontAlgn="base">
                <a:spcBef>
                  <a:spcPct val="0"/>
                </a:spcBef>
                <a:spcAft>
                  <a:spcPct val="0"/>
                </a:spcAft>
              </a:pPr>
              <a:t>‹#›</a:t>
            </a:fld>
            <a:endParaRPr dirty="0"/>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754199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980134713"/>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405240856"/>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625546013"/>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130253628"/>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smtClean="0">
                <a:solidFill>
                  <a:srgbClr val="C5D1D7"/>
                </a:solidFill>
              </a:rPr>
              <a:pPr/>
              <a:t>‹#›</a:t>
            </a:fld>
            <a:endParaRPr>
              <a:solidFill>
                <a:srgbClr val="C5D1D7"/>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endParaRPr lang="en-US">
              <a:solidFill>
                <a:srgbClr val="EEECE1"/>
              </a:solidFill>
            </a:endParaRP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31218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2011</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127951335"/>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2522028"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smtClean="0">
                <a:solidFill>
                  <a:srgbClr val="EEECE1"/>
                </a:solidFill>
              </a:rPr>
              <a:pPr fontAlgn="base">
                <a:spcBef>
                  <a:spcPct val="0"/>
                </a:spcBef>
                <a:spcAft>
                  <a:spcPct val="0"/>
                </a:spcAft>
              </a:pPr>
              <a:t>‹#›</a:t>
            </a:fld>
            <a:endParaRPr dirty="0">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fontAlgn="base">
              <a:spcBef>
                <a:spcPct val="0"/>
              </a:spcBef>
              <a:spcAft>
                <a:spcPct val="0"/>
              </a:spcAft>
              <a:defRPr/>
            </a:pPr>
            <a:endParaRPr lang="en-US">
              <a:solidFill>
                <a:srgbClr val="5081AE"/>
              </a:solidFill>
            </a:endParaRP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256163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endParaRPr lang="en-US">
              <a:solidFill>
                <a:prstClr val="black">
                  <a:lumMod val="65000"/>
                  <a:lumOff val="35000"/>
                </a:prst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04349414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smtClean="0">
                <a:solidFill>
                  <a:srgbClr val="C5D1D7"/>
                </a:solidFill>
              </a:rPr>
              <a:pPr/>
              <a:t>‹#›</a:t>
            </a:fld>
            <a:endParaRPr>
              <a:solidFill>
                <a:srgbClr val="C5D1D7"/>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endParaRPr lang="en-US" dirty="0">
              <a:solidFill>
                <a:srgbClr val="318CB1">
                  <a:lumMod val="75000"/>
                </a:srgb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
        <p:nvSpPr>
          <p:cNvPr id="12" name="Rectangle 11"/>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84053" y="6123287"/>
            <a:ext cx="328807" cy="457494"/>
          </a:xfrm>
          <a:prstGeom prst="rect">
            <a:avLst/>
          </a:prstGeom>
        </p:spPr>
      </p:pic>
    </p:spTree>
    <p:extLst>
      <p:ext uri="{BB962C8B-B14F-4D97-AF65-F5344CB8AC3E}">
        <p14:creationId xmlns:p14="http://schemas.microsoft.com/office/powerpoint/2010/main" val="1625168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5"/>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2"/>
            <a:ext cx="5867400" cy="6051549"/>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3600" spc="150"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400" b="1" kern="1200" smtClean="0">
                <a:solidFill>
                  <a:srgbClr val="5081AE"/>
                </a:solidFill>
                <a:latin typeface="Verdana" panose="020B0604030504040204" pitchFamily="34" charset="0"/>
                <a:ea typeface="+mn-ea"/>
                <a:cs typeface="+mn-cs"/>
              </a:defRPr>
            </a:lvl1pPr>
          </a:lstStyle>
          <a:p>
            <a:fld id="{5C6C14FF-F5F8-4688-99D1-C52658825121}" type="slidenum">
              <a:rPr/>
              <a:pPr/>
              <a:t>‹#›</a:t>
            </a:fld>
            <a:endParaRPr/>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endParaRPr lang="en-US">
              <a:solidFill>
                <a:srgbClr val="5081AE"/>
              </a:solidFill>
            </a:endParaRPr>
          </a:p>
        </p:txBody>
      </p:sp>
      <p:pic>
        <p:nvPicPr>
          <p:cNvPr id="17" name="Picture 16"/>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54055915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4" y="311972"/>
            <a:ext cx="5502133" cy="599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smtClean="0">
                <a:solidFill>
                  <a:srgbClr val="1F497D"/>
                </a:solidFill>
              </a:rPr>
              <a:pPr/>
              <a:t>‹#›</a:t>
            </a:fld>
            <a:endParaRPr>
              <a:solidFill>
                <a:srgbClr val="1F497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endParaRPr lang="en-US">
              <a:solidFill>
                <a:srgbClr val="1F497D"/>
              </a:solidFill>
            </a:endParaRPr>
          </a:p>
        </p:txBody>
      </p:sp>
      <p:sp>
        <p:nvSpPr>
          <p:cNvPr id="12" name="Rectangle 11"/>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5" name="Rectangle 14"/>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7" name="Rectangle 16"/>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714852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smtClean="0">
                <a:solidFill>
                  <a:srgbClr val="1F497D"/>
                </a:solidFill>
              </a:rPr>
              <a:pPr/>
              <a:t>‹#›</a:t>
            </a:fld>
            <a:endParaRPr>
              <a:solidFill>
                <a:srgbClr val="1F497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endParaRPr lang="en-US">
              <a:solidFill>
                <a:srgbClr val="1F497D"/>
              </a:solidFill>
            </a:endParaRPr>
          </a:p>
        </p:txBody>
      </p:sp>
      <p:sp>
        <p:nvSpPr>
          <p:cNvPr id="13" name="Rectangle 12"/>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7651676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5"/>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400" b="1" kern="1200">
                <a:solidFill>
                  <a:srgbClr val="5081AE"/>
                </a:solidFill>
                <a:latin typeface="Verdana" panose="020B0604030504040204" pitchFamily="34" charset="0"/>
                <a:ea typeface="+mn-ea"/>
                <a:cs typeface="+mn-cs"/>
              </a:defRPr>
            </a:lvl1pPr>
          </a:lstStyle>
          <a:p>
            <a:fld id="{C350F5B4-EACB-4704-84FE-B0B110CEC11F}" type="slidenum">
              <a:rPr smtClean="0">
                <a:solidFill>
                  <a:srgbClr val="C5D1D7"/>
                </a:solidFill>
              </a:rPr>
              <a:pPr/>
              <a:t>‹#›</a:t>
            </a:fld>
            <a:endParaRPr>
              <a:solidFill>
                <a:srgbClr val="C5D1D7"/>
              </a:solidFill>
            </a:endParaRPr>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endParaRPr lang="en-US">
              <a:solidFill>
                <a:srgbClr val="C5D1D7"/>
              </a:solidFill>
            </a:endParaRPr>
          </a:p>
        </p:txBody>
      </p:sp>
      <p:pic>
        <p:nvPicPr>
          <p:cNvPr id="16" name="Picture 15"/>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32412945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smtClean="0"/>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44986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smtClean="0"/>
              <a:pPr/>
              <a:t>‹#›</a:t>
            </a:fld>
            <a:endParaRPr/>
          </a:p>
        </p:txBody>
      </p:sp>
    </p:spTree>
    <p:extLst>
      <p:ext uri="{BB962C8B-B14F-4D97-AF65-F5344CB8AC3E}">
        <p14:creationId xmlns:p14="http://schemas.microsoft.com/office/powerpoint/2010/main" val="3728291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1" y="150815"/>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smtClean="0"/>
              <a:pPr/>
              <a:t>‹#›</a:t>
            </a:fld>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4306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altLang="en-US" smtClean="0"/>
              <a:pPr/>
              <a:t>‹#›</a:t>
            </a:fld>
            <a:endParaRPr lang="en-US" alt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856583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endParaRPr lang="en-US">
              <a:solidFill>
                <a:prstClr val="black">
                  <a:lumMod val="65000"/>
                  <a:lumOff val="35000"/>
                </a:prstClr>
              </a:solidFill>
            </a:endParaRPr>
          </a:p>
        </p:txBody>
      </p:sp>
      <p:sp>
        <p:nvSpPr>
          <p:cNvPr id="9" name="Slide Number Placeholder 5"/>
          <p:cNvSpPr>
            <a:spLocks noGrp="1"/>
          </p:cNvSpPr>
          <p:nvPr>
            <p:ph type="sldNum" sz="quarter" idx="12"/>
          </p:nvPr>
        </p:nvSpPr>
        <p:spPr>
          <a:ln/>
        </p:spPr>
        <p:txBody>
          <a:bodyPr/>
          <a:lstStyle>
            <a:lvl1pPr>
              <a:defRPr/>
            </a:lvl1pPr>
          </a:lstStyle>
          <a:p>
            <a:fld id="{4FAB73BC-B049-4115-A692-8D63A059BFB8}" type="slidenum">
              <a:rPr smtClean="0">
                <a:solidFill>
                  <a:prstClr val="black">
                    <a:tint val="75000"/>
                  </a:prstClr>
                </a:solidFill>
              </a:rPr>
              <a:pPr/>
              <a:t>‹#›</a:t>
            </a:fld>
            <a:endParaRPr>
              <a:solidFill>
                <a:prstClr val="black">
                  <a:tint val="75000"/>
                </a:prstClr>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417327"/>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7995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349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774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88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245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829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268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64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28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theme" Target="../theme/theme10.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10" Type="http://schemas.openxmlformats.org/officeDocument/2006/relationships/image" Target="../media/image4.png"/><Relationship Id="rId4" Type="http://schemas.openxmlformats.org/officeDocument/2006/relationships/slideLayout" Target="../slideLayouts/slideLayout14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9" Type="http://schemas.openxmlformats.org/officeDocument/2006/relationships/image" Target="../media/image6.png"/><Relationship Id="rId21" Type="http://schemas.openxmlformats.org/officeDocument/2006/relationships/slideLayout" Target="../slideLayouts/slideLayout174.xml"/><Relationship Id="rId34" Type="http://schemas.openxmlformats.org/officeDocument/2006/relationships/slideLayout" Target="../slideLayouts/slideLayout187.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slideLayout" Target="../slideLayouts/slideLayout186.xml"/><Relationship Id="rId38" Type="http://schemas.openxmlformats.org/officeDocument/2006/relationships/theme" Target="../theme/theme12.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slideLayout" Target="../slideLayouts/slideLayout185.xml"/><Relationship Id="rId37" Type="http://schemas.openxmlformats.org/officeDocument/2006/relationships/slideLayout" Target="../slideLayouts/slideLayout190.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36" Type="http://schemas.openxmlformats.org/officeDocument/2006/relationships/slideLayout" Target="../slideLayouts/slideLayout189.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slideLayout" Target="../slideLayouts/slideLayout184.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 Id="rId35" Type="http://schemas.openxmlformats.org/officeDocument/2006/relationships/slideLayout" Target="../slideLayouts/slideLayout188.xml"/><Relationship Id="rId8" Type="http://schemas.openxmlformats.org/officeDocument/2006/relationships/slideLayout" Target="../slideLayouts/slideLayout161.xml"/><Relationship Id="rId3"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image" Target="../media/image6.png"/><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theme" Target="../theme/theme13.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6.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4.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5" Type="http://schemas.openxmlformats.org/officeDocument/2006/relationships/slideLayout" Target="../slideLayouts/slideLayout216.xml"/><Relationship Id="rId10" Type="http://schemas.openxmlformats.org/officeDocument/2006/relationships/image" Target="../media/image6.png"/><Relationship Id="rId4" Type="http://schemas.openxmlformats.org/officeDocument/2006/relationships/slideLayout" Target="../slideLayouts/slideLayout215.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5" Type="http://schemas.openxmlformats.org/officeDocument/2006/relationships/slideLayout" Target="../slideLayouts/slideLayout224.xml"/><Relationship Id="rId10" Type="http://schemas.openxmlformats.org/officeDocument/2006/relationships/image" Target="../media/image6.png"/><Relationship Id="rId4" Type="http://schemas.openxmlformats.org/officeDocument/2006/relationships/slideLayout" Target="../slideLayouts/slideLayout223.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9" Type="http://schemas.openxmlformats.org/officeDocument/2006/relationships/image" Target="../media/image6.png"/><Relationship Id="rId21" Type="http://schemas.openxmlformats.org/officeDocument/2006/relationships/slideLayout" Target="../slideLayouts/slideLayout248.xml"/><Relationship Id="rId34" Type="http://schemas.openxmlformats.org/officeDocument/2006/relationships/slideLayout" Target="../slideLayouts/slideLayout261.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slideLayout" Target="../slideLayouts/slideLayout260.xml"/><Relationship Id="rId38" Type="http://schemas.openxmlformats.org/officeDocument/2006/relationships/theme" Target="../theme/theme17.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29" Type="http://schemas.openxmlformats.org/officeDocument/2006/relationships/slideLayout" Target="../slideLayouts/slideLayout256.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slideLayout" Target="../slideLayouts/slideLayout259.xml"/><Relationship Id="rId37" Type="http://schemas.openxmlformats.org/officeDocument/2006/relationships/slideLayout" Target="../slideLayouts/slideLayout264.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36" Type="http://schemas.openxmlformats.org/officeDocument/2006/relationships/slideLayout" Target="../slideLayouts/slideLayout263.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31" Type="http://schemas.openxmlformats.org/officeDocument/2006/relationships/slideLayout" Target="../slideLayouts/slideLayout258.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35" Type="http://schemas.openxmlformats.org/officeDocument/2006/relationships/slideLayout" Target="../slideLayouts/slideLayout262.xml"/><Relationship Id="rId8" Type="http://schemas.openxmlformats.org/officeDocument/2006/relationships/slideLayout" Target="../slideLayouts/slideLayout235.xml"/><Relationship Id="rId3" Type="http://schemas.openxmlformats.org/officeDocument/2006/relationships/slideLayout" Target="../slideLayouts/slideLayout23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10" Type="http://schemas.openxmlformats.org/officeDocument/2006/relationships/image" Target="../media/image6.png"/><Relationship Id="rId4" Type="http://schemas.openxmlformats.org/officeDocument/2006/relationships/slideLayout" Target="../slideLayouts/slideLayout26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0.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5" Type="http://schemas.openxmlformats.org/officeDocument/2006/relationships/slideLayout" Target="../slideLayouts/slideLayout277.xml"/><Relationship Id="rId10" Type="http://schemas.openxmlformats.org/officeDocument/2006/relationships/image" Target="../media/image6.png"/><Relationship Id="rId4" Type="http://schemas.openxmlformats.org/officeDocument/2006/relationships/slideLayout" Target="../slideLayouts/slideLayout27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theme" Target="../theme/theme20.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18" Type="http://schemas.openxmlformats.org/officeDocument/2006/relationships/theme" Target="../theme/theme21.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slideLayout" Target="../slideLayouts/slideLayout309.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6.png"/><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theme" Target="../theme/theme22.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6.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23.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2.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image" Target="../media/image2.png"/><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9.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1"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pPr>
              <a:defRPr/>
            </a:pPr>
            <a:r>
              <a:rPr lang="en-US"/>
              <a:t>Center for Food Security and Public Health, Iowa State University, 2011</a:t>
            </a:r>
            <a:endParaRPr lang="en-US" dirty="0"/>
          </a:p>
        </p:txBody>
      </p:sp>
      <p:sp>
        <p:nvSpPr>
          <p:cNvPr id="1032" name="Slide Number Placeholder 5"/>
          <p:cNvSpPr>
            <a:spLocks noGrp="1"/>
          </p:cNvSpPr>
          <p:nvPr>
            <p:ph type="sldNum" sz="quarter" idx="4"/>
          </p:nvPr>
        </p:nvSpPr>
        <p:spPr bwMode="auto">
          <a:xfrm>
            <a:off x="381000" y="6356352"/>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CDEA581F-EBC3-4763-AE6C-58501B77A5BF}" type="slidenum">
              <a:rPr lang="en-US" altLang="en-US" smtClean="0"/>
              <a:pPr/>
              <a:t>‹#›</a:t>
            </a:fld>
            <a:endParaRPr lang="en-US" altLang="en-US"/>
          </a:p>
        </p:txBody>
      </p:sp>
      <p:pic>
        <p:nvPicPr>
          <p:cNvPr id="12" name="Picture 11"/>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547770132"/>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 id="2147484313" r:id="rId12"/>
    <p:sldLayoutId id="2147484314" r:id="rId13"/>
    <p:sldLayoutId id="2147484315" r:id="rId14"/>
    <p:sldLayoutId id="2147484316" r:id="rId15"/>
    <p:sldLayoutId id="2147484317" r:id="rId16"/>
    <p:sldLayoutId id="2147484318" r:id="rId17"/>
    <p:sldLayoutId id="2147484319" r:id="rId18"/>
    <p:sldLayoutId id="2147484320" r:id="rId19"/>
    <p:sldLayoutId id="2147484321" r:id="rId20"/>
    <p:sldLayoutId id="2147484322" r:id="rId21"/>
    <p:sldLayoutId id="2147484323" r:id="rId22"/>
    <p:sldLayoutId id="2147484324" r:id="rId23"/>
    <p:sldLayoutId id="2147484325" r:id="rId24"/>
    <p:sldLayoutId id="2147484326" r:id="rId25"/>
    <p:sldLayoutId id="2147484327" r:id="rId26"/>
    <p:sldLayoutId id="2147484328" r:id="rId27"/>
  </p:sldLayoutIdLst>
  <p:hf sldNum="0" hdr="0" ftr="0" dt="0"/>
  <p:txStyles>
    <p:titleStyle>
      <a:lvl1pPr algn="ctr" rtl="0" eaLnBrk="1" fontAlgn="base" hangingPunct="1">
        <a:spcBef>
          <a:spcPct val="0"/>
        </a:spcBef>
        <a:spcAft>
          <a:spcPct val="0"/>
        </a:spcAft>
        <a:defRPr sz="44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344488" indent="-344488" algn="l" rtl="0" eaLnBrk="1" fontAlgn="base" hangingPunct="1">
        <a:spcBef>
          <a:spcPts val="0"/>
        </a:spcBef>
        <a:spcAft>
          <a:spcPts val="600"/>
        </a:spcAft>
        <a:buClr>
          <a:schemeClr val="accent1"/>
        </a:buClr>
        <a:buFont typeface="Wingdings 2" panose="05020102010507070707" pitchFamily="18" charset="2"/>
        <a:buChar char=""/>
        <a:defRPr sz="3600">
          <a:solidFill>
            <a:srgbClr val="284057"/>
          </a:solidFill>
          <a:latin typeface="Century Gothic" panose="020B0502020202020204" pitchFamily="34" charset="0"/>
          <a:ea typeface="Verdana" pitchFamily="34" charset="0"/>
          <a:cs typeface="Verdana" pitchFamily="34" charset="0"/>
        </a:defRPr>
      </a:lvl1pPr>
      <a:lvl2pPr marL="688975" indent="-273050" algn="l" rtl="0" eaLnBrk="1" fontAlgn="base" hangingPunct="1">
        <a:spcBef>
          <a:spcPts val="0"/>
        </a:spcBef>
        <a:spcAft>
          <a:spcPts val="600"/>
        </a:spcAft>
        <a:buClr>
          <a:schemeClr val="accent2"/>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25" indent="-273050" algn="l" rtl="0" eaLnBrk="1" fontAlgn="base" hangingPunct="1">
        <a:spcBef>
          <a:spcPts val="0"/>
        </a:spcBef>
        <a:spcAft>
          <a:spcPts val="600"/>
        </a:spcAft>
        <a:buClr>
          <a:srgbClr val="336699"/>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825" indent="-182563" algn="l" rtl="0" eaLnBrk="1" fontAlgn="base" hangingPunct="1">
        <a:spcBef>
          <a:spcPts val="0"/>
        </a:spcBef>
        <a:spcAft>
          <a:spcPts val="600"/>
        </a:spcAft>
        <a:buClr>
          <a:srgbClr val="8C7B70"/>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525" indent="-182563" algn="l" rtl="0" eaLnBrk="1" fontAlgn="base" hangingPunct="1">
        <a:spcBef>
          <a:spcPts val="0"/>
        </a:spcBef>
        <a:spcAft>
          <a:spcPts val="600"/>
        </a:spcAft>
        <a:buClr>
          <a:srgbClr val="D19049"/>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1"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pPr>
              <a:defRPr/>
            </a:pPr>
            <a:r>
              <a:rPr lang="en-US"/>
              <a:t>Center for Food Security and Public Health, Iowa State University, 2013</a:t>
            </a:r>
            <a:endParaRPr lang="en-US" dirty="0"/>
          </a:p>
        </p:txBody>
      </p:sp>
      <p:sp>
        <p:nvSpPr>
          <p:cNvPr id="1032" name="Slide Number Placeholder 5"/>
          <p:cNvSpPr>
            <a:spLocks noGrp="1"/>
          </p:cNvSpPr>
          <p:nvPr>
            <p:ph type="sldNum" sz="quarter" idx="4"/>
          </p:nvPr>
        </p:nvSpPr>
        <p:spPr bwMode="auto">
          <a:xfrm>
            <a:off x="381000" y="6356352"/>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CDEA581F-EBC3-4763-AE6C-58501B77A5BF}" type="slidenum">
              <a:rPr lang="en-US" altLang="en-US" smtClean="0"/>
              <a:pPr/>
              <a:t>‹#›</a:t>
            </a:fld>
            <a:endParaRPr lang="en-US" altLang="en-US"/>
          </a:p>
        </p:txBody>
      </p:sp>
      <p:pic>
        <p:nvPicPr>
          <p:cNvPr id="12" name="Picture 11"/>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792496955"/>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 id="2147484452" r:id="rId17"/>
    <p:sldLayoutId id="2147484453" r:id="rId18"/>
    <p:sldLayoutId id="2147484454" r:id="rId19"/>
    <p:sldLayoutId id="2147484455" r:id="rId20"/>
    <p:sldLayoutId id="2147484456" r:id="rId21"/>
    <p:sldLayoutId id="2147484457" r:id="rId22"/>
    <p:sldLayoutId id="2147484458" r:id="rId23"/>
    <p:sldLayoutId id="2147484459" r:id="rId24"/>
    <p:sldLayoutId id="2147484460" r:id="rId25"/>
    <p:sldLayoutId id="2147484461" r:id="rId26"/>
    <p:sldLayoutId id="2147484462" r:id="rId27"/>
    <p:sldLayoutId id="2147484463" r:id="rId28"/>
  </p:sldLayoutIdLst>
  <p:hf sldNum="0" hdr="0" ftr="0" dt="0"/>
  <p:txStyles>
    <p:titleStyle>
      <a:lvl1pPr algn="ctr" rtl="0" eaLnBrk="1" fontAlgn="base" hangingPunct="1">
        <a:spcBef>
          <a:spcPct val="0"/>
        </a:spcBef>
        <a:spcAft>
          <a:spcPct val="0"/>
        </a:spcAft>
        <a:defRPr sz="44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344488" indent="-344488" algn="l" rtl="0" eaLnBrk="1" fontAlgn="base" hangingPunct="1">
        <a:spcBef>
          <a:spcPts val="0"/>
        </a:spcBef>
        <a:spcAft>
          <a:spcPts val="600"/>
        </a:spcAft>
        <a:buClr>
          <a:schemeClr val="accent1"/>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75" indent="-273050" algn="l" rtl="0" eaLnBrk="1" fontAlgn="base" hangingPunct="1">
        <a:spcBef>
          <a:spcPts val="0"/>
        </a:spcBef>
        <a:spcAft>
          <a:spcPts val="600"/>
        </a:spcAft>
        <a:buClr>
          <a:schemeClr val="accent2"/>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25" indent="-273050" algn="l" rtl="0" eaLnBrk="1" fontAlgn="base" hangingPunct="1">
        <a:spcBef>
          <a:spcPts val="0"/>
        </a:spcBef>
        <a:spcAft>
          <a:spcPts val="600"/>
        </a:spcAft>
        <a:buClr>
          <a:srgbClr val="336699"/>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825" indent="-182563" algn="l" rtl="0" eaLnBrk="1" fontAlgn="base" hangingPunct="1">
        <a:spcBef>
          <a:spcPts val="0"/>
        </a:spcBef>
        <a:spcAft>
          <a:spcPts val="600"/>
        </a:spcAft>
        <a:buClr>
          <a:srgbClr val="8C7B70"/>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525" indent="-182563" algn="l" rtl="0" eaLnBrk="1" fontAlgn="base" hangingPunct="1">
        <a:spcBef>
          <a:spcPts val="0"/>
        </a:spcBef>
        <a:spcAft>
          <a:spcPts val="600"/>
        </a:spcAft>
        <a:buClr>
          <a:srgbClr val="D19049"/>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80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2" name="Picture 1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561440" y="6096000"/>
            <a:ext cx="328807" cy="457494"/>
          </a:xfrm>
          <a:prstGeom prst="rect">
            <a:avLst/>
          </a:prstGeom>
        </p:spPr>
      </p:pic>
    </p:spTree>
    <p:extLst>
      <p:ext uri="{BB962C8B-B14F-4D97-AF65-F5344CB8AC3E}">
        <p14:creationId xmlns:p14="http://schemas.microsoft.com/office/powerpoint/2010/main" val="252643816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Lst>
  <p:hf sldNum="0" hdr="0" ftr="0" dt="0"/>
  <p:txStyles>
    <p:titleStyle>
      <a:lvl1pPr algn="ctr" rtl="0" eaLnBrk="1" fontAlgn="base" hangingPunct="1">
        <a:spcBef>
          <a:spcPct val="0"/>
        </a:spcBef>
        <a:spcAft>
          <a:spcPct val="0"/>
        </a:spcAft>
        <a:defRPr sz="44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189"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377"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566"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754"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344479" indent="-344479" algn="l" rtl="0" eaLnBrk="1" fontAlgn="base" hangingPunct="1">
        <a:spcBef>
          <a:spcPts val="0"/>
        </a:spcBef>
        <a:spcAft>
          <a:spcPts val="600"/>
        </a:spcAft>
        <a:buClr>
          <a:schemeClr val="tx2"/>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57" indent="-273044" algn="l" rtl="0" eaLnBrk="1" fontAlgn="base" hangingPunct="1">
        <a:spcBef>
          <a:spcPts val="0"/>
        </a:spcBef>
        <a:spcAft>
          <a:spcPts val="600"/>
        </a:spcAft>
        <a:buClr>
          <a:schemeClr val="accent4"/>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01" indent="-273044" algn="l" rtl="0" eaLnBrk="1" fontAlgn="base" hangingPunct="1">
        <a:spcBef>
          <a:spcPts val="0"/>
        </a:spcBef>
        <a:spcAft>
          <a:spcPts val="600"/>
        </a:spcAft>
        <a:buClr>
          <a:schemeClr val="accent3"/>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797" indent="-182558" algn="l" rtl="0" eaLnBrk="1" fontAlgn="base" hangingPunct="1">
        <a:spcBef>
          <a:spcPts val="0"/>
        </a:spcBef>
        <a:spcAft>
          <a:spcPts val="600"/>
        </a:spcAft>
        <a:buClr>
          <a:schemeClr val="accent5">
            <a:lumMod val="75000"/>
          </a:schemeClr>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493" indent="-182558" algn="l" rtl="0" eaLnBrk="1" fontAlgn="base" hangingPunct="1">
        <a:spcBef>
          <a:spcPts val="0"/>
        </a:spcBef>
        <a:spcAft>
          <a:spcPts val="600"/>
        </a:spcAft>
        <a:buClr>
          <a:schemeClr val="accent2"/>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3"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45330" y="6236478"/>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6"/>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39"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3692437972"/>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 id="2147484495" r:id="rId17"/>
    <p:sldLayoutId id="2147484496" r:id="rId18"/>
    <p:sldLayoutId id="2147484497" r:id="rId19"/>
    <p:sldLayoutId id="2147484498" r:id="rId20"/>
    <p:sldLayoutId id="2147484499" r:id="rId21"/>
    <p:sldLayoutId id="2147484500" r:id="rId22"/>
    <p:sldLayoutId id="2147484501" r:id="rId23"/>
    <p:sldLayoutId id="2147484502" r:id="rId24"/>
    <p:sldLayoutId id="2147484503" r:id="rId25"/>
    <p:sldLayoutId id="2147484504" r:id="rId26"/>
    <p:sldLayoutId id="2147484505" r:id="rId27"/>
    <p:sldLayoutId id="2147484506" r:id="rId28"/>
    <p:sldLayoutId id="2147484507" r:id="rId29"/>
    <p:sldLayoutId id="2147484508" r:id="rId30"/>
    <p:sldLayoutId id="2147484509" r:id="rId31"/>
    <p:sldLayoutId id="2147484510" r:id="rId32"/>
    <p:sldLayoutId id="2147484511" r:id="rId33"/>
    <p:sldLayoutId id="2147484512" r:id="rId34"/>
    <p:sldLayoutId id="2147484513" r:id="rId35"/>
    <p:sldLayoutId id="2147484514" r:id="rId36"/>
    <p:sldLayoutId id="2147484515" r:id="rId37"/>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lumMod val="75000"/>
          </a:schemeClr>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3"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70817" y="6278856"/>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6"/>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2604420929"/>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3"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3"/>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6"/>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124375895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3"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6"/>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2106666813"/>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3"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p>
        </p:txBody>
      </p:sp>
      <p:sp>
        <p:nvSpPr>
          <p:cNvPr id="1032" name="Slide Number Placeholder 5"/>
          <p:cNvSpPr>
            <a:spLocks noGrp="1"/>
          </p:cNvSpPr>
          <p:nvPr>
            <p:ph type="sldNum" sz="quarter" idx="4"/>
          </p:nvPr>
        </p:nvSpPr>
        <p:spPr bwMode="auto">
          <a:xfrm>
            <a:off x="381000" y="6356356"/>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82001" y="6096000"/>
            <a:ext cx="438409" cy="457494"/>
          </a:xfrm>
          <a:prstGeom prst="rect">
            <a:avLst/>
          </a:prstGeom>
        </p:spPr>
      </p:pic>
    </p:spTree>
    <p:extLst>
      <p:ext uri="{BB962C8B-B14F-4D97-AF65-F5344CB8AC3E}">
        <p14:creationId xmlns:p14="http://schemas.microsoft.com/office/powerpoint/2010/main" val="3946023425"/>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45330" y="6236478"/>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39"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292996595"/>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 id="2147484648" r:id="rId18"/>
    <p:sldLayoutId id="2147484649" r:id="rId19"/>
    <p:sldLayoutId id="2147484650" r:id="rId20"/>
    <p:sldLayoutId id="2147484651" r:id="rId21"/>
    <p:sldLayoutId id="2147484652" r:id="rId22"/>
    <p:sldLayoutId id="2147484653" r:id="rId23"/>
    <p:sldLayoutId id="2147484654" r:id="rId24"/>
    <p:sldLayoutId id="2147484655" r:id="rId25"/>
    <p:sldLayoutId id="2147484656" r:id="rId26"/>
    <p:sldLayoutId id="2147484657" r:id="rId27"/>
    <p:sldLayoutId id="2147484658" r:id="rId28"/>
    <p:sldLayoutId id="2147484659" r:id="rId29"/>
    <p:sldLayoutId id="2147484660" r:id="rId30"/>
    <p:sldLayoutId id="2147484661" r:id="rId31"/>
    <p:sldLayoutId id="2147484662" r:id="rId32"/>
    <p:sldLayoutId id="2147484663" r:id="rId33"/>
    <p:sldLayoutId id="2147484664" r:id="rId34"/>
    <p:sldLayoutId id="2147484665" r:id="rId35"/>
    <p:sldLayoutId id="2147484666" r:id="rId36"/>
    <p:sldLayoutId id="2147484667" r:id="rId37"/>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lumMod val="75000"/>
          </a:schemeClr>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124117588"/>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566817250"/>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3" y="1982626"/>
            <a:ext cx="7989752" cy="417498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81193" y="6247969"/>
            <a:ext cx="7067837" cy="365125"/>
          </a:xfrm>
          <a:prstGeom prst="rect">
            <a:avLst/>
          </a:prstGeom>
        </p:spPr>
        <p:txBody>
          <a:bodyPr vert="horz" lIns="91440" tIns="45720" rIns="91440" bIns="45720" rtlCol="0" anchor="b"/>
          <a:lstStyle>
            <a:lvl1pPr algn="l">
              <a:defRPr sz="900" cap="all">
                <a:solidFill>
                  <a:schemeClr val="bg1">
                    <a:lumMod val="65000"/>
                  </a:schemeClr>
                </a:solidFill>
              </a:defRPr>
            </a:lvl1pPr>
          </a:lstStyle>
          <a:p>
            <a:pPr defTabSz="457200"/>
            <a:r>
              <a:rPr lang="en-US" smtClean="0">
                <a:solidFill>
                  <a:prstClr val="white">
                    <a:lumMod val="65000"/>
                  </a:prstClr>
                </a:solidFill>
              </a:rPr>
              <a:t>Center for Food Security and Public Health, Iowa State University, 2011</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1" y="-2377"/>
            <a:ext cx="770468" cy="365125"/>
          </a:xfrm>
          <a:prstGeom prst="rect">
            <a:avLst/>
          </a:prstGeom>
        </p:spPr>
        <p:txBody>
          <a:bodyPr vert="horz" lIns="91440" tIns="45720" rIns="91440" bIns="45720" rtlCol="0" anchor="b"/>
          <a:lstStyle>
            <a:lvl1pPr algn="l">
              <a:defRPr sz="1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defTabSz="457200"/>
            <a:fld id="{D57F1E4F-1CFF-5643-939E-217C01CDF565}" type="slidenum">
              <a:rPr lang="en-US" smtClean="0">
                <a:solidFill>
                  <a:srgbClr val="002554"/>
                </a:solidFill>
              </a:rPr>
              <a:pPr defTabSz="457200"/>
              <a:t>‹#›</a:t>
            </a:fld>
            <a:endParaRPr lang="en-US" dirty="0">
              <a:solidFill>
                <a:srgbClr val="002554"/>
              </a:solidFill>
            </a:endParaRPr>
          </a:p>
        </p:txBody>
      </p:sp>
    </p:spTree>
    <p:extLst>
      <p:ext uri="{BB962C8B-B14F-4D97-AF65-F5344CB8AC3E}">
        <p14:creationId xmlns:p14="http://schemas.microsoft.com/office/powerpoint/2010/main" val="3017434106"/>
      </p:ext>
    </p:extLst>
  </p:cSld>
  <p:clrMap bg1="lt1" tx1="dk1" bg2="lt2" tx2="dk2" accent1="accent1" accent2="accent2" accent3="accent3" accent4="accent4" accent5="accent5" accent6="accent6" hlink="hlink" folHlink="folHlink"/>
  <p:sldLayoutIdLst>
    <p:sldLayoutId id="2147484194" r:id="rId1"/>
    <p:sldLayoutId id="2147484299" r:id="rId2"/>
    <p:sldLayoutId id="2147484300" r:id="rId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3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30000" indent="-306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8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900000" indent="-270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242000" indent="-234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602000" indent="-234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5/4/2021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Center for Food Security and Public Health, Iowa State University, 2011</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DEA581F-EBC3-4763-AE6C-58501B77A5BF}"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144" y="458186"/>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pPr>
            <a:endParaRPr lang="en-US" dirty="0">
              <a:solidFill>
                <a:prstClr val="white"/>
              </a:solidFill>
            </a:endParaRPr>
          </a:p>
        </p:txBody>
      </p:sp>
      <p:sp>
        <p:nvSpPr>
          <p:cNvPr id="13" name="Rectangle 12"/>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2422640"/>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9" name="Rectangle 18"/>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60" y="1410162"/>
            <a:ext cx="7543800" cy="479580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Center for Food Security and Public Health, Iowa State University, 2019</a:t>
            </a:r>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1517F96A-C0EA-4FBD-B24E-C9307C22D3DE}" type="slidenum">
              <a:rPr lang="en-US" smtClean="0"/>
              <a:pPr/>
              <a:t>‹#›</a:t>
            </a:fld>
            <a:endParaRPr lang="en-US"/>
          </a:p>
        </p:txBody>
      </p:sp>
      <p:sp>
        <p:nvSpPr>
          <p:cNvPr id="2" name="Title Placeholder 1"/>
          <p:cNvSpPr>
            <a:spLocks noGrp="1"/>
          </p:cNvSpPr>
          <p:nvPr>
            <p:ph type="title"/>
          </p:nvPr>
        </p:nvSpPr>
        <p:spPr>
          <a:xfrm>
            <a:off x="822960" y="286604"/>
            <a:ext cx="7543800" cy="95454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71336787"/>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 id="2147484712" r:id="rId13"/>
    <p:sldLayoutId id="2147484713" r:id="rId14"/>
    <p:sldLayoutId id="2147484714" r:id="rId15"/>
    <p:sldLayoutId id="2147484715" r:id="rId16"/>
    <p:sldLayoutId id="2147484716" r:id="rId17"/>
  </p:sldLayoutIdLst>
  <p:hf sldNum="0" hdr="0" ftr="0" dt="0"/>
  <p:txStyles>
    <p:titleStyle>
      <a:lvl1pPr algn="l" defTabSz="685783" rtl="0" eaLnBrk="1" latinLnBrk="0" hangingPunct="1">
        <a:lnSpc>
          <a:spcPct val="85000"/>
        </a:lnSpc>
        <a:spcBef>
          <a:spcPct val="0"/>
        </a:spcBef>
        <a:buNone/>
        <a:defRPr sz="3000" b="1" kern="1200" spc="-38" baseline="0">
          <a:solidFill>
            <a:schemeClr val="tx1">
              <a:lumMod val="75000"/>
              <a:lumOff val="25000"/>
            </a:schemeClr>
          </a:solidFill>
          <a:latin typeface="Century Gothic" panose="020B0502020202020204" pitchFamily="34" charset="0"/>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Century Gothic" panose="020B0502020202020204" pitchFamily="34" charset="0"/>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Century Gothic" panose="020B0502020202020204" pitchFamily="34" charset="0"/>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70816" y="6278856"/>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514631478"/>
      </p:ext>
    </p:extLst>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3"/>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33543426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9144" y="458186"/>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pPr>
            <a:endParaRPr lang="en-US" dirty="0">
              <a:solidFill>
                <a:prstClr val="white"/>
              </a:solidFill>
            </a:endParaRPr>
          </a:p>
        </p:txBody>
      </p:sp>
      <p:sp>
        <p:nvSpPr>
          <p:cNvPr id="19" name="Rectangle 18"/>
          <p:cNvSpPr/>
          <p:nvPr/>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60" y="1410160"/>
            <a:ext cx="7543800" cy="479580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auto">
              <a:spcBef>
                <a:spcPts val="0"/>
              </a:spcBef>
              <a:spcAft>
                <a:spcPts val="0"/>
              </a:spcAft>
            </a:pPr>
            <a:r>
              <a:rPr lang="en-US" smtClean="0">
                <a:latin typeface="Calibri" panose="020F0502020204030204"/>
                <a:cs typeface="+mn-cs"/>
              </a:rPr>
              <a:t>Center for Food Security and Public Health, Iowa State University, 2019</a:t>
            </a:r>
            <a:endParaRPr lang="en-US">
              <a:latin typeface="Calibri" panose="020F0502020204030204"/>
              <a:cs typeface="+mn-cs"/>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
        <p:nvSpPr>
          <p:cNvPr id="2" name="Title Placeholder 1"/>
          <p:cNvSpPr>
            <a:spLocks noGrp="1"/>
          </p:cNvSpPr>
          <p:nvPr>
            <p:ph type="title"/>
          </p:nvPr>
        </p:nvSpPr>
        <p:spPr>
          <a:xfrm>
            <a:off x="822960" y="286604"/>
            <a:ext cx="7543800" cy="95454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672756248"/>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Lst>
  <p:hf sldNum="0" hdr="0" ftr="0" dt="0"/>
  <p:txStyles>
    <p:titleStyle>
      <a:lvl1pPr algn="l" defTabSz="914400" rtl="0" eaLnBrk="1" latinLnBrk="0" hangingPunct="1">
        <a:lnSpc>
          <a:spcPct val="85000"/>
        </a:lnSpc>
        <a:spcBef>
          <a:spcPct val="0"/>
        </a:spcBef>
        <a:buNone/>
        <a:defRPr sz="4000" b="1"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3" y="1982626"/>
            <a:ext cx="7989752" cy="417498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81193" y="6247969"/>
            <a:ext cx="7067837" cy="365125"/>
          </a:xfrm>
          <a:prstGeom prst="rect">
            <a:avLst/>
          </a:prstGeom>
        </p:spPr>
        <p:txBody>
          <a:bodyPr vert="horz" lIns="91440" tIns="45720" rIns="91440" bIns="45720" rtlCol="0" anchor="b"/>
          <a:lstStyle>
            <a:lvl1pPr algn="l">
              <a:defRPr sz="900" cap="all">
                <a:solidFill>
                  <a:schemeClr val="bg1">
                    <a:lumMod val="65000"/>
                  </a:schemeClr>
                </a:solidFill>
              </a:defRPr>
            </a:lvl1pPr>
          </a:lstStyle>
          <a:p>
            <a:pPr defTabSz="457200"/>
            <a:r>
              <a:rPr lang="en-US" smtClean="0">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1" y="-2377"/>
            <a:ext cx="770468" cy="365125"/>
          </a:xfrm>
          <a:prstGeom prst="rect">
            <a:avLst/>
          </a:prstGeom>
        </p:spPr>
        <p:txBody>
          <a:bodyPr vert="horz" lIns="91440" tIns="45720" rIns="91440" bIns="45720" rtlCol="0" anchor="b"/>
          <a:lstStyle>
            <a:lvl1pPr algn="l">
              <a:defRPr sz="1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defTabSz="457200"/>
            <a:fld id="{D57F1E4F-1CFF-5643-939E-217C01CDF565}" type="slidenum">
              <a:rPr lang="en-US" smtClean="0">
                <a:solidFill>
                  <a:srgbClr val="002554"/>
                </a:solidFill>
              </a:rPr>
              <a:pPr defTabSz="457200"/>
              <a:t>‹#›</a:t>
            </a:fld>
            <a:endParaRPr lang="en-US" dirty="0">
              <a:solidFill>
                <a:srgbClr val="002554"/>
              </a:solidFill>
            </a:endParaRPr>
          </a:p>
        </p:txBody>
      </p:sp>
    </p:spTree>
    <p:extLst>
      <p:ext uri="{BB962C8B-B14F-4D97-AF65-F5344CB8AC3E}">
        <p14:creationId xmlns:p14="http://schemas.microsoft.com/office/powerpoint/2010/main" val="1347541945"/>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3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30000" indent="-306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8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900000" indent="-270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242000" indent="-234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602000" indent="-234000" algn="l" defTabSz="457200" rtl="0" eaLnBrk="1" latinLnBrk="0" hangingPunct="1">
        <a:spcBef>
          <a:spcPct val="20000"/>
        </a:spcBef>
        <a:spcAft>
          <a:spcPts val="600"/>
        </a:spcAft>
        <a:buClr>
          <a:schemeClr val="accent3">
            <a:lumMod val="75000"/>
          </a:schemeClr>
        </a:buClr>
        <a:buSzPct val="92000"/>
        <a:buFont typeface="Wingdings 2" panose="05020102010507070707" pitchFamily="18" charset="2"/>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1"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p>
        </p:txBody>
      </p:sp>
      <p:sp>
        <p:nvSpPr>
          <p:cNvPr id="1032" name="Slide Number Placeholder 5"/>
          <p:cNvSpPr>
            <a:spLocks noGrp="1"/>
          </p:cNvSpPr>
          <p:nvPr>
            <p:ph type="sldNum" sz="quarter" idx="4"/>
          </p:nvPr>
        </p:nvSpPr>
        <p:spPr bwMode="auto">
          <a:xfrm>
            <a:off x="381000" y="6356352"/>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4FAB73BC-B049-4115-A692-8D63A059BFB8}" type="slidenum">
              <a:rPr>
                <a:solidFill>
                  <a:prstClr val="black">
                    <a:tint val="75000"/>
                  </a:prstClr>
                </a:solidFill>
              </a:rPr>
              <a:pPr/>
              <a:t>‹#›</a:t>
            </a:fld>
            <a:endParaRPr>
              <a:solidFill>
                <a:prstClr val="black">
                  <a:tint val="75000"/>
                </a:prstClr>
              </a:solidFill>
            </a:endParaRPr>
          </a:p>
        </p:txBody>
      </p:sp>
      <p:pic>
        <p:nvPicPr>
          <p:cNvPr id="12" name="Picture 11"/>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69479706"/>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Lst>
  <p:hf sldNum="0" hdr="0" ftr="0" dt="0"/>
  <p:txStyles>
    <p:titleStyle>
      <a:lvl1pPr algn="ctr" rtl="0" eaLnBrk="1" fontAlgn="base" hangingPunct="1">
        <a:spcBef>
          <a:spcPct val="0"/>
        </a:spcBef>
        <a:spcAft>
          <a:spcPct val="0"/>
        </a:spcAft>
        <a:defRPr sz="44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344488" indent="-344488" algn="l" rtl="0" eaLnBrk="1" fontAlgn="base" hangingPunct="1">
        <a:spcBef>
          <a:spcPts val="0"/>
        </a:spcBef>
        <a:spcAft>
          <a:spcPts val="600"/>
        </a:spcAft>
        <a:buClr>
          <a:schemeClr val="accent1"/>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75" indent="-273050" algn="l" rtl="0" eaLnBrk="1" fontAlgn="base" hangingPunct="1">
        <a:spcBef>
          <a:spcPts val="0"/>
        </a:spcBef>
        <a:spcAft>
          <a:spcPts val="600"/>
        </a:spcAft>
        <a:buClr>
          <a:schemeClr val="accent2"/>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25" indent="-273050" algn="l" rtl="0" eaLnBrk="1" fontAlgn="base" hangingPunct="1">
        <a:spcBef>
          <a:spcPts val="0"/>
        </a:spcBef>
        <a:spcAft>
          <a:spcPts val="600"/>
        </a:spcAft>
        <a:buClr>
          <a:srgbClr val="336699"/>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825" indent="-182563" algn="l" rtl="0" eaLnBrk="1" fontAlgn="base" hangingPunct="1">
        <a:spcBef>
          <a:spcPts val="0"/>
        </a:spcBef>
        <a:spcAft>
          <a:spcPts val="600"/>
        </a:spcAft>
        <a:buClr>
          <a:srgbClr val="8C7B70"/>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525" indent="-182563" algn="l" rtl="0" eaLnBrk="1" fontAlgn="base" hangingPunct="1">
        <a:spcBef>
          <a:spcPts val="0"/>
        </a:spcBef>
        <a:spcAft>
          <a:spcPts val="600"/>
        </a:spcAft>
        <a:buClr>
          <a:srgbClr val="D19049"/>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9144" y="458186"/>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prstClr val="white"/>
              </a:solidFill>
            </a:endParaRPr>
          </a:p>
        </p:txBody>
      </p:sp>
      <p:sp>
        <p:nvSpPr>
          <p:cNvPr id="19" name="Rectangle 18"/>
          <p:cNvSpPr/>
          <p:nvPr/>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60" y="1410160"/>
            <a:ext cx="7543800" cy="479580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517F96A-C0EA-4FBD-B24E-C9307C22D3DE}" type="slidenum">
              <a:rPr lang="en-US" smtClean="0"/>
              <a:pPr/>
              <a:t>‹#›</a:t>
            </a:fld>
            <a:endParaRPr lang="en-US"/>
          </a:p>
        </p:txBody>
      </p:sp>
      <p:sp>
        <p:nvSpPr>
          <p:cNvPr id="2" name="Title Placeholder 1"/>
          <p:cNvSpPr>
            <a:spLocks noGrp="1"/>
          </p:cNvSpPr>
          <p:nvPr>
            <p:ph type="title"/>
          </p:nvPr>
        </p:nvSpPr>
        <p:spPr>
          <a:xfrm>
            <a:off x="822960" y="286604"/>
            <a:ext cx="7543800" cy="95454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345414309"/>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hf sldNum="0" hdr="0" ftr="0" dt="0"/>
  <p:txStyles>
    <p:titleStyle>
      <a:lvl1pPr algn="l" defTabSz="914400" rtl="0" eaLnBrk="1" latinLnBrk="0" hangingPunct="1">
        <a:lnSpc>
          <a:spcPct val="85000"/>
        </a:lnSpc>
        <a:spcBef>
          <a:spcPct val="0"/>
        </a:spcBef>
        <a:buNone/>
        <a:defRPr sz="4000" b="1"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1"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endParaRPr lang="en-US">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2"/>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4FAB73BC-B049-4115-A692-8D63A059BFB8}" type="slidenum">
              <a:rPr>
                <a:solidFill>
                  <a:prstClr val="black">
                    <a:tint val="75000"/>
                  </a:prstClr>
                </a:solidFill>
              </a:rPr>
              <a:pPr/>
              <a:t>‹#›</a:t>
            </a:fld>
            <a:endParaRPr>
              <a:solidFill>
                <a:prstClr val="black">
                  <a:tint val="75000"/>
                </a:prstClr>
              </a:solidFill>
            </a:endParaRPr>
          </a:p>
        </p:txBody>
      </p:sp>
      <p:pic>
        <p:nvPicPr>
          <p:cNvPr id="12" name="Picture 11"/>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84292027"/>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 id="2147484387" r:id="rId15"/>
    <p:sldLayoutId id="2147484388" r:id="rId16"/>
    <p:sldLayoutId id="2147484389" r:id="rId17"/>
    <p:sldLayoutId id="2147484390" r:id="rId18"/>
    <p:sldLayoutId id="2147484391" r:id="rId19"/>
    <p:sldLayoutId id="2147484392" r:id="rId20"/>
    <p:sldLayoutId id="2147484393" r:id="rId21"/>
  </p:sldLayoutIdLst>
  <p:hf sldNum="0" hdr="0" ftr="0" dt="0"/>
  <p:txStyles>
    <p:titleStyle>
      <a:lvl1pPr algn="ctr" rtl="0" eaLnBrk="1" fontAlgn="base" hangingPunct="1">
        <a:spcBef>
          <a:spcPct val="0"/>
        </a:spcBef>
        <a:spcAft>
          <a:spcPct val="0"/>
        </a:spcAft>
        <a:defRPr sz="44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344488" indent="-344488" algn="l" rtl="0" eaLnBrk="1" fontAlgn="base" hangingPunct="1">
        <a:spcBef>
          <a:spcPts val="0"/>
        </a:spcBef>
        <a:spcAft>
          <a:spcPts val="600"/>
        </a:spcAft>
        <a:buClr>
          <a:schemeClr val="accent1"/>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75" indent="-273050" algn="l" rtl="0" eaLnBrk="1" fontAlgn="base" hangingPunct="1">
        <a:spcBef>
          <a:spcPts val="0"/>
        </a:spcBef>
        <a:spcAft>
          <a:spcPts val="600"/>
        </a:spcAft>
        <a:buClr>
          <a:schemeClr val="accent2"/>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25" indent="-273050" algn="l" rtl="0" eaLnBrk="1" fontAlgn="base" hangingPunct="1">
        <a:spcBef>
          <a:spcPts val="0"/>
        </a:spcBef>
        <a:spcAft>
          <a:spcPts val="600"/>
        </a:spcAft>
        <a:buClr>
          <a:srgbClr val="336699"/>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825" indent="-182563" algn="l" rtl="0" eaLnBrk="1" fontAlgn="base" hangingPunct="1">
        <a:spcBef>
          <a:spcPts val="0"/>
        </a:spcBef>
        <a:spcAft>
          <a:spcPts val="600"/>
        </a:spcAft>
        <a:buClr>
          <a:srgbClr val="8C7B70"/>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525" indent="-182563" algn="l" rtl="0" eaLnBrk="1" fontAlgn="base" hangingPunct="1">
        <a:spcBef>
          <a:spcPts val="0"/>
        </a:spcBef>
        <a:spcAft>
          <a:spcPts val="600"/>
        </a:spcAft>
        <a:buClr>
          <a:srgbClr val="D19049"/>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99332E6-53CD-4D6F-BF6B-FC854D138356}" type="datetimeFigureOut">
              <a:rPr lang="en-US" smtClean="0">
                <a:solidFill>
                  <a:prstClr val="black">
                    <a:tint val="75000"/>
                  </a:prstClr>
                </a:solidFill>
              </a:rPr>
              <a:pPr/>
              <a:t>5/4/2021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7C74CB7-A0B9-4B92-A751-2B1D87D191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121447"/>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solidFill>
                <a:latin typeface="HelveticaNeueLT Std Lt Cn" panose="020B0406020202030204" pitchFamily="34" charset="0"/>
                <a:ea typeface="Verdana" pitchFamily="34" charset="0"/>
                <a:cs typeface="Verdana" pitchFamily="34" charset="0"/>
              </a:defRPr>
            </a:lvl1pPr>
          </a:lstStyle>
          <a:p>
            <a:endParaRPr lang="en-US">
              <a:solidFill>
                <a:srgbClr val="318CB1"/>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B7C74CB7-A0B9-4B92-A751-2B1D87D191A1}" type="slidenum">
              <a:rPr/>
              <a:pPr/>
              <a:t>‹#›</a:t>
            </a:fld>
            <a:endParaRPr/>
          </a:p>
        </p:txBody>
      </p:sp>
      <p:pic>
        <p:nvPicPr>
          <p:cNvPr id="3" name="Picture 2"/>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Tree>
    <p:extLst>
      <p:ext uri="{BB962C8B-B14F-4D97-AF65-F5344CB8AC3E}">
        <p14:creationId xmlns:p14="http://schemas.microsoft.com/office/powerpoint/2010/main" val="3934667029"/>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 id="2147484420" r:id="rId14"/>
    <p:sldLayoutId id="2147484421" r:id="rId15"/>
    <p:sldLayoutId id="2147484422" r:id="rId16"/>
  </p:sldLayoutIdLst>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900"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800"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700"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600"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04788" indent="-204788" algn="l" rtl="0" eaLnBrk="1" fontAlgn="base" hangingPunct="1">
        <a:spcBef>
          <a:spcPts val="0"/>
        </a:spcBef>
        <a:spcAft>
          <a:spcPts val="450"/>
        </a:spcAft>
        <a:buClr>
          <a:schemeClr val="accent1"/>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410766" indent="-204788" algn="l" rtl="0" eaLnBrk="1" fontAlgn="base" hangingPunct="1">
        <a:spcBef>
          <a:spcPts val="0"/>
        </a:spcBef>
        <a:spcAft>
          <a:spcPts val="450"/>
        </a:spcAft>
        <a:buClr>
          <a:schemeClr val="accent2"/>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616744" indent="-204788" algn="l" rtl="0" eaLnBrk="1" fontAlgn="base" hangingPunct="1">
        <a:spcBef>
          <a:spcPts val="0"/>
        </a:spcBef>
        <a:spcAft>
          <a:spcPts val="450"/>
        </a:spcAft>
        <a:buClr>
          <a:srgbClr val="336699"/>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22722" indent="-136922" algn="l" rtl="0" eaLnBrk="1" fontAlgn="base" hangingPunct="1">
        <a:spcBef>
          <a:spcPts val="0"/>
        </a:spcBef>
        <a:spcAft>
          <a:spcPts val="450"/>
        </a:spcAft>
        <a:buClr>
          <a:srgbClr val="8C7B70"/>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44" indent="-136922" algn="l" rtl="0" eaLnBrk="1" fontAlgn="base" hangingPunct="1">
        <a:spcBef>
          <a:spcPts val="0"/>
        </a:spcBef>
        <a:spcAft>
          <a:spcPts val="450"/>
        </a:spcAft>
        <a:buClr>
          <a:srgbClr val="D19049"/>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9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9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2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7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79.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customXml" Target="../ink/ink4.xml"/><Relationship Id="rId2" Type="http://schemas.openxmlformats.org/officeDocument/2006/relationships/notesSlide" Target="../notesSlides/notesSlide19.xml"/><Relationship Id="rId1" Type="http://schemas.openxmlformats.org/officeDocument/2006/relationships/slideLayout" Target="../slideLayouts/slideLayout247.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2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4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4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4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2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28.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28.xml"/><Relationship Id="rId5" Type="http://schemas.openxmlformats.org/officeDocument/2006/relationships/image" Target="../media/image45.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28.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5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0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45"/>
          <a:stretch/>
        </p:blipFill>
        <p:spPr>
          <a:xfrm>
            <a:off x="-396" y="-76200"/>
            <a:ext cx="9144793" cy="4956478"/>
          </a:xfrm>
          <a:prstGeom prst="rect">
            <a:avLst/>
          </a:prstGeom>
        </p:spPr>
      </p:pic>
      <p:sp>
        <p:nvSpPr>
          <p:cNvPr id="5" name="Title 4"/>
          <p:cNvSpPr>
            <a:spLocks noGrp="1"/>
          </p:cNvSpPr>
          <p:nvPr>
            <p:ph type="title"/>
          </p:nvPr>
        </p:nvSpPr>
        <p:spPr>
          <a:xfrm>
            <a:off x="381000" y="5791200"/>
            <a:ext cx="7584948" cy="617220"/>
          </a:xfrm>
        </p:spPr>
        <p:txBody>
          <a:bodyPr anchor="ctr"/>
          <a:lstStyle/>
          <a:p>
            <a:r>
              <a:rPr lang="en-US" b="1" dirty="0" smtClean="0">
                <a:latin typeface="Century Gothic" panose="020B0502020202020204" pitchFamily="34" charset="0"/>
                <a:ea typeface="Verdana" pitchFamily="34" charset="0"/>
                <a:cs typeface="Verdana" pitchFamily="34" charset="0"/>
              </a:rPr>
              <a:t>Zoonoses of </a:t>
            </a:r>
            <a:br>
              <a:rPr lang="en-US" b="1" dirty="0" smtClean="0">
                <a:latin typeface="Century Gothic" panose="020B0502020202020204" pitchFamily="34" charset="0"/>
                <a:ea typeface="Verdana" pitchFamily="34" charset="0"/>
                <a:cs typeface="Verdana" pitchFamily="34" charset="0"/>
              </a:rPr>
            </a:br>
            <a:r>
              <a:rPr lang="en-US" b="1" dirty="0" smtClean="0">
                <a:latin typeface="Century Gothic" panose="020B0502020202020204" pitchFamily="34" charset="0"/>
                <a:ea typeface="Verdana" pitchFamily="34" charset="0"/>
                <a:cs typeface="Verdana" pitchFamily="34" charset="0"/>
              </a:rPr>
              <a:t>Sheep and Goats</a:t>
            </a:r>
            <a:r>
              <a:rPr lang="en-US" b="1" dirty="0" smtClean="0">
                <a:ea typeface="Verdana" pitchFamily="34" charset="0"/>
                <a:cs typeface="Verdana" pitchFamily="34" charset="0"/>
              </a:rPr>
              <a:t/>
            </a:r>
            <a:br>
              <a:rPr lang="en-US" b="1" dirty="0" smtClean="0">
                <a:ea typeface="Verdana" pitchFamily="34" charset="0"/>
                <a:cs typeface="Verdana" pitchFamily="34" charset="0"/>
              </a:rPr>
            </a:br>
            <a:endParaRPr lang="en-US" b="1" dirty="0">
              <a:ea typeface="Verdana" pitchFamily="34" charset="0"/>
              <a:cs typeface="Verdana"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665" y="5181600"/>
            <a:ext cx="2357413" cy="1447800"/>
          </a:xfrm>
          <a:prstGeom prst="rect">
            <a:avLst/>
          </a:prstGeom>
        </p:spPr>
      </p:pic>
      <p:sp>
        <p:nvSpPr>
          <p:cNvPr id="7" name="Rectangle 6"/>
          <p:cNvSpPr/>
          <p:nvPr/>
        </p:nvSpPr>
        <p:spPr>
          <a:xfrm>
            <a:off x="12" y="4846320"/>
            <a:ext cx="9141619"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179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Zoonoses of Sheep and Goats</a:t>
            </a:r>
            <a:endParaRPr lang="en-US" sz="4000" dirty="0"/>
          </a:p>
        </p:txBody>
      </p:sp>
      <p:sp>
        <p:nvSpPr>
          <p:cNvPr id="72" name="Rectangle 71"/>
          <p:cNvSpPr/>
          <p:nvPr/>
        </p:nvSpPr>
        <p:spPr>
          <a:xfrm>
            <a:off x="304800" y="1509088"/>
            <a:ext cx="3733800" cy="5016758"/>
          </a:xfrm>
          <a:prstGeom prst="rect">
            <a:avLst/>
          </a:prstGeom>
        </p:spPr>
        <p:txBody>
          <a:bodyPr wrap="square">
            <a:spAutoFit/>
          </a:bodyPr>
          <a:lstStyle/>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Anthrax</a:t>
            </a:r>
          </a:p>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Brucellosis (</a:t>
            </a:r>
            <a:r>
              <a:rPr kumimoji="0" lang="en-US" sz="20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 melitensis)</a:t>
            </a: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Caseous lymphadenitis</a:t>
            </a:r>
          </a:p>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Chlamydiosis</a:t>
            </a:r>
          </a:p>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Escherichia coli</a:t>
            </a:r>
          </a:p>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Leptospirosis</a:t>
            </a:r>
          </a:p>
          <a:p>
            <a:pPr marL="91440" marR="0" lvl="0" indent="0" algn="l" defTabSz="914377"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Listeriosis</a:t>
            </a:r>
          </a:p>
          <a:p>
            <a:pPr marL="91440" marR="0" lvl="0" indent="0" algn="l" defTabSz="914400" rtl="0" eaLnBrk="1" fontAlgn="base" latinLnBrk="0" hangingPunct="1">
              <a:lnSpc>
                <a:spcPct val="100000"/>
              </a:lnSpc>
              <a:spcBef>
                <a:spcPct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Q Fever</a:t>
            </a:r>
          </a:p>
          <a:p>
            <a:pPr marL="91440" marR="0" lvl="0" indent="0" algn="l" defTabSz="914400" rtl="0" eaLnBrk="1" fontAlgn="base" latinLnBrk="0" hangingPunct="1">
              <a:lnSpc>
                <a:spcPct val="100000"/>
              </a:lnSpc>
              <a:spcBef>
                <a:spcPct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Rabies</a:t>
            </a:r>
          </a:p>
          <a:p>
            <a:pPr marL="91440" marR="0" lvl="0" indent="0" algn="l" defTabSz="914400" rtl="0" eaLnBrk="1" fontAlgn="base" latinLnBrk="0" hangingPunct="1">
              <a:lnSpc>
                <a:spcPct val="100000"/>
              </a:lnSpc>
              <a:spcBef>
                <a:spcPct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Ringworm</a:t>
            </a:r>
          </a:p>
          <a:p>
            <a:pPr marL="91440" marR="0" lvl="0" indent="0" algn="l" defTabSz="914400" rtl="0" eaLnBrk="1" fontAlgn="base" latinLnBrk="0" hangingPunct="1">
              <a:lnSpc>
                <a:spcPct val="100000"/>
              </a:lnSpc>
              <a:spcBef>
                <a:spcPct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Salmonellosis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7600" y="1905000"/>
            <a:ext cx="4953000" cy="4267200"/>
          </a:xfrm>
          <a:prstGeom prst="rect">
            <a:avLst/>
          </a:prstGeom>
          <a:effectLst>
            <a:softEdge rad="12700"/>
          </a:effectLst>
        </p:spPr>
      </p:pic>
    </p:spTree>
    <p:extLst>
      <p:ext uri="{BB962C8B-B14F-4D97-AF65-F5344CB8AC3E}">
        <p14:creationId xmlns:p14="http://schemas.microsoft.com/office/powerpoint/2010/main" val="306013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What Happens When You Get Sick?</a:t>
            </a:r>
            <a:endParaRPr lang="en-US" sz="3600" dirty="0"/>
          </a:p>
        </p:txBody>
      </p:sp>
      <p:sp>
        <p:nvSpPr>
          <p:cNvPr id="12" name="TextBox 11"/>
          <p:cNvSpPr txBox="1"/>
          <p:nvPr/>
        </p:nvSpPr>
        <p:spPr>
          <a:xfrm>
            <a:off x="433631" y="4722052"/>
            <a:ext cx="245221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Where germs              come from </a:t>
            </a:r>
            <a:endParaRPr kumimoji="0" lang="en-US" sz="18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sp>
        <p:nvSpPr>
          <p:cNvPr id="38" name="TextBox 37"/>
          <p:cNvSpPr txBox="1"/>
          <p:nvPr/>
        </p:nvSpPr>
        <p:spPr>
          <a:xfrm>
            <a:off x="3345891" y="4722051"/>
            <a:ext cx="245221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How germs              spread</a:t>
            </a:r>
            <a:endParaRPr kumimoji="0" lang="en-US" sz="18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sp>
        <p:nvSpPr>
          <p:cNvPr id="40" name="TextBox 39"/>
          <p:cNvSpPr txBox="1"/>
          <p:nvPr/>
        </p:nvSpPr>
        <p:spPr>
          <a:xfrm>
            <a:off x="6211829" y="4722051"/>
            <a:ext cx="245221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How germs enter your body </a:t>
            </a:r>
            <a:endParaRPr kumimoji="0" lang="en-US" sz="18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grpSp>
        <p:nvGrpSpPr>
          <p:cNvPr id="41" name="Transmission"/>
          <p:cNvGrpSpPr/>
          <p:nvPr/>
        </p:nvGrpSpPr>
        <p:grpSpPr>
          <a:xfrm>
            <a:off x="3214218" y="2114259"/>
            <a:ext cx="2674620" cy="2472236"/>
            <a:chOff x="4285624" y="2093103"/>
            <a:chExt cx="3566160" cy="3296315"/>
          </a:xfrm>
        </p:grpSpPr>
        <p:sp>
          <p:nvSpPr>
            <p:cNvPr id="42" name="Rounded Rectangle 41"/>
            <p:cNvSpPr/>
            <p:nvPr/>
          </p:nvSpPr>
          <p:spPr>
            <a:xfrm>
              <a:off x="4285624" y="2093103"/>
              <a:ext cx="3566160" cy="3296315"/>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43" name="Group 42"/>
            <p:cNvGrpSpPr/>
            <p:nvPr/>
          </p:nvGrpSpPr>
          <p:grpSpPr>
            <a:xfrm>
              <a:off x="5122257" y="3409211"/>
              <a:ext cx="1961936" cy="1291799"/>
              <a:chOff x="646175" y="2803326"/>
              <a:chExt cx="1621537" cy="1067670"/>
            </a:xfrm>
            <a:solidFill>
              <a:schemeClr val="accent4">
                <a:lumMod val="40000"/>
                <a:lumOff val="60000"/>
              </a:schemeClr>
            </a:solidFill>
          </p:grpSpPr>
          <p:sp>
            <p:nvSpPr>
              <p:cNvPr id="44" name="Right Arrow 43"/>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endParaRPr lang="en-US" sz="2700">
                  <a:solidFill>
                    <a:srgbClr val="C00000"/>
                  </a:solidFill>
                  <a:latin typeface="Franklin Gothic Medium"/>
                </a:endParaRPr>
              </a:p>
            </p:txBody>
          </p:sp>
          <p:sp>
            <p:nvSpPr>
              <p:cNvPr id="45" name="Right Arrow 44"/>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endParaRPr lang="en-US" sz="2700">
                  <a:solidFill>
                    <a:srgbClr val="C00000"/>
                  </a:solidFill>
                  <a:latin typeface="Franklin Gothic Medium"/>
                </a:endParaRPr>
              </a:p>
            </p:txBody>
          </p:sp>
        </p:grpSp>
      </p:grpSp>
      <p:grpSp>
        <p:nvGrpSpPr>
          <p:cNvPr id="46" name="Group 45"/>
          <p:cNvGrpSpPr/>
          <p:nvPr/>
        </p:nvGrpSpPr>
        <p:grpSpPr>
          <a:xfrm>
            <a:off x="6100926" y="2114259"/>
            <a:ext cx="2674620" cy="2472236"/>
            <a:chOff x="6100926" y="2114259"/>
            <a:chExt cx="2674620" cy="2472236"/>
          </a:xfrm>
        </p:grpSpPr>
        <p:sp>
          <p:nvSpPr>
            <p:cNvPr id="47" name="Rounded Rectangle 46"/>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48" name="Group 47"/>
            <p:cNvGrpSpPr/>
            <p:nvPr/>
          </p:nvGrpSpPr>
          <p:grpSpPr>
            <a:xfrm>
              <a:off x="6671577" y="2743200"/>
              <a:ext cx="1533318" cy="1629824"/>
              <a:chOff x="555481" y="525751"/>
              <a:chExt cx="2703100" cy="2873231"/>
            </a:xfrm>
          </p:grpSpPr>
          <p:sp>
            <p:nvSpPr>
              <p:cNvPr id="50" name="Freeform 49"/>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51" name="Group 50"/>
              <p:cNvGrpSpPr/>
              <p:nvPr/>
            </p:nvGrpSpPr>
            <p:grpSpPr>
              <a:xfrm>
                <a:off x="555481" y="525751"/>
                <a:ext cx="2703100" cy="2873231"/>
                <a:chOff x="555481" y="525751"/>
                <a:chExt cx="2703100" cy="2873231"/>
              </a:xfrm>
            </p:grpSpPr>
            <p:sp>
              <p:nvSpPr>
                <p:cNvPr id="52" name="Freeform 51"/>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53" name="Group 52"/>
                <p:cNvGrpSpPr/>
                <p:nvPr/>
              </p:nvGrpSpPr>
              <p:grpSpPr>
                <a:xfrm>
                  <a:off x="555481" y="525751"/>
                  <a:ext cx="2703100" cy="2873231"/>
                  <a:chOff x="2430463" y="1144588"/>
                  <a:chExt cx="4287838" cy="4557712"/>
                </a:xfrm>
              </p:grpSpPr>
              <p:sp>
                <p:nvSpPr>
                  <p:cNvPr id="54"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0"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1"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2"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3"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4"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5"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6"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7"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8"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49" name="Right Arrow 48"/>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nvGrpSpPr>
          <p:cNvPr id="9" name="Group 8"/>
          <p:cNvGrpSpPr/>
          <p:nvPr/>
        </p:nvGrpSpPr>
        <p:grpSpPr>
          <a:xfrm>
            <a:off x="322430" y="2114259"/>
            <a:ext cx="2674620" cy="2472236"/>
            <a:chOff x="322430" y="2114259"/>
            <a:chExt cx="2674620" cy="2472236"/>
          </a:xfrm>
        </p:grpSpPr>
        <p:sp>
          <p:nvSpPr>
            <p:cNvPr id="2" name="Rounded Rectangle 1"/>
            <p:cNvSpPr/>
            <p:nvPr/>
          </p:nvSpPr>
          <p:spPr>
            <a:xfrm>
              <a:off x="322430"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8C0004"/>
                  </a:solidFill>
                  <a:effectLst/>
                  <a:uLnTx/>
                  <a:uFillTx/>
                  <a:latin typeface="Franklin Gothic Medium"/>
                  <a:ea typeface="+mn-ea"/>
                  <a:cs typeface="+mn-cs"/>
                </a:rPr>
                <a:t>Source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C00000"/>
                  </a:solidFill>
                  <a:effectLst/>
                  <a:uLnTx/>
                  <a:uFillTx/>
                  <a:latin typeface="Franklin Gothic Medium"/>
                  <a:ea typeface="+mn-ea"/>
                  <a:cs typeface="+mn-cs"/>
                </a:rPr>
                <a:t/>
              </a:r>
              <a:br>
                <a:rPr kumimoji="0" lang="en-US" sz="2700" b="0" i="0" u="none" strike="noStrike" kern="1200" cap="none" spc="0" normalizeH="0" baseline="0" noProof="0" dirty="0">
                  <a:ln>
                    <a:noFill/>
                  </a:ln>
                  <a:solidFill>
                    <a:srgbClr val="C00000"/>
                  </a:solidFill>
                  <a:effectLst/>
                  <a:uLnTx/>
                  <a:uFillTx/>
                  <a:latin typeface="Franklin Gothic Medium"/>
                  <a:ea typeface="+mn-ea"/>
                  <a:cs typeface="+mn-cs"/>
                </a:rPr>
              </a:br>
              <a:endParaRPr kumimoji="0" lang="en-US" sz="2700" b="0" i="0" u="none" strike="noStrike" kern="1200" cap="none" spc="0" normalizeH="0" baseline="0" noProof="0" dirty="0">
                <a:ln>
                  <a:noFill/>
                </a:ln>
                <a:solidFill>
                  <a:srgbClr val="C00000"/>
                </a:solidFill>
                <a:effectLst/>
                <a:uLnTx/>
                <a:uFillTx/>
                <a:latin typeface="Franklin Gothic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C00000"/>
                </a:solidFill>
                <a:effectLst/>
                <a:uLnTx/>
                <a:uFillTx/>
                <a:latin typeface="Franklin Gothic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Franklin Gothic Medium"/>
                <a:ea typeface="+mn-ea"/>
                <a:cs typeface="+mn-cs"/>
              </a:endParaRPr>
            </a:p>
          </p:txBody>
        </p:sp>
        <p:grpSp>
          <p:nvGrpSpPr>
            <p:cNvPr id="69" name="Group 68"/>
            <p:cNvGrpSpPr/>
            <p:nvPr/>
          </p:nvGrpSpPr>
          <p:grpSpPr>
            <a:xfrm>
              <a:off x="771847" y="2821863"/>
              <a:ext cx="1893351" cy="1442245"/>
              <a:chOff x="6794354" y="4622188"/>
              <a:chExt cx="1893351" cy="1442245"/>
            </a:xfrm>
            <a:effectLst>
              <a:outerShdw blurRad="50800" dist="38100" dir="2700000" algn="tl" rotWithShape="0">
                <a:prstClr val="black">
                  <a:alpha val="40000"/>
                </a:prstClr>
              </a:outerShdw>
            </a:effectLst>
          </p:grpSpPr>
          <p:sp>
            <p:nvSpPr>
              <p:cNvPr id="70" name="Freeform 5">
                <a:extLst>
                  <a:ext uri="{FF2B5EF4-FFF2-40B4-BE49-F238E27FC236}">
                    <a16:creationId xmlns:a16="http://schemas.microsoft.com/office/drawing/2014/main" id="{772FFCF7-7A90-4AD6-B1B4-B779713542D1}"/>
                  </a:ext>
                </a:extLst>
              </p:cNvPr>
              <p:cNvSpPr>
                <a:spLocks noEditPoints="1"/>
              </p:cNvSpPr>
              <p:nvPr/>
            </p:nvSpPr>
            <p:spPr bwMode="auto">
              <a:xfrm>
                <a:off x="6794354" y="4622188"/>
                <a:ext cx="1427912" cy="1266825"/>
              </a:xfrm>
              <a:custGeom>
                <a:avLst/>
                <a:gdLst>
                  <a:gd name="T0" fmla="*/ 125 w 605"/>
                  <a:gd name="T1" fmla="*/ 120 h 536"/>
                  <a:gd name="T2" fmla="*/ 67 w 605"/>
                  <a:gd name="T3" fmla="*/ 149 h 536"/>
                  <a:gd name="T4" fmla="*/ 23 w 605"/>
                  <a:gd name="T5" fmla="*/ 215 h 536"/>
                  <a:gd name="T6" fmla="*/ 35 w 605"/>
                  <a:gd name="T7" fmla="*/ 324 h 536"/>
                  <a:gd name="T8" fmla="*/ 26 w 605"/>
                  <a:gd name="T9" fmla="*/ 432 h 536"/>
                  <a:gd name="T10" fmla="*/ 40 w 605"/>
                  <a:gd name="T11" fmla="*/ 479 h 536"/>
                  <a:gd name="T12" fmla="*/ 67 w 605"/>
                  <a:gd name="T13" fmla="*/ 504 h 536"/>
                  <a:gd name="T14" fmla="*/ 95 w 605"/>
                  <a:gd name="T15" fmla="*/ 532 h 536"/>
                  <a:gd name="T16" fmla="*/ 112 w 605"/>
                  <a:gd name="T17" fmla="*/ 521 h 536"/>
                  <a:gd name="T18" fmla="*/ 101 w 605"/>
                  <a:gd name="T19" fmla="*/ 470 h 536"/>
                  <a:gd name="T20" fmla="*/ 98 w 605"/>
                  <a:gd name="T21" fmla="*/ 408 h 536"/>
                  <a:gd name="T22" fmla="*/ 138 w 605"/>
                  <a:gd name="T23" fmla="*/ 352 h 536"/>
                  <a:gd name="T24" fmla="*/ 229 w 605"/>
                  <a:gd name="T25" fmla="*/ 348 h 536"/>
                  <a:gd name="T26" fmla="*/ 330 w 605"/>
                  <a:gd name="T27" fmla="*/ 339 h 536"/>
                  <a:gd name="T28" fmla="*/ 356 w 605"/>
                  <a:gd name="T29" fmla="*/ 414 h 536"/>
                  <a:gd name="T30" fmla="*/ 358 w 605"/>
                  <a:gd name="T31" fmla="*/ 464 h 536"/>
                  <a:gd name="T32" fmla="*/ 379 w 605"/>
                  <a:gd name="T33" fmla="*/ 497 h 536"/>
                  <a:gd name="T34" fmla="*/ 381 w 605"/>
                  <a:gd name="T35" fmla="*/ 449 h 536"/>
                  <a:gd name="T36" fmla="*/ 385 w 605"/>
                  <a:gd name="T37" fmla="*/ 380 h 536"/>
                  <a:gd name="T38" fmla="*/ 394 w 605"/>
                  <a:gd name="T39" fmla="*/ 385 h 536"/>
                  <a:gd name="T40" fmla="*/ 396 w 605"/>
                  <a:gd name="T41" fmla="*/ 484 h 536"/>
                  <a:gd name="T42" fmla="*/ 419 w 605"/>
                  <a:gd name="T43" fmla="*/ 507 h 536"/>
                  <a:gd name="T44" fmla="*/ 442 w 605"/>
                  <a:gd name="T45" fmla="*/ 509 h 536"/>
                  <a:gd name="T46" fmla="*/ 420 w 605"/>
                  <a:gd name="T47" fmla="*/ 431 h 536"/>
                  <a:gd name="T48" fmla="*/ 461 w 605"/>
                  <a:gd name="T49" fmla="*/ 321 h 536"/>
                  <a:gd name="T50" fmla="*/ 507 w 605"/>
                  <a:gd name="T51" fmla="*/ 260 h 536"/>
                  <a:gd name="T52" fmla="*/ 521 w 605"/>
                  <a:gd name="T53" fmla="*/ 184 h 536"/>
                  <a:gd name="T54" fmla="*/ 533 w 605"/>
                  <a:gd name="T55" fmla="*/ 117 h 536"/>
                  <a:gd name="T56" fmla="*/ 597 w 605"/>
                  <a:gd name="T57" fmla="*/ 94 h 536"/>
                  <a:gd name="T58" fmla="*/ 571 w 605"/>
                  <a:gd name="T59" fmla="*/ 46 h 536"/>
                  <a:gd name="T60" fmla="*/ 513 w 605"/>
                  <a:gd name="T61" fmla="*/ 9 h 536"/>
                  <a:gd name="T62" fmla="*/ 454 w 605"/>
                  <a:gd name="T63" fmla="*/ 15 h 536"/>
                  <a:gd name="T64" fmla="*/ 408 w 605"/>
                  <a:gd name="T65" fmla="*/ 38 h 536"/>
                  <a:gd name="T66" fmla="*/ 393 w 605"/>
                  <a:gd name="T67" fmla="*/ 96 h 536"/>
                  <a:gd name="T68" fmla="*/ 308 w 605"/>
                  <a:gd name="T69" fmla="*/ 109 h 536"/>
                  <a:gd name="T70" fmla="*/ 242 w 605"/>
                  <a:gd name="T71" fmla="*/ 105 h 536"/>
                  <a:gd name="T72" fmla="*/ 177 w 605"/>
                  <a:gd name="T73" fmla="*/ 112 h 536"/>
                  <a:gd name="T74" fmla="*/ 62 w 605"/>
                  <a:gd name="T75" fmla="*/ 454 h 536"/>
                  <a:gd name="T76" fmla="*/ 53 w 605"/>
                  <a:gd name="T77" fmla="*/ 442 h 536"/>
                  <a:gd name="T78" fmla="*/ 59 w 605"/>
                  <a:gd name="T79" fmla="*/ 41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5" h="536">
                    <a:moveTo>
                      <a:pt x="177" y="112"/>
                    </a:moveTo>
                    <a:cubicBezTo>
                      <a:pt x="177" y="112"/>
                      <a:pt x="149" y="113"/>
                      <a:pt x="125" y="120"/>
                    </a:cubicBezTo>
                    <a:cubicBezTo>
                      <a:pt x="116" y="123"/>
                      <a:pt x="102" y="125"/>
                      <a:pt x="91" y="130"/>
                    </a:cubicBezTo>
                    <a:cubicBezTo>
                      <a:pt x="79" y="137"/>
                      <a:pt x="70" y="147"/>
                      <a:pt x="67" y="149"/>
                    </a:cubicBezTo>
                    <a:cubicBezTo>
                      <a:pt x="67" y="149"/>
                      <a:pt x="33" y="163"/>
                      <a:pt x="10" y="191"/>
                    </a:cubicBezTo>
                    <a:cubicBezTo>
                      <a:pt x="10" y="191"/>
                      <a:pt x="0" y="215"/>
                      <a:pt x="23" y="215"/>
                    </a:cubicBezTo>
                    <a:cubicBezTo>
                      <a:pt x="23" y="215"/>
                      <a:pt x="16" y="266"/>
                      <a:pt x="32" y="282"/>
                    </a:cubicBezTo>
                    <a:cubicBezTo>
                      <a:pt x="32" y="282"/>
                      <a:pt x="36" y="299"/>
                      <a:pt x="35" y="324"/>
                    </a:cubicBezTo>
                    <a:cubicBezTo>
                      <a:pt x="35" y="324"/>
                      <a:pt x="15" y="344"/>
                      <a:pt x="22" y="391"/>
                    </a:cubicBezTo>
                    <a:cubicBezTo>
                      <a:pt x="22" y="391"/>
                      <a:pt x="22" y="411"/>
                      <a:pt x="26" y="432"/>
                    </a:cubicBezTo>
                    <a:cubicBezTo>
                      <a:pt x="26" y="432"/>
                      <a:pt x="21" y="443"/>
                      <a:pt x="23" y="457"/>
                    </a:cubicBezTo>
                    <a:cubicBezTo>
                      <a:pt x="23" y="457"/>
                      <a:pt x="31" y="465"/>
                      <a:pt x="40" y="479"/>
                    </a:cubicBezTo>
                    <a:cubicBezTo>
                      <a:pt x="40" y="479"/>
                      <a:pt x="43" y="489"/>
                      <a:pt x="61" y="486"/>
                    </a:cubicBezTo>
                    <a:cubicBezTo>
                      <a:pt x="61" y="486"/>
                      <a:pt x="58" y="494"/>
                      <a:pt x="67" y="504"/>
                    </a:cubicBezTo>
                    <a:cubicBezTo>
                      <a:pt x="67" y="504"/>
                      <a:pt x="72" y="513"/>
                      <a:pt x="78" y="523"/>
                    </a:cubicBezTo>
                    <a:cubicBezTo>
                      <a:pt x="78" y="523"/>
                      <a:pt x="93" y="536"/>
                      <a:pt x="95" y="532"/>
                    </a:cubicBezTo>
                    <a:cubicBezTo>
                      <a:pt x="95" y="532"/>
                      <a:pt x="101" y="536"/>
                      <a:pt x="114" y="536"/>
                    </a:cubicBezTo>
                    <a:cubicBezTo>
                      <a:pt x="114" y="536"/>
                      <a:pt x="116" y="529"/>
                      <a:pt x="112" y="521"/>
                    </a:cubicBezTo>
                    <a:cubicBezTo>
                      <a:pt x="112" y="521"/>
                      <a:pt x="113" y="509"/>
                      <a:pt x="104" y="498"/>
                    </a:cubicBezTo>
                    <a:cubicBezTo>
                      <a:pt x="104" y="498"/>
                      <a:pt x="98" y="487"/>
                      <a:pt x="101" y="470"/>
                    </a:cubicBezTo>
                    <a:cubicBezTo>
                      <a:pt x="101" y="470"/>
                      <a:pt x="97" y="450"/>
                      <a:pt x="97" y="438"/>
                    </a:cubicBezTo>
                    <a:cubicBezTo>
                      <a:pt x="97" y="438"/>
                      <a:pt x="90" y="417"/>
                      <a:pt x="98" y="408"/>
                    </a:cubicBezTo>
                    <a:cubicBezTo>
                      <a:pt x="98" y="408"/>
                      <a:pt x="108" y="406"/>
                      <a:pt x="116" y="395"/>
                    </a:cubicBezTo>
                    <a:cubicBezTo>
                      <a:pt x="116" y="395"/>
                      <a:pt x="139" y="367"/>
                      <a:pt x="138" y="352"/>
                    </a:cubicBezTo>
                    <a:cubicBezTo>
                      <a:pt x="138" y="352"/>
                      <a:pt x="140" y="342"/>
                      <a:pt x="152" y="332"/>
                    </a:cubicBezTo>
                    <a:cubicBezTo>
                      <a:pt x="152" y="332"/>
                      <a:pt x="202" y="345"/>
                      <a:pt x="229" y="348"/>
                    </a:cubicBezTo>
                    <a:cubicBezTo>
                      <a:pt x="229" y="348"/>
                      <a:pt x="259" y="358"/>
                      <a:pt x="281" y="352"/>
                    </a:cubicBezTo>
                    <a:cubicBezTo>
                      <a:pt x="281" y="352"/>
                      <a:pt x="303" y="351"/>
                      <a:pt x="330" y="339"/>
                    </a:cubicBezTo>
                    <a:cubicBezTo>
                      <a:pt x="330" y="339"/>
                      <a:pt x="344" y="342"/>
                      <a:pt x="352" y="355"/>
                    </a:cubicBezTo>
                    <a:cubicBezTo>
                      <a:pt x="352" y="355"/>
                      <a:pt x="357" y="386"/>
                      <a:pt x="356" y="414"/>
                    </a:cubicBezTo>
                    <a:cubicBezTo>
                      <a:pt x="356" y="414"/>
                      <a:pt x="358" y="439"/>
                      <a:pt x="349" y="450"/>
                    </a:cubicBezTo>
                    <a:cubicBezTo>
                      <a:pt x="349" y="450"/>
                      <a:pt x="349" y="459"/>
                      <a:pt x="358" y="464"/>
                    </a:cubicBezTo>
                    <a:cubicBezTo>
                      <a:pt x="358" y="464"/>
                      <a:pt x="363" y="471"/>
                      <a:pt x="365" y="484"/>
                    </a:cubicBezTo>
                    <a:cubicBezTo>
                      <a:pt x="365" y="484"/>
                      <a:pt x="358" y="497"/>
                      <a:pt x="379" y="497"/>
                    </a:cubicBezTo>
                    <a:cubicBezTo>
                      <a:pt x="379" y="497"/>
                      <a:pt x="392" y="495"/>
                      <a:pt x="389" y="484"/>
                    </a:cubicBezTo>
                    <a:cubicBezTo>
                      <a:pt x="389" y="484"/>
                      <a:pt x="381" y="468"/>
                      <a:pt x="381" y="449"/>
                    </a:cubicBezTo>
                    <a:cubicBezTo>
                      <a:pt x="381" y="449"/>
                      <a:pt x="381" y="438"/>
                      <a:pt x="381" y="422"/>
                    </a:cubicBezTo>
                    <a:cubicBezTo>
                      <a:pt x="381" y="422"/>
                      <a:pt x="388" y="393"/>
                      <a:pt x="385" y="380"/>
                    </a:cubicBezTo>
                    <a:cubicBezTo>
                      <a:pt x="383" y="368"/>
                      <a:pt x="385" y="380"/>
                      <a:pt x="385" y="380"/>
                    </a:cubicBezTo>
                    <a:cubicBezTo>
                      <a:pt x="385" y="380"/>
                      <a:pt x="385" y="380"/>
                      <a:pt x="394" y="385"/>
                    </a:cubicBezTo>
                    <a:cubicBezTo>
                      <a:pt x="394" y="385"/>
                      <a:pt x="397" y="433"/>
                      <a:pt x="397" y="464"/>
                    </a:cubicBezTo>
                    <a:cubicBezTo>
                      <a:pt x="397" y="464"/>
                      <a:pt x="394" y="471"/>
                      <a:pt x="396" y="484"/>
                    </a:cubicBezTo>
                    <a:cubicBezTo>
                      <a:pt x="396" y="484"/>
                      <a:pt x="398" y="493"/>
                      <a:pt x="407" y="494"/>
                    </a:cubicBezTo>
                    <a:cubicBezTo>
                      <a:pt x="407" y="494"/>
                      <a:pt x="407" y="507"/>
                      <a:pt x="419" y="507"/>
                    </a:cubicBezTo>
                    <a:cubicBezTo>
                      <a:pt x="419" y="507"/>
                      <a:pt x="421" y="515"/>
                      <a:pt x="432" y="516"/>
                    </a:cubicBezTo>
                    <a:cubicBezTo>
                      <a:pt x="432" y="516"/>
                      <a:pt x="446" y="516"/>
                      <a:pt x="442" y="509"/>
                    </a:cubicBezTo>
                    <a:cubicBezTo>
                      <a:pt x="442" y="509"/>
                      <a:pt x="442" y="491"/>
                      <a:pt x="432" y="474"/>
                    </a:cubicBezTo>
                    <a:cubicBezTo>
                      <a:pt x="432" y="474"/>
                      <a:pt x="421" y="453"/>
                      <a:pt x="420" y="431"/>
                    </a:cubicBezTo>
                    <a:cubicBezTo>
                      <a:pt x="420" y="431"/>
                      <a:pt x="423" y="407"/>
                      <a:pt x="428" y="372"/>
                    </a:cubicBezTo>
                    <a:cubicBezTo>
                      <a:pt x="428" y="372"/>
                      <a:pt x="454" y="368"/>
                      <a:pt x="461" y="321"/>
                    </a:cubicBezTo>
                    <a:cubicBezTo>
                      <a:pt x="461" y="321"/>
                      <a:pt x="474" y="321"/>
                      <a:pt x="487" y="304"/>
                    </a:cubicBezTo>
                    <a:cubicBezTo>
                      <a:pt x="487" y="304"/>
                      <a:pt x="503" y="289"/>
                      <a:pt x="507" y="260"/>
                    </a:cubicBezTo>
                    <a:cubicBezTo>
                      <a:pt x="507" y="260"/>
                      <a:pt x="516" y="244"/>
                      <a:pt x="506" y="205"/>
                    </a:cubicBezTo>
                    <a:cubicBezTo>
                      <a:pt x="506" y="205"/>
                      <a:pt x="523" y="206"/>
                      <a:pt x="521" y="184"/>
                    </a:cubicBezTo>
                    <a:cubicBezTo>
                      <a:pt x="521" y="184"/>
                      <a:pt x="535" y="162"/>
                      <a:pt x="535" y="144"/>
                    </a:cubicBezTo>
                    <a:cubicBezTo>
                      <a:pt x="535" y="144"/>
                      <a:pt x="541" y="130"/>
                      <a:pt x="533" y="117"/>
                    </a:cubicBezTo>
                    <a:cubicBezTo>
                      <a:pt x="533" y="117"/>
                      <a:pt x="563" y="104"/>
                      <a:pt x="577" y="102"/>
                    </a:cubicBezTo>
                    <a:cubicBezTo>
                      <a:pt x="577" y="102"/>
                      <a:pt x="595" y="104"/>
                      <a:pt x="597" y="94"/>
                    </a:cubicBezTo>
                    <a:cubicBezTo>
                      <a:pt x="597" y="94"/>
                      <a:pt x="605" y="78"/>
                      <a:pt x="602" y="64"/>
                    </a:cubicBezTo>
                    <a:cubicBezTo>
                      <a:pt x="602" y="64"/>
                      <a:pt x="591" y="56"/>
                      <a:pt x="571" y="46"/>
                    </a:cubicBezTo>
                    <a:cubicBezTo>
                      <a:pt x="571" y="46"/>
                      <a:pt x="562" y="33"/>
                      <a:pt x="535" y="22"/>
                    </a:cubicBezTo>
                    <a:cubicBezTo>
                      <a:pt x="535" y="22"/>
                      <a:pt x="523" y="14"/>
                      <a:pt x="513" y="9"/>
                    </a:cubicBezTo>
                    <a:cubicBezTo>
                      <a:pt x="513" y="9"/>
                      <a:pt x="489" y="1"/>
                      <a:pt x="479" y="9"/>
                    </a:cubicBezTo>
                    <a:cubicBezTo>
                      <a:pt x="479" y="9"/>
                      <a:pt x="459" y="0"/>
                      <a:pt x="454" y="15"/>
                    </a:cubicBezTo>
                    <a:cubicBezTo>
                      <a:pt x="454" y="15"/>
                      <a:pt x="441" y="2"/>
                      <a:pt x="427" y="11"/>
                    </a:cubicBezTo>
                    <a:cubicBezTo>
                      <a:pt x="427" y="11"/>
                      <a:pt x="407" y="16"/>
                      <a:pt x="408" y="38"/>
                    </a:cubicBezTo>
                    <a:cubicBezTo>
                      <a:pt x="408" y="38"/>
                      <a:pt x="393" y="50"/>
                      <a:pt x="399" y="73"/>
                    </a:cubicBezTo>
                    <a:cubicBezTo>
                      <a:pt x="399" y="73"/>
                      <a:pt x="403" y="89"/>
                      <a:pt x="393" y="96"/>
                    </a:cubicBezTo>
                    <a:cubicBezTo>
                      <a:pt x="393" y="96"/>
                      <a:pt x="370" y="98"/>
                      <a:pt x="352" y="100"/>
                    </a:cubicBezTo>
                    <a:cubicBezTo>
                      <a:pt x="352" y="100"/>
                      <a:pt x="329" y="101"/>
                      <a:pt x="308" y="109"/>
                    </a:cubicBezTo>
                    <a:cubicBezTo>
                      <a:pt x="308" y="109"/>
                      <a:pt x="291" y="94"/>
                      <a:pt x="271" y="103"/>
                    </a:cubicBezTo>
                    <a:cubicBezTo>
                      <a:pt x="271" y="103"/>
                      <a:pt x="256" y="102"/>
                      <a:pt x="242" y="105"/>
                    </a:cubicBezTo>
                    <a:cubicBezTo>
                      <a:pt x="242" y="105"/>
                      <a:pt x="224" y="104"/>
                      <a:pt x="212" y="109"/>
                    </a:cubicBezTo>
                    <a:cubicBezTo>
                      <a:pt x="212" y="109"/>
                      <a:pt x="195" y="112"/>
                      <a:pt x="177" y="112"/>
                    </a:cubicBezTo>
                    <a:close/>
                    <a:moveTo>
                      <a:pt x="59" y="411"/>
                    </a:moveTo>
                    <a:cubicBezTo>
                      <a:pt x="59" y="411"/>
                      <a:pt x="60" y="429"/>
                      <a:pt x="62" y="454"/>
                    </a:cubicBezTo>
                    <a:cubicBezTo>
                      <a:pt x="62" y="454"/>
                      <a:pt x="60" y="468"/>
                      <a:pt x="57" y="460"/>
                    </a:cubicBezTo>
                    <a:cubicBezTo>
                      <a:pt x="57" y="460"/>
                      <a:pt x="53" y="453"/>
                      <a:pt x="53" y="442"/>
                    </a:cubicBezTo>
                    <a:cubicBezTo>
                      <a:pt x="53" y="442"/>
                      <a:pt x="53" y="415"/>
                      <a:pt x="53" y="408"/>
                    </a:cubicBezTo>
                    <a:cubicBezTo>
                      <a:pt x="53" y="408"/>
                      <a:pt x="54" y="405"/>
                      <a:pt x="59" y="411"/>
                    </a:cubicBezTo>
                    <a:close/>
                  </a:path>
                </a:pathLst>
              </a:custGeom>
              <a:pattFill prst="dkDnDiag">
                <a:fgClr>
                  <a:schemeClr val="accent4">
                    <a:lumMod val="75000"/>
                  </a:schemeClr>
                </a:fgClr>
                <a:bgClr>
                  <a:schemeClr val="accent4"/>
                </a:bgClr>
              </a:patt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Freeform 9"/>
              <p:cNvSpPr>
                <a:spLocks noChangeAspect="1" noEditPoints="1"/>
              </p:cNvSpPr>
              <p:nvPr/>
            </p:nvSpPr>
            <p:spPr bwMode="auto">
              <a:xfrm flipH="1">
                <a:off x="7061531" y="4797608"/>
                <a:ext cx="1626174" cy="1266825"/>
              </a:xfrm>
              <a:custGeom>
                <a:avLst/>
                <a:gdLst>
                  <a:gd name="T0" fmla="*/ 643 w 715"/>
                  <a:gd name="T1" fmla="*/ 104 h 557"/>
                  <a:gd name="T2" fmla="*/ 590 w 715"/>
                  <a:gd name="T3" fmla="*/ 139 h 557"/>
                  <a:gd name="T4" fmla="*/ 456 w 715"/>
                  <a:gd name="T5" fmla="*/ 111 h 557"/>
                  <a:gd name="T6" fmla="*/ 293 w 715"/>
                  <a:gd name="T7" fmla="*/ 132 h 557"/>
                  <a:gd name="T8" fmla="*/ 191 w 715"/>
                  <a:gd name="T9" fmla="*/ 115 h 557"/>
                  <a:gd name="T10" fmla="*/ 167 w 715"/>
                  <a:gd name="T11" fmla="*/ 32 h 557"/>
                  <a:gd name="T12" fmla="*/ 88 w 715"/>
                  <a:gd name="T13" fmla="*/ 12 h 557"/>
                  <a:gd name="T14" fmla="*/ 36 w 715"/>
                  <a:gd name="T15" fmla="*/ 46 h 557"/>
                  <a:gd name="T16" fmla="*/ 11 w 715"/>
                  <a:gd name="T17" fmla="*/ 97 h 557"/>
                  <a:gd name="T18" fmla="*/ 5 w 715"/>
                  <a:gd name="T19" fmla="*/ 142 h 557"/>
                  <a:gd name="T20" fmla="*/ 31 w 715"/>
                  <a:gd name="T21" fmla="*/ 190 h 557"/>
                  <a:gd name="T22" fmla="*/ 113 w 715"/>
                  <a:gd name="T23" fmla="*/ 201 h 557"/>
                  <a:gd name="T24" fmla="*/ 210 w 715"/>
                  <a:gd name="T25" fmla="*/ 321 h 557"/>
                  <a:gd name="T26" fmla="*/ 223 w 715"/>
                  <a:gd name="T27" fmla="*/ 403 h 557"/>
                  <a:gd name="T28" fmla="*/ 232 w 715"/>
                  <a:gd name="T29" fmla="*/ 471 h 557"/>
                  <a:gd name="T30" fmla="*/ 202 w 715"/>
                  <a:gd name="T31" fmla="*/ 533 h 557"/>
                  <a:gd name="T32" fmla="*/ 242 w 715"/>
                  <a:gd name="T33" fmla="*/ 524 h 557"/>
                  <a:gd name="T34" fmla="*/ 258 w 715"/>
                  <a:gd name="T35" fmla="*/ 487 h 557"/>
                  <a:gd name="T36" fmla="*/ 268 w 715"/>
                  <a:gd name="T37" fmla="*/ 358 h 557"/>
                  <a:gd name="T38" fmla="*/ 280 w 715"/>
                  <a:gd name="T39" fmla="*/ 338 h 557"/>
                  <a:gd name="T40" fmla="*/ 279 w 715"/>
                  <a:gd name="T41" fmla="*/ 411 h 557"/>
                  <a:gd name="T42" fmla="*/ 287 w 715"/>
                  <a:gd name="T43" fmla="*/ 488 h 557"/>
                  <a:gd name="T44" fmla="*/ 278 w 715"/>
                  <a:gd name="T45" fmla="*/ 535 h 557"/>
                  <a:gd name="T46" fmla="*/ 309 w 715"/>
                  <a:gd name="T47" fmla="*/ 518 h 557"/>
                  <a:gd name="T48" fmla="*/ 314 w 715"/>
                  <a:gd name="T49" fmla="*/ 443 h 557"/>
                  <a:gd name="T50" fmla="*/ 325 w 715"/>
                  <a:gd name="T51" fmla="*/ 335 h 557"/>
                  <a:gd name="T52" fmla="*/ 542 w 715"/>
                  <a:gd name="T53" fmla="*/ 345 h 557"/>
                  <a:gd name="T54" fmla="*/ 591 w 715"/>
                  <a:gd name="T55" fmla="*/ 424 h 557"/>
                  <a:gd name="T56" fmla="*/ 595 w 715"/>
                  <a:gd name="T57" fmla="*/ 508 h 557"/>
                  <a:gd name="T58" fmla="*/ 597 w 715"/>
                  <a:gd name="T59" fmla="*/ 542 h 557"/>
                  <a:gd name="T60" fmla="*/ 630 w 715"/>
                  <a:gd name="T61" fmla="*/ 535 h 557"/>
                  <a:gd name="T62" fmla="*/ 636 w 715"/>
                  <a:gd name="T63" fmla="*/ 435 h 557"/>
                  <a:gd name="T64" fmla="*/ 638 w 715"/>
                  <a:gd name="T65" fmla="*/ 383 h 557"/>
                  <a:gd name="T66" fmla="*/ 617 w 715"/>
                  <a:gd name="T67" fmla="*/ 304 h 557"/>
                  <a:gd name="T68" fmla="*/ 628 w 715"/>
                  <a:gd name="T69" fmla="*/ 190 h 557"/>
                  <a:gd name="T70" fmla="*/ 686 w 715"/>
                  <a:gd name="T71" fmla="*/ 152 h 557"/>
                  <a:gd name="T72" fmla="*/ 689 w 715"/>
                  <a:gd name="T73" fmla="*/ 122 h 557"/>
                  <a:gd name="T74" fmla="*/ 83 w 715"/>
                  <a:gd name="T75" fmla="*/ 52 h 557"/>
                  <a:gd name="T76" fmla="*/ 134 w 715"/>
                  <a:gd name="T77" fmla="*/ 3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557">
                    <a:moveTo>
                      <a:pt x="689" y="122"/>
                    </a:moveTo>
                    <a:cubicBezTo>
                      <a:pt x="689" y="122"/>
                      <a:pt x="663" y="93"/>
                      <a:pt x="643" y="104"/>
                    </a:cubicBezTo>
                    <a:cubicBezTo>
                      <a:pt x="620" y="118"/>
                      <a:pt x="618" y="136"/>
                      <a:pt x="618" y="136"/>
                    </a:cubicBezTo>
                    <a:cubicBezTo>
                      <a:pt x="603" y="147"/>
                      <a:pt x="590" y="139"/>
                      <a:pt x="590" y="139"/>
                    </a:cubicBezTo>
                    <a:cubicBezTo>
                      <a:pt x="562" y="118"/>
                      <a:pt x="530" y="115"/>
                      <a:pt x="530" y="115"/>
                    </a:cubicBezTo>
                    <a:cubicBezTo>
                      <a:pt x="495" y="105"/>
                      <a:pt x="456" y="111"/>
                      <a:pt x="456" y="111"/>
                    </a:cubicBezTo>
                    <a:cubicBezTo>
                      <a:pt x="404" y="116"/>
                      <a:pt x="375" y="127"/>
                      <a:pt x="375" y="127"/>
                    </a:cubicBezTo>
                    <a:cubicBezTo>
                      <a:pt x="331" y="138"/>
                      <a:pt x="293" y="132"/>
                      <a:pt x="293" y="132"/>
                    </a:cubicBezTo>
                    <a:cubicBezTo>
                      <a:pt x="249" y="121"/>
                      <a:pt x="233" y="120"/>
                      <a:pt x="233" y="120"/>
                    </a:cubicBezTo>
                    <a:cubicBezTo>
                      <a:pt x="215" y="114"/>
                      <a:pt x="191" y="115"/>
                      <a:pt x="191" y="115"/>
                    </a:cubicBezTo>
                    <a:cubicBezTo>
                      <a:pt x="161" y="114"/>
                      <a:pt x="112" y="79"/>
                      <a:pt x="112" y="79"/>
                    </a:cubicBezTo>
                    <a:cubicBezTo>
                      <a:pt x="149" y="69"/>
                      <a:pt x="167" y="32"/>
                      <a:pt x="167" y="32"/>
                    </a:cubicBezTo>
                    <a:cubicBezTo>
                      <a:pt x="172" y="23"/>
                      <a:pt x="150" y="30"/>
                      <a:pt x="150" y="30"/>
                    </a:cubicBezTo>
                    <a:cubicBezTo>
                      <a:pt x="133" y="0"/>
                      <a:pt x="88" y="12"/>
                      <a:pt x="88" y="12"/>
                    </a:cubicBezTo>
                    <a:cubicBezTo>
                      <a:pt x="69" y="2"/>
                      <a:pt x="50" y="19"/>
                      <a:pt x="50" y="19"/>
                    </a:cubicBezTo>
                    <a:cubicBezTo>
                      <a:pt x="40" y="34"/>
                      <a:pt x="36" y="46"/>
                      <a:pt x="36" y="46"/>
                    </a:cubicBezTo>
                    <a:cubicBezTo>
                      <a:pt x="19" y="56"/>
                      <a:pt x="17" y="73"/>
                      <a:pt x="17" y="73"/>
                    </a:cubicBezTo>
                    <a:cubicBezTo>
                      <a:pt x="7" y="81"/>
                      <a:pt x="11" y="97"/>
                      <a:pt x="11" y="97"/>
                    </a:cubicBezTo>
                    <a:cubicBezTo>
                      <a:pt x="11" y="107"/>
                      <a:pt x="12" y="110"/>
                      <a:pt x="12" y="110"/>
                    </a:cubicBezTo>
                    <a:cubicBezTo>
                      <a:pt x="13" y="129"/>
                      <a:pt x="5" y="142"/>
                      <a:pt x="5" y="142"/>
                    </a:cubicBezTo>
                    <a:cubicBezTo>
                      <a:pt x="0" y="158"/>
                      <a:pt x="9" y="176"/>
                      <a:pt x="9" y="176"/>
                    </a:cubicBezTo>
                    <a:cubicBezTo>
                      <a:pt x="19" y="194"/>
                      <a:pt x="31" y="190"/>
                      <a:pt x="31" y="190"/>
                    </a:cubicBezTo>
                    <a:cubicBezTo>
                      <a:pt x="50" y="187"/>
                      <a:pt x="80" y="164"/>
                      <a:pt x="80" y="164"/>
                    </a:cubicBezTo>
                    <a:cubicBezTo>
                      <a:pt x="98" y="175"/>
                      <a:pt x="113" y="201"/>
                      <a:pt x="113" y="201"/>
                    </a:cubicBezTo>
                    <a:cubicBezTo>
                      <a:pt x="141" y="235"/>
                      <a:pt x="166" y="255"/>
                      <a:pt x="166" y="255"/>
                    </a:cubicBezTo>
                    <a:cubicBezTo>
                      <a:pt x="169" y="281"/>
                      <a:pt x="210" y="321"/>
                      <a:pt x="210" y="321"/>
                    </a:cubicBezTo>
                    <a:cubicBezTo>
                      <a:pt x="219" y="353"/>
                      <a:pt x="223" y="367"/>
                      <a:pt x="223" y="367"/>
                    </a:cubicBezTo>
                    <a:cubicBezTo>
                      <a:pt x="229" y="390"/>
                      <a:pt x="223" y="403"/>
                      <a:pt x="223" y="403"/>
                    </a:cubicBezTo>
                    <a:cubicBezTo>
                      <a:pt x="224" y="420"/>
                      <a:pt x="228" y="432"/>
                      <a:pt x="228" y="432"/>
                    </a:cubicBezTo>
                    <a:cubicBezTo>
                      <a:pt x="230" y="452"/>
                      <a:pt x="232" y="471"/>
                      <a:pt x="232" y="471"/>
                    </a:cubicBezTo>
                    <a:cubicBezTo>
                      <a:pt x="228" y="489"/>
                      <a:pt x="224" y="499"/>
                      <a:pt x="224" y="499"/>
                    </a:cubicBezTo>
                    <a:cubicBezTo>
                      <a:pt x="214" y="521"/>
                      <a:pt x="202" y="533"/>
                      <a:pt x="202" y="533"/>
                    </a:cubicBezTo>
                    <a:cubicBezTo>
                      <a:pt x="197" y="548"/>
                      <a:pt x="235" y="541"/>
                      <a:pt x="235" y="541"/>
                    </a:cubicBezTo>
                    <a:cubicBezTo>
                      <a:pt x="242" y="535"/>
                      <a:pt x="242" y="524"/>
                      <a:pt x="242" y="524"/>
                    </a:cubicBezTo>
                    <a:cubicBezTo>
                      <a:pt x="249" y="511"/>
                      <a:pt x="255" y="511"/>
                      <a:pt x="255" y="511"/>
                    </a:cubicBezTo>
                    <a:cubicBezTo>
                      <a:pt x="261" y="499"/>
                      <a:pt x="258" y="487"/>
                      <a:pt x="258" y="487"/>
                    </a:cubicBezTo>
                    <a:cubicBezTo>
                      <a:pt x="259" y="452"/>
                      <a:pt x="261" y="431"/>
                      <a:pt x="261" y="431"/>
                    </a:cubicBezTo>
                    <a:cubicBezTo>
                      <a:pt x="267" y="400"/>
                      <a:pt x="268" y="358"/>
                      <a:pt x="268" y="358"/>
                    </a:cubicBezTo>
                    <a:cubicBezTo>
                      <a:pt x="268" y="344"/>
                      <a:pt x="270" y="336"/>
                      <a:pt x="270" y="336"/>
                    </a:cubicBezTo>
                    <a:cubicBezTo>
                      <a:pt x="275" y="339"/>
                      <a:pt x="280" y="338"/>
                      <a:pt x="280" y="338"/>
                    </a:cubicBezTo>
                    <a:cubicBezTo>
                      <a:pt x="279" y="358"/>
                      <a:pt x="283" y="385"/>
                      <a:pt x="283" y="385"/>
                    </a:cubicBezTo>
                    <a:cubicBezTo>
                      <a:pt x="278" y="401"/>
                      <a:pt x="279" y="411"/>
                      <a:pt x="279" y="411"/>
                    </a:cubicBezTo>
                    <a:cubicBezTo>
                      <a:pt x="287" y="432"/>
                      <a:pt x="290" y="444"/>
                      <a:pt x="290" y="444"/>
                    </a:cubicBezTo>
                    <a:cubicBezTo>
                      <a:pt x="294" y="472"/>
                      <a:pt x="287" y="488"/>
                      <a:pt x="287" y="488"/>
                    </a:cubicBezTo>
                    <a:cubicBezTo>
                      <a:pt x="284" y="510"/>
                      <a:pt x="271" y="520"/>
                      <a:pt x="271" y="520"/>
                    </a:cubicBezTo>
                    <a:cubicBezTo>
                      <a:pt x="265" y="530"/>
                      <a:pt x="278" y="535"/>
                      <a:pt x="278" y="535"/>
                    </a:cubicBezTo>
                    <a:cubicBezTo>
                      <a:pt x="288" y="535"/>
                      <a:pt x="305" y="535"/>
                      <a:pt x="305" y="535"/>
                    </a:cubicBezTo>
                    <a:cubicBezTo>
                      <a:pt x="306" y="523"/>
                      <a:pt x="309" y="518"/>
                      <a:pt x="309" y="518"/>
                    </a:cubicBezTo>
                    <a:cubicBezTo>
                      <a:pt x="325" y="509"/>
                      <a:pt x="318" y="496"/>
                      <a:pt x="318" y="496"/>
                    </a:cubicBezTo>
                    <a:cubicBezTo>
                      <a:pt x="311" y="461"/>
                      <a:pt x="314" y="443"/>
                      <a:pt x="314" y="443"/>
                    </a:cubicBezTo>
                    <a:cubicBezTo>
                      <a:pt x="315" y="393"/>
                      <a:pt x="322" y="343"/>
                      <a:pt x="322" y="343"/>
                    </a:cubicBezTo>
                    <a:cubicBezTo>
                      <a:pt x="324" y="337"/>
                      <a:pt x="325" y="335"/>
                      <a:pt x="325" y="335"/>
                    </a:cubicBezTo>
                    <a:cubicBezTo>
                      <a:pt x="431" y="374"/>
                      <a:pt x="517" y="325"/>
                      <a:pt x="517" y="325"/>
                    </a:cubicBezTo>
                    <a:cubicBezTo>
                      <a:pt x="536" y="332"/>
                      <a:pt x="542" y="345"/>
                      <a:pt x="542" y="345"/>
                    </a:cubicBezTo>
                    <a:cubicBezTo>
                      <a:pt x="557" y="378"/>
                      <a:pt x="568" y="388"/>
                      <a:pt x="568" y="388"/>
                    </a:cubicBezTo>
                    <a:cubicBezTo>
                      <a:pt x="587" y="412"/>
                      <a:pt x="591" y="424"/>
                      <a:pt x="591" y="424"/>
                    </a:cubicBezTo>
                    <a:cubicBezTo>
                      <a:pt x="603" y="453"/>
                      <a:pt x="603" y="470"/>
                      <a:pt x="603" y="470"/>
                    </a:cubicBezTo>
                    <a:cubicBezTo>
                      <a:pt x="601" y="488"/>
                      <a:pt x="595" y="508"/>
                      <a:pt x="595" y="508"/>
                    </a:cubicBezTo>
                    <a:cubicBezTo>
                      <a:pt x="588" y="524"/>
                      <a:pt x="586" y="531"/>
                      <a:pt x="586" y="531"/>
                    </a:cubicBezTo>
                    <a:cubicBezTo>
                      <a:pt x="593" y="542"/>
                      <a:pt x="597" y="542"/>
                      <a:pt x="597" y="542"/>
                    </a:cubicBezTo>
                    <a:cubicBezTo>
                      <a:pt x="593" y="556"/>
                      <a:pt x="627" y="557"/>
                      <a:pt x="627" y="557"/>
                    </a:cubicBezTo>
                    <a:cubicBezTo>
                      <a:pt x="631" y="556"/>
                      <a:pt x="630" y="535"/>
                      <a:pt x="630" y="535"/>
                    </a:cubicBezTo>
                    <a:cubicBezTo>
                      <a:pt x="654" y="533"/>
                      <a:pt x="646" y="513"/>
                      <a:pt x="646" y="513"/>
                    </a:cubicBezTo>
                    <a:cubicBezTo>
                      <a:pt x="647" y="477"/>
                      <a:pt x="636" y="435"/>
                      <a:pt x="636" y="435"/>
                    </a:cubicBezTo>
                    <a:cubicBezTo>
                      <a:pt x="634" y="417"/>
                      <a:pt x="634" y="406"/>
                      <a:pt x="634" y="406"/>
                    </a:cubicBezTo>
                    <a:cubicBezTo>
                      <a:pt x="643" y="400"/>
                      <a:pt x="638" y="383"/>
                      <a:pt x="638" y="383"/>
                    </a:cubicBezTo>
                    <a:cubicBezTo>
                      <a:pt x="629" y="370"/>
                      <a:pt x="610" y="332"/>
                      <a:pt x="610" y="332"/>
                    </a:cubicBezTo>
                    <a:cubicBezTo>
                      <a:pt x="609" y="321"/>
                      <a:pt x="617" y="304"/>
                      <a:pt x="617" y="304"/>
                    </a:cubicBezTo>
                    <a:cubicBezTo>
                      <a:pt x="623" y="284"/>
                      <a:pt x="609" y="272"/>
                      <a:pt x="609" y="272"/>
                    </a:cubicBezTo>
                    <a:cubicBezTo>
                      <a:pt x="626" y="238"/>
                      <a:pt x="628" y="190"/>
                      <a:pt x="628" y="190"/>
                    </a:cubicBezTo>
                    <a:cubicBezTo>
                      <a:pt x="631" y="176"/>
                      <a:pt x="645" y="164"/>
                      <a:pt x="645" y="164"/>
                    </a:cubicBezTo>
                    <a:cubicBezTo>
                      <a:pt x="671" y="151"/>
                      <a:pt x="686" y="152"/>
                      <a:pt x="686" y="152"/>
                    </a:cubicBezTo>
                    <a:cubicBezTo>
                      <a:pt x="703" y="157"/>
                      <a:pt x="711" y="162"/>
                      <a:pt x="711" y="162"/>
                    </a:cubicBezTo>
                    <a:cubicBezTo>
                      <a:pt x="711" y="162"/>
                      <a:pt x="715" y="138"/>
                      <a:pt x="689" y="122"/>
                    </a:cubicBezTo>
                    <a:close/>
                    <a:moveTo>
                      <a:pt x="134" y="36"/>
                    </a:moveTo>
                    <a:cubicBezTo>
                      <a:pt x="121" y="45"/>
                      <a:pt x="83" y="52"/>
                      <a:pt x="83" y="52"/>
                    </a:cubicBezTo>
                    <a:cubicBezTo>
                      <a:pt x="96" y="33"/>
                      <a:pt x="107" y="28"/>
                      <a:pt x="107" y="28"/>
                    </a:cubicBezTo>
                    <a:cubicBezTo>
                      <a:pt x="122" y="28"/>
                      <a:pt x="134" y="36"/>
                      <a:pt x="134" y="36"/>
                    </a:cubicBezTo>
                    <a:close/>
                  </a:path>
                </a:pathLst>
              </a:custGeom>
              <a:pattFill prst="dkDnDiag">
                <a:fgClr>
                  <a:schemeClr val="accent4"/>
                </a:fgClr>
                <a:bgClr>
                  <a:srgbClr val="C00000"/>
                </a:bgClr>
              </a:patt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6485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Germs Come From </a:t>
            </a:r>
            <a:endParaRPr lang="en-US" sz="4000" dirty="0"/>
          </a:p>
        </p:txBody>
      </p:sp>
      <p:grpSp>
        <p:nvGrpSpPr>
          <p:cNvPr id="84" name="Group 83"/>
          <p:cNvGrpSpPr/>
          <p:nvPr/>
        </p:nvGrpSpPr>
        <p:grpSpPr>
          <a:xfrm>
            <a:off x="521492" y="2129198"/>
            <a:ext cx="1745122" cy="1970500"/>
            <a:chOff x="731405" y="3371231"/>
            <a:chExt cx="2326829" cy="2627333"/>
          </a:xfrm>
        </p:grpSpPr>
        <p:sp>
          <p:nvSpPr>
            <p:cNvPr id="76" name="Freeform 75"/>
            <p:cNvSpPr/>
            <p:nvPr/>
          </p:nvSpPr>
          <p:spPr>
            <a:xfrm>
              <a:off x="731405" y="337123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0040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smtClean="0">
                  <a:solidFill>
                    <a:prstClr val="white"/>
                  </a:solidFill>
                  <a:latin typeface="Century Gothic" panose="020B0502020202020204" pitchFamily="34" charset="0"/>
                </a:rPr>
                <a:t>Animals</a:t>
              </a:r>
              <a:endParaRPr lang="en-US" sz="1950" b="1" dirty="0">
                <a:solidFill>
                  <a:prstClr val="white"/>
                </a:solidFill>
                <a:latin typeface="Century Gothic" panose="020B0502020202020204" pitchFamily="34" charset="0"/>
              </a:endParaRPr>
            </a:p>
          </p:txBody>
        </p:sp>
        <p:sp>
          <p:nvSpPr>
            <p:cNvPr id="12" name="Freeform 6"/>
            <p:cNvSpPr>
              <a:spLocks noChangeAspect="1" noEditPoints="1"/>
            </p:cNvSpPr>
            <p:nvPr/>
          </p:nvSpPr>
          <p:spPr bwMode="auto">
            <a:xfrm>
              <a:off x="1341662" y="4271471"/>
              <a:ext cx="1189548" cy="1554480"/>
            </a:xfrm>
            <a:custGeom>
              <a:avLst/>
              <a:gdLst>
                <a:gd name="T0" fmla="*/ 62 w 361"/>
                <a:gd name="T1" fmla="*/ 92 h 473"/>
                <a:gd name="T2" fmla="*/ 64 w 361"/>
                <a:gd name="T3" fmla="*/ 60 h 473"/>
                <a:gd name="T4" fmla="*/ 118 w 361"/>
                <a:gd name="T5" fmla="*/ 35 h 473"/>
                <a:gd name="T6" fmla="*/ 124 w 361"/>
                <a:gd name="T7" fmla="*/ 37 h 473"/>
                <a:gd name="T8" fmla="*/ 164 w 361"/>
                <a:gd name="T9" fmla="*/ 1 h 473"/>
                <a:gd name="T10" fmla="*/ 192 w 361"/>
                <a:gd name="T11" fmla="*/ 14 h 473"/>
                <a:gd name="T12" fmla="*/ 202 w 361"/>
                <a:gd name="T13" fmla="*/ 43 h 473"/>
                <a:gd name="T14" fmla="*/ 234 w 361"/>
                <a:gd name="T15" fmla="*/ 36 h 473"/>
                <a:gd name="T16" fmla="*/ 267 w 361"/>
                <a:gd name="T17" fmla="*/ 77 h 473"/>
                <a:gd name="T18" fmla="*/ 267 w 361"/>
                <a:gd name="T19" fmla="*/ 241 h 473"/>
                <a:gd name="T20" fmla="*/ 265 w 361"/>
                <a:gd name="T21" fmla="*/ 260 h 473"/>
                <a:gd name="T22" fmla="*/ 267 w 361"/>
                <a:gd name="T23" fmla="*/ 261 h 473"/>
                <a:gd name="T24" fmla="*/ 281 w 361"/>
                <a:gd name="T25" fmla="*/ 237 h 473"/>
                <a:gd name="T26" fmla="*/ 313 w 361"/>
                <a:gd name="T27" fmla="*/ 220 h 473"/>
                <a:gd name="T28" fmla="*/ 350 w 361"/>
                <a:gd name="T29" fmla="*/ 271 h 473"/>
                <a:gd name="T30" fmla="*/ 327 w 361"/>
                <a:gd name="T31" fmla="*/ 314 h 473"/>
                <a:gd name="T32" fmla="*/ 292 w 361"/>
                <a:gd name="T33" fmla="*/ 375 h 473"/>
                <a:gd name="T34" fmla="*/ 224 w 361"/>
                <a:gd name="T35" fmla="*/ 442 h 473"/>
                <a:gd name="T36" fmla="*/ 161 w 361"/>
                <a:gd name="T37" fmla="*/ 466 h 473"/>
                <a:gd name="T38" fmla="*/ 49 w 361"/>
                <a:gd name="T39" fmla="*/ 437 h 473"/>
                <a:gd name="T40" fmla="*/ 2 w 361"/>
                <a:gd name="T41" fmla="*/ 343 h 473"/>
                <a:gd name="T42" fmla="*/ 1 w 361"/>
                <a:gd name="T43" fmla="*/ 317 h 473"/>
                <a:gd name="T44" fmla="*/ 0 w 361"/>
                <a:gd name="T45" fmla="*/ 128 h 473"/>
                <a:gd name="T46" fmla="*/ 56 w 361"/>
                <a:gd name="T47" fmla="*/ 89 h 473"/>
                <a:gd name="T48" fmla="*/ 62 w 361"/>
                <a:gd name="T49" fmla="*/ 92 h 473"/>
                <a:gd name="T50" fmla="*/ 63 w 361"/>
                <a:gd name="T51" fmla="*/ 211 h 473"/>
                <a:gd name="T52" fmla="*/ 63 w 361"/>
                <a:gd name="T53" fmla="*/ 201 h 473"/>
                <a:gd name="T54" fmla="*/ 63 w 361"/>
                <a:gd name="T55" fmla="*/ 128 h 473"/>
                <a:gd name="T56" fmla="*/ 39 w 361"/>
                <a:gd name="T57" fmla="*/ 101 h 473"/>
                <a:gd name="T58" fmla="*/ 15 w 361"/>
                <a:gd name="T59" fmla="*/ 129 h 473"/>
                <a:gd name="T60" fmla="*/ 16 w 361"/>
                <a:gd name="T61" fmla="*/ 289 h 473"/>
                <a:gd name="T62" fmla="*/ 20 w 361"/>
                <a:gd name="T63" fmla="*/ 356 h 473"/>
                <a:gd name="T64" fmla="*/ 153 w 361"/>
                <a:gd name="T65" fmla="*/ 452 h 473"/>
                <a:gd name="T66" fmla="*/ 258 w 361"/>
                <a:gd name="T67" fmla="*/ 395 h 473"/>
                <a:gd name="T68" fmla="*/ 283 w 361"/>
                <a:gd name="T69" fmla="*/ 358 h 473"/>
                <a:gd name="T70" fmla="*/ 333 w 361"/>
                <a:gd name="T71" fmla="*/ 272 h 473"/>
                <a:gd name="T72" fmla="*/ 324 w 361"/>
                <a:gd name="T73" fmla="*/ 237 h 473"/>
                <a:gd name="T74" fmla="*/ 293 w 361"/>
                <a:gd name="T75" fmla="*/ 247 h 473"/>
                <a:gd name="T76" fmla="*/ 266 w 361"/>
                <a:gd name="T77" fmla="*/ 292 h 473"/>
                <a:gd name="T78" fmla="*/ 256 w 361"/>
                <a:gd name="T79" fmla="*/ 299 h 473"/>
                <a:gd name="T80" fmla="*/ 251 w 361"/>
                <a:gd name="T81" fmla="*/ 288 h 473"/>
                <a:gd name="T82" fmla="*/ 251 w 361"/>
                <a:gd name="T83" fmla="*/ 277 h 473"/>
                <a:gd name="T84" fmla="*/ 251 w 361"/>
                <a:gd name="T85" fmla="*/ 78 h 473"/>
                <a:gd name="T86" fmla="*/ 236 w 361"/>
                <a:gd name="T87" fmla="*/ 53 h 473"/>
                <a:gd name="T88" fmla="*/ 202 w 361"/>
                <a:gd name="T89" fmla="*/ 77 h 473"/>
                <a:gd name="T90" fmla="*/ 202 w 361"/>
                <a:gd name="T91" fmla="*/ 201 h 473"/>
                <a:gd name="T92" fmla="*/ 201 w 361"/>
                <a:gd name="T93" fmla="*/ 211 h 473"/>
                <a:gd name="T94" fmla="*/ 187 w 361"/>
                <a:gd name="T95" fmla="*/ 211 h 473"/>
                <a:gd name="T96" fmla="*/ 187 w 361"/>
                <a:gd name="T97" fmla="*/ 200 h 473"/>
                <a:gd name="T98" fmla="*/ 187 w 361"/>
                <a:gd name="T99" fmla="*/ 44 h 473"/>
                <a:gd name="T100" fmla="*/ 176 w 361"/>
                <a:gd name="T101" fmla="*/ 20 h 473"/>
                <a:gd name="T102" fmla="*/ 140 w 361"/>
                <a:gd name="T103" fmla="*/ 43 h 473"/>
                <a:gd name="T104" fmla="*/ 140 w 361"/>
                <a:gd name="T105" fmla="*/ 202 h 473"/>
                <a:gd name="T106" fmla="*/ 140 w 361"/>
                <a:gd name="T107" fmla="*/ 211 h 473"/>
                <a:gd name="T108" fmla="*/ 125 w 361"/>
                <a:gd name="T109" fmla="*/ 211 h 473"/>
                <a:gd name="T110" fmla="*/ 125 w 361"/>
                <a:gd name="T111" fmla="*/ 139 h 473"/>
                <a:gd name="T112" fmla="*/ 125 w 361"/>
                <a:gd name="T113" fmla="*/ 71 h 473"/>
                <a:gd name="T114" fmla="*/ 102 w 361"/>
                <a:gd name="T115" fmla="*/ 47 h 473"/>
                <a:gd name="T116" fmla="*/ 78 w 361"/>
                <a:gd name="T117" fmla="*/ 70 h 473"/>
                <a:gd name="T118" fmla="*/ 78 w 361"/>
                <a:gd name="T119" fmla="*/ 81 h 473"/>
                <a:gd name="T120" fmla="*/ 77 w 361"/>
                <a:gd name="T121" fmla="*/ 202 h 473"/>
                <a:gd name="T122" fmla="*/ 77 w 361"/>
                <a:gd name="T123" fmla="*/ 211 h 473"/>
                <a:gd name="T124" fmla="*/ 63 w 361"/>
                <a:gd name="T125" fmla="*/ 2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473">
                  <a:moveTo>
                    <a:pt x="62" y="92"/>
                  </a:moveTo>
                  <a:cubicBezTo>
                    <a:pt x="63" y="80"/>
                    <a:pt x="62" y="69"/>
                    <a:pt x="64" y="60"/>
                  </a:cubicBezTo>
                  <a:cubicBezTo>
                    <a:pt x="71" y="34"/>
                    <a:pt x="98" y="26"/>
                    <a:pt x="118" y="35"/>
                  </a:cubicBezTo>
                  <a:cubicBezTo>
                    <a:pt x="120" y="36"/>
                    <a:pt x="122" y="36"/>
                    <a:pt x="124" y="37"/>
                  </a:cubicBezTo>
                  <a:cubicBezTo>
                    <a:pt x="131" y="12"/>
                    <a:pt x="145" y="0"/>
                    <a:pt x="164" y="1"/>
                  </a:cubicBezTo>
                  <a:cubicBezTo>
                    <a:pt x="175" y="1"/>
                    <a:pt x="184" y="6"/>
                    <a:pt x="192" y="14"/>
                  </a:cubicBezTo>
                  <a:cubicBezTo>
                    <a:pt x="200" y="22"/>
                    <a:pt x="201" y="32"/>
                    <a:pt x="202" y="43"/>
                  </a:cubicBezTo>
                  <a:cubicBezTo>
                    <a:pt x="213" y="38"/>
                    <a:pt x="222" y="34"/>
                    <a:pt x="234" y="36"/>
                  </a:cubicBezTo>
                  <a:cubicBezTo>
                    <a:pt x="255" y="41"/>
                    <a:pt x="267" y="57"/>
                    <a:pt x="267" y="77"/>
                  </a:cubicBezTo>
                  <a:cubicBezTo>
                    <a:pt x="267" y="132"/>
                    <a:pt x="267" y="187"/>
                    <a:pt x="267" y="241"/>
                  </a:cubicBezTo>
                  <a:cubicBezTo>
                    <a:pt x="267" y="248"/>
                    <a:pt x="266" y="254"/>
                    <a:pt x="265" y="260"/>
                  </a:cubicBezTo>
                  <a:cubicBezTo>
                    <a:pt x="266" y="261"/>
                    <a:pt x="267" y="261"/>
                    <a:pt x="267" y="261"/>
                  </a:cubicBezTo>
                  <a:cubicBezTo>
                    <a:pt x="272" y="253"/>
                    <a:pt x="276" y="245"/>
                    <a:pt x="281" y="237"/>
                  </a:cubicBezTo>
                  <a:cubicBezTo>
                    <a:pt x="288" y="225"/>
                    <a:pt x="299" y="220"/>
                    <a:pt x="313" y="220"/>
                  </a:cubicBezTo>
                  <a:cubicBezTo>
                    <a:pt x="340" y="218"/>
                    <a:pt x="361" y="244"/>
                    <a:pt x="350" y="271"/>
                  </a:cubicBezTo>
                  <a:cubicBezTo>
                    <a:pt x="344" y="286"/>
                    <a:pt x="335" y="300"/>
                    <a:pt x="327" y="314"/>
                  </a:cubicBezTo>
                  <a:cubicBezTo>
                    <a:pt x="316" y="334"/>
                    <a:pt x="303" y="354"/>
                    <a:pt x="292" y="375"/>
                  </a:cubicBezTo>
                  <a:cubicBezTo>
                    <a:pt x="277" y="405"/>
                    <a:pt x="252" y="425"/>
                    <a:pt x="224" y="442"/>
                  </a:cubicBezTo>
                  <a:cubicBezTo>
                    <a:pt x="205" y="454"/>
                    <a:pt x="184" y="463"/>
                    <a:pt x="161" y="466"/>
                  </a:cubicBezTo>
                  <a:cubicBezTo>
                    <a:pt x="120" y="473"/>
                    <a:pt x="82" y="465"/>
                    <a:pt x="49" y="437"/>
                  </a:cubicBezTo>
                  <a:cubicBezTo>
                    <a:pt x="21" y="412"/>
                    <a:pt x="6" y="380"/>
                    <a:pt x="2" y="343"/>
                  </a:cubicBezTo>
                  <a:cubicBezTo>
                    <a:pt x="1" y="334"/>
                    <a:pt x="1" y="325"/>
                    <a:pt x="1" y="317"/>
                  </a:cubicBezTo>
                  <a:cubicBezTo>
                    <a:pt x="1" y="254"/>
                    <a:pt x="1" y="191"/>
                    <a:pt x="0" y="128"/>
                  </a:cubicBezTo>
                  <a:cubicBezTo>
                    <a:pt x="0" y="99"/>
                    <a:pt x="25" y="78"/>
                    <a:pt x="56" y="89"/>
                  </a:cubicBezTo>
                  <a:cubicBezTo>
                    <a:pt x="58" y="90"/>
                    <a:pt x="59" y="91"/>
                    <a:pt x="62" y="92"/>
                  </a:cubicBezTo>
                  <a:close/>
                  <a:moveTo>
                    <a:pt x="63" y="211"/>
                  </a:moveTo>
                  <a:cubicBezTo>
                    <a:pt x="63" y="207"/>
                    <a:pt x="63" y="204"/>
                    <a:pt x="63" y="201"/>
                  </a:cubicBezTo>
                  <a:cubicBezTo>
                    <a:pt x="63" y="177"/>
                    <a:pt x="63" y="153"/>
                    <a:pt x="63" y="128"/>
                  </a:cubicBezTo>
                  <a:cubicBezTo>
                    <a:pt x="63" y="112"/>
                    <a:pt x="53" y="101"/>
                    <a:pt x="39" y="101"/>
                  </a:cubicBezTo>
                  <a:cubicBezTo>
                    <a:pt x="25" y="101"/>
                    <a:pt x="15" y="112"/>
                    <a:pt x="15" y="129"/>
                  </a:cubicBezTo>
                  <a:cubicBezTo>
                    <a:pt x="15" y="182"/>
                    <a:pt x="15" y="236"/>
                    <a:pt x="16" y="289"/>
                  </a:cubicBezTo>
                  <a:cubicBezTo>
                    <a:pt x="16" y="312"/>
                    <a:pt x="16" y="334"/>
                    <a:pt x="20" y="356"/>
                  </a:cubicBezTo>
                  <a:cubicBezTo>
                    <a:pt x="34" y="422"/>
                    <a:pt x="86" y="460"/>
                    <a:pt x="153" y="452"/>
                  </a:cubicBezTo>
                  <a:cubicBezTo>
                    <a:pt x="196" y="447"/>
                    <a:pt x="229" y="424"/>
                    <a:pt x="258" y="395"/>
                  </a:cubicBezTo>
                  <a:cubicBezTo>
                    <a:pt x="269" y="385"/>
                    <a:pt x="275" y="371"/>
                    <a:pt x="283" y="358"/>
                  </a:cubicBezTo>
                  <a:cubicBezTo>
                    <a:pt x="300" y="330"/>
                    <a:pt x="316" y="301"/>
                    <a:pt x="333" y="272"/>
                  </a:cubicBezTo>
                  <a:cubicBezTo>
                    <a:pt x="342" y="257"/>
                    <a:pt x="338" y="243"/>
                    <a:pt x="324" y="237"/>
                  </a:cubicBezTo>
                  <a:cubicBezTo>
                    <a:pt x="312" y="232"/>
                    <a:pt x="300" y="235"/>
                    <a:pt x="293" y="247"/>
                  </a:cubicBezTo>
                  <a:cubicBezTo>
                    <a:pt x="284" y="262"/>
                    <a:pt x="276" y="277"/>
                    <a:pt x="266" y="292"/>
                  </a:cubicBezTo>
                  <a:cubicBezTo>
                    <a:pt x="264" y="295"/>
                    <a:pt x="260" y="297"/>
                    <a:pt x="256" y="299"/>
                  </a:cubicBezTo>
                  <a:cubicBezTo>
                    <a:pt x="255" y="296"/>
                    <a:pt x="252" y="292"/>
                    <a:pt x="251" y="288"/>
                  </a:cubicBezTo>
                  <a:cubicBezTo>
                    <a:pt x="250" y="285"/>
                    <a:pt x="251" y="281"/>
                    <a:pt x="251" y="277"/>
                  </a:cubicBezTo>
                  <a:cubicBezTo>
                    <a:pt x="251" y="211"/>
                    <a:pt x="251" y="144"/>
                    <a:pt x="251" y="78"/>
                  </a:cubicBezTo>
                  <a:cubicBezTo>
                    <a:pt x="251" y="66"/>
                    <a:pt x="246" y="58"/>
                    <a:pt x="236" y="53"/>
                  </a:cubicBezTo>
                  <a:cubicBezTo>
                    <a:pt x="219" y="45"/>
                    <a:pt x="202" y="57"/>
                    <a:pt x="202" y="77"/>
                  </a:cubicBezTo>
                  <a:cubicBezTo>
                    <a:pt x="202" y="118"/>
                    <a:pt x="202" y="160"/>
                    <a:pt x="202" y="201"/>
                  </a:cubicBezTo>
                  <a:cubicBezTo>
                    <a:pt x="202" y="205"/>
                    <a:pt x="202" y="208"/>
                    <a:pt x="201" y="211"/>
                  </a:cubicBezTo>
                  <a:cubicBezTo>
                    <a:pt x="196" y="211"/>
                    <a:pt x="192" y="211"/>
                    <a:pt x="187" y="211"/>
                  </a:cubicBezTo>
                  <a:cubicBezTo>
                    <a:pt x="187" y="207"/>
                    <a:pt x="187" y="203"/>
                    <a:pt x="187" y="200"/>
                  </a:cubicBezTo>
                  <a:cubicBezTo>
                    <a:pt x="187" y="148"/>
                    <a:pt x="187" y="96"/>
                    <a:pt x="187" y="44"/>
                  </a:cubicBezTo>
                  <a:cubicBezTo>
                    <a:pt x="187" y="34"/>
                    <a:pt x="184" y="25"/>
                    <a:pt x="176" y="20"/>
                  </a:cubicBezTo>
                  <a:cubicBezTo>
                    <a:pt x="159" y="10"/>
                    <a:pt x="140" y="22"/>
                    <a:pt x="140" y="43"/>
                  </a:cubicBezTo>
                  <a:cubicBezTo>
                    <a:pt x="140" y="96"/>
                    <a:pt x="140" y="149"/>
                    <a:pt x="140" y="202"/>
                  </a:cubicBezTo>
                  <a:cubicBezTo>
                    <a:pt x="140" y="205"/>
                    <a:pt x="140" y="208"/>
                    <a:pt x="140" y="211"/>
                  </a:cubicBezTo>
                  <a:cubicBezTo>
                    <a:pt x="134" y="211"/>
                    <a:pt x="130" y="211"/>
                    <a:pt x="125" y="211"/>
                  </a:cubicBezTo>
                  <a:cubicBezTo>
                    <a:pt x="125" y="186"/>
                    <a:pt x="125" y="162"/>
                    <a:pt x="125" y="139"/>
                  </a:cubicBezTo>
                  <a:cubicBezTo>
                    <a:pt x="125" y="116"/>
                    <a:pt x="125" y="94"/>
                    <a:pt x="125" y="71"/>
                  </a:cubicBezTo>
                  <a:cubicBezTo>
                    <a:pt x="125" y="57"/>
                    <a:pt x="115" y="47"/>
                    <a:pt x="102" y="47"/>
                  </a:cubicBezTo>
                  <a:cubicBezTo>
                    <a:pt x="89" y="47"/>
                    <a:pt x="79" y="56"/>
                    <a:pt x="78" y="70"/>
                  </a:cubicBezTo>
                  <a:cubicBezTo>
                    <a:pt x="77" y="73"/>
                    <a:pt x="78" y="77"/>
                    <a:pt x="78" y="81"/>
                  </a:cubicBezTo>
                  <a:cubicBezTo>
                    <a:pt x="77" y="121"/>
                    <a:pt x="77" y="162"/>
                    <a:pt x="77" y="202"/>
                  </a:cubicBezTo>
                  <a:cubicBezTo>
                    <a:pt x="77" y="205"/>
                    <a:pt x="77" y="208"/>
                    <a:pt x="77" y="211"/>
                  </a:cubicBezTo>
                  <a:cubicBezTo>
                    <a:pt x="72" y="211"/>
                    <a:pt x="68" y="211"/>
                    <a:pt x="63" y="211"/>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
        <p:nvSpPr>
          <p:cNvPr id="51" name="Freeform 50"/>
          <p:cNvSpPr/>
          <p:nvPr/>
        </p:nvSpPr>
        <p:spPr>
          <a:xfrm>
            <a:off x="526473" y="4303328"/>
            <a:ext cx="1740141" cy="1676400"/>
          </a:xfrm>
          <a:custGeom>
            <a:avLst/>
            <a:gdLst>
              <a:gd name="connsiteX0" fmla="*/ 0 w 2478698"/>
              <a:gd name="connsiteY0" fmla="*/ 218793 h 2187930"/>
              <a:gd name="connsiteX1" fmla="*/ 218793 w 2478698"/>
              <a:gd name="connsiteY1" fmla="*/ 0 h 2187930"/>
              <a:gd name="connsiteX2" fmla="*/ 2259905 w 2478698"/>
              <a:gd name="connsiteY2" fmla="*/ 0 h 2187930"/>
              <a:gd name="connsiteX3" fmla="*/ 2478698 w 2478698"/>
              <a:gd name="connsiteY3" fmla="*/ 218793 h 2187930"/>
              <a:gd name="connsiteX4" fmla="*/ 2478698 w 2478698"/>
              <a:gd name="connsiteY4" fmla="*/ 1969137 h 2187930"/>
              <a:gd name="connsiteX5" fmla="*/ 2259905 w 2478698"/>
              <a:gd name="connsiteY5" fmla="*/ 2187930 h 2187930"/>
              <a:gd name="connsiteX6" fmla="*/ 218793 w 2478698"/>
              <a:gd name="connsiteY6" fmla="*/ 2187930 h 2187930"/>
              <a:gd name="connsiteX7" fmla="*/ 0 w 2478698"/>
              <a:gd name="connsiteY7" fmla="*/ 1969137 h 2187930"/>
              <a:gd name="connsiteX8" fmla="*/ 0 w 2478698"/>
              <a:gd name="connsiteY8" fmla="*/ 218793 h 218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698" h="2187930">
                <a:moveTo>
                  <a:pt x="0" y="218793"/>
                </a:moveTo>
                <a:cubicBezTo>
                  <a:pt x="0" y="97957"/>
                  <a:pt x="97957" y="0"/>
                  <a:pt x="218793" y="0"/>
                </a:cubicBezTo>
                <a:lnTo>
                  <a:pt x="2259905" y="0"/>
                </a:lnTo>
                <a:cubicBezTo>
                  <a:pt x="2380741" y="0"/>
                  <a:pt x="2478698" y="97957"/>
                  <a:pt x="2478698" y="218793"/>
                </a:cubicBezTo>
                <a:lnTo>
                  <a:pt x="2478698" y="1969137"/>
                </a:lnTo>
                <a:cubicBezTo>
                  <a:pt x="2478698" y="2089973"/>
                  <a:pt x="2380741" y="2187930"/>
                  <a:pt x="2259905" y="2187930"/>
                </a:cubicBezTo>
                <a:lnTo>
                  <a:pt x="218793" y="2187930"/>
                </a:lnTo>
                <a:cubicBezTo>
                  <a:pt x="97957" y="2187930"/>
                  <a:pt x="0" y="2089973"/>
                  <a:pt x="0" y="1969137"/>
                </a:cubicBezTo>
                <a:lnTo>
                  <a:pt x="0" y="218793"/>
                </a:lnTo>
                <a:close/>
              </a:path>
            </a:pathLst>
          </a:custGeom>
          <a:solidFill>
            <a:srgbClr val="8C0004">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042" tIns="125042" rIns="125042" bIns="125042" numCol="1" spcCol="1270" anchor="t" anchorCtr="0">
            <a:noAutofit/>
          </a:bodyPr>
          <a:lstStyle/>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Body fluids, tissues, </a:t>
            </a: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Skin surface</a:t>
            </a: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Bites, scratches </a:t>
            </a:r>
            <a:endParaRPr lang="en-US" sz="1600" b="1" dirty="0">
              <a:solidFill>
                <a:prstClr val="black"/>
              </a:solidFill>
              <a:latin typeface="Century Gothic" panose="020B0502020202020204" pitchFamily="34" charset="0"/>
            </a:endParaRPr>
          </a:p>
        </p:txBody>
      </p:sp>
      <p:grpSp>
        <p:nvGrpSpPr>
          <p:cNvPr id="85" name="Group 84"/>
          <p:cNvGrpSpPr/>
          <p:nvPr/>
        </p:nvGrpSpPr>
        <p:grpSpPr>
          <a:xfrm>
            <a:off x="2665506" y="2111872"/>
            <a:ext cx="1745122" cy="1970500"/>
            <a:chOff x="3596604" y="3371231"/>
            <a:chExt cx="2326829" cy="2627333"/>
          </a:xfrm>
        </p:grpSpPr>
        <p:sp>
          <p:nvSpPr>
            <p:cNvPr id="78" name="Freeform 77"/>
            <p:cNvSpPr/>
            <p:nvPr/>
          </p:nvSpPr>
          <p:spPr>
            <a:xfrm>
              <a:off x="3596604" y="337123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3B4D28"/>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a:solidFill>
                    <a:prstClr val="white"/>
                  </a:solidFill>
                  <a:latin typeface="Century Gothic" panose="020B0502020202020204" pitchFamily="34" charset="0"/>
                </a:rPr>
                <a:t>Animal Environment</a:t>
              </a:r>
            </a:p>
          </p:txBody>
        </p:sp>
        <p:grpSp>
          <p:nvGrpSpPr>
            <p:cNvPr id="13" name="Group 12"/>
            <p:cNvGrpSpPr>
              <a:grpSpLocks noChangeAspect="1"/>
            </p:cNvGrpSpPr>
            <p:nvPr/>
          </p:nvGrpSpPr>
          <p:grpSpPr>
            <a:xfrm>
              <a:off x="3910653" y="4271471"/>
              <a:ext cx="1621288" cy="1554480"/>
              <a:chOff x="3060703" y="2168528"/>
              <a:chExt cx="3890964" cy="3730629"/>
            </a:xfrm>
            <a:solidFill>
              <a:schemeClr val="accent2"/>
            </a:solidFill>
          </p:grpSpPr>
          <p:sp>
            <p:nvSpPr>
              <p:cNvPr id="14" name="Freeform 6"/>
              <p:cNvSpPr>
                <a:spLocks noEditPoints="1"/>
              </p:cNvSpPr>
              <p:nvPr/>
            </p:nvSpPr>
            <p:spPr bwMode="auto">
              <a:xfrm>
                <a:off x="3060703" y="2168528"/>
                <a:ext cx="3890964" cy="3730629"/>
              </a:xfrm>
              <a:custGeom>
                <a:avLst/>
                <a:gdLst>
                  <a:gd name="T0" fmla="*/ 1394 w 1550"/>
                  <a:gd name="T1" fmla="*/ 1334 h 1487"/>
                  <a:gd name="T2" fmla="*/ 1391 w 1550"/>
                  <a:gd name="T3" fmla="*/ 1487 h 1487"/>
                  <a:gd name="T4" fmla="*/ 165 w 1550"/>
                  <a:gd name="T5" fmla="*/ 1487 h 1487"/>
                  <a:gd name="T6" fmla="*/ 184 w 1550"/>
                  <a:gd name="T7" fmla="*/ 1334 h 1487"/>
                  <a:gd name="T8" fmla="*/ 67 w 1550"/>
                  <a:gd name="T9" fmla="*/ 1018 h 1487"/>
                  <a:gd name="T10" fmla="*/ 157 w 1550"/>
                  <a:gd name="T11" fmla="*/ 597 h 1487"/>
                  <a:gd name="T12" fmla="*/ 312 w 1550"/>
                  <a:gd name="T13" fmla="*/ 313 h 1487"/>
                  <a:gd name="T14" fmla="*/ 721 w 1550"/>
                  <a:gd name="T15" fmla="*/ 25 h 1487"/>
                  <a:gd name="T16" fmla="*/ 1037 w 1550"/>
                  <a:gd name="T17" fmla="*/ 168 h 1487"/>
                  <a:gd name="T18" fmla="*/ 1284 w 1550"/>
                  <a:gd name="T19" fmla="*/ 360 h 1487"/>
                  <a:gd name="T20" fmla="*/ 1499 w 1550"/>
                  <a:gd name="T21" fmla="*/ 804 h 1487"/>
                  <a:gd name="T22" fmla="*/ 1409 w 1550"/>
                  <a:gd name="T23" fmla="*/ 1026 h 1487"/>
                  <a:gd name="T24" fmla="*/ 1340 w 1550"/>
                  <a:gd name="T25" fmla="*/ 1325 h 1487"/>
                  <a:gd name="T26" fmla="*/ 1337 w 1550"/>
                  <a:gd name="T27" fmla="*/ 945 h 1487"/>
                  <a:gd name="T28" fmla="*/ 1124 w 1550"/>
                  <a:gd name="T29" fmla="*/ 506 h 1487"/>
                  <a:gd name="T30" fmla="*/ 1006 w 1550"/>
                  <a:gd name="T31" fmla="*/ 413 h 1487"/>
                  <a:gd name="T32" fmla="*/ 782 w 1550"/>
                  <a:gd name="T33" fmla="*/ 255 h 1487"/>
                  <a:gd name="T34" fmla="*/ 587 w 1550"/>
                  <a:gd name="T35" fmla="*/ 386 h 1487"/>
                  <a:gd name="T36" fmla="*/ 382 w 1550"/>
                  <a:gd name="T37" fmla="*/ 608 h 1487"/>
                  <a:gd name="T38" fmla="*/ 216 w 1550"/>
                  <a:gd name="T39" fmla="*/ 957 h 1487"/>
                  <a:gd name="T40" fmla="*/ 413 w 1550"/>
                  <a:gd name="T41" fmla="*/ 1333 h 1487"/>
                  <a:gd name="T42" fmla="*/ 413 w 1550"/>
                  <a:gd name="T43" fmla="*/ 981 h 1487"/>
                  <a:gd name="T44" fmla="*/ 1051 w 1550"/>
                  <a:gd name="T45" fmla="*/ 943 h 1487"/>
                  <a:gd name="T46" fmla="*/ 1143 w 1550"/>
                  <a:gd name="T47" fmla="*/ 980 h 1487"/>
                  <a:gd name="T48" fmla="*/ 1143 w 1550"/>
                  <a:gd name="T49" fmla="*/ 1333 h 1487"/>
                  <a:gd name="T50" fmla="*/ 1501 w 1550"/>
                  <a:gd name="T51" fmla="*/ 882 h 1487"/>
                  <a:gd name="T52" fmla="*/ 1306 w 1550"/>
                  <a:gd name="T53" fmla="*/ 480 h 1487"/>
                  <a:gd name="T54" fmla="*/ 1126 w 1550"/>
                  <a:gd name="T55" fmla="*/ 272 h 1487"/>
                  <a:gd name="T56" fmla="*/ 739 w 1550"/>
                  <a:gd name="T57" fmla="*/ 54 h 1487"/>
                  <a:gd name="T58" fmla="*/ 329 w 1550"/>
                  <a:gd name="T59" fmla="*/ 342 h 1487"/>
                  <a:gd name="T60" fmla="*/ 136 w 1550"/>
                  <a:gd name="T61" fmla="*/ 712 h 1487"/>
                  <a:gd name="T62" fmla="*/ 116 w 1550"/>
                  <a:gd name="T63" fmla="*/ 997 h 1487"/>
                  <a:gd name="T64" fmla="*/ 300 w 1550"/>
                  <a:gd name="T65" fmla="*/ 704 h 1487"/>
                  <a:gd name="T66" fmla="*/ 536 w 1550"/>
                  <a:gd name="T67" fmla="*/ 381 h 1487"/>
                  <a:gd name="T68" fmla="*/ 781 w 1550"/>
                  <a:gd name="T69" fmla="*/ 214 h 1487"/>
                  <a:gd name="T70" fmla="*/ 1026 w 1550"/>
                  <a:gd name="T71" fmla="*/ 386 h 1487"/>
                  <a:gd name="T72" fmla="*/ 1208 w 1550"/>
                  <a:gd name="T73" fmla="*/ 606 h 1487"/>
                  <a:gd name="T74" fmla="*/ 1370 w 1550"/>
                  <a:gd name="T75" fmla="*/ 934 h 1487"/>
                  <a:gd name="T76" fmla="*/ 1441 w 1550"/>
                  <a:gd name="T77" fmla="*/ 997 h 1487"/>
                  <a:gd name="T78" fmla="*/ 695 w 1550"/>
                  <a:gd name="T79" fmla="*/ 1368 h 1487"/>
                  <a:gd name="T80" fmla="*/ 125 w 1550"/>
                  <a:gd name="T81" fmla="*/ 1415 h 1487"/>
                  <a:gd name="T82" fmla="*/ 1394 w 1550"/>
                  <a:gd name="T83" fmla="*/ 1452 h 1487"/>
                  <a:gd name="T84" fmla="*/ 1393 w 1550"/>
                  <a:gd name="T85" fmla="*/ 1368 h 1487"/>
                  <a:gd name="T86" fmla="*/ 778 w 1550"/>
                  <a:gd name="T87" fmla="*/ 1368 h 1487"/>
                  <a:gd name="T88" fmla="*/ 504 w 1550"/>
                  <a:gd name="T89" fmla="*/ 995 h 1487"/>
                  <a:gd name="T90" fmla="*/ 783 w 1550"/>
                  <a:gd name="T91" fmla="*/ 1166 h 1487"/>
                  <a:gd name="T92" fmla="*/ 1071 w 1550"/>
                  <a:gd name="T93" fmla="*/ 988 h 1487"/>
                  <a:gd name="T94" fmla="*/ 478 w 1550"/>
                  <a:gd name="T95" fmla="*/ 978 h 1487"/>
                  <a:gd name="T96" fmla="*/ 444 w 1550"/>
                  <a:gd name="T97" fmla="*/ 1327 h 1487"/>
                  <a:gd name="T98" fmla="*/ 518 w 1550"/>
                  <a:gd name="T99" fmla="*/ 1330 h 1487"/>
                  <a:gd name="T100" fmla="*/ 746 w 1550"/>
                  <a:gd name="T101" fmla="*/ 1189 h 1487"/>
                  <a:gd name="T102" fmla="*/ 815 w 1550"/>
                  <a:gd name="T103" fmla="*/ 1193 h 1487"/>
                  <a:gd name="T104" fmla="*/ 1043 w 1550"/>
                  <a:gd name="T105" fmla="*/ 1333 h 1487"/>
                  <a:gd name="T106" fmla="*/ 1111 w 1550"/>
                  <a:gd name="T107" fmla="*/ 1002 h 1487"/>
                  <a:gd name="T108" fmla="*/ 580 w 1550"/>
                  <a:gd name="T109" fmla="*/ 1333 h 1487"/>
                  <a:gd name="T110" fmla="*/ 784 w 1550"/>
                  <a:gd name="T111" fmla="*/ 1213 h 1487"/>
                  <a:gd name="T112" fmla="*/ 579 w 1550"/>
                  <a:gd name="T113" fmla="*/ 1332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0" h="1487">
                    <a:moveTo>
                      <a:pt x="1371" y="1005"/>
                    </a:moveTo>
                    <a:cubicBezTo>
                      <a:pt x="1371" y="1113"/>
                      <a:pt x="1371" y="1223"/>
                      <a:pt x="1371" y="1334"/>
                    </a:cubicBezTo>
                    <a:cubicBezTo>
                      <a:pt x="1379" y="1334"/>
                      <a:pt x="1387" y="1333"/>
                      <a:pt x="1394" y="1334"/>
                    </a:cubicBezTo>
                    <a:cubicBezTo>
                      <a:pt x="1425" y="1334"/>
                      <a:pt x="1452" y="1358"/>
                      <a:pt x="1460" y="1392"/>
                    </a:cubicBezTo>
                    <a:cubicBezTo>
                      <a:pt x="1469" y="1435"/>
                      <a:pt x="1445" y="1477"/>
                      <a:pt x="1405" y="1486"/>
                    </a:cubicBezTo>
                    <a:cubicBezTo>
                      <a:pt x="1401" y="1487"/>
                      <a:pt x="1396" y="1487"/>
                      <a:pt x="1391" y="1487"/>
                    </a:cubicBezTo>
                    <a:cubicBezTo>
                      <a:pt x="1281" y="1487"/>
                      <a:pt x="1171" y="1487"/>
                      <a:pt x="1061" y="1487"/>
                    </a:cubicBezTo>
                    <a:cubicBezTo>
                      <a:pt x="911" y="1487"/>
                      <a:pt x="762" y="1487"/>
                      <a:pt x="612" y="1487"/>
                    </a:cubicBezTo>
                    <a:cubicBezTo>
                      <a:pt x="463" y="1487"/>
                      <a:pt x="314" y="1487"/>
                      <a:pt x="165" y="1487"/>
                    </a:cubicBezTo>
                    <a:cubicBezTo>
                      <a:pt x="121" y="1487"/>
                      <a:pt x="89" y="1448"/>
                      <a:pt x="94" y="1400"/>
                    </a:cubicBezTo>
                    <a:cubicBezTo>
                      <a:pt x="98" y="1365"/>
                      <a:pt x="127" y="1334"/>
                      <a:pt x="160" y="1334"/>
                    </a:cubicBezTo>
                    <a:cubicBezTo>
                      <a:pt x="167" y="1333"/>
                      <a:pt x="175" y="1334"/>
                      <a:pt x="184" y="1334"/>
                    </a:cubicBezTo>
                    <a:cubicBezTo>
                      <a:pt x="184" y="1223"/>
                      <a:pt x="184" y="1114"/>
                      <a:pt x="184" y="1003"/>
                    </a:cubicBezTo>
                    <a:cubicBezTo>
                      <a:pt x="180" y="1007"/>
                      <a:pt x="175" y="1010"/>
                      <a:pt x="171" y="1013"/>
                    </a:cubicBezTo>
                    <a:cubicBezTo>
                      <a:pt x="138" y="1037"/>
                      <a:pt x="102" y="1038"/>
                      <a:pt x="67" y="1018"/>
                    </a:cubicBezTo>
                    <a:cubicBezTo>
                      <a:pt x="19" y="990"/>
                      <a:pt x="0" y="918"/>
                      <a:pt x="27" y="865"/>
                    </a:cubicBezTo>
                    <a:cubicBezTo>
                      <a:pt x="49" y="820"/>
                      <a:pt x="70" y="775"/>
                      <a:pt x="92" y="730"/>
                    </a:cubicBezTo>
                    <a:cubicBezTo>
                      <a:pt x="114" y="686"/>
                      <a:pt x="136" y="641"/>
                      <a:pt x="157" y="597"/>
                    </a:cubicBezTo>
                    <a:cubicBezTo>
                      <a:pt x="178" y="554"/>
                      <a:pt x="199" y="511"/>
                      <a:pt x="219" y="468"/>
                    </a:cubicBezTo>
                    <a:cubicBezTo>
                      <a:pt x="237" y="431"/>
                      <a:pt x="255" y="394"/>
                      <a:pt x="273" y="357"/>
                    </a:cubicBezTo>
                    <a:cubicBezTo>
                      <a:pt x="282" y="338"/>
                      <a:pt x="296" y="324"/>
                      <a:pt x="312" y="313"/>
                    </a:cubicBezTo>
                    <a:cubicBezTo>
                      <a:pt x="376" y="268"/>
                      <a:pt x="440" y="223"/>
                      <a:pt x="504" y="178"/>
                    </a:cubicBezTo>
                    <a:cubicBezTo>
                      <a:pt x="549" y="146"/>
                      <a:pt x="594" y="115"/>
                      <a:pt x="638" y="84"/>
                    </a:cubicBezTo>
                    <a:cubicBezTo>
                      <a:pt x="666" y="64"/>
                      <a:pt x="694" y="45"/>
                      <a:pt x="721" y="25"/>
                    </a:cubicBezTo>
                    <a:cubicBezTo>
                      <a:pt x="757" y="0"/>
                      <a:pt x="801" y="1"/>
                      <a:pt x="837" y="27"/>
                    </a:cubicBezTo>
                    <a:cubicBezTo>
                      <a:pt x="866" y="48"/>
                      <a:pt x="896" y="68"/>
                      <a:pt x="925" y="89"/>
                    </a:cubicBezTo>
                    <a:cubicBezTo>
                      <a:pt x="963" y="116"/>
                      <a:pt x="1000" y="142"/>
                      <a:pt x="1037" y="168"/>
                    </a:cubicBezTo>
                    <a:cubicBezTo>
                      <a:pt x="1080" y="198"/>
                      <a:pt x="1122" y="227"/>
                      <a:pt x="1164" y="257"/>
                    </a:cubicBezTo>
                    <a:cubicBezTo>
                      <a:pt x="1194" y="279"/>
                      <a:pt x="1225" y="300"/>
                      <a:pt x="1255" y="322"/>
                    </a:cubicBezTo>
                    <a:cubicBezTo>
                      <a:pt x="1267" y="331"/>
                      <a:pt x="1276" y="345"/>
                      <a:pt x="1284" y="360"/>
                    </a:cubicBezTo>
                    <a:cubicBezTo>
                      <a:pt x="1311" y="415"/>
                      <a:pt x="1338" y="471"/>
                      <a:pt x="1365" y="527"/>
                    </a:cubicBezTo>
                    <a:cubicBezTo>
                      <a:pt x="1388" y="576"/>
                      <a:pt x="1412" y="624"/>
                      <a:pt x="1435" y="672"/>
                    </a:cubicBezTo>
                    <a:cubicBezTo>
                      <a:pt x="1457" y="716"/>
                      <a:pt x="1478" y="760"/>
                      <a:pt x="1499" y="804"/>
                    </a:cubicBezTo>
                    <a:cubicBezTo>
                      <a:pt x="1509" y="825"/>
                      <a:pt x="1519" y="846"/>
                      <a:pt x="1529" y="867"/>
                    </a:cubicBezTo>
                    <a:cubicBezTo>
                      <a:pt x="1550" y="910"/>
                      <a:pt x="1542" y="968"/>
                      <a:pt x="1509" y="1000"/>
                    </a:cubicBezTo>
                    <a:cubicBezTo>
                      <a:pt x="1480" y="1030"/>
                      <a:pt x="1446" y="1039"/>
                      <a:pt x="1409" y="1026"/>
                    </a:cubicBezTo>
                    <a:cubicBezTo>
                      <a:pt x="1396" y="1021"/>
                      <a:pt x="1384" y="1012"/>
                      <a:pt x="1371" y="1005"/>
                    </a:cubicBezTo>
                    <a:close/>
                    <a:moveTo>
                      <a:pt x="1340" y="1333"/>
                    </a:moveTo>
                    <a:cubicBezTo>
                      <a:pt x="1340" y="1330"/>
                      <a:pt x="1340" y="1327"/>
                      <a:pt x="1340" y="1325"/>
                    </a:cubicBezTo>
                    <a:cubicBezTo>
                      <a:pt x="1340" y="1277"/>
                      <a:pt x="1340" y="1230"/>
                      <a:pt x="1340" y="1183"/>
                    </a:cubicBezTo>
                    <a:cubicBezTo>
                      <a:pt x="1340" y="1108"/>
                      <a:pt x="1340" y="1033"/>
                      <a:pt x="1340" y="958"/>
                    </a:cubicBezTo>
                    <a:cubicBezTo>
                      <a:pt x="1340" y="954"/>
                      <a:pt x="1339" y="949"/>
                      <a:pt x="1337" y="945"/>
                    </a:cubicBezTo>
                    <a:cubicBezTo>
                      <a:pt x="1321" y="912"/>
                      <a:pt x="1305" y="879"/>
                      <a:pt x="1289" y="846"/>
                    </a:cubicBezTo>
                    <a:cubicBezTo>
                      <a:pt x="1262" y="791"/>
                      <a:pt x="1235" y="735"/>
                      <a:pt x="1208" y="680"/>
                    </a:cubicBezTo>
                    <a:cubicBezTo>
                      <a:pt x="1180" y="622"/>
                      <a:pt x="1152" y="564"/>
                      <a:pt x="1124" y="506"/>
                    </a:cubicBezTo>
                    <a:cubicBezTo>
                      <a:pt x="1121" y="500"/>
                      <a:pt x="1118" y="493"/>
                      <a:pt x="1114" y="489"/>
                    </a:cubicBezTo>
                    <a:cubicBezTo>
                      <a:pt x="1107" y="483"/>
                      <a:pt x="1100" y="478"/>
                      <a:pt x="1092" y="473"/>
                    </a:cubicBezTo>
                    <a:cubicBezTo>
                      <a:pt x="1064" y="453"/>
                      <a:pt x="1035" y="433"/>
                      <a:pt x="1006" y="413"/>
                    </a:cubicBezTo>
                    <a:cubicBezTo>
                      <a:pt x="982" y="396"/>
                      <a:pt x="958" y="379"/>
                      <a:pt x="935" y="362"/>
                    </a:cubicBezTo>
                    <a:cubicBezTo>
                      <a:pt x="899" y="338"/>
                      <a:pt x="864" y="313"/>
                      <a:pt x="829" y="288"/>
                    </a:cubicBezTo>
                    <a:cubicBezTo>
                      <a:pt x="813" y="277"/>
                      <a:pt x="797" y="266"/>
                      <a:pt x="782" y="255"/>
                    </a:cubicBezTo>
                    <a:cubicBezTo>
                      <a:pt x="779" y="253"/>
                      <a:pt x="776" y="253"/>
                      <a:pt x="773" y="255"/>
                    </a:cubicBezTo>
                    <a:cubicBezTo>
                      <a:pt x="755" y="268"/>
                      <a:pt x="737" y="280"/>
                      <a:pt x="719" y="293"/>
                    </a:cubicBezTo>
                    <a:cubicBezTo>
                      <a:pt x="675" y="324"/>
                      <a:pt x="631" y="355"/>
                      <a:pt x="587" y="386"/>
                    </a:cubicBezTo>
                    <a:cubicBezTo>
                      <a:pt x="539" y="420"/>
                      <a:pt x="491" y="454"/>
                      <a:pt x="443" y="488"/>
                    </a:cubicBezTo>
                    <a:cubicBezTo>
                      <a:pt x="440" y="490"/>
                      <a:pt x="438" y="492"/>
                      <a:pt x="437" y="495"/>
                    </a:cubicBezTo>
                    <a:cubicBezTo>
                      <a:pt x="418" y="532"/>
                      <a:pt x="400" y="570"/>
                      <a:pt x="382" y="608"/>
                    </a:cubicBezTo>
                    <a:cubicBezTo>
                      <a:pt x="358" y="657"/>
                      <a:pt x="334" y="706"/>
                      <a:pt x="311" y="755"/>
                    </a:cubicBezTo>
                    <a:cubicBezTo>
                      <a:pt x="280" y="819"/>
                      <a:pt x="249" y="882"/>
                      <a:pt x="218" y="945"/>
                    </a:cubicBezTo>
                    <a:cubicBezTo>
                      <a:pt x="217" y="949"/>
                      <a:pt x="216" y="953"/>
                      <a:pt x="216" y="957"/>
                    </a:cubicBezTo>
                    <a:cubicBezTo>
                      <a:pt x="216" y="1080"/>
                      <a:pt x="216" y="1203"/>
                      <a:pt x="216" y="1326"/>
                    </a:cubicBezTo>
                    <a:cubicBezTo>
                      <a:pt x="216" y="1328"/>
                      <a:pt x="216" y="1330"/>
                      <a:pt x="216" y="1333"/>
                    </a:cubicBezTo>
                    <a:cubicBezTo>
                      <a:pt x="282" y="1333"/>
                      <a:pt x="347" y="1333"/>
                      <a:pt x="413" y="1333"/>
                    </a:cubicBezTo>
                    <a:cubicBezTo>
                      <a:pt x="413" y="1330"/>
                      <a:pt x="413" y="1328"/>
                      <a:pt x="413" y="1326"/>
                    </a:cubicBezTo>
                    <a:cubicBezTo>
                      <a:pt x="413" y="1269"/>
                      <a:pt x="413" y="1213"/>
                      <a:pt x="413" y="1156"/>
                    </a:cubicBezTo>
                    <a:cubicBezTo>
                      <a:pt x="413" y="1098"/>
                      <a:pt x="413" y="1039"/>
                      <a:pt x="413" y="981"/>
                    </a:cubicBezTo>
                    <a:cubicBezTo>
                      <a:pt x="413" y="957"/>
                      <a:pt x="425" y="943"/>
                      <a:pt x="447" y="943"/>
                    </a:cubicBezTo>
                    <a:cubicBezTo>
                      <a:pt x="477" y="943"/>
                      <a:pt x="507" y="943"/>
                      <a:pt x="538" y="943"/>
                    </a:cubicBezTo>
                    <a:cubicBezTo>
                      <a:pt x="709" y="943"/>
                      <a:pt x="880" y="943"/>
                      <a:pt x="1051" y="943"/>
                    </a:cubicBezTo>
                    <a:cubicBezTo>
                      <a:pt x="1065" y="943"/>
                      <a:pt x="1078" y="943"/>
                      <a:pt x="1092" y="943"/>
                    </a:cubicBezTo>
                    <a:cubicBezTo>
                      <a:pt x="1098" y="943"/>
                      <a:pt x="1104" y="943"/>
                      <a:pt x="1109" y="943"/>
                    </a:cubicBezTo>
                    <a:cubicBezTo>
                      <a:pt x="1130" y="943"/>
                      <a:pt x="1143" y="958"/>
                      <a:pt x="1143" y="980"/>
                    </a:cubicBezTo>
                    <a:cubicBezTo>
                      <a:pt x="1143" y="1069"/>
                      <a:pt x="1143" y="1158"/>
                      <a:pt x="1143" y="1247"/>
                    </a:cubicBezTo>
                    <a:cubicBezTo>
                      <a:pt x="1143" y="1272"/>
                      <a:pt x="1143" y="1297"/>
                      <a:pt x="1143" y="1322"/>
                    </a:cubicBezTo>
                    <a:cubicBezTo>
                      <a:pt x="1143" y="1326"/>
                      <a:pt x="1143" y="1329"/>
                      <a:pt x="1143" y="1333"/>
                    </a:cubicBezTo>
                    <a:cubicBezTo>
                      <a:pt x="1209" y="1333"/>
                      <a:pt x="1274" y="1333"/>
                      <a:pt x="1340" y="1333"/>
                    </a:cubicBezTo>
                    <a:close/>
                    <a:moveTo>
                      <a:pt x="1509" y="919"/>
                    </a:moveTo>
                    <a:cubicBezTo>
                      <a:pt x="1510" y="906"/>
                      <a:pt x="1507" y="893"/>
                      <a:pt x="1501" y="882"/>
                    </a:cubicBezTo>
                    <a:cubicBezTo>
                      <a:pt x="1492" y="864"/>
                      <a:pt x="1484" y="846"/>
                      <a:pt x="1475" y="828"/>
                    </a:cubicBezTo>
                    <a:cubicBezTo>
                      <a:pt x="1448" y="773"/>
                      <a:pt x="1421" y="717"/>
                      <a:pt x="1394" y="661"/>
                    </a:cubicBezTo>
                    <a:cubicBezTo>
                      <a:pt x="1365" y="601"/>
                      <a:pt x="1335" y="540"/>
                      <a:pt x="1306" y="480"/>
                    </a:cubicBezTo>
                    <a:cubicBezTo>
                      <a:pt x="1289" y="445"/>
                      <a:pt x="1272" y="410"/>
                      <a:pt x="1256" y="375"/>
                    </a:cubicBezTo>
                    <a:cubicBezTo>
                      <a:pt x="1249" y="361"/>
                      <a:pt x="1239" y="351"/>
                      <a:pt x="1227" y="343"/>
                    </a:cubicBezTo>
                    <a:cubicBezTo>
                      <a:pt x="1193" y="319"/>
                      <a:pt x="1160" y="296"/>
                      <a:pt x="1126" y="272"/>
                    </a:cubicBezTo>
                    <a:cubicBezTo>
                      <a:pt x="1071" y="233"/>
                      <a:pt x="1015" y="194"/>
                      <a:pt x="960" y="155"/>
                    </a:cubicBezTo>
                    <a:cubicBezTo>
                      <a:pt x="912" y="121"/>
                      <a:pt x="865" y="87"/>
                      <a:pt x="817" y="54"/>
                    </a:cubicBezTo>
                    <a:cubicBezTo>
                      <a:pt x="791" y="36"/>
                      <a:pt x="765" y="36"/>
                      <a:pt x="739" y="54"/>
                    </a:cubicBezTo>
                    <a:cubicBezTo>
                      <a:pt x="719" y="67"/>
                      <a:pt x="701" y="81"/>
                      <a:pt x="682" y="94"/>
                    </a:cubicBezTo>
                    <a:cubicBezTo>
                      <a:pt x="633" y="128"/>
                      <a:pt x="585" y="162"/>
                      <a:pt x="536" y="196"/>
                    </a:cubicBezTo>
                    <a:cubicBezTo>
                      <a:pt x="467" y="245"/>
                      <a:pt x="398" y="293"/>
                      <a:pt x="329" y="342"/>
                    </a:cubicBezTo>
                    <a:cubicBezTo>
                      <a:pt x="317" y="350"/>
                      <a:pt x="307" y="361"/>
                      <a:pt x="300" y="375"/>
                    </a:cubicBezTo>
                    <a:cubicBezTo>
                      <a:pt x="278" y="420"/>
                      <a:pt x="256" y="465"/>
                      <a:pt x="234" y="510"/>
                    </a:cubicBezTo>
                    <a:cubicBezTo>
                      <a:pt x="202" y="578"/>
                      <a:pt x="169" y="645"/>
                      <a:pt x="136" y="712"/>
                    </a:cubicBezTo>
                    <a:cubicBezTo>
                      <a:pt x="109" y="769"/>
                      <a:pt x="82" y="825"/>
                      <a:pt x="55" y="881"/>
                    </a:cubicBezTo>
                    <a:cubicBezTo>
                      <a:pt x="42" y="907"/>
                      <a:pt x="42" y="932"/>
                      <a:pt x="55" y="958"/>
                    </a:cubicBezTo>
                    <a:cubicBezTo>
                      <a:pt x="68" y="983"/>
                      <a:pt x="89" y="997"/>
                      <a:pt x="116" y="997"/>
                    </a:cubicBezTo>
                    <a:cubicBezTo>
                      <a:pt x="142" y="997"/>
                      <a:pt x="164" y="984"/>
                      <a:pt x="177" y="957"/>
                    </a:cubicBezTo>
                    <a:cubicBezTo>
                      <a:pt x="198" y="914"/>
                      <a:pt x="219" y="871"/>
                      <a:pt x="240" y="828"/>
                    </a:cubicBezTo>
                    <a:cubicBezTo>
                      <a:pt x="260" y="786"/>
                      <a:pt x="280" y="745"/>
                      <a:pt x="300" y="704"/>
                    </a:cubicBezTo>
                    <a:cubicBezTo>
                      <a:pt x="335" y="631"/>
                      <a:pt x="371" y="558"/>
                      <a:pt x="406" y="485"/>
                    </a:cubicBezTo>
                    <a:cubicBezTo>
                      <a:pt x="409" y="478"/>
                      <a:pt x="412" y="469"/>
                      <a:pt x="418" y="465"/>
                    </a:cubicBezTo>
                    <a:cubicBezTo>
                      <a:pt x="457" y="436"/>
                      <a:pt x="497" y="409"/>
                      <a:pt x="536" y="381"/>
                    </a:cubicBezTo>
                    <a:cubicBezTo>
                      <a:pt x="574" y="354"/>
                      <a:pt x="612" y="327"/>
                      <a:pt x="650" y="301"/>
                    </a:cubicBezTo>
                    <a:cubicBezTo>
                      <a:pt x="692" y="272"/>
                      <a:pt x="733" y="243"/>
                      <a:pt x="774" y="214"/>
                    </a:cubicBezTo>
                    <a:cubicBezTo>
                      <a:pt x="776" y="212"/>
                      <a:pt x="779" y="213"/>
                      <a:pt x="781" y="214"/>
                    </a:cubicBezTo>
                    <a:cubicBezTo>
                      <a:pt x="789" y="219"/>
                      <a:pt x="797" y="224"/>
                      <a:pt x="805" y="230"/>
                    </a:cubicBezTo>
                    <a:cubicBezTo>
                      <a:pt x="841" y="256"/>
                      <a:pt x="877" y="281"/>
                      <a:pt x="914" y="307"/>
                    </a:cubicBezTo>
                    <a:cubicBezTo>
                      <a:pt x="951" y="333"/>
                      <a:pt x="989" y="360"/>
                      <a:pt x="1026" y="386"/>
                    </a:cubicBezTo>
                    <a:cubicBezTo>
                      <a:pt x="1064" y="412"/>
                      <a:pt x="1101" y="439"/>
                      <a:pt x="1138" y="465"/>
                    </a:cubicBezTo>
                    <a:cubicBezTo>
                      <a:pt x="1140" y="466"/>
                      <a:pt x="1141" y="468"/>
                      <a:pt x="1142" y="469"/>
                    </a:cubicBezTo>
                    <a:cubicBezTo>
                      <a:pt x="1164" y="515"/>
                      <a:pt x="1186" y="561"/>
                      <a:pt x="1208" y="606"/>
                    </a:cubicBezTo>
                    <a:cubicBezTo>
                      <a:pt x="1242" y="677"/>
                      <a:pt x="1277" y="748"/>
                      <a:pt x="1311" y="818"/>
                    </a:cubicBezTo>
                    <a:cubicBezTo>
                      <a:pt x="1323" y="844"/>
                      <a:pt x="1335" y="870"/>
                      <a:pt x="1348" y="895"/>
                    </a:cubicBezTo>
                    <a:cubicBezTo>
                      <a:pt x="1355" y="908"/>
                      <a:pt x="1359" y="923"/>
                      <a:pt x="1370" y="934"/>
                    </a:cubicBezTo>
                    <a:cubicBezTo>
                      <a:pt x="1370" y="934"/>
                      <a:pt x="1371" y="935"/>
                      <a:pt x="1371" y="936"/>
                    </a:cubicBezTo>
                    <a:cubicBezTo>
                      <a:pt x="1374" y="943"/>
                      <a:pt x="1375" y="951"/>
                      <a:pt x="1379" y="958"/>
                    </a:cubicBezTo>
                    <a:cubicBezTo>
                      <a:pt x="1392" y="984"/>
                      <a:pt x="1414" y="997"/>
                      <a:pt x="1441" y="997"/>
                    </a:cubicBezTo>
                    <a:cubicBezTo>
                      <a:pt x="1479" y="997"/>
                      <a:pt x="1509" y="962"/>
                      <a:pt x="1509" y="919"/>
                    </a:cubicBezTo>
                    <a:close/>
                    <a:moveTo>
                      <a:pt x="778" y="1368"/>
                    </a:moveTo>
                    <a:cubicBezTo>
                      <a:pt x="751" y="1368"/>
                      <a:pt x="723" y="1368"/>
                      <a:pt x="695" y="1368"/>
                    </a:cubicBezTo>
                    <a:cubicBezTo>
                      <a:pt x="562" y="1368"/>
                      <a:pt x="428" y="1368"/>
                      <a:pt x="295" y="1368"/>
                    </a:cubicBezTo>
                    <a:cubicBezTo>
                      <a:pt x="250" y="1368"/>
                      <a:pt x="206" y="1368"/>
                      <a:pt x="162" y="1368"/>
                    </a:cubicBezTo>
                    <a:cubicBezTo>
                      <a:pt x="140" y="1368"/>
                      <a:pt x="123" y="1391"/>
                      <a:pt x="125" y="1415"/>
                    </a:cubicBezTo>
                    <a:cubicBezTo>
                      <a:pt x="128" y="1437"/>
                      <a:pt x="143" y="1452"/>
                      <a:pt x="164" y="1452"/>
                    </a:cubicBezTo>
                    <a:cubicBezTo>
                      <a:pt x="573" y="1452"/>
                      <a:pt x="982" y="1452"/>
                      <a:pt x="1391" y="1452"/>
                    </a:cubicBezTo>
                    <a:cubicBezTo>
                      <a:pt x="1392" y="1452"/>
                      <a:pt x="1393" y="1452"/>
                      <a:pt x="1394" y="1452"/>
                    </a:cubicBezTo>
                    <a:cubicBezTo>
                      <a:pt x="1405" y="1452"/>
                      <a:pt x="1414" y="1447"/>
                      <a:pt x="1421" y="1438"/>
                    </a:cubicBezTo>
                    <a:cubicBezTo>
                      <a:pt x="1431" y="1425"/>
                      <a:pt x="1434" y="1410"/>
                      <a:pt x="1427" y="1394"/>
                    </a:cubicBezTo>
                    <a:cubicBezTo>
                      <a:pt x="1421" y="1377"/>
                      <a:pt x="1409" y="1368"/>
                      <a:pt x="1393" y="1368"/>
                    </a:cubicBezTo>
                    <a:cubicBezTo>
                      <a:pt x="1372" y="1368"/>
                      <a:pt x="1351" y="1368"/>
                      <a:pt x="1330" y="1368"/>
                    </a:cubicBezTo>
                    <a:cubicBezTo>
                      <a:pt x="1277" y="1368"/>
                      <a:pt x="1224" y="1368"/>
                      <a:pt x="1171" y="1368"/>
                    </a:cubicBezTo>
                    <a:cubicBezTo>
                      <a:pt x="1040" y="1368"/>
                      <a:pt x="909" y="1368"/>
                      <a:pt x="778" y="1368"/>
                    </a:cubicBezTo>
                    <a:close/>
                    <a:moveTo>
                      <a:pt x="478" y="978"/>
                    </a:moveTo>
                    <a:cubicBezTo>
                      <a:pt x="478" y="978"/>
                      <a:pt x="478" y="979"/>
                      <a:pt x="477" y="979"/>
                    </a:cubicBezTo>
                    <a:cubicBezTo>
                      <a:pt x="486" y="985"/>
                      <a:pt x="495" y="990"/>
                      <a:pt x="504" y="995"/>
                    </a:cubicBezTo>
                    <a:cubicBezTo>
                      <a:pt x="545" y="1022"/>
                      <a:pt x="587" y="1048"/>
                      <a:pt x="628" y="1075"/>
                    </a:cubicBezTo>
                    <a:cubicBezTo>
                      <a:pt x="677" y="1105"/>
                      <a:pt x="725" y="1136"/>
                      <a:pt x="773" y="1166"/>
                    </a:cubicBezTo>
                    <a:cubicBezTo>
                      <a:pt x="777" y="1169"/>
                      <a:pt x="779" y="1168"/>
                      <a:pt x="783" y="1166"/>
                    </a:cubicBezTo>
                    <a:cubicBezTo>
                      <a:pt x="800" y="1155"/>
                      <a:pt x="818" y="1144"/>
                      <a:pt x="835" y="1133"/>
                    </a:cubicBezTo>
                    <a:cubicBezTo>
                      <a:pt x="873" y="1110"/>
                      <a:pt x="911" y="1086"/>
                      <a:pt x="950" y="1063"/>
                    </a:cubicBezTo>
                    <a:cubicBezTo>
                      <a:pt x="990" y="1038"/>
                      <a:pt x="1031" y="1013"/>
                      <a:pt x="1071" y="988"/>
                    </a:cubicBezTo>
                    <a:cubicBezTo>
                      <a:pt x="1076" y="985"/>
                      <a:pt x="1080" y="982"/>
                      <a:pt x="1085" y="979"/>
                    </a:cubicBezTo>
                    <a:cubicBezTo>
                      <a:pt x="1085" y="978"/>
                      <a:pt x="1084" y="978"/>
                      <a:pt x="1084" y="978"/>
                    </a:cubicBezTo>
                    <a:cubicBezTo>
                      <a:pt x="882" y="978"/>
                      <a:pt x="680" y="978"/>
                      <a:pt x="478" y="978"/>
                    </a:cubicBezTo>
                    <a:close/>
                    <a:moveTo>
                      <a:pt x="444" y="998"/>
                    </a:moveTo>
                    <a:cubicBezTo>
                      <a:pt x="444" y="1000"/>
                      <a:pt x="444" y="1002"/>
                      <a:pt x="444" y="1003"/>
                    </a:cubicBezTo>
                    <a:cubicBezTo>
                      <a:pt x="444" y="1111"/>
                      <a:pt x="444" y="1219"/>
                      <a:pt x="444" y="1327"/>
                    </a:cubicBezTo>
                    <a:cubicBezTo>
                      <a:pt x="444" y="1333"/>
                      <a:pt x="446" y="1334"/>
                      <a:pt x="450" y="1334"/>
                    </a:cubicBezTo>
                    <a:cubicBezTo>
                      <a:pt x="468" y="1333"/>
                      <a:pt x="487" y="1334"/>
                      <a:pt x="505" y="1333"/>
                    </a:cubicBezTo>
                    <a:cubicBezTo>
                      <a:pt x="510" y="1333"/>
                      <a:pt x="514" y="1332"/>
                      <a:pt x="518" y="1330"/>
                    </a:cubicBezTo>
                    <a:cubicBezTo>
                      <a:pt x="532" y="1322"/>
                      <a:pt x="545" y="1313"/>
                      <a:pt x="559" y="1305"/>
                    </a:cubicBezTo>
                    <a:cubicBezTo>
                      <a:pt x="612" y="1272"/>
                      <a:pt x="665" y="1239"/>
                      <a:pt x="718" y="1206"/>
                    </a:cubicBezTo>
                    <a:cubicBezTo>
                      <a:pt x="727" y="1201"/>
                      <a:pt x="736" y="1195"/>
                      <a:pt x="746" y="1189"/>
                    </a:cubicBezTo>
                    <a:cubicBezTo>
                      <a:pt x="645" y="1125"/>
                      <a:pt x="545" y="1062"/>
                      <a:pt x="444" y="998"/>
                    </a:cubicBezTo>
                    <a:close/>
                    <a:moveTo>
                      <a:pt x="810" y="1189"/>
                    </a:moveTo>
                    <a:cubicBezTo>
                      <a:pt x="812" y="1191"/>
                      <a:pt x="814" y="1192"/>
                      <a:pt x="815" y="1193"/>
                    </a:cubicBezTo>
                    <a:cubicBezTo>
                      <a:pt x="840" y="1208"/>
                      <a:pt x="864" y="1224"/>
                      <a:pt x="888" y="1239"/>
                    </a:cubicBezTo>
                    <a:cubicBezTo>
                      <a:pt x="936" y="1269"/>
                      <a:pt x="984" y="1300"/>
                      <a:pt x="1032" y="1330"/>
                    </a:cubicBezTo>
                    <a:cubicBezTo>
                      <a:pt x="1035" y="1332"/>
                      <a:pt x="1040" y="1333"/>
                      <a:pt x="1043" y="1333"/>
                    </a:cubicBezTo>
                    <a:cubicBezTo>
                      <a:pt x="1064" y="1334"/>
                      <a:pt x="1085" y="1333"/>
                      <a:pt x="1105" y="1333"/>
                    </a:cubicBezTo>
                    <a:cubicBezTo>
                      <a:pt x="1107" y="1333"/>
                      <a:pt x="1109" y="1333"/>
                      <a:pt x="1111" y="1333"/>
                    </a:cubicBezTo>
                    <a:cubicBezTo>
                      <a:pt x="1111" y="1223"/>
                      <a:pt x="1111" y="1113"/>
                      <a:pt x="1111" y="1002"/>
                    </a:cubicBezTo>
                    <a:cubicBezTo>
                      <a:pt x="1010" y="1065"/>
                      <a:pt x="910" y="1127"/>
                      <a:pt x="810" y="1189"/>
                    </a:cubicBezTo>
                    <a:close/>
                    <a:moveTo>
                      <a:pt x="579" y="1332"/>
                    </a:moveTo>
                    <a:cubicBezTo>
                      <a:pt x="580" y="1332"/>
                      <a:pt x="580" y="1333"/>
                      <a:pt x="580" y="1333"/>
                    </a:cubicBezTo>
                    <a:cubicBezTo>
                      <a:pt x="710" y="1333"/>
                      <a:pt x="841" y="1333"/>
                      <a:pt x="972" y="1333"/>
                    </a:cubicBezTo>
                    <a:cubicBezTo>
                      <a:pt x="961" y="1325"/>
                      <a:pt x="949" y="1318"/>
                      <a:pt x="938" y="1311"/>
                    </a:cubicBezTo>
                    <a:cubicBezTo>
                      <a:pt x="887" y="1278"/>
                      <a:pt x="835" y="1245"/>
                      <a:pt x="784" y="1213"/>
                    </a:cubicBezTo>
                    <a:cubicBezTo>
                      <a:pt x="779" y="1210"/>
                      <a:pt x="776" y="1209"/>
                      <a:pt x="772" y="1212"/>
                    </a:cubicBezTo>
                    <a:cubicBezTo>
                      <a:pt x="713" y="1249"/>
                      <a:pt x="653" y="1286"/>
                      <a:pt x="594" y="1323"/>
                    </a:cubicBezTo>
                    <a:cubicBezTo>
                      <a:pt x="589" y="1326"/>
                      <a:pt x="584" y="1329"/>
                      <a:pt x="579" y="1332"/>
                    </a:cubicBezTo>
                    <a:close/>
                  </a:path>
                </a:pathLst>
              </a:custGeom>
              <a:solidFill>
                <a:schemeClr val="bg1"/>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5" name="Freeform 7"/>
              <p:cNvSpPr>
                <a:spLocks noEditPoints="1"/>
              </p:cNvSpPr>
              <p:nvPr/>
            </p:nvSpPr>
            <p:spPr bwMode="auto">
              <a:xfrm>
                <a:off x="3603628" y="2803529"/>
                <a:ext cx="2820989" cy="2709865"/>
              </a:xfrm>
              <a:custGeom>
                <a:avLst/>
                <a:gdLst>
                  <a:gd name="T0" fmla="*/ 1124 w 1124"/>
                  <a:gd name="T1" fmla="*/ 1080 h 1080"/>
                  <a:gd name="T2" fmla="*/ 927 w 1124"/>
                  <a:gd name="T3" fmla="*/ 1080 h 1080"/>
                  <a:gd name="T4" fmla="*/ 927 w 1124"/>
                  <a:gd name="T5" fmla="*/ 1069 h 1080"/>
                  <a:gd name="T6" fmla="*/ 927 w 1124"/>
                  <a:gd name="T7" fmla="*/ 994 h 1080"/>
                  <a:gd name="T8" fmla="*/ 927 w 1124"/>
                  <a:gd name="T9" fmla="*/ 727 h 1080"/>
                  <a:gd name="T10" fmla="*/ 893 w 1124"/>
                  <a:gd name="T11" fmla="*/ 690 h 1080"/>
                  <a:gd name="T12" fmla="*/ 876 w 1124"/>
                  <a:gd name="T13" fmla="*/ 690 h 1080"/>
                  <a:gd name="T14" fmla="*/ 835 w 1124"/>
                  <a:gd name="T15" fmla="*/ 690 h 1080"/>
                  <a:gd name="T16" fmla="*/ 322 w 1124"/>
                  <a:gd name="T17" fmla="*/ 690 h 1080"/>
                  <a:gd name="T18" fmla="*/ 231 w 1124"/>
                  <a:gd name="T19" fmla="*/ 690 h 1080"/>
                  <a:gd name="T20" fmla="*/ 197 w 1124"/>
                  <a:gd name="T21" fmla="*/ 728 h 1080"/>
                  <a:gd name="T22" fmla="*/ 197 w 1124"/>
                  <a:gd name="T23" fmla="*/ 903 h 1080"/>
                  <a:gd name="T24" fmla="*/ 197 w 1124"/>
                  <a:gd name="T25" fmla="*/ 1073 h 1080"/>
                  <a:gd name="T26" fmla="*/ 197 w 1124"/>
                  <a:gd name="T27" fmla="*/ 1080 h 1080"/>
                  <a:gd name="T28" fmla="*/ 0 w 1124"/>
                  <a:gd name="T29" fmla="*/ 1080 h 1080"/>
                  <a:gd name="T30" fmla="*/ 0 w 1124"/>
                  <a:gd name="T31" fmla="*/ 1073 h 1080"/>
                  <a:gd name="T32" fmla="*/ 0 w 1124"/>
                  <a:gd name="T33" fmla="*/ 704 h 1080"/>
                  <a:gd name="T34" fmla="*/ 2 w 1124"/>
                  <a:gd name="T35" fmla="*/ 692 h 1080"/>
                  <a:gd name="T36" fmla="*/ 95 w 1124"/>
                  <a:gd name="T37" fmla="*/ 502 h 1080"/>
                  <a:gd name="T38" fmla="*/ 166 w 1124"/>
                  <a:gd name="T39" fmla="*/ 355 h 1080"/>
                  <a:gd name="T40" fmla="*/ 221 w 1124"/>
                  <a:gd name="T41" fmla="*/ 242 h 1080"/>
                  <a:gd name="T42" fmla="*/ 227 w 1124"/>
                  <a:gd name="T43" fmla="*/ 235 h 1080"/>
                  <a:gd name="T44" fmla="*/ 371 w 1124"/>
                  <a:gd name="T45" fmla="*/ 133 h 1080"/>
                  <a:gd name="T46" fmla="*/ 503 w 1124"/>
                  <a:gd name="T47" fmla="*/ 40 h 1080"/>
                  <a:gd name="T48" fmla="*/ 557 w 1124"/>
                  <a:gd name="T49" fmla="*/ 2 h 1080"/>
                  <a:gd name="T50" fmla="*/ 566 w 1124"/>
                  <a:gd name="T51" fmla="*/ 2 h 1080"/>
                  <a:gd name="T52" fmla="*/ 613 w 1124"/>
                  <a:gd name="T53" fmla="*/ 35 h 1080"/>
                  <a:gd name="T54" fmla="*/ 719 w 1124"/>
                  <a:gd name="T55" fmla="*/ 109 h 1080"/>
                  <a:gd name="T56" fmla="*/ 790 w 1124"/>
                  <a:gd name="T57" fmla="*/ 160 h 1080"/>
                  <a:gd name="T58" fmla="*/ 876 w 1124"/>
                  <a:gd name="T59" fmla="*/ 220 h 1080"/>
                  <a:gd name="T60" fmla="*/ 898 w 1124"/>
                  <a:gd name="T61" fmla="*/ 236 h 1080"/>
                  <a:gd name="T62" fmla="*/ 908 w 1124"/>
                  <a:gd name="T63" fmla="*/ 253 h 1080"/>
                  <a:gd name="T64" fmla="*/ 992 w 1124"/>
                  <a:gd name="T65" fmla="*/ 427 h 1080"/>
                  <a:gd name="T66" fmla="*/ 1073 w 1124"/>
                  <a:gd name="T67" fmla="*/ 593 h 1080"/>
                  <a:gd name="T68" fmla="*/ 1121 w 1124"/>
                  <a:gd name="T69" fmla="*/ 692 h 1080"/>
                  <a:gd name="T70" fmla="*/ 1124 w 1124"/>
                  <a:gd name="T71" fmla="*/ 705 h 1080"/>
                  <a:gd name="T72" fmla="*/ 1124 w 1124"/>
                  <a:gd name="T73" fmla="*/ 930 h 1080"/>
                  <a:gd name="T74" fmla="*/ 1124 w 1124"/>
                  <a:gd name="T75" fmla="*/ 1072 h 1080"/>
                  <a:gd name="T76" fmla="*/ 1124 w 1124"/>
                  <a:gd name="T77" fmla="*/ 1080 h 1080"/>
                  <a:gd name="T78" fmla="*/ 561 w 1124"/>
                  <a:gd name="T79" fmla="*/ 241 h 1080"/>
                  <a:gd name="T80" fmla="*/ 561 w 1124"/>
                  <a:gd name="T81" fmla="*/ 241 h 1080"/>
                  <a:gd name="T82" fmla="*/ 406 w 1124"/>
                  <a:gd name="T83" fmla="*/ 241 h 1080"/>
                  <a:gd name="T84" fmla="*/ 373 w 1124"/>
                  <a:gd name="T85" fmla="*/ 278 h 1080"/>
                  <a:gd name="T86" fmla="*/ 373 w 1124"/>
                  <a:gd name="T87" fmla="*/ 567 h 1080"/>
                  <a:gd name="T88" fmla="*/ 404 w 1124"/>
                  <a:gd name="T89" fmla="*/ 603 h 1080"/>
                  <a:gd name="T90" fmla="*/ 474 w 1124"/>
                  <a:gd name="T91" fmla="*/ 603 h 1080"/>
                  <a:gd name="T92" fmla="*/ 717 w 1124"/>
                  <a:gd name="T93" fmla="*/ 603 h 1080"/>
                  <a:gd name="T94" fmla="*/ 751 w 1124"/>
                  <a:gd name="T95" fmla="*/ 566 h 1080"/>
                  <a:gd name="T96" fmla="*/ 751 w 1124"/>
                  <a:gd name="T97" fmla="*/ 277 h 1080"/>
                  <a:gd name="T98" fmla="*/ 719 w 1124"/>
                  <a:gd name="T99" fmla="*/ 241 h 1080"/>
                  <a:gd name="T100" fmla="*/ 561 w 1124"/>
                  <a:gd name="T101" fmla="*/ 24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4" h="1080">
                    <a:moveTo>
                      <a:pt x="1124" y="1080"/>
                    </a:moveTo>
                    <a:cubicBezTo>
                      <a:pt x="1058" y="1080"/>
                      <a:pt x="993" y="1080"/>
                      <a:pt x="927" y="1080"/>
                    </a:cubicBezTo>
                    <a:cubicBezTo>
                      <a:pt x="927" y="1076"/>
                      <a:pt x="927" y="1073"/>
                      <a:pt x="927" y="1069"/>
                    </a:cubicBezTo>
                    <a:cubicBezTo>
                      <a:pt x="927" y="1044"/>
                      <a:pt x="927" y="1019"/>
                      <a:pt x="927" y="994"/>
                    </a:cubicBezTo>
                    <a:cubicBezTo>
                      <a:pt x="927" y="905"/>
                      <a:pt x="927" y="816"/>
                      <a:pt x="927" y="727"/>
                    </a:cubicBezTo>
                    <a:cubicBezTo>
                      <a:pt x="927" y="705"/>
                      <a:pt x="914" y="690"/>
                      <a:pt x="893" y="690"/>
                    </a:cubicBezTo>
                    <a:cubicBezTo>
                      <a:pt x="888" y="690"/>
                      <a:pt x="882" y="690"/>
                      <a:pt x="876" y="690"/>
                    </a:cubicBezTo>
                    <a:cubicBezTo>
                      <a:pt x="862" y="690"/>
                      <a:pt x="849" y="690"/>
                      <a:pt x="835" y="690"/>
                    </a:cubicBezTo>
                    <a:cubicBezTo>
                      <a:pt x="664" y="690"/>
                      <a:pt x="493" y="690"/>
                      <a:pt x="322" y="690"/>
                    </a:cubicBezTo>
                    <a:cubicBezTo>
                      <a:pt x="291" y="690"/>
                      <a:pt x="261" y="690"/>
                      <a:pt x="231" y="690"/>
                    </a:cubicBezTo>
                    <a:cubicBezTo>
                      <a:pt x="209" y="690"/>
                      <a:pt x="197" y="704"/>
                      <a:pt x="197" y="728"/>
                    </a:cubicBezTo>
                    <a:cubicBezTo>
                      <a:pt x="197" y="786"/>
                      <a:pt x="197" y="845"/>
                      <a:pt x="197" y="903"/>
                    </a:cubicBezTo>
                    <a:cubicBezTo>
                      <a:pt x="197" y="960"/>
                      <a:pt x="197" y="1016"/>
                      <a:pt x="197" y="1073"/>
                    </a:cubicBezTo>
                    <a:cubicBezTo>
                      <a:pt x="197" y="1075"/>
                      <a:pt x="197" y="1077"/>
                      <a:pt x="197" y="1080"/>
                    </a:cubicBezTo>
                    <a:cubicBezTo>
                      <a:pt x="131" y="1080"/>
                      <a:pt x="66" y="1080"/>
                      <a:pt x="0" y="1080"/>
                    </a:cubicBezTo>
                    <a:cubicBezTo>
                      <a:pt x="0" y="1077"/>
                      <a:pt x="0" y="1075"/>
                      <a:pt x="0" y="1073"/>
                    </a:cubicBezTo>
                    <a:cubicBezTo>
                      <a:pt x="0" y="950"/>
                      <a:pt x="0" y="827"/>
                      <a:pt x="0" y="704"/>
                    </a:cubicBezTo>
                    <a:cubicBezTo>
                      <a:pt x="0" y="700"/>
                      <a:pt x="1" y="696"/>
                      <a:pt x="2" y="692"/>
                    </a:cubicBezTo>
                    <a:cubicBezTo>
                      <a:pt x="33" y="629"/>
                      <a:pt x="64" y="566"/>
                      <a:pt x="95" y="502"/>
                    </a:cubicBezTo>
                    <a:cubicBezTo>
                      <a:pt x="118" y="453"/>
                      <a:pt x="142" y="404"/>
                      <a:pt x="166" y="355"/>
                    </a:cubicBezTo>
                    <a:cubicBezTo>
                      <a:pt x="184" y="317"/>
                      <a:pt x="202" y="279"/>
                      <a:pt x="221" y="242"/>
                    </a:cubicBezTo>
                    <a:cubicBezTo>
                      <a:pt x="222" y="239"/>
                      <a:pt x="224" y="237"/>
                      <a:pt x="227" y="235"/>
                    </a:cubicBezTo>
                    <a:cubicBezTo>
                      <a:pt x="275" y="201"/>
                      <a:pt x="323" y="167"/>
                      <a:pt x="371" y="133"/>
                    </a:cubicBezTo>
                    <a:cubicBezTo>
                      <a:pt x="415" y="102"/>
                      <a:pt x="459" y="71"/>
                      <a:pt x="503" y="40"/>
                    </a:cubicBezTo>
                    <a:cubicBezTo>
                      <a:pt x="521" y="27"/>
                      <a:pt x="539" y="15"/>
                      <a:pt x="557" y="2"/>
                    </a:cubicBezTo>
                    <a:cubicBezTo>
                      <a:pt x="560" y="0"/>
                      <a:pt x="563" y="0"/>
                      <a:pt x="566" y="2"/>
                    </a:cubicBezTo>
                    <a:cubicBezTo>
                      <a:pt x="581" y="13"/>
                      <a:pt x="597" y="24"/>
                      <a:pt x="613" y="35"/>
                    </a:cubicBezTo>
                    <a:cubicBezTo>
                      <a:pt x="648" y="60"/>
                      <a:pt x="683" y="85"/>
                      <a:pt x="719" y="109"/>
                    </a:cubicBezTo>
                    <a:cubicBezTo>
                      <a:pt x="742" y="126"/>
                      <a:pt x="766" y="143"/>
                      <a:pt x="790" y="160"/>
                    </a:cubicBezTo>
                    <a:cubicBezTo>
                      <a:pt x="819" y="180"/>
                      <a:pt x="848" y="200"/>
                      <a:pt x="876" y="220"/>
                    </a:cubicBezTo>
                    <a:cubicBezTo>
                      <a:pt x="884" y="225"/>
                      <a:pt x="891" y="230"/>
                      <a:pt x="898" y="236"/>
                    </a:cubicBezTo>
                    <a:cubicBezTo>
                      <a:pt x="902" y="240"/>
                      <a:pt x="905" y="247"/>
                      <a:pt x="908" y="253"/>
                    </a:cubicBezTo>
                    <a:cubicBezTo>
                      <a:pt x="936" y="311"/>
                      <a:pt x="964" y="369"/>
                      <a:pt x="992" y="427"/>
                    </a:cubicBezTo>
                    <a:cubicBezTo>
                      <a:pt x="1019" y="482"/>
                      <a:pt x="1046" y="538"/>
                      <a:pt x="1073" y="593"/>
                    </a:cubicBezTo>
                    <a:cubicBezTo>
                      <a:pt x="1089" y="626"/>
                      <a:pt x="1105" y="659"/>
                      <a:pt x="1121" y="692"/>
                    </a:cubicBezTo>
                    <a:cubicBezTo>
                      <a:pt x="1123" y="696"/>
                      <a:pt x="1124" y="701"/>
                      <a:pt x="1124" y="705"/>
                    </a:cubicBezTo>
                    <a:cubicBezTo>
                      <a:pt x="1124" y="780"/>
                      <a:pt x="1124" y="855"/>
                      <a:pt x="1124" y="930"/>
                    </a:cubicBezTo>
                    <a:cubicBezTo>
                      <a:pt x="1124" y="977"/>
                      <a:pt x="1124" y="1024"/>
                      <a:pt x="1124" y="1072"/>
                    </a:cubicBezTo>
                    <a:cubicBezTo>
                      <a:pt x="1124" y="1074"/>
                      <a:pt x="1124" y="1077"/>
                      <a:pt x="1124" y="1080"/>
                    </a:cubicBezTo>
                    <a:close/>
                    <a:moveTo>
                      <a:pt x="561" y="241"/>
                    </a:moveTo>
                    <a:cubicBezTo>
                      <a:pt x="561" y="241"/>
                      <a:pt x="561" y="241"/>
                      <a:pt x="561" y="241"/>
                    </a:cubicBezTo>
                    <a:cubicBezTo>
                      <a:pt x="509" y="241"/>
                      <a:pt x="458" y="241"/>
                      <a:pt x="406" y="241"/>
                    </a:cubicBezTo>
                    <a:cubicBezTo>
                      <a:pt x="385" y="241"/>
                      <a:pt x="373" y="255"/>
                      <a:pt x="373" y="278"/>
                    </a:cubicBezTo>
                    <a:cubicBezTo>
                      <a:pt x="373" y="374"/>
                      <a:pt x="373" y="470"/>
                      <a:pt x="373" y="567"/>
                    </a:cubicBezTo>
                    <a:cubicBezTo>
                      <a:pt x="373" y="588"/>
                      <a:pt x="385" y="603"/>
                      <a:pt x="404" y="603"/>
                    </a:cubicBezTo>
                    <a:cubicBezTo>
                      <a:pt x="427" y="603"/>
                      <a:pt x="451" y="603"/>
                      <a:pt x="474" y="603"/>
                    </a:cubicBezTo>
                    <a:cubicBezTo>
                      <a:pt x="555" y="603"/>
                      <a:pt x="636" y="603"/>
                      <a:pt x="717" y="603"/>
                    </a:cubicBezTo>
                    <a:cubicBezTo>
                      <a:pt x="738" y="603"/>
                      <a:pt x="751" y="589"/>
                      <a:pt x="751" y="566"/>
                    </a:cubicBezTo>
                    <a:cubicBezTo>
                      <a:pt x="751" y="470"/>
                      <a:pt x="751" y="373"/>
                      <a:pt x="751" y="277"/>
                    </a:cubicBezTo>
                    <a:cubicBezTo>
                      <a:pt x="751" y="256"/>
                      <a:pt x="738" y="241"/>
                      <a:pt x="719" y="241"/>
                    </a:cubicBezTo>
                    <a:cubicBezTo>
                      <a:pt x="666" y="241"/>
                      <a:pt x="614" y="241"/>
                      <a:pt x="561" y="241"/>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6" name="Freeform 8"/>
              <p:cNvSpPr>
                <a:spLocks/>
              </p:cNvSpPr>
              <p:nvPr/>
            </p:nvSpPr>
            <p:spPr bwMode="auto">
              <a:xfrm>
                <a:off x="3165478" y="2259016"/>
                <a:ext cx="3686177" cy="2411415"/>
              </a:xfrm>
              <a:custGeom>
                <a:avLst/>
                <a:gdLst>
                  <a:gd name="T0" fmla="*/ 1467 w 1468"/>
                  <a:gd name="T1" fmla="*/ 883 h 961"/>
                  <a:gd name="T2" fmla="*/ 1399 w 1468"/>
                  <a:gd name="T3" fmla="*/ 961 h 961"/>
                  <a:gd name="T4" fmla="*/ 1337 w 1468"/>
                  <a:gd name="T5" fmla="*/ 922 h 961"/>
                  <a:gd name="T6" fmla="*/ 1329 w 1468"/>
                  <a:gd name="T7" fmla="*/ 900 h 961"/>
                  <a:gd name="T8" fmla="*/ 1328 w 1468"/>
                  <a:gd name="T9" fmla="*/ 898 h 961"/>
                  <a:gd name="T10" fmla="*/ 1306 w 1468"/>
                  <a:gd name="T11" fmla="*/ 859 h 961"/>
                  <a:gd name="T12" fmla="*/ 1269 w 1468"/>
                  <a:gd name="T13" fmla="*/ 782 h 961"/>
                  <a:gd name="T14" fmla="*/ 1166 w 1468"/>
                  <a:gd name="T15" fmla="*/ 570 h 961"/>
                  <a:gd name="T16" fmla="*/ 1100 w 1468"/>
                  <a:gd name="T17" fmla="*/ 433 h 961"/>
                  <a:gd name="T18" fmla="*/ 1096 w 1468"/>
                  <a:gd name="T19" fmla="*/ 429 h 961"/>
                  <a:gd name="T20" fmla="*/ 984 w 1468"/>
                  <a:gd name="T21" fmla="*/ 350 h 961"/>
                  <a:gd name="T22" fmla="*/ 872 w 1468"/>
                  <a:gd name="T23" fmla="*/ 271 h 961"/>
                  <a:gd name="T24" fmla="*/ 763 w 1468"/>
                  <a:gd name="T25" fmla="*/ 194 h 961"/>
                  <a:gd name="T26" fmla="*/ 739 w 1468"/>
                  <a:gd name="T27" fmla="*/ 178 h 961"/>
                  <a:gd name="T28" fmla="*/ 732 w 1468"/>
                  <a:gd name="T29" fmla="*/ 178 h 961"/>
                  <a:gd name="T30" fmla="*/ 608 w 1468"/>
                  <a:gd name="T31" fmla="*/ 265 h 961"/>
                  <a:gd name="T32" fmla="*/ 494 w 1468"/>
                  <a:gd name="T33" fmla="*/ 345 h 961"/>
                  <a:gd name="T34" fmla="*/ 376 w 1468"/>
                  <a:gd name="T35" fmla="*/ 429 h 961"/>
                  <a:gd name="T36" fmla="*/ 364 w 1468"/>
                  <a:gd name="T37" fmla="*/ 449 h 961"/>
                  <a:gd name="T38" fmla="*/ 258 w 1468"/>
                  <a:gd name="T39" fmla="*/ 668 h 961"/>
                  <a:gd name="T40" fmla="*/ 198 w 1468"/>
                  <a:gd name="T41" fmla="*/ 792 h 961"/>
                  <a:gd name="T42" fmla="*/ 135 w 1468"/>
                  <a:gd name="T43" fmla="*/ 921 h 961"/>
                  <a:gd name="T44" fmla="*/ 74 w 1468"/>
                  <a:gd name="T45" fmla="*/ 961 h 961"/>
                  <a:gd name="T46" fmla="*/ 13 w 1468"/>
                  <a:gd name="T47" fmla="*/ 922 h 961"/>
                  <a:gd name="T48" fmla="*/ 13 w 1468"/>
                  <a:gd name="T49" fmla="*/ 845 h 961"/>
                  <a:gd name="T50" fmla="*/ 94 w 1468"/>
                  <a:gd name="T51" fmla="*/ 676 h 961"/>
                  <a:gd name="T52" fmla="*/ 192 w 1468"/>
                  <a:gd name="T53" fmla="*/ 474 h 961"/>
                  <a:gd name="T54" fmla="*/ 258 w 1468"/>
                  <a:gd name="T55" fmla="*/ 339 h 961"/>
                  <a:gd name="T56" fmla="*/ 287 w 1468"/>
                  <a:gd name="T57" fmla="*/ 306 h 961"/>
                  <a:gd name="T58" fmla="*/ 494 w 1468"/>
                  <a:gd name="T59" fmla="*/ 160 h 961"/>
                  <a:gd name="T60" fmla="*/ 640 w 1468"/>
                  <a:gd name="T61" fmla="*/ 58 h 961"/>
                  <a:gd name="T62" fmla="*/ 697 w 1468"/>
                  <a:gd name="T63" fmla="*/ 18 h 961"/>
                  <a:gd name="T64" fmla="*/ 775 w 1468"/>
                  <a:gd name="T65" fmla="*/ 18 h 961"/>
                  <a:gd name="T66" fmla="*/ 918 w 1468"/>
                  <a:gd name="T67" fmla="*/ 119 h 961"/>
                  <a:gd name="T68" fmla="*/ 1084 w 1468"/>
                  <a:gd name="T69" fmla="*/ 236 h 961"/>
                  <a:gd name="T70" fmla="*/ 1185 w 1468"/>
                  <a:gd name="T71" fmla="*/ 307 h 961"/>
                  <a:gd name="T72" fmla="*/ 1214 w 1468"/>
                  <a:gd name="T73" fmla="*/ 339 h 961"/>
                  <a:gd name="T74" fmla="*/ 1264 w 1468"/>
                  <a:gd name="T75" fmla="*/ 444 h 961"/>
                  <a:gd name="T76" fmla="*/ 1352 w 1468"/>
                  <a:gd name="T77" fmla="*/ 625 h 961"/>
                  <a:gd name="T78" fmla="*/ 1433 w 1468"/>
                  <a:gd name="T79" fmla="*/ 792 h 961"/>
                  <a:gd name="T80" fmla="*/ 1459 w 1468"/>
                  <a:gd name="T81" fmla="*/ 846 h 961"/>
                  <a:gd name="T82" fmla="*/ 1467 w 1468"/>
                  <a:gd name="T83" fmla="*/ 88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8" h="961">
                    <a:moveTo>
                      <a:pt x="1467" y="883"/>
                    </a:moveTo>
                    <a:cubicBezTo>
                      <a:pt x="1467" y="926"/>
                      <a:pt x="1437" y="961"/>
                      <a:pt x="1399" y="961"/>
                    </a:cubicBezTo>
                    <a:cubicBezTo>
                      <a:pt x="1372" y="961"/>
                      <a:pt x="1350" y="948"/>
                      <a:pt x="1337" y="922"/>
                    </a:cubicBezTo>
                    <a:cubicBezTo>
                      <a:pt x="1333" y="915"/>
                      <a:pt x="1332" y="907"/>
                      <a:pt x="1329" y="900"/>
                    </a:cubicBezTo>
                    <a:cubicBezTo>
                      <a:pt x="1329" y="899"/>
                      <a:pt x="1328" y="898"/>
                      <a:pt x="1328" y="898"/>
                    </a:cubicBezTo>
                    <a:cubicBezTo>
                      <a:pt x="1317" y="887"/>
                      <a:pt x="1313" y="872"/>
                      <a:pt x="1306" y="859"/>
                    </a:cubicBezTo>
                    <a:cubicBezTo>
                      <a:pt x="1293" y="834"/>
                      <a:pt x="1281" y="808"/>
                      <a:pt x="1269" y="782"/>
                    </a:cubicBezTo>
                    <a:cubicBezTo>
                      <a:pt x="1235" y="712"/>
                      <a:pt x="1200" y="641"/>
                      <a:pt x="1166" y="570"/>
                    </a:cubicBezTo>
                    <a:cubicBezTo>
                      <a:pt x="1144" y="525"/>
                      <a:pt x="1122" y="479"/>
                      <a:pt x="1100" y="433"/>
                    </a:cubicBezTo>
                    <a:cubicBezTo>
                      <a:pt x="1099" y="432"/>
                      <a:pt x="1098" y="430"/>
                      <a:pt x="1096" y="429"/>
                    </a:cubicBezTo>
                    <a:cubicBezTo>
                      <a:pt x="1059" y="403"/>
                      <a:pt x="1022" y="376"/>
                      <a:pt x="984" y="350"/>
                    </a:cubicBezTo>
                    <a:cubicBezTo>
                      <a:pt x="947" y="324"/>
                      <a:pt x="909" y="297"/>
                      <a:pt x="872" y="271"/>
                    </a:cubicBezTo>
                    <a:cubicBezTo>
                      <a:pt x="835" y="245"/>
                      <a:pt x="799" y="220"/>
                      <a:pt x="763" y="194"/>
                    </a:cubicBezTo>
                    <a:cubicBezTo>
                      <a:pt x="755" y="188"/>
                      <a:pt x="747" y="183"/>
                      <a:pt x="739" y="178"/>
                    </a:cubicBezTo>
                    <a:cubicBezTo>
                      <a:pt x="737" y="177"/>
                      <a:pt x="734" y="176"/>
                      <a:pt x="732" y="178"/>
                    </a:cubicBezTo>
                    <a:cubicBezTo>
                      <a:pt x="691" y="207"/>
                      <a:pt x="650" y="236"/>
                      <a:pt x="608" y="265"/>
                    </a:cubicBezTo>
                    <a:cubicBezTo>
                      <a:pt x="570" y="291"/>
                      <a:pt x="532" y="318"/>
                      <a:pt x="494" y="345"/>
                    </a:cubicBezTo>
                    <a:cubicBezTo>
                      <a:pt x="455" y="373"/>
                      <a:pt x="415" y="400"/>
                      <a:pt x="376" y="429"/>
                    </a:cubicBezTo>
                    <a:cubicBezTo>
                      <a:pt x="370" y="433"/>
                      <a:pt x="367" y="442"/>
                      <a:pt x="364" y="449"/>
                    </a:cubicBezTo>
                    <a:cubicBezTo>
                      <a:pt x="329" y="522"/>
                      <a:pt x="293" y="595"/>
                      <a:pt x="258" y="668"/>
                    </a:cubicBezTo>
                    <a:cubicBezTo>
                      <a:pt x="238" y="709"/>
                      <a:pt x="218" y="750"/>
                      <a:pt x="198" y="792"/>
                    </a:cubicBezTo>
                    <a:cubicBezTo>
                      <a:pt x="177" y="835"/>
                      <a:pt x="156" y="878"/>
                      <a:pt x="135" y="921"/>
                    </a:cubicBezTo>
                    <a:cubicBezTo>
                      <a:pt x="122" y="948"/>
                      <a:pt x="100" y="961"/>
                      <a:pt x="74" y="961"/>
                    </a:cubicBezTo>
                    <a:cubicBezTo>
                      <a:pt x="47" y="961"/>
                      <a:pt x="26" y="947"/>
                      <a:pt x="13" y="922"/>
                    </a:cubicBezTo>
                    <a:cubicBezTo>
                      <a:pt x="0" y="896"/>
                      <a:pt x="0" y="871"/>
                      <a:pt x="13" y="845"/>
                    </a:cubicBezTo>
                    <a:cubicBezTo>
                      <a:pt x="40" y="789"/>
                      <a:pt x="67" y="733"/>
                      <a:pt x="94" y="676"/>
                    </a:cubicBezTo>
                    <a:cubicBezTo>
                      <a:pt x="127" y="609"/>
                      <a:pt x="160" y="542"/>
                      <a:pt x="192" y="474"/>
                    </a:cubicBezTo>
                    <a:cubicBezTo>
                      <a:pt x="214" y="429"/>
                      <a:pt x="236" y="384"/>
                      <a:pt x="258" y="339"/>
                    </a:cubicBezTo>
                    <a:cubicBezTo>
                      <a:pt x="265" y="325"/>
                      <a:pt x="275" y="314"/>
                      <a:pt x="287" y="306"/>
                    </a:cubicBezTo>
                    <a:cubicBezTo>
                      <a:pt x="356" y="257"/>
                      <a:pt x="425" y="209"/>
                      <a:pt x="494" y="160"/>
                    </a:cubicBezTo>
                    <a:cubicBezTo>
                      <a:pt x="543" y="126"/>
                      <a:pt x="591" y="92"/>
                      <a:pt x="640" y="58"/>
                    </a:cubicBezTo>
                    <a:cubicBezTo>
                      <a:pt x="659" y="45"/>
                      <a:pt x="677" y="31"/>
                      <a:pt x="697" y="18"/>
                    </a:cubicBezTo>
                    <a:cubicBezTo>
                      <a:pt x="723" y="0"/>
                      <a:pt x="749" y="0"/>
                      <a:pt x="775" y="18"/>
                    </a:cubicBezTo>
                    <a:cubicBezTo>
                      <a:pt x="823" y="51"/>
                      <a:pt x="870" y="85"/>
                      <a:pt x="918" y="119"/>
                    </a:cubicBezTo>
                    <a:cubicBezTo>
                      <a:pt x="973" y="158"/>
                      <a:pt x="1029" y="197"/>
                      <a:pt x="1084" y="236"/>
                    </a:cubicBezTo>
                    <a:cubicBezTo>
                      <a:pt x="1118" y="260"/>
                      <a:pt x="1151" y="283"/>
                      <a:pt x="1185" y="307"/>
                    </a:cubicBezTo>
                    <a:cubicBezTo>
                      <a:pt x="1197" y="315"/>
                      <a:pt x="1207" y="325"/>
                      <a:pt x="1214" y="339"/>
                    </a:cubicBezTo>
                    <a:cubicBezTo>
                      <a:pt x="1230" y="374"/>
                      <a:pt x="1247" y="409"/>
                      <a:pt x="1264" y="444"/>
                    </a:cubicBezTo>
                    <a:cubicBezTo>
                      <a:pt x="1293" y="504"/>
                      <a:pt x="1323" y="565"/>
                      <a:pt x="1352" y="625"/>
                    </a:cubicBezTo>
                    <a:cubicBezTo>
                      <a:pt x="1379" y="681"/>
                      <a:pt x="1406" y="737"/>
                      <a:pt x="1433" y="792"/>
                    </a:cubicBezTo>
                    <a:cubicBezTo>
                      <a:pt x="1442" y="810"/>
                      <a:pt x="1450" y="828"/>
                      <a:pt x="1459" y="846"/>
                    </a:cubicBezTo>
                    <a:cubicBezTo>
                      <a:pt x="1465" y="857"/>
                      <a:pt x="1468" y="870"/>
                      <a:pt x="1467" y="88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7" name="Freeform 9"/>
              <p:cNvSpPr>
                <a:spLocks/>
              </p:cNvSpPr>
              <p:nvPr/>
            </p:nvSpPr>
            <p:spPr bwMode="auto">
              <a:xfrm>
                <a:off x="3370265" y="5600707"/>
                <a:ext cx="3289302" cy="211138"/>
              </a:xfrm>
              <a:custGeom>
                <a:avLst/>
                <a:gdLst>
                  <a:gd name="T0" fmla="*/ 655 w 1311"/>
                  <a:gd name="T1" fmla="*/ 0 h 84"/>
                  <a:gd name="T2" fmla="*/ 1048 w 1311"/>
                  <a:gd name="T3" fmla="*/ 0 h 84"/>
                  <a:gd name="T4" fmla="*/ 1207 w 1311"/>
                  <a:gd name="T5" fmla="*/ 0 h 84"/>
                  <a:gd name="T6" fmla="*/ 1270 w 1311"/>
                  <a:gd name="T7" fmla="*/ 0 h 84"/>
                  <a:gd name="T8" fmla="*/ 1304 w 1311"/>
                  <a:gd name="T9" fmla="*/ 26 h 84"/>
                  <a:gd name="T10" fmla="*/ 1298 w 1311"/>
                  <a:gd name="T11" fmla="*/ 70 h 84"/>
                  <a:gd name="T12" fmla="*/ 1271 w 1311"/>
                  <a:gd name="T13" fmla="*/ 84 h 84"/>
                  <a:gd name="T14" fmla="*/ 1268 w 1311"/>
                  <a:gd name="T15" fmla="*/ 84 h 84"/>
                  <a:gd name="T16" fmla="*/ 41 w 1311"/>
                  <a:gd name="T17" fmla="*/ 84 h 84"/>
                  <a:gd name="T18" fmla="*/ 2 w 1311"/>
                  <a:gd name="T19" fmla="*/ 47 h 84"/>
                  <a:gd name="T20" fmla="*/ 39 w 1311"/>
                  <a:gd name="T21" fmla="*/ 0 h 84"/>
                  <a:gd name="T22" fmla="*/ 172 w 1311"/>
                  <a:gd name="T23" fmla="*/ 0 h 84"/>
                  <a:gd name="T24" fmla="*/ 572 w 1311"/>
                  <a:gd name="T25" fmla="*/ 0 h 84"/>
                  <a:gd name="T26" fmla="*/ 655 w 131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1" h="84">
                    <a:moveTo>
                      <a:pt x="655" y="0"/>
                    </a:moveTo>
                    <a:cubicBezTo>
                      <a:pt x="786" y="0"/>
                      <a:pt x="917" y="0"/>
                      <a:pt x="1048" y="0"/>
                    </a:cubicBezTo>
                    <a:cubicBezTo>
                      <a:pt x="1101" y="0"/>
                      <a:pt x="1154" y="0"/>
                      <a:pt x="1207" y="0"/>
                    </a:cubicBezTo>
                    <a:cubicBezTo>
                      <a:pt x="1228" y="0"/>
                      <a:pt x="1249" y="0"/>
                      <a:pt x="1270" y="0"/>
                    </a:cubicBezTo>
                    <a:cubicBezTo>
                      <a:pt x="1286" y="0"/>
                      <a:pt x="1298" y="9"/>
                      <a:pt x="1304" y="26"/>
                    </a:cubicBezTo>
                    <a:cubicBezTo>
                      <a:pt x="1311" y="42"/>
                      <a:pt x="1308" y="57"/>
                      <a:pt x="1298" y="70"/>
                    </a:cubicBezTo>
                    <a:cubicBezTo>
                      <a:pt x="1291" y="79"/>
                      <a:pt x="1282" y="84"/>
                      <a:pt x="1271" y="84"/>
                    </a:cubicBezTo>
                    <a:cubicBezTo>
                      <a:pt x="1270" y="84"/>
                      <a:pt x="1269" y="84"/>
                      <a:pt x="1268" y="84"/>
                    </a:cubicBezTo>
                    <a:cubicBezTo>
                      <a:pt x="859" y="84"/>
                      <a:pt x="450" y="84"/>
                      <a:pt x="41" y="84"/>
                    </a:cubicBezTo>
                    <a:cubicBezTo>
                      <a:pt x="20" y="84"/>
                      <a:pt x="5" y="69"/>
                      <a:pt x="2" y="47"/>
                    </a:cubicBezTo>
                    <a:cubicBezTo>
                      <a:pt x="0" y="23"/>
                      <a:pt x="17" y="0"/>
                      <a:pt x="39" y="0"/>
                    </a:cubicBezTo>
                    <a:cubicBezTo>
                      <a:pt x="83" y="0"/>
                      <a:pt x="127" y="0"/>
                      <a:pt x="172" y="0"/>
                    </a:cubicBezTo>
                    <a:cubicBezTo>
                      <a:pt x="305" y="0"/>
                      <a:pt x="439" y="0"/>
                      <a:pt x="572" y="0"/>
                    </a:cubicBezTo>
                    <a:cubicBezTo>
                      <a:pt x="600" y="0"/>
                      <a:pt x="628" y="0"/>
                      <a:pt x="655"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8" name="Freeform 10"/>
              <p:cNvSpPr>
                <a:spLocks/>
              </p:cNvSpPr>
              <p:nvPr/>
            </p:nvSpPr>
            <p:spPr bwMode="auto">
              <a:xfrm>
                <a:off x="4257678" y="4622806"/>
                <a:ext cx="1527176" cy="477838"/>
              </a:xfrm>
              <a:custGeom>
                <a:avLst/>
                <a:gdLst>
                  <a:gd name="T0" fmla="*/ 1 w 608"/>
                  <a:gd name="T1" fmla="*/ 0 h 191"/>
                  <a:gd name="T2" fmla="*/ 607 w 608"/>
                  <a:gd name="T3" fmla="*/ 0 h 191"/>
                  <a:gd name="T4" fmla="*/ 608 w 608"/>
                  <a:gd name="T5" fmla="*/ 1 h 191"/>
                  <a:gd name="T6" fmla="*/ 594 w 608"/>
                  <a:gd name="T7" fmla="*/ 10 h 191"/>
                  <a:gd name="T8" fmla="*/ 473 w 608"/>
                  <a:gd name="T9" fmla="*/ 85 h 191"/>
                  <a:gd name="T10" fmla="*/ 358 w 608"/>
                  <a:gd name="T11" fmla="*/ 155 h 191"/>
                  <a:gd name="T12" fmla="*/ 306 w 608"/>
                  <a:gd name="T13" fmla="*/ 188 h 191"/>
                  <a:gd name="T14" fmla="*/ 296 w 608"/>
                  <a:gd name="T15" fmla="*/ 188 h 191"/>
                  <a:gd name="T16" fmla="*/ 151 w 608"/>
                  <a:gd name="T17" fmla="*/ 97 h 191"/>
                  <a:gd name="T18" fmla="*/ 27 w 608"/>
                  <a:gd name="T19" fmla="*/ 17 h 191"/>
                  <a:gd name="T20" fmla="*/ 0 w 608"/>
                  <a:gd name="T21" fmla="*/ 1 h 191"/>
                  <a:gd name="T22" fmla="*/ 1 w 608"/>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8" h="191">
                    <a:moveTo>
                      <a:pt x="1" y="0"/>
                    </a:moveTo>
                    <a:cubicBezTo>
                      <a:pt x="203" y="0"/>
                      <a:pt x="405" y="0"/>
                      <a:pt x="607" y="0"/>
                    </a:cubicBezTo>
                    <a:cubicBezTo>
                      <a:pt x="607" y="0"/>
                      <a:pt x="608" y="0"/>
                      <a:pt x="608" y="1"/>
                    </a:cubicBezTo>
                    <a:cubicBezTo>
                      <a:pt x="603" y="4"/>
                      <a:pt x="599" y="7"/>
                      <a:pt x="594" y="10"/>
                    </a:cubicBezTo>
                    <a:cubicBezTo>
                      <a:pt x="554" y="35"/>
                      <a:pt x="513" y="60"/>
                      <a:pt x="473" y="85"/>
                    </a:cubicBezTo>
                    <a:cubicBezTo>
                      <a:pt x="434" y="108"/>
                      <a:pt x="396" y="132"/>
                      <a:pt x="358" y="155"/>
                    </a:cubicBezTo>
                    <a:cubicBezTo>
                      <a:pt x="341" y="166"/>
                      <a:pt x="323" y="177"/>
                      <a:pt x="306" y="188"/>
                    </a:cubicBezTo>
                    <a:cubicBezTo>
                      <a:pt x="302" y="190"/>
                      <a:pt x="300" y="191"/>
                      <a:pt x="296" y="188"/>
                    </a:cubicBezTo>
                    <a:cubicBezTo>
                      <a:pt x="248" y="158"/>
                      <a:pt x="200" y="127"/>
                      <a:pt x="151" y="97"/>
                    </a:cubicBezTo>
                    <a:cubicBezTo>
                      <a:pt x="110" y="70"/>
                      <a:pt x="68" y="44"/>
                      <a:pt x="27" y="17"/>
                    </a:cubicBezTo>
                    <a:cubicBezTo>
                      <a:pt x="18" y="12"/>
                      <a:pt x="9" y="7"/>
                      <a:pt x="0" y="1"/>
                    </a:cubicBezTo>
                    <a:cubicBezTo>
                      <a:pt x="1" y="1"/>
                      <a:pt x="1" y="0"/>
                      <a:pt x="1"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9" name="Freeform 11"/>
              <p:cNvSpPr>
                <a:spLocks/>
              </p:cNvSpPr>
              <p:nvPr/>
            </p:nvSpPr>
            <p:spPr bwMode="auto">
              <a:xfrm>
                <a:off x="4175128" y="4672018"/>
                <a:ext cx="758825" cy="842963"/>
              </a:xfrm>
              <a:custGeom>
                <a:avLst/>
                <a:gdLst>
                  <a:gd name="T0" fmla="*/ 0 w 302"/>
                  <a:gd name="T1" fmla="*/ 0 h 336"/>
                  <a:gd name="T2" fmla="*/ 302 w 302"/>
                  <a:gd name="T3" fmla="*/ 191 h 336"/>
                  <a:gd name="T4" fmla="*/ 274 w 302"/>
                  <a:gd name="T5" fmla="*/ 208 h 336"/>
                  <a:gd name="T6" fmla="*/ 115 w 302"/>
                  <a:gd name="T7" fmla="*/ 307 h 336"/>
                  <a:gd name="T8" fmla="*/ 74 w 302"/>
                  <a:gd name="T9" fmla="*/ 332 h 336"/>
                  <a:gd name="T10" fmla="*/ 61 w 302"/>
                  <a:gd name="T11" fmla="*/ 335 h 336"/>
                  <a:gd name="T12" fmla="*/ 6 w 302"/>
                  <a:gd name="T13" fmla="*/ 336 h 336"/>
                  <a:gd name="T14" fmla="*/ 0 w 302"/>
                  <a:gd name="T15" fmla="*/ 329 h 336"/>
                  <a:gd name="T16" fmla="*/ 0 w 302"/>
                  <a:gd name="T17" fmla="*/ 5 h 336"/>
                  <a:gd name="T18" fmla="*/ 0 w 302"/>
                  <a:gd name="T1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36">
                    <a:moveTo>
                      <a:pt x="0" y="0"/>
                    </a:moveTo>
                    <a:cubicBezTo>
                      <a:pt x="101" y="64"/>
                      <a:pt x="201" y="127"/>
                      <a:pt x="302" y="191"/>
                    </a:cubicBezTo>
                    <a:cubicBezTo>
                      <a:pt x="292" y="197"/>
                      <a:pt x="283" y="203"/>
                      <a:pt x="274" y="208"/>
                    </a:cubicBezTo>
                    <a:cubicBezTo>
                      <a:pt x="221" y="241"/>
                      <a:pt x="168" y="274"/>
                      <a:pt x="115" y="307"/>
                    </a:cubicBezTo>
                    <a:cubicBezTo>
                      <a:pt x="101" y="315"/>
                      <a:pt x="88" y="324"/>
                      <a:pt x="74" y="332"/>
                    </a:cubicBezTo>
                    <a:cubicBezTo>
                      <a:pt x="70" y="334"/>
                      <a:pt x="66" y="335"/>
                      <a:pt x="61" y="335"/>
                    </a:cubicBezTo>
                    <a:cubicBezTo>
                      <a:pt x="43" y="336"/>
                      <a:pt x="24" y="335"/>
                      <a:pt x="6" y="336"/>
                    </a:cubicBezTo>
                    <a:cubicBezTo>
                      <a:pt x="2" y="336"/>
                      <a:pt x="0" y="335"/>
                      <a:pt x="0" y="329"/>
                    </a:cubicBezTo>
                    <a:cubicBezTo>
                      <a:pt x="0" y="221"/>
                      <a:pt x="0" y="113"/>
                      <a:pt x="0" y="5"/>
                    </a:cubicBezTo>
                    <a:cubicBezTo>
                      <a:pt x="0" y="4"/>
                      <a:pt x="0"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0" name="Freeform 12"/>
              <p:cNvSpPr>
                <a:spLocks/>
              </p:cNvSpPr>
              <p:nvPr/>
            </p:nvSpPr>
            <p:spPr bwMode="auto">
              <a:xfrm>
                <a:off x="5094291" y="4681543"/>
                <a:ext cx="755650" cy="833438"/>
              </a:xfrm>
              <a:custGeom>
                <a:avLst/>
                <a:gdLst>
                  <a:gd name="T0" fmla="*/ 0 w 301"/>
                  <a:gd name="T1" fmla="*/ 187 h 332"/>
                  <a:gd name="T2" fmla="*/ 301 w 301"/>
                  <a:gd name="T3" fmla="*/ 0 h 332"/>
                  <a:gd name="T4" fmla="*/ 301 w 301"/>
                  <a:gd name="T5" fmla="*/ 331 h 332"/>
                  <a:gd name="T6" fmla="*/ 295 w 301"/>
                  <a:gd name="T7" fmla="*/ 331 h 332"/>
                  <a:gd name="T8" fmla="*/ 233 w 301"/>
                  <a:gd name="T9" fmla="*/ 331 h 332"/>
                  <a:gd name="T10" fmla="*/ 222 w 301"/>
                  <a:gd name="T11" fmla="*/ 328 h 332"/>
                  <a:gd name="T12" fmla="*/ 78 w 301"/>
                  <a:gd name="T13" fmla="*/ 237 h 332"/>
                  <a:gd name="T14" fmla="*/ 5 w 301"/>
                  <a:gd name="T15" fmla="*/ 191 h 332"/>
                  <a:gd name="T16" fmla="*/ 0 w 301"/>
                  <a:gd name="T17"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332">
                    <a:moveTo>
                      <a:pt x="0" y="187"/>
                    </a:moveTo>
                    <a:cubicBezTo>
                      <a:pt x="100" y="125"/>
                      <a:pt x="200" y="63"/>
                      <a:pt x="301" y="0"/>
                    </a:cubicBezTo>
                    <a:cubicBezTo>
                      <a:pt x="301" y="111"/>
                      <a:pt x="301" y="221"/>
                      <a:pt x="301" y="331"/>
                    </a:cubicBezTo>
                    <a:cubicBezTo>
                      <a:pt x="299" y="331"/>
                      <a:pt x="297" y="331"/>
                      <a:pt x="295" y="331"/>
                    </a:cubicBezTo>
                    <a:cubicBezTo>
                      <a:pt x="275" y="331"/>
                      <a:pt x="254" y="332"/>
                      <a:pt x="233" y="331"/>
                    </a:cubicBezTo>
                    <a:cubicBezTo>
                      <a:pt x="230" y="331"/>
                      <a:pt x="225" y="330"/>
                      <a:pt x="222" y="328"/>
                    </a:cubicBezTo>
                    <a:cubicBezTo>
                      <a:pt x="174" y="298"/>
                      <a:pt x="126" y="267"/>
                      <a:pt x="78" y="237"/>
                    </a:cubicBezTo>
                    <a:cubicBezTo>
                      <a:pt x="54" y="222"/>
                      <a:pt x="30" y="206"/>
                      <a:pt x="5" y="191"/>
                    </a:cubicBezTo>
                    <a:cubicBezTo>
                      <a:pt x="4" y="190"/>
                      <a:pt x="2" y="189"/>
                      <a:pt x="0" y="187"/>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1" name="Freeform 13"/>
              <p:cNvSpPr>
                <a:spLocks/>
              </p:cNvSpPr>
              <p:nvPr/>
            </p:nvSpPr>
            <p:spPr bwMode="auto">
              <a:xfrm>
                <a:off x="4514853" y="5202244"/>
                <a:ext cx="985838" cy="311150"/>
              </a:xfrm>
              <a:custGeom>
                <a:avLst/>
                <a:gdLst>
                  <a:gd name="T0" fmla="*/ 0 w 393"/>
                  <a:gd name="T1" fmla="*/ 123 h 124"/>
                  <a:gd name="T2" fmla="*/ 15 w 393"/>
                  <a:gd name="T3" fmla="*/ 114 h 124"/>
                  <a:gd name="T4" fmla="*/ 193 w 393"/>
                  <a:gd name="T5" fmla="*/ 3 h 124"/>
                  <a:gd name="T6" fmla="*/ 205 w 393"/>
                  <a:gd name="T7" fmla="*/ 4 h 124"/>
                  <a:gd name="T8" fmla="*/ 359 w 393"/>
                  <a:gd name="T9" fmla="*/ 102 h 124"/>
                  <a:gd name="T10" fmla="*/ 393 w 393"/>
                  <a:gd name="T11" fmla="*/ 124 h 124"/>
                  <a:gd name="T12" fmla="*/ 1 w 393"/>
                  <a:gd name="T13" fmla="*/ 124 h 124"/>
                  <a:gd name="T14" fmla="*/ 0 w 393"/>
                  <a:gd name="T15" fmla="*/ 12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 h="124">
                    <a:moveTo>
                      <a:pt x="0" y="123"/>
                    </a:moveTo>
                    <a:cubicBezTo>
                      <a:pt x="5" y="120"/>
                      <a:pt x="10" y="117"/>
                      <a:pt x="15" y="114"/>
                    </a:cubicBezTo>
                    <a:cubicBezTo>
                      <a:pt x="74" y="77"/>
                      <a:pt x="134" y="40"/>
                      <a:pt x="193" y="3"/>
                    </a:cubicBezTo>
                    <a:cubicBezTo>
                      <a:pt x="197" y="0"/>
                      <a:pt x="200" y="1"/>
                      <a:pt x="205" y="4"/>
                    </a:cubicBezTo>
                    <a:cubicBezTo>
                      <a:pt x="256" y="36"/>
                      <a:pt x="308" y="69"/>
                      <a:pt x="359" y="102"/>
                    </a:cubicBezTo>
                    <a:cubicBezTo>
                      <a:pt x="370" y="109"/>
                      <a:pt x="382" y="116"/>
                      <a:pt x="393" y="124"/>
                    </a:cubicBezTo>
                    <a:cubicBezTo>
                      <a:pt x="262" y="124"/>
                      <a:pt x="131" y="124"/>
                      <a:pt x="1" y="124"/>
                    </a:cubicBezTo>
                    <a:cubicBezTo>
                      <a:pt x="1" y="124"/>
                      <a:pt x="1" y="123"/>
                      <a:pt x="0" y="12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2" name="Freeform 14"/>
              <p:cNvSpPr>
                <a:spLocks noEditPoints="1"/>
              </p:cNvSpPr>
              <p:nvPr/>
            </p:nvSpPr>
            <p:spPr bwMode="auto">
              <a:xfrm>
                <a:off x="4538666" y="3406779"/>
                <a:ext cx="949325" cy="909638"/>
              </a:xfrm>
              <a:custGeom>
                <a:avLst/>
                <a:gdLst>
                  <a:gd name="T0" fmla="*/ 188 w 378"/>
                  <a:gd name="T1" fmla="*/ 0 h 362"/>
                  <a:gd name="T2" fmla="*/ 346 w 378"/>
                  <a:gd name="T3" fmla="*/ 0 h 362"/>
                  <a:gd name="T4" fmla="*/ 378 w 378"/>
                  <a:gd name="T5" fmla="*/ 36 h 362"/>
                  <a:gd name="T6" fmla="*/ 378 w 378"/>
                  <a:gd name="T7" fmla="*/ 325 h 362"/>
                  <a:gd name="T8" fmla="*/ 344 w 378"/>
                  <a:gd name="T9" fmla="*/ 362 h 362"/>
                  <a:gd name="T10" fmla="*/ 101 w 378"/>
                  <a:gd name="T11" fmla="*/ 362 h 362"/>
                  <a:gd name="T12" fmla="*/ 31 w 378"/>
                  <a:gd name="T13" fmla="*/ 362 h 362"/>
                  <a:gd name="T14" fmla="*/ 0 w 378"/>
                  <a:gd name="T15" fmla="*/ 326 h 362"/>
                  <a:gd name="T16" fmla="*/ 0 w 378"/>
                  <a:gd name="T17" fmla="*/ 37 h 362"/>
                  <a:gd name="T18" fmla="*/ 33 w 378"/>
                  <a:gd name="T19" fmla="*/ 0 h 362"/>
                  <a:gd name="T20" fmla="*/ 188 w 378"/>
                  <a:gd name="T21" fmla="*/ 0 h 362"/>
                  <a:gd name="T22" fmla="*/ 188 w 378"/>
                  <a:gd name="T23" fmla="*/ 0 h 362"/>
                  <a:gd name="T24" fmla="*/ 346 w 378"/>
                  <a:gd name="T25" fmla="*/ 327 h 362"/>
                  <a:gd name="T26" fmla="*/ 346 w 378"/>
                  <a:gd name="T27" fmla="*/ 35 h 362"/>
                  <a:gd name="T28" fmla="*/ 31 w 378"/>
                  <a:gd name="T29" fmla="*/ 35 h 362"/>
                  <a:gd name="T30" fmla="*/ 31 w 378"/>
                  <a:gd name="T31" fmla="*/ 327 h 362"/>
                  <a:gd name="T32" fmla="*/ 346 w 378"/>
                  <a:gd name="T33" fmla="*/ 32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8" h="362">
                    <a:moveTo>
                      <a:pt x="188" y="0"/>
                    </a:moveTo>
                    <a:cubicBezTo>
                      <a:pt x="241" y="0"/>
                      <a:pt x="293" y="0"/>
                      <a:pt x="346" y="0"/>
                    </a:cubicBezTo>
                    <a:cubicBezTo>
                      <a:pt x="365" y="0"/>
                      <a:pt x="378" y="15"/>
                      <a:pt x="378" y="36"/>
                    </a:cubicBezTo>
                    <a:cubicBezTo>
                      <a:pt x="378" y="132"/>
                      <a:pt x="378" y="229"/>
                      <a:pt x="378" y="325"/>
                    </a:cubicBezTo>
                    <a:cubicBezTo>
                      <a:pt x="378" y="348"/>
                      <a:pt x="365" y="362"/>
                      <a:pt x="344" y="362"/>
                    </a:cubicBezTo>
                    <a:cubicBezTo>
                      <a:pt x="263" y="362"/>
                      <a:pt x="182" y="362"/>
                      <a:pt x="101" y="362"/>
                    </a:cubicBezTo>
                    <a:cubicBezTo>
                      <a:pt x="78" y="362"/>
                      <a:pt x="54" y="362"/>
                      <a:pt x="31" y="362"/>
                    </a:cubicBezTo>
                    <a:cubicBezTo>
                      <a:pt x="12" y="362"/>
                      <a:pt x="0" y="347"/>
                      <a:pt x="0" y="326"/>
                    </a:cubicBezTo>
                    <a:cubicBezTo>
                      <a:pt x="0" y="229"/>
                      <a:pt x="0" y="133"/>
                      <a:pt x="0" y="37"/>
                    </a:cubicBezTo>
                    <a:cubicBezTo>
                      <a:pt x="0" y="14"/>
                      <a:pt x="12" y="0"/>
                      <a:pt x="33" y="0"/>
                    </a:cubicBezTo>
                    <a:cubicBezTo>
                      <a:pt x="85" y="0"/>
                      <a:pt x="136" y="0"/>
                      <a:pt x="188" y="0"/>
                    </a:cubicBezTo>
                    <a:cubicBezTo>
                      <a:pt x="188" y="0"/>
                      <a:pt x="188" y="0"/>
                      <a:pt x="188" y="0"/>
                    </a:cubicBezTo>
                    <a:close/>
                    <a:moveTo>
                      <a:pt x="346" y="327"/>
                    </a:moveTo>
                    <a:cubicBezTo>
                      <a:pt x="346" y="229"/>
                      <a:pt x="346" y="133"/>
                      <a:pt x="346" y="35"/>
                    </a:cubicBezTo>
                    <a:cubicBezTo>
                      <a:pt x="241" y="35"/>
                      <a:pt x="136" y="35"/>
                      <a:pt x="31" y="35"/>
                    </a:cubicBezTo>
                    <a:cubicBezTo>
                      <a:pt x="31" y="133"/>
                      <a:pt x="31" y="230"/>
                      <a:pt x="31" y="327"/>
                    </a:cubicBezTo>
                    <a:cubicBezTo>
                      <a:pt x="136" y="327"/>
                      <a:pt x="241" y="327"/>
                      <a:pt x="346" y="3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3" name="Freeform 15"/>
              <p:cNvSpPr>
                <a:spLocks/>
              </p:cNvSpPr>
              <p:nvPr/>
            </p:nvSpPr>
            <p:spPr bwMode="auto">
              <a:xfrm>
                <a:off x="4616453" y="3495679"/>
                <a:ext cx="790575" cy="731838"/>
              </a:xfrm>
              <a:custGeom>
                <a:avLst/>
                <a:gdLst>
                  <a:gd name="T0" fmla="*/ 315 w 315"/>
                  <a:gd name="T1" fmla="*/ 292 h 292"/>
                  <a:gd name="T2" fmla="*/ 0 w 315"/>
                  <a:gd name="T3" fmla="*/ 292 h 292"/>
                  <a:gd name="T4" fmla="*/ 0 w 315"/>
                  <a:gd name="T5" fmla="*/ 0 h 292"/>
                  <a:gd name="T6" fmla="*/ 315 w 315"/>
                  <a:gd name="T7" fmla="*/ 0 h 292"/>
                  <a:gd name="T8" fmla="*/ 315 w 315"/>
                  <a:gd name="T9" fmla="*/ 292 h 292"/>
                </a:gdLst>
                <a:ahLst/>
                <a:cxnLst>
                  <a:cxn ang="0">
                    <a:pos x="T0" y="T1"/>
                  </a:cxn>
                  <a:cxn ang="0">
                    <a:pos x="T2" y="T3"/>
                  </a:cxn>
                  <a:cxn ang="0">
                    <a:pos x="T4" y="T5"/>
                  </a:cxn>
                  <a:cxn ang="0">
                    <a:pos x="T6" y="T7"/>
                  </a:cxn>
                  <a:cxn ang="0">
                    <a:pos x="T8" y="T9"/>
                  </a:cxn>
                </a:cxnLst>
                <a:rect l="0" t="0" r="r" b="b"/>
                <a:pathLst>
                  <a:path w="315" h="292">
                    <a:moveTo>
                      <a:pt x="315" y="292"/>
                    </a:moveTo>
                    <a:cubicBezTo>
                      <a:pt x="210" y="292"/>
                      <a:pt x="105" y="292"/>
                      <a:pt x="0" y="292"/>
                    </a:cubicBezTo>
                    <a:cubicBezTo>
                      <a:pt x="0" y="195"/>
                      <a:pt x="0" y="98"/>
                      <a:pt x="0" y="0"/>
                    </a:cubicBezTo>
                    <a:cubicBezTo>
                      <a:pt x="105" y="0"/>
                      <a:pt x="210" y="0"/>
                      <a:pt x="315" y="0"/>
                    </a:cubicBezTo>
                    <a:cubicBezTo>
                      <a:pt x="315" y="98"/>
                      <a:pt x="315" y="194"/>
                      <a:pt x="315" y="292"/>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
        <p:nvSpPr>
          <p:cNvPr id="52" name="Freeform 51"/>
          <p:cNvSpPr/>
          <p:nvPr/>
        </p:nvSpPr>
        <p:spPr>
          <a:xfrm>
            <a:off x="2665506" y="4310845"/>
            <a:ext cx="1745122" cy="1692966"/>
          </a:xfrm>
          <a:custGeom>
            <a:avLst/>
            <a:gdLst>
              <a:gd name="connsiteX0" fmla="*/ 0 w 1969487"/>
              <a:gd name="connsiteY0" fmla="*/ 171039 h 1710394"/>
              <a:gd name="connsiteX1" fmla="*/ 171039 w 1969487"/>
              <a:gd name="connsiteY1" fmla="*/ 0 h 1710394"/>
              <a:gd name="connsiteX2" fmla="*/ 1798448 w 1969487"/>
              <a:gd name="connsiteY2" fmla="*/ 0 h 1710394"/>
              <a:gd name="connsiteX3" fmla="*/ 1969487 w 1969487"/>
              <a:gd name="connsiteY3" fmla="*/ 171039 h 1710394"/>
              <a:gd name="connsiteX4" fmla="*/ 1969487 w 1969487"/>
              <a:gd name="connsiteY4" fmla="*/ 1539355 h 1710394"/>
              <a:gd name="connsiteX5" fmla="*/ 1798448 w 1969487"/>
              <a:gd name="connsiteY5" fmla="*/ 1710394 h 1710394"/>
              <a:gd name="connsiteX6" fmla="*/ 171039 w 1969487"/>
              <a:gd name="connsiteY6" fmla="*/ 1710394 h 1710394"/>
              <a:gd name="connsiteX7" fmla="*/ 0 w 1969487"/>
              <a:gd name="connsiteY7" fmla="*/ 1539355 h 1710394"/>
              <a:gd name="connsiteX8" fmla="*/ 0 w 1969487"/>
              <a:gd name="connsiteY8" fmla="*/ 171039 h 171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87" h="1710394">
                <a:moveTo>
                  <a:pt x="0" y="171039"/>
                </a:moveTo>
                <a:cubicBezTo>
                  <a:pt x="0" y="76577"/>
                  <a:pt x="76577" y="0"/>
                  <a:pt x="171039" y="0"/>
                </a:cubicBezTo>
                <a:lnTo>
                  <a:pt x="1798448" y="0"/>
                </a:lnTo>
                <a:cubicBezTo>
                  <a:pt x="1892910" y="0"/>
                  <a:pt x="1969487" y="76577"/>
                  <a:pt x="1969487" y="171039"/>
                </a:cubicBezTo>
                <a:lnTo>
                  <a:pt x="1969487" y="1539355"/>
                </a:lnTo>
                <a:cubicBezTo>
                  <a:pt x="1969487" y="1633817"/>
                  <a:pt x="1892910" y="1710394"/>
                  <a:pt x="1798448" y="1710394"/>
                </a:cubicBezTo>
                <a:lnTo>
                  <a:pt x="171039" y="1710394"/>
                </a:lnTo>
                <a:cubicBezTo>
                  <a:pt x="76577" y="1710394"/>
                  <a:pt x="0" y="1633817"/>
                  <a:pt x="0" y="1539355"/>
                </a:cubicBezTo>
                <a:lnTo>
                  <a:pt x="0" y="171039"/>
                </a:lnTo>
                <a:close/>
              </a:path>
            </a:pathLst>
          </a:custGeom>
          <a:solidFill>
            <a:srgbClr val="4F6736">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056" tIns="111056" rIns="111056" bIns="111056" numCol="1" spcCol="1270" anchor="t" anchorCtr="0">
            <a:noAutofit/>
          </a:bodyPr>
          <a:lstStyle/>
          <a:p>
            <a:pPr marL="225425" marR="0" lvl="0" indent="-173038"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Air</a:t>
            </a: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Surfaces</a:t>
            </a: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Equipment </a:t>
            </a:r>
            <a:endParaRPr lang="en-US" sz="1600" b="1" dirty="0">
              <a:solidFill>
                <a:prstClr val="black"/>
              </a:solidFill>
              <a:latin typeface="Century Gothic" panose="020B0502020202020204" pitchFamily="34" charset="0"/>
            </a:endParaRP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Soil/manure</a:t>
            </a: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Wild animals</a:t>
            </a:r>
          </a:p>
        </p:txBody>
      </p:sp>
      <p:grpSp>
        <p:nvGrpSpPr>
          <p:cNvPr id="86" name="Group 85"/>
          <p:cNvGrpSpPr/>
          <p:nvPr/>
        </p:nvGrpSpPr>
        <p:grpSpPr>
          <a:xfrm>
            <a:off x="4809520" y="2111872"/>
            <a:ext cx="1745122" cy="1970500"/>
            <a:chOff x="6196681" y="3369651"/>
            <a:chExt cx="2326829" cy="2627333"/>
          </a:xfrm>
        </p:grpSpPr>
        <p:sp>
          <p:nvSpPr>
            <p:cNvPr id="80" name="Freeform 79"/>
            <p:cNvSpPr/>
            <p:nvPr/>
          </p:nvSpPr>
          <p:spPr>
            <a:xfrm>
              <a:off x="6196681" y="336965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B5108"/>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a:solidFill>
                    <a:prstClr val="white"/>
                  </a:solidFill>
                  <a:latin typeface="Century Gothic" panose="020B0502020202020204" pitchFamily="34" charset="0"/>
                </a:rPr>
                <a:t>Food and Water</a:t>
              </a:r>
            </a:p>
          </p:txBody>
        </p:sp>
        <p:grpSp>
          <p:nvGrpSpPr>
            <p:cNvPr id="72" name="Group 71"/>
            <p:cNvGrpSpPr/>
            <p:nvPr/>
          </p:nvGrpSpPr>
          <p:grpSpPr>
            <a:xfrm>
              <a:off x="6588532" y="4271471"/>
              <a:ext cx="1678765" cy="1554480"/>
              <a:chOff x="6588532" y="4162287"/>
              <a:chExt cx="1678765" cy="1554480"/>
            </a:xfrm>
          </p:grpSpPr>
          <p:sp>
            <p:nvSpPr>
              <p:cNvPr id="26" name="Freeform 19"/>
              <p:cNvSpPr>
                <a:spLocks noChangeAspect="1" noEditPoints="1"/>
              </p:cNvSpPr>
              <p:nvPr/>
            </p:nvSpPr>
            <p:spPr bwMode="auto">
              <a:xfrm>
                <a:off x="6588532" y="4162287"/>
                <a:ext cx="701307" cy="1554480"/>
              </a:xfrm>
              <a:custGeom>
                <a:avLst/>
                <a:gdLst>
                  <a:gd name="T0" fmla="*/ 169 w 844"/>
                  <a:gd name="T1" fmla="*/ 1870 h 1871"/>
                  <a:gd name="T2" fmla="*/ 0 w 844"/>
                  <a:gd name="T3" fmla="*/ 1697 h 1871"/>
                  <a:gd name="T4" fmla="*/ 4 w 844"/>
                  <a:gd name="T5" fmla="*/ 817 h 1871"/>
                  <a:gd name="T6" fmla="*/ 129 w 844"/>
                  <a:gd name="T7" fmla="*/ 372 h 1871"/>
                  <a:gd name="T8" fmla="*/ 171 w 844"/>
                  <a:gd name="T9" fmla="*/ 260 h 1871"/>
                  <a:gd name="T10" fmla="*/ 116 w 844"/>
                  <a:gd name="T11" fmla="*/ 185 h 1871"/>
                  <a:gd name="T12" fmla="*/ 125 w 844"/>
                  <a:gd name="T13" fmla="*/ 48 h 1871"/>
                  <a:gd name="T14" fmla="*/ 190 w 844"/>
                  <a:gd name="T15" fmla="*/ 1 h 1871"/>
                  <a:gd name="T16" fmla="*/ 711 w 844"/>
                  <a:gd name="T17" fmla="*/ 36 h 1871"/>
                  <a:gd name="T18" fmla="*/ 727 w 844"/>
                  <a:gd name="T19" fmla="*/ 195 h 1871"/>
                  <a:gd name="T20" fmla="*/ 664 w 844"/>
                  <a:gd name="T21" fmla="*/ 262 h 1871"/>
                  <a:gd name="T22" fmla="*/ 667 w 844"/>
                  <a:gd name="T23" fmla="*/ 287 h 1871"/>
                  <a:gd name="T24" fmla="*/ 837 w 844"/>
                  <a:gd name="T25" fmla="*/ 797 h 1871"/>
                  <a:gd name="T26" fmla="*/ 844 w 844"/>
                  <a:gd name="T27" fmla="*/ 1359 h 1871"/>
                  <a:gd name="T28" fmla="*/ 725 w 844"/>
                  <a:gd name="T29" fmla="*/ 1863 h 1871"/>
                  <a:gd name="T30" fmla="*/ 421 w 844"/>
                  <a:gd name="T31" fmla="*/ 1870 h 1871"/>
                  <a:gd name="T32" fmla="*/ 59 w 844"/>
                  <a:gd name="T33" fmla="*/ 1282 h 1871"/>
                  <a:gd name="T34" fmla="*/ 63 w 844"/>
                  <a:gd name="T35" fmla="*/ 1725 h 1871"/>
                  <a:gd name="T36" fmla="*/ 123 w 844"/>
                  <a:gd name="T37" fmla="*/ 1803 h 1871"/>
                  <a:gd name="T38" fmla="*/ 343 w 844"/>
                  <a:gd name="T39" fmla="*/ 1811 h 1871"/>
                  <a:gd name="T40" fmla="*/ 749 w 844"/>
                  <a:gd name="T41" fmla="*/ 1781 h 1871"/>
                  <a:gd name="T42" fmla="*/ 779 w 844"/>
                  <a:gd name="T43" fmla="*/ 1734 h 1871"/>
                  <a:gd name="T44" fmla="*/ 784 w 844"/>
                  <a:gd name="T45" fmla="*/ 944 h 1871"/>
                  <a:gd name="T46" fmla="*/ 746 w 844"/>
                  <a:gd name="T47" fmla="*/ 632 h 1871"/>
                  <a:gd name="T48" fmla="*/ 579 w 844"/>
                  <a:gd name="T49" fmla="*/ 265 h 1871"/>
                  <a:gd name="T50" fmla="*/ 249 w 844"/>
                  <a:gd name="T51" fmla="*/ 273 h 1871"/>
                  <a:gd name="T52" fmla="*/ 59 w 844"/>
                  <a:gd name="T53" fmla="*/ 947 h 1871"/>
                  <a:gd name="T54" fmla="*/ 423 w 844"/>
                  <a:gd name="T55" fmla="*/ 61 h 1871"/>
                  <a:gd name="T56" fmla="*/ 176 w 844"/>
                  <a:gd name="T57" fmla="*/ 83 h 1871"/>
                  <a:gd name="T58" fmla="*/ 193 w 844"/>
                  <a:gd name="T59" fmla="*/ 202 h 1871"/>
                  <a:gd name="T60" fmla="*/ 559 w 844"/>
                  <a:gd name="T61" fmla="*/ 205 h 1871"/>
                  <a:gd name="T62" fmla="*/ 668 w 844"/>
                  <a:gd name="T63" fmla="*/ 182 h 1871"/>
                  <a:gd name="T64" fmla="*/ 666 w 844"/>
                  <a:gd name="T65" fmla="*/ 76 h 1871"/>
                  <a:gd name="T66" fmla="*/ 423 w 844"/>
                  <a:gd name="T67" fmla="*/ 61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4" h="1871">
                    <a:moveTo>
                      <a:pt x="421" y="1870"/>
                    </a:moveTo>
                    <a:cubicBezTo>
                      <a:pt x="337" y="1870"/>
                      <a:pt x="253" y="1871"/>
                      <a:pt x="169" y="1870"/>
                    </a:cubicBezTo>
                    <a:cubicBezTo>
                      <a:pt x="89" y="1869"/>
                      <a:pt x="21" y="1814"/>
                      <a:pt x="3" y="1736"/>
                    </a:cubicBezTo>
                    <a:cubicBezTo>
                      <a:pt x="0" y="1724"/>
                      <a:pt x="0" y="1710"/>
                      <a:pt x="0" y="1697"/>
                    </a:cubicBezTo>
                    <a:cubicBezTo>
                      <a:pt x="0" y="1446"/>
                      <a:pt x="0" y="1194"/>
                      <a:pt x="0" y="943"/>
                    </a:cubicBezTo>
                    <a:cubicBezTo>
                      <a:pt x="1" y="901"/>
                      <a:pt x="0" y="859"/>
                      <a:pt x="4" y="817"/>
                    </a:cubicBezTo>
                    <a:cubicBezTo>
                      <a:pt x="8" y="777"/>
                      <a:pt x="15" y="737"/>
                      <a:pt x="23" y="697"/>
                    </a:cubicBezTo>
                    <a:cubicBezTo>
                      <a:pt x="45" y="585"/>
                      <a:pt x="79" y="476"/>
                      <a:pt x="129" y="372"/>
                    </a:cubicBezTo>
                    <a:cubicBezTo>
                      <a:pt x="145" y="340"/>
                      <a:pt x="162" y="309"/>
                      <a:pt x="178" y="278"/>
                    </a:cubicBezTo>
                    <a:cubicBezTo>
                      <a:pt x="185" y="266"/>
                      <a:pt x="184" y="265"/>
                      <a:pt x="171" y="260"/>
                    </a:cubicBezTo>
                    <a:cubicBezTo>
                      <a:pt x="156" y="254"/>
                      <a:pt x="143" y="244"/>
                      <a:pt x="133" y="232"/>
                    </a:cubicBezTo>
                    <a:cubicBezTo>
                      <a:pt x="121" y="218"/>
                      <a:pt x="117" y="202"/>
                      <a:pt x="116" y="185"/>
                    </a:cubicBezTo>
                    <a:cubicBezTo>
                      <a:pt x="116" y="146"/>
                      <a:pt x="116" y="106"/>
                      <a:pt x="116" y="67"/>
                    </a:cubicBezTo>
                    <a:cubicBezTo>
                      <a:pt x="116" y="60"/>
                      <a:pt x="122" y="54"/>
                      <a:pt x="125" y="48"/>
                    </a:cubicBezTo>
                    <a:cubicBezTo>
                      <a:pt x="136" y="24"/>
                      <a:pt x="159" y="12"/>
                      <a:pt x="182" y="2"/>
                    </a:cubicBezTo>
                    <a:cubicBezTo>
                      <a:pt x="184" y="1"/>
                      <a:pt x="188" y="1"/>
                      <a:pt x="190" y="1"/>
                    </a:cubicBezTo>
                    <a:cubicBezTo>
                      <a:pt x="345" y="1"/>
                      <a:pt x="499" y="0"/>
                      <a:pt x="653" y="2"/>
                    </a:cubicBezTo>
                    <a:cubicBezTo>
                      <a:pt x="677" y="2"/>
                      <a:pt x="697" y="17"/>
                      <a:pt x="711" y="36"/>
                    </a:cubicBezTo>
                    <a:cubicBezTo>
                      <a:pt x="723" y="51"/>
                      <a:pt x="729" y="66"/>
                      <a:pt x="728" y="86"/>
                    </a:cubicBezTo>
                    <a:cubicBezTo>
                      <a:pt x="726" y="122"/>
                      <a:pt x="728" y="159"/>
                      <a:pt x="727" y="195"/>
                    </a:cubicBezTo>
                    <a:cubicBezTo>
                      <a:pt x="727" y="201"/>
                      <a:pt x="725" y="207"/>
                      <a:pt x="722" y="212"/>
                    </a:cubicBezTo>
                    <a:cubicBezTo>
                      <a:pt x="710" y="236"/>
                      <a:pt x="690" y="253"/>
                      <a:pt x="664" y="262"/>
                    </a:cubicBezTo>
                    <a:cubicBezTo>
                      <a:pt x="658" y="263"/>
                      <a:pt x="657" y="267"/>
                      <a:pt x="659" y="272"/>
                    </a:cubicBezTo>
                    <a:cubicBezTo>
                      <a:pt x="662" y="277"/>
                      <a:pt x="664" y="282"/>
                      <a:pt x="667" y="287"/>
                    </a:cubicBezTo>
                    <a:cubicBezTo>
                      <a:pt x="742" y="411"/>
                      <a:pt x="788" y="547"/>
                      <a:pt x="819" y="688"/>
                    </a:cubicBezTo>
                    <a:cubicBezTo>
                      <a:pt x="826" y="724"/>
                      <a:pt x="834" y="760"/>
                      <a:pt x="837" y="797"/>
                    </a:cubicBezTo>
                    <a:cubicBezTo>
                      <a:pt x="842" y="845"/>
                      <a:pt x="843" y="894"/>
                      <a:pt x="843" y="943"/>
                    </a:cubicBezTo>
                    <a:cubicBezTo>
                      <a:pt x="844" y="1082"/>
                      <a:pt x="844" y="1221"/>
                      <a:pt x="844" y="1359"/>
                    </a:cubicBezTo>
                    <a:cubicBezTo>
                      <a:pt x="844" y="1472"/>
                      <a:pt x="844" y="1584"/>
                      <a:pt x="843" y="1696"/>
                    </a:cubicBezTo>
                    <a:cubicBezTo>
                      <a:pt x="843" y="1774"/>
                      <a:pt x="797" y="1840"/>
                      <a:pt x="725" y="1863"/>
                    </a:cubicBezTo>
                    <a:cubicBezTo>
                      <a:pt x="709" y="1868"/>
                      <a:pt x="691" y="1870"/>
                      <a:pt x="674" y="1870"/>
                    </a:cubicBezTo>
                    <a:cubicBezTo>
                      <a:pt x="590" y="1871"/>
                      <a:pt x="506" y="1870"/>
                      <a:pt x="421" y="1870"/>
                    </a:cubicBezTo>
                    <a:close/>
                    <a:moveTo>
                      <a:pt x="59" y="1282"/>
                    </a:moveTo>
                    <a:cubicBezTo>
                      <a:pt x="59" y="1282"/>
                      <a:pt x="59" y="1282"/>
                      <a:pt x="59" y="1282"/>
                    </a:cubicBezTo>
                    <a:cubicBezTo>
                      <a:pt x="59" y="1364"/>
                      <a:pt x="59" y="1446"/>
                      <a:pt x="59" y="1528"/>
                    </a:cubicBezTo>
                    <a:cubicBezTo>
                      <a:pt x="60" y="1594"/>
                      <a:pt x="62" y="1659"/>
                      <a:pt x="63" y="1725"/>
                    </a:cubicBezTo>
                    <a:cubicBezTo>
                      <a:pt x="63" y="1737"/>
                      <a:pt x="66" y="1748"/>
                      <a:pt x="73" y="1758"/>
                    </a:cubicBezTo>
                    <a:cubicBezTo>
                      <a:pt x="86" y="1777"/>
                      <a:pt x="103" y="1791"/>
                      <a:pt x="123" y="1803"/>
                    </a:cubicBezTo>
                    <a:cubicBezTo>
                      <a:pt x="132" y="1809"/>
                      <a:pt x="141" y="1811"/>
                      <a:pt x="152" y="1811"/>
                    </a:cubicBezTo>
                    <a:cubicBezTo>
                      <a:pt x="215" y="1811"/>
                      <a:pt x="279" y="1811"/>
                      <a:pt x="343" y="1811"/>
                    </a:cubicBezTo>
                    <a:cubicBezTo>
                      <a:pt x="457" y="1811"/>
                      <a:pt x="571" y="1810"/>
                      <a:pt x="685" y="1809"/>
                    </a:cubicBezTo>
                    <a:cubicBezTo>
                      <a:pt x="710" y="1809"/>
                      <a:pt x="733" y="1802"/>
                      <a:pt x="749" y="1781"/>
                    </a:cubicBezTo>
                    <a:cubicBezTo>
                      <a:pt x="752" y="1777"/>
                      <a:pt x="756" y="1774"/>
                      <a:pt x="760" y="1771"/>
                    </a:cubicBezTo>
                    <a:cubicBezTo>
                      <a:pt x="771" y="1761"/>
                      <a:pt x="777" y="1748"/>
                      <a:pt x="779" y="1734"/>
                    </a:cubicBezTo>
                    <a:cubicBezTo>
                      <a:pt x="781" y="1705"/>
                      <a:pt x="784" y="1676"/>
                      <a:pt x="784" y="1647"/>
                    </a:cubicBezTo>
                    <a:cubicBezTo>
                      <a:pt x="785" y="1412"/>
                      <a:pt x="785" y="1178"/>
                      <a:pt x="784" y="944"/>
                    </a:cubicBezTo>
                    <a:cubicBezTo>
                      <a:pt x="784" y="894"/>
                      <a:pt x="784" y="844"/>
                      <a:pt x="777" y="795"/>
                    </a:cubicBezTo>
                    <a:cubicBezTo>
                      <a:pt x="770" y="740"/>
                      <a:pt x="759" y="686"/>
                      <a:pt x="746" y="632"/>
                    </a:cubicBezTo>
                    <a:cubicBezTo>
                      <a:pt x="713" y="505"/>
                      <a:pt x="666" y="384"/>
                      <a:pt x="594" y="273"/>
                    </a:cubicBezTo>
                    <a:cubicBezTo>
                      <a:pt x="590" y="267"/>
                      <a:pt x="586" y="265"/>
                      <a:pt x="579" y="265"/>
                    </a:cubicBezTo>
                    <a:cubicBezTo>
                      <a:pt x="474" y="265"/>
                      <a:pt x="369" y="265"/>
                      <a:pt x="265" y="265"/>
                    </a:cubicBezTo>
                    <a:cubicBezTo>
                      <a:pt x="258" y="265"/>
                      <a:pt x="253" y="267"/>
                      <a:pt x="249" y="273"/>
                    </a:cubicBezTo>
                    <a:cubicBezTo>
                      <a:pt x="200" y="349"/>
                      <a:pt x="162" y="431"/>
                      <a:pt x="132" y="516"/>
                    </a:cubicBezTo>
                    <a:cubicBezTo>
                      <a:pt x="84" y="655"/>
                      <a:pt x="56" y="798"/>
                      <a:pt x="59" y="947"/>
                    </a:cubicBezTo>
                    <a:cubicBezTo>
                      <a:pt x="60" y="1058"/>
                      <a:pt x="59" y="1170"/>
                      <a:pt x="59" y="1282"/>
                    </a:cubicBezTo>
                    <a:close/>
                    <a:moveTo>
                      <a:pt x="423" y="61"/>
                    </a:moveTo>
                    <a:cubicBezTo>
                      <a:pt x="349" y="61"/>
                      <a:pt x="275" y="61"/>
                      <a:pt x="201" y="61"/>
                    </a:cubicBezTo>
                    <a:cubicBezTo>
                      <a:pt x="185" y="61"/>
                      <a:pt x="177" y="67"/>
                      <a:pt x="176" y="83"/>
                    </a:cubicBezTo>
                    <a:cubicBezTo>
                      <a:pt x="175" y="116"/>
                      <a:pt x="175" y="150"/>
                      <a:pt x="176" y="184"/>
                    </a:cubicBezTo>
                    <a:cubicBezTo>
                      <a:pt x="176" y="194"/>
                      <a:pt x="182" y="201"/>
                      <a:pt x="193" y="202"/>
                    </a:cubicBezTo>
                    <a:cubicBezTo>
                      <a:pt x="214" y="203"/>
                      <a:pt x="234" y="205"/>
                      <a:pt x="254" y="205"/>
                    </a:cubicBezTo>
                    <a:cubicBezTo>
                      <a:pt x="356" y="205"/>
                      <a:pt x="457" y="205"/>
                      <a:pt x="559" y="205"/>
                    </a:cubicBezTo>
                    <a:cubicBezTo>
                      <a:pt x="589" y="205"/>
                      <a:pt x="619" y="204"/>
                      <a:pt x="649" y="202"/>
                    </a:cubicBezTo>
                    <a:cubicBezTo>
                      <a:pt x="662" y="201"/>
                      <a:pt x="668" y="194"/>
                      <a:pt x="668" y="182"/>
                    </a:cubicBezTo>
                    <a:cubicBezTo>
                      <a:pt x="669" y="154"/>
                      <a:pt x="669" y="125"/>
                      <a:pt x="669" y="97"/>
                    </a:cubicBezTo>
                    <a:cubicBezTo>
                      <a:pt x="669" y="90"/>
                      <a:pt x="668" y="83"/>
                      <a:pt x="666" y="76"/>
                    </a:cubicBezTo>
                    <a:cubicBezTo>
                      <a:pt x="663" y="64"/>
                      <a:pt x="658" y="61"/>
                      <a:pt x="645" y="61"/>
                    </a:cubicBezTo>
                    <a:cubicBezTo>
                      <a:pt x="571" y="61"/>
                      <a:pt x="497" y="61"/>
                      <a:pt x="423" y="6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nvGrpSpPr>
              <p:cNvPr id="3" name="Group 2"/>
              <p:cNvGrpSpPr/>
              <p:nvPr/>
            </p:nvGrpSpPr>
            <p:grpSpPr>
              <a:xfrm>
                <a:off x="6922436" y="4465445"/>
                <a:ext cx="1344861" cy="1212663"/>
                <a:chOff x="6922436" y="4465445"/>
                <a:chExt cx="1344861" cy="1212663"/>
              </a:xfrm>
            </p:grpSpPr>
            <p:sp>
              <p:nvSpPr>
                <p:cNvPr id="71" name="Freeform 8"/>
                <p:cNvSpPr>
                  <a:spLocks/>
                </p:cNvSpPr>
                <p:nvPr/>
              </p:nvSpPr>
              <p:spPr bwMode="auto">
                <a:xfrm rot="10393534">
                  <a:off x="7010983" y="4786801"/>
                  <a:ext cx="1003246" cy="880711"/>
                </a:xfrm>
                <a:custGeom>
                  <a:avLst/>
                  <a:gdLst>
                    <a:gd name="T0" fmla="*/ 225 w 1388"/>
                    <a:gd name="T1" fmla="*/ 1371 h 1371"/>
                    <a:gd name="T2" fmla="*/ 210 w 1388"/>
                    <a:gd name="T3" fmla="*/ 1264 h 1371"/>
                    <a:gd name="T4" fmla="*/ 201 w 1388"/>
                    <a:gd name="T5" fmla="*/ 1197 h 1371"/>
                    <a:gd name="T6" fmla="*/ 183 w 1388"/>
                    <a:gd name="T7" fmla="*/ 1178 h 1371"/>
                    <a:gd name="T8" fmla="*/ 0 w 1388"/>
                    <a:gd name="T9" fmla="*/ 1149 h 1371"/>
                    <a:gd name="T10" fmla="*/ 12 w 1388"/>
                    <a:gd name="T11" fmla="*/ 1135 h 1371"/>
                    <a:gd name="T12" fmla="*/ 123 w 1388"/>
                    <a:gd name="T13" fmla="*/ 1024 h 1371"/>
                    <a:gd name="T14" fmla="*/ 134 w 1388"/>
                    <a:gd name="T15" fmla="*/ 1000 h 1371"/>
                    <a:gd name="T16" fmla="*/ 234 w 1388"/>
                    <a:gd name="T17" fmla="*/ 556 h 1371"/>
                    <a:gd name="T18" fmla="*/ 385 w 1388"/>
                    <a:gd name="T19" fmla="*/ 289 h 1371"/>
                    <a:gd name="T20" fmla="*/ 852 w 1388"/>
                    <a:gd name="T21" fmla="*/ 23 h 1371"/>
                    <a:gd name="T22" fmla="*/ 1182 w 1388"/>
                    <a:gd name="T23" fmla="*/ 61 h 1371"/>
                    <a:gd name="T24" fmla="*/ 1364 w 1388"/>
                    <a:gd name="T25" fmla="*/ 332 h 1371"/>
                    <a:gd name="T26" fmla="*/ 1254 w 1388"/>
                    <a:gd name="T27" fmla="*/ 790 h 1371"/>
                    <a:gd name="T28" fmla="*/ 1013 w 1388"/>
                    <a:gd name="T29" fmla="*/ 1055 h 1371"/>
                    <a:gd name="T30" fmla="*/ 734 w 1388"/>
                    <a:gd name="T31" fmla="*/ 1174 h 1371"/>
                    <a:gd name="T32" fmla="*/ 368 w 1388"/>
                    <a:gd name="T33" fmla="*/ 1243 h 1371"/>
                    <a:gd name="T34" fmla="*/ 344 w 1388"/>
                    <a:gd name="T35" fmla="*/ 1254 h 1371"/>
                    <a:gd name="T36" fmla="*/ 242 w 1388"/>
                    <a:gd name="T37" fmla="*/ 1355 h 1371"/>
                    <a:gd name="T38" fmla="*/ 225 w 1388"/>
                    <a:gd name="T39" fmla="*/ 1371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8" h="1371">
                      <a:moveTo>
                        <a:pt x="225" y="1371"/>
                      </a:moveTo>
                      <a:cubicBezTo>
                        <a:pt x="220" y="1333"/>
                        <a:pt x="215" y="1298"/>
                        <a:pt x="210" y="1264"/>
                      </a:cubicBezTo>
                      <a:cubicBezTo>
                        <a:pt x="207" y="1241"/>
                        <a:pt x="204" y="1219"/>
                        <a:pt x="201" y="1197"/>
                      </a:cubicBezTo>
                      <a:cubicBezTo>
                        <a:pt x="200" y="1185"/>
                        <a:pt x="196" y="1180"/>
                        <a:pt x="183" y="1178"/>
                      </a:cubicBezTo>
                      <a:cubicBezTo>
                        <a:pt x="123" y="1169"/>
                        <a:pt x="63" y="1159"/>
                        <a:pt x="0" y="1149"/>
                      </a:cubicBezTo>
                      <a:cubicBezTo>
                        <a:pt x="4" y="1144"/>
                        <a:pt x="8" y="1139"/>
                        <a:pt x="12" y="1135"/>
                      </a:cubicBezTo>
                      <a:cubicBezTo>
                        <a:pt x="49" y="1098"/>
                        <a:pt x="86" y="1061"/>
                        <a:pt x="123" y="1024"/>
                      </a:cubicBezTo>
                      <a:cubicBezTo>
                        <a:pt x="129" y="1018"/>
                        <a:pt x="133" y="1008"/>
                        <a:pt x="134" y="1000"/>
                      </a:cubicBezTo>
                      <a:cubicBezTo>
                        <a:pt x="152" y="848"/>
                        <a:pt x="182" y="699"/>
                        <a:pt x="234" y="556"/>
                      </a:cubicBezTo>
                      <a:cubicBezTo>
                        <a:pt x="269" y="458"/>
                        <a:pt x="311" y="364"/>
                        <a:pt x="385" y="289"/>
                      </a:cubicBezTo>
                      <a:cubicBezTo>
                        <a:pt x="515" y="155"/>
                        <a:pt x="668" y="60"/>
                        <a:pt x="852" y="23"/>
                      </a:cubicBezTo>
                      <a:cubicBezTo>
                        <a:pt x="966" y="0"/>
                        <a:pt x="1078" y="4"/>
                        <a:pt x="1182" y="61"/>
                      </a:cubicBezTo>
                      <a:cubicBezTo>
                        <a:pt x="1289" y="120"/>
                        <a:pt x="1347" y="214"/>
                        <a:pt x="1364" y="332"/>
                      </a:cubicBezTo>
                      <a:cubicBezTo>
                        <a:pt x="1388" y="499"/>
                        <a:pt x="1338" y="650"/>
                        <a:pt x="1254" y="790"/>
                      </a:cubicBezTo>
                      <a:cubicBezTo>
                        <a:pt x="1191" y="894"/>
                        <a:pt x="1117" y="989"/>
                        <a:pt x="1013" y="1055"/>
                      </a:cubicBezTo>
                      <a:cubicBezTo>
                        <a:pt x="927" y="1111"/>
                        <a:pt x="832" y="1146"/>
                        <a:pt x="734" y="1174"/>
                      </a:cubicBezTo>
                      <a:cubicBezTo>
                        <a:pt x="614" y="1208"/>
                        <a:pt x="492" y="1230"/>
                        <a:pt x="368" y="1243"/>
                      </a:cubicBezTo>
                      <a:cubicBezTo>
                        <a:pt x="360" y="1243"/>
                        <a:pt x="350" y="1248"/>
                        <a:pt x="344" y="1254"/>
                      </a:cubicBezTo>
                      <a:cubicBezTo>
                        <a:pt x="310" y="1287"/>
                        <a:pt x="276" y="1321"/>
                        <a:pt x="242" y="1355"/>
                      </a:cubicBezTo>
                      <a:cubicBezTo>
                        <a:pt x="238" y="1359"/>
                        <a:pt x="233" y="1364"/>
                        <a:pt x="225" y="1371"/>
                      </a:cubicBez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70" name="Freeform 6"/>
                <p:cNvSpPr>
                  <a:spLocks noEditPoints="1"/>
                </p:cNvSpPr>
                <p:nvPr/>
              </p:nvSpPr>
              <p:spPr bwMode="auto">
                <a:xfrm rot="10440666">
                  <a:off x="6922436" y="4465445"/>
                  <a:ext cx="1344861" cy="1212663"/>
                </a:xfrm>
                <a:custGeom>
                  <a:avLst/>
                  <a:gdLst>
                    <a:gd name="T0" fmla="*/ 2036 w 2051"/>
                    <a:gd name="T1" fmla="*/ 607 h 2046"/>
                    <a:gd name="T2" fmla="*/ 1399 w 2051"/>
                    <a:gd name="T3" fmla="*/ 1297 h 2046"/>
                    <a:gd name="T4" fmla="*/ 984 w 2051"/>
                    <a:gd name="T5" fmla="*/ 1388 h 2046"/>
                    <a:gd name="T6" fmla="*/ 786 w 2051"/>
                    <a:gd name="T7" fmla="*/ 1593 h 2046"/>
                    <a:gd name="T8" fmla="*/ 760 w 2051"/>
                    <a:gd name="T9" fmla="*/ 1459 h 2046"/>
                    <a:gd name="T10" fmla="*/ 746 w 2051"/>
                    <a:gd name="T11" fmla="*/ 1471 h 2046"/>
                    <a:gd name="T12" fmla="*/ 475 w 2051"/>
                    <a:gd name="T13" fmla="*/ 1799 h 2046"/>
                    <a:gd name="T14" fmla="*/ 291 w 2051"/>
                    <a:gd name="T15" fmla="*/ 2026 h 2046"/>
                    <a:gd name="T16" fmla="*/ 118 w 2051"/>
                    <a:gd name="T17" fmla="*/ 1849 h 2046"/>
                    <a:gd name="T18" fmla="*/ 26 w 2051"/>
                    <a:gd name="T19" fmla="*/ 1625 h 2046"/>
                    <a:gd name="T20" fmla="*/ 243 w 2051"/>
                    <a:gd name="T21" fmla="*/ 1564 h 2046"/>
                    <a:gd name="T22" fmla="*/ 573 w 2051"/>
                    <a:gd name="T23" fmla="*/ 1283 h 2046"/>
                    <a:gd name="T24" fmla="*/ 466 w 2051"/>
                    <a:gd name="T25" fmla="*/ 1246 h 2046"/>
                    <a:gd name="T26" fmla="*/ 673 w 2051"/>
                    <a:gd name="T27" fmla="*/ 1019 h 2046"/>
                    <a:gd name="T28" fmla="*/ 924 w 2051"/>
                    <a:gd name="T29" fmla="*/ 317 h 2046"/>
                    <a:gd name="T30" fmla="*/ 1524 w 2051"/>
                    <a:gd name="T31" fmla="*/ 0 h 2046"/>
                    <a:gd name="T32" fmla="*/ 1678 w 2051"/>
                    <a:gd name="T33" fmla="*/ 8 h 2046"/>
                    <a:gd name="T34" fmla="*/ 2051 w 2051"/>
                    <a:gd name="T35" fmla="*/ 427 h 2046"/>
                    <a:gd name="T36" fmla="*/ 832 w 2051"/>
                    <a:gd name="T37" fmla="*/ 1434 h 2046"/>
                    <a:gd name="T38" fmla="*/ 951 w 2051"/>
                    <a:gd name="T39" fmla="*/ 1317 h 2046"/>
                    <a:gd name="T40" fmla="*/ 1341 w 2051"/>
                    <a:gd name="T41" fmla="*/ 1237 h 2046"/>
                    <a:gd name="T42" fmla="*/ 1861 w 2051"/>
                    <a:gd name="T43" fmla="*/ 853 h 2046"/>
                    <a:gd name="T44" fmla="*/ 1789 w 2051"/>
                    <a:gd name="T45" fmla="*/ 124 h 2046"/>
                    <a:gd name="T46" fmla="*/ 992 w 2051"/>
                    <a:gd name="T47" fmla="*/ 352 h 2046"/>
                    <a:gd name="T48" fmla="*/ 741 w 2051"/>
                    <a:gd name="T49" fmla="*/ 1063 h 2046"/>
                    <a:gd name="T50" fmla="*/ 619 w 2051"/>
                    <a:gd name="T51" fmla="*/ 1198 h 2046"/>
                    <a:gd name="T52" fmla="*/ 790 w 2051"/>
                    <a:gd name="T53" fmla="*/ 1241 h 2046"/>
                    <a:gd name="T54" fmla="*/ 817 w 2051"/>
                    <a:gd name="T55" fmla="*/ 1327 h 2046"/>
                    <a:gd name="T56" fmla="*/ 183 w 2051"/>
                    <a:gd name="T57" fmla="*/ 1624 h 2046"/>
                    <a:gd name="T58" fmla="*/ 77 w 2051"/>
                    <a:gd name="T59" fmla="*/ 1708 h 2046"/>
                    <a:gd name="T60" fmla="*/ 223 w 2051"/>
                    <a:gd name="T61" fmla="*/ 1801 h 2046"/>
                    <a:gd name="T62" fmla="*/ 261 w 2051"/>
                    <a:gd name="T63" fmla="*/ 1904 h 2046"/>
                    <a:gd name="T64" fmla="*/ 402 w 2051"/>
                    <a:gd name="T65" fmla="*/ 1911 h 2046"/>
                    <a:gd name="T66" fmla="*/ 400 w 2051"/>
                    <a:gd name="T67" fmla="*/ 1745 h 2046"/>
                    <a:gd name="T68" fmla="*/ 745 w 2051"/>
                    <a:gd name="T69" fmla="*/ 1352 h 2046"/>
                    <a:gd name="T70" fmla="*/ 685 w 2051"/>
                    <a:gd name="T71" fmla="*/ 1300 h 2046"/>
                    <a:gd name="T72" fmla="*/ 282 w 2051"/>
                    <a:gd name="T73" fmla="*/ 1644 h 2046"/>
                    <a:gd name="T74" fmla="*/ 183 w 2051"/>
                    <a:gd name="T75" fmla="*/ 1624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1" h="2046">
                      <a:moveTo>
                        <a:pt x="2051" y="519"/>
                      </a:moveTo>
                      <a:cubicBezTo>
                        <a:pt x="2046" y="548"/>
                        <a:pt x="2042" y="578"/>
                        <a:pt x="2036" y="607"/>
                      </a:cubicBezTo>
                      <a:cubicBezTo>
                        <a:pt x="2004" y="763"/>
                        <a:pt x="1930" y="899"/>
                        <a:pt x="1832" y="1023"/>
                      </a:cubicBezTo>
                      <a:cubicBezTo>
                        <a:pt x="1720" y="1166"/>
                        <a:pt x="1568" y="1244"/>
                        <a:pt x="1399" y="1297"/>
                      </a:cubicBezTo>
                      <a:cubicBezTo>
                        <a:pt x="1271" y="1337"/>
                        <a:pt x="1139" y="1362"/>
                        <a:pt x="1006" y="1377"/>
                      </a:cubicBezTo>
                      <a:cubicBezTo>
                        <a:pt x="998" y="1378"/>
                        <a:pt x="989" y="1383"/>
                        <a:pt x="984" y="1388"/>
                      </a:cubicBezTo>
                      <a:cubicBezTo>
                        <a:pt x="921" y="1450"/>
                        <a:pt x="859" y="1512"/>
                        <a:pt x="797" y="1574"/>
                      </a:cubicBezTo>
                      <a:cubicBezTo>
                        <a:pt x="792" y="1579"/>
                        <a:pt x="790" y="1587"/>
                        <a:pt x="786" y="1593"/>
                      </a:cubicBezTo>
                      <a:cubicBezTo>
                        <a:pt x="784" y="1592"/>
                        <a:pt x="781" y="1590"/>
                        <a:pt x="779" y="1588"/>
                      </a:cubicBezTo>
                      <a:cubicBezTo>
                        <a:pt x="773" y="1545"/>
                        <a:pt x="766" y="1502"/>
                        <a:pt x="760" y="1459"/>
                      </a:cubicBezTo>
                      <a:cubicBezTo>
                        <a:pt x="759" y="1458"/>
                        <a:pt x="757" y="1457"/>
                        <a:pt x="756" y="1456"/>
                      </a:cubicBezTo>
                      <a:cubicBezTo>
                        <a:pt x="752" y="1461"/>
                        <a:pt x="750" y="1466"/>
                        <a:pt x="746" y="1471"/>
                      </a:cubicBezTo>
                      <a:cubicBezTo>
                        <a:pt x="658" y="1570"/>
                        <a:pt x="570" y="1670"/>
                        <a:pt x="481" y="1769"/>
                      </a:cubicBezTo>
                      <a:cubicBezTo>
                        <a:pt x="472" y="1779"/>
                        <a:pt x="471" y="1786"/>
                        <a:pt x="475" y="1799"/>
                      </a:cubicBezTo>
                      <a:cubicBezTo>
                        <a:pt x="491" y="1854"/>
                        <a:pt x="487" y="1908"/>
                        <a:pt x="462" y="1960"/>
                      </a:cubicBezTo>
                      <a:cubicBezTo>
                        <a:pt x="433" y="2019"/>
                        <a:pt x="364" y="2046"/>
                        <a:pt x="291" y="2026"/>
                      </a:cubicBezTo>
                      <a:cubicBezTo>
                        <a:pt x="237" y="2011"/>
                        <a:pt x="196" y="1982"/>
                        <a:pt x="190" y="1922"/>
                      </a:cubicBezTo>
                      <a:cubicBezTo>
                        <a:pt x="185" y="1877"/>
                        <a:pt x="165" y="1853"/>
                        <a:pt x="118" y="1849"/>
                      </a:cubicBezTo>
                      <a:cubicBezTo>
                        <a:pt x="69" y="1845"/>
                        <a:pt x="38" y="1815"/>
                        <a:pt x="20" y="1769"/>
                      </a:cubicBezTo>
                      <a:cubicBezTo>
                        <a:pt x="1" y="1720"/>
                        <a:pt x="0" y="1672"/>
                        <a:pt x="26" y="1625"/>
                      </a:cubicBezTo>
                      <a:cubicBezTo>
                        <a:pt x="52" y="1580"/>
                        <a:pt x="95" y="1565"/>
                        <a:pt x="142" y="1557"/>
                      </a:cubicBezTo>
                      <a:cubicBezTo>
                        <a:pt x="176" y="1552"/>
                        <a:pt x="210" y="1553"/>
                        <a:pt x="243" y="1564"/>
                      </a:cubicBezTo>
                      <a:cubicBezTo>
                        <a:pt x="248" y="1565"/>
                        <a:pt x="256" y="1563"/>
                        <a:pt x="261" y="1559"/>
                      </a:cubicBezTo>
                      <a:cubicBezTo>
                        <a:pt x="364" y="1468"/>
                        <a:pt x="467" y="1377"/>
                        <a:pt x="573" y="1283"/>
                      </a:cubicBezTo>
                      <a:cubicBezTo>
                        <a:pt x="531" y="1276"/>
                        <a:pt x="493" y="1270"/>
                        <a:pt x="451" y="1263"/>
                      </a:cubicBezTo>
                      <a:cubicBezTo>
                        <a:pt x="457" y="1256"/>
                        <a:pt x="462" y="1251"/>
                        <a:pt x="466" y="1246"/>
                      </a:cubicBezTo>
                      <a:cubicBezTo>
                        <a:pt x="528" y="1184"/>
                        <a:pt x="590" y="1122"/>
                        <a:pt x="653" y="1060"/>
                      </a:cubicBezTo>
                      <a:cubicBezTo>
                        <a:pt x="665" y="1048"/>
                        <a:pt x="671" y="1035"/>
                        <a:pt x="673" y="1019"/>
                      </a:cubicBezTo>
                      <a:cubicBezTo>
                        <a:pt x="689" y="879"/>
                        <a:pt x="719" y="741"/>
                        <a:pt x="766" y="608"/>
                      </a:cubicBezTo>
                      <a:cubicBezTo>
                        <a:pt x="803" y="503"/>
                        <a:pt x="847" y="400"/>
                        <a:pt x="924" y="317"/>
                      </a:cubicBezTo>
                      <a:cubicBezTo>
                        <a:pt x="1078" y="150"/>
                        <a:pt x="1265" y="39"/>
                        <a:pt x="1492" y="5"/>
                      </a:cubicBezTo>
                      <a:cubicBezTo>
                        <a:pt x="1503" y="3"/>
                        <a:pt x="1513" y="2"/>
                        <a:pt x="1524" y="0"/>
                      </a:cubicBezTo>
                      <a:cubicBezTo>
                        <a:pt x="1560" y="0"/>
                        <a:pt x="1595" y="0"/>
                        <a:pt x="1631" y="0"/>
                      </a:cubicBezTo>
                      <a:cubicBezTo>
                        <a:pt x="1647" y="3"/>
                        <a:pt x="1662" y="5"/>
                        <a:pt x="1678" y="8"/>
                      </a:cubicBezTo>
                      <a:cubicBezTo>
                        <a:pt x="1853" y="42"/>
                        <a:pt x="1973" y="141"/>
                        <a:pt x="2027" y="313"/>
                      </a:cubicBezTo>
                      <a:cubicBezTo>
                        <a:pt x="2038" y="350"/>
                        <a:pt x="2043" y="389"/>
                        <a:pt x="2051" y="427"/>
                      </a:cubicBezTo>
                      <a:cubicBezTo>
                        <a:pt x="2051" y="458"/>
                        <a:pt x="2051" y="488"/>
                        <a:pt x="2051" y="519"/>
                      </a:cubicBezTo>
                      <a:close/>
                      <a:moveTo>
                        <a:pt x="832" y="1434"/>
                      </a:moveTo>
                      <a:cubicBezTo>
                        <a:pt x="840" y="1427"/>
                        <a:pt x="845" y="1422"/>
                        <a:pt x="849" y="1418"/>
                      </a:cubicBezTo>
                      <a:cubicBezTo>
                        <a:pt x="883" y="1384"/>
                        <a:pt x="917" y="1350"/>
                        <a:pt x="951" y="1317"/>
                      </a:cubicBezTo>
                      <a:cubicBezTo>
                        <a:pt x="957" y="1311"/>
                        <a:pt x="967" y="1306"/>
                        <a:pt x="975" y="1306"/>
                      </a:cubicBezTo>
                      <a:cubicBezTo>
                        <a:pt x="1099" y="1293"/>
                        <a:pt x="1221" y="1271"/>
                        <a:pt x="1341" y="1237"/>
                      </a:cubicBezTo>
                      <a:cubicBezTo>
                        <a:pt x="1439" y="1209"/>
                        <a:pt x="1534" y="1174"/>
                        <a:pt x="1620" y="1118"/>
                      </a:cubicBezTo>
                      <a:cubicBezTo>
                        <a:pt x="1724" y="1052"/>
                        <a:pt x="1798" y="957"/>
                        <a:pt x="1861" y="853"/>
                      </a:cubicBezTo>
                      <a:cubicBezTo>
                        <a:pt x="1945" y="713"/>
                        <a:pt x="1995" y="562"/>
                        <a:pt x="1971" y="395"/>
                      </a:cubicBezTo>
                      <a:cubicBezTo>
                        <a:pt x="1954" y="277"/>
                        <a:pt x="1896" y="183"/>
                        <a:pt x="1789" y="124"/>
                      </a:cubicBezTo>
                      <a:cubicBezTo>
                        <a:pt x="1685" y="67"/>
                        <a:pt x="1573" y="63"/>
                        <a:pt x="1459" y="86"/>
                      </a:cubicBezTo>
                      <a:cubicBezTo>
                        <a:pt x="1275" y="123"/>
                        <a:pt x="1122" y="218"/>
                        <a:pt x="992" y="352"/>
                      </a:cubicBezTo>
                      <a:cubicBezTo>
                        <a:pt x="918" y="427"/>
                        <a:pt x="876" y="521"/>
                        <a:pt x="841" y="619"/>
                      </a:cubicBezTo>
                      <a:cubicBezTo>
                        <a:pt x="789" y="762"/>
                        <a:pt x="759" y="911"/>
                        <a:pt x="741" y="1063"/>
                      </a:cubicBezTo>
                      <a:cubicBezTo>
                        <a:pt x="740" y="1071"/>
                        <a:pt x="736" y="1081"/>
                        <a:pt x="730" y="1087"/>
                      </a:cubicBezTo>
                      <a:cubicBezTo>
                        <a:pt x="693" y="1124"/>
                        <a:pt x="656" y="1161"/>
                        <a:pt x="619" y="1198"/>
                      </a:cubicBezTo>
                      <a:cubicBezTo>
                        <a:pt x="615" y="1202"/>
                        <a:pt x="611" y="1207"/>
                        <a:pt x="607" y="1212"/>
                      </a:cubicBezTo>
                      <a:cubicBezTo>
                        <a:pt x="670" y="1222"/>
                        <a:pt x="730" y="1232"/>
                        <a:pt x="790" y="1241"/>
                      </a:cubicBezTo>
                      <a:cubicBezTo>
                        <a:pt x="803" y="1243"/>
                        <a:pt x="807" y="1248"/>
                        <a:pt x="808" y="1260"/>
                      </a:cubicBezTo>
                      <a:cubicBezTo>
                        <a:pt x="811" y="1282"/>
                        <a:pt x="814" y="1304"/>
                        <a:pt x="817" y="1327"/>
                      </a:cubicBezTo>
                      <a:cubicBezTo>
                        <a:pt x="822" y="1361"/>
                        <a:pt x="827" y="1396"/>
                        <a:pt x="832" y="1434"/>
                      </a:cubicBezTo>
                      <a:close/>
                      <a:moveTo>
                        <a:pt x="183" y="1624"/>
                      </a:moveTo>
                      <a:cubicBezTo>
                        <a:pt x="158" y="1630"/>
                        <a:pt x="136" y="1633"/>
                        <a:pt x="116" y="1641"/>
                      </a:cubicBezTo>
                      <a:cubicBezTo>
                        <a:pt x="89" y="1651"/>
                        <a:pt x="75" y="1677"/>
                        <a:pt x="77" y="1708"/>
                      </a:cubicBezTo>
                      <a:cubicBezTo>
                        <a:pt x="80" y="1740"/>
                        <a:pt x="100" y="1769"/>
                        <a:pt x="127" y="1776"/>
                      </a:cubicBezTo>
                      <a:cubicBezTo>
                        <a:pt x="159" y="1784"/>
                        <a:pt x="191" y="1792"/>
                        <a:pt x="223" y="1801"/>
                      </a:cubicBezTo>
                      <a:cubicBezTo>
                        <a:pt x="229" y="1803"/>
                        <a:pt x="236" y="1810"/>
                        <a:pt x="238" y="1816"/>
                      </a:cubicBezTo>
                      <a:cubicBezTo>
                        <a:pt x="247" y="1845"/>
                        <a:pt x="256" y="1874"/>
                        <a:pt x="261" y="1904"/>
                      </a:cubicBezTo>
                      <a:cubicBezTo>
                        <a:pt x="266" y="1943"/>
                        <a:pt x="296" y="1955"/>
                        <a:pt x="324" y="1960"/>
                      </a:cubicBezTo>
                      <a:cubicBezTo>
                        <a:pt x="362" y="1967"/>
                        <a:pt x="391" y="1948"/>
                        <a:pt x="402" y="1911"/>
                      </a:cubicBezTo>
                      <a:cubicBezTo>
                        <a:pt x="415" y="1871"/>
                        <a:pt x="415" y="1831"/>
                        <a:pt x="392" y="1794"/>
                      </a:cubicBezTo>
                      <a:cubicBezTo>
                        <a:pt x="380" y="1774"/>
                        <a:pt x="385" y="1761"/>
                        <a:pt x="400" y="1745"/>
                      </a:cubicBezTo>
                      <a:cubicBezTo>
                        <a:pt x="512" y="1622"/>
                        <a:pt x="624" y="1499"/>
                        <a:pt x="736" y="1376"/>
                      </a:cubicBezTo>
                      <a:cubicBezTo>
                        <a:pt x="741" y="1370"/>
                        <a:pt x="745" y="1360"/>
                        <a:pt x="745" y="1352"/>
                      </a:cubicBezTo>
                      <a:cubicBezTo>
                        <a:pt x="743" y="1309"/>
                        <a:pt x="743" y="1309"/>
                        <a:pt x="701" y="1302"/>
                      </a:cubicBezTo>
                      <a:cubicBezTo>
                        <a:pt x="695" y="1301"/>
                        <a:pt x="690" y="1302"/>
                        <a:pt x="685" y="1300"/>
                      </a:cubicBezTo>
                      <a:cubicBezTo>
                        <a:pt x="670" y="1295"/>
                        <a:pt x="660" y="1299"/>
                        <a:pt x="649" y="1309"/>
                      </a:cubicBezTo>
                      <a:cubicBezTo>
                        <a:pt x="527" y="1421"/>
                        <a:pt x="404" y="1532"/>
                        <a:pt x="282" y="1644"/>
                      </a:cubicBezTo>
                      <a:cubicBezTo>
                        <a:pt x="272" y="1653"/>
                        <a:pt x="264" y="1654"/>
                        <a:pt x="252" y="1649"/>
                      </a:cubicBezTo>
                      <a:cubicBezTo>
                        <a:pt x="229" y="1639"/>
                        <a:pt x="205" y="1632"/>
                        <a:pt x="183" y="162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prstClr val="black"/>
                    </a:solidFill>
                    <a:latin typeface="Calibri" panose="020F0502020204030204"/>
                    <a:cs typeface="+mn-cs"/>
                  </a:endParaRPr>
                </a:p>
              </p:txBody>
            </p:sp>
          </p:grpSp>
        </p:grpSp>
      </p:grpSp>
      <p:sp>
        <p:nvSpPr>
          <p:cNvPr id="53" name="Freeform 52"/>
          <p:cNvSpPr/>
          <p:nvPr/>
        </p:nvSpPr>
        <p:spPr>
          <a:xfrm>
            <a:off x="4790161" y="4331452"/>
            <a:ext cx="1745122" cy="1709531"/>
          </a:xfrm>
          <a:custGeom>
            <a:avLst/>
            <a:gdLst>
              <a:gd name="connsiteX0" fmla="*/ 0 w 1969487"/>
              <a:gd name="connsiteY0" fmla="*/ 171590 h 1715896"/>
              <a:gd name="connsiteX1" fmla="*/ 171590 w 1969487"/>
              <a:gd name="connsiteY1" fmla="*/ 0 h 1715896"/>
              <a:gd name="connsiteX2" fmla="*/ 1797897 w 1969487"/>
              <a:gd name="connsiteY2" fmla="*/ 0 h 1715896"/>
              <a:gd name="connsiteX3" fmla="*/ 1969487 w 1969487"/>
              <a:gd name="connsiteY3" fmla="*/ 171590 h 1715896"/>
              <a:gd name="connsiteX4" fmla="*/ 1969487 w 1969487"/>
              <a:gd name="connsiteY4" fmla="*/ 1544306 h 1715896"/>
              <a:gd name="connsiteX5" fmla="*/ 1797897 w 1969487"/>
              <a:gd name="connsiteY5" fmla="*/ 1715896 h 1715896"/>
              <a:gd name="connsiteX6" fmla="*/ 171590 w 1969487"/>
              <a:gd name="connsiteY6" fmla="*/ 1715896 h 1715896"/>
              <a:gd name="connsiteX7" fmla="*/ 0 w 1969487"/>
              <a:gd name="connsiteY7" fmla="*/ 1544306 h 1715896"/>
              <a:gd name="connsiteX8" fmla="*/ 0 w 1969487"/>
              <a:gd name="connsiteY8" fmla="*/ 171590 h 1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87" h="1715896">
                <a:moveTo>
                  <a:pt x="0" y="171590"/>
                </a:moveTo>
                <a:cubicBezTo>
                  <a:pt x="0" y="76823"/>
                  <a:pt x="76823" y="0"/>
                  <a:pt x="171590" y="0"/>
                </a:cubicBezTo>
                <a:lnTo>
                  <a:pt x="1797897" y="0"/>
                </a:lnTo>
                <a:cubicBezTo>
                  <a:pt x="1892664" y="0"/>
                  <a:pt x="1969487" y="76823"/>
                  <a:pt x="1969487" y="171590"/>
                </a:cubicBezTo>
                <a:lnTo>
                  <a:pt x="1969487" y="1544306"/>
                </a:lnTo>
                <a:cubicBezTo>
                  <a:pt x="1969487" y="1639073"/>
                  <a:pt x="1892664" y="1715896"/>
                  <a:pt x="1797897" y="1715896"/>
                </a:cubicBezTo>
                <a:lnTo>
                  <a:pt x="171590" y="1715896"/>
                </a:lnTo>
                <a:cubicBezTo>
                  <a:pt x="76823" y="1715896"/>
                  <a:pt x="0" y="1639073"/>
                  <a:pt x="0" y="1544306"/>
                </a:cubicBezTo>
                <a:lnTo>
                  <a:pt x="0" y="171590"/>
                </a:lnTo>
                <a:close/>
              </a:path>
            </a:pathLst>
          </a:custGeom>
          <a:solidFill>
            <a:srgbClr val="AB5108">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217" tIns="111217" rIns="111217" bIns="111217" numCol="1" spcCol="1270" anchor="t" anchorCtr="0">
            <a:noAutofit/>
          </a:bodyPr>
          <a:lstStyle/>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Meat</a:t>
            </a:r>
            <a:endParaRPr lang="en-US" sz="1600" b="1" dirty="0">
              <a:solidFill>
                <a:prstClr val="black"/>
              </a:solidFill>
              <a:latin typeface="Century Gothic" panose="020B0502020202020204" pitchFamily="34" charset="0"/>
            </a:endParaRPr>
          </a:p>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Milk</a:t>
            </a:r>
            <a:endParaRPr lang="en-US" sz="1600" b="1" dirty="0">
              <a:solidFill>
                <a:prstClr val="black"/>
              </a:solidFill>
              <a:latin typeface="Century Gothic" panose="020B0502020202020204" pitchFamily="34" charset="0"/>
            </a:endParaRPr>
          </a:p>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Eggs</a:t>
            </a:r>
            <a:endParaRPr lang="en-US" sz="1600" b="1" dirty="0">
              <a:solidFill>
                <a:prstClr val="black"/>
              </a:solidFill>
              <a:latin typeface="Century Gothic" panose="020B0502020202020204" pitchFamily="34" charset="0"/>
            </a:endParaRPr>
          </a:p>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Water</a:t>
            </a:r>
            <a:endParaRPr lang="en-US" sz="1600" b="1" dirty="0">
              <a:solidFill>
                <a:prstClr val="black"/>
              </a:solidFill>
              <a:latin typeface="Century Gothic" panose="020B0502020202020204" pitchFamily="34" charset="0"/>
            </a:endParaRPr>
          </a:p>
        </p:txBody>
      </p:sp>
      <p:grpSp>
        <p:nvGrpSpPr>
          <p:cNvPr id="87" name="Group 86"/>
          <p:cNvGrpSpPr/>
          <p:nvPr/>
        </p:nvGrpSpPr>
        <p:grpSpPr>
          <a:xfrm>
            <a:off x="6906798" y="2111872"/>
            <a:ext cx="1745122" cy="1970500"/>
            <a:chOff x="9110704" y="3371231"/>
            <a:chExt cx="2326829" cy="2627333"/>
          </a:xfrm>
        </p:grpSpPr>
        <p:sp>
          <p:nvSpPr>
            <p:cNvPr id="82" name="Freeform 81"/>
            <p:cNvSpPr/>
            <p:nvPr/>
          </p:nvSpPr>
          <p:spPr>
            <a:xfrm>
              <a:off x="9110704" y="337123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smtClean="0">
                  <a:solidFill>
                    <a:prstClr val="white"/>
                  </a:solidFill>
                  <a:latin typeface="Century Gothic" panose="020B0502020202020204" pitchFamily="34" charset="0"/>
                </a:rPr>
                <a:t>Insects and Ticks</a:t>
              </a:r>
              <a:endParaRPr lang="en-US" sz="1950" b="1" dirty="0">
                <a:solidFill>
                  <a:prstClr val="white"/>
                </a:solidFill>
                <a:latin typeface="Century Gothic" panose="020B0502020202020204" pitchFamily="34" charset="0"/>
              </a:endParaRPr>
            </a:p>
          </p:txBody>
        </p:sp>
        <p:grpSp>
          <p:nvGrpSpPr>
            <p:cNvPr id="41" name="Group 40"/>
            <p:cNvGrpSpPr>
              <a:grpSpLocks noChangeAspect="1"/>
            </p:cNvGrpSpPr>
            <p:nvPr/>
          </p:nvGrpSpPr>
          <p:grpSpPr>
            <a:xfrm>
              <a:off x="9481996" y="4271471"/>
              <a:ext cx="1581420" cy="1554480"/>
              <a:chOff x="3862117" y="425867"/>
              <a:chExt cx="2143126" cy="2106615"/>
            </a:xfrm>
            <a:solidFill>
              <a:schemeClr val="bg1"/>
            </a:solidFill>
          </p:grpSpPr>
          <p:sp>
            <p:nvSpPr>
              <p:cNvPr id="42" name="Freeform 6"/>
              <p:cNvSpPr>
                <a:spLocks noEditPoints="1"/>
              </p:cNvSpPr>
              <p:nvPr/>
            </p:nvSpPr>
            <p:spPr bwMode="auto">
              <a:xfrm>
                <a:off x="3862117" y="425867"/>
                <a:ext cx="2143126" cy="2106615"/>
              </a:xfrm>
              <a:custGeom>
                <a:avLst/>
                <a:gdLst>
                  <a:gd name="T0" fmla="*/ 243 w 873"/>
                  <a:gd name="T1" fmla="*/ 514 h 858"/>
                  <a:gd name="T2" fmla="*/ 77 w 873"/>
                  <a:gd name="T3" fmla="*/ 710 h 858"/>
                  <a:gd name="T4" fmla="*/ 172 w 873"/>
                  <a:gd name="T5" fmla="*/ 621 h 858"/>
                  <a:gd name="T6" fmla="*/ 215 w 873"/>
                  <a:gd name="T7" fmla="*/ 517 h 858"/>
                  <a:gd name="T8" fmla="*/ 9 w 873"/>
                  <a:gd name="T9" fmla="*/ 490 h 858"/>
                  <a:gd name="T10" fmla="*/ 319 w 873"/>
                  <a:gd name="T11" fmla="*/ 296 h 858"/>
                  <a:gd name="T12" fmla="*/ 232 w 873"/>
                  <a:gd name="T13" fmla="*/ 252 h 858"/>
                  <a:gd name="T14" fmla="*/ 155 w 873"/>
                  <a:gd name="T15" fmla="*/ 92 h 858"/>
                  <a:gd name="T16" fmla="*/ 291 w 873"/>
                  <a:gd name="T17" fmla="*/ 156 h 858"/>
                  <a:gd name="T18" fmla="*/ 270 w 873"/>
                  <a:gd name="T19" fmla="*/ 252 h 858"/>
                  <a:gd name="T20" fmla="*/ 386 w 873"/>
                  <a:gd name="T21" fmla="*/ 234 h 858"/>
                  <a:gd name="T22" fmla="*/ 401 w 873"/>
                  <a:gd name="T23" fmla="*/ 146 h 858"/>
                  <a:gd name="T24" fmla="*/ 478 w 873"/>
                  <a:gd name="T25" fmla="*/ 167 h 858"/>
                  <a:gd name="T26" fmla="*/ 549 w 873"/>
                  <a:gd name="T27" fmla="*/ 263 h 858"/>
                  <a:gd name="T28" fmla="*/ 572 w 873"/>
                  <a:gd name="T29" fmla="*/ 177 h 858"/>
                  <a:gd name="T30" fmla="*/ 723 w 873"/>
                  <a:gd name="T31" fmla="*/ 72 h 858"/>
                  <a:gd name="T32" fmla="*/ 601 w 873"/>
                  <a:gd name="T33" fmla="*/ 185 h 858"/>
                  <a:gd name="T34" fmla="*/ 537 w 873"/>
                  <a:gd name="T35" fmla="*/ 289 h 858"/>
                  <a:gd name="T36" fmla="*/ 846 w 873"/>
                  <a:gd name="T37" fmla="*/ 438 h 858"/>
                  <a:gd name="T38" fmla="*/ 648 w 873"/>
                  <a:gd name="T39" fmla="*/ 514 h 858"/>
                  <a:gd name="T40" fmla="*/ 803 w 873"/>
                  <a:gd name="T41" fmla="*/ 692 h 858"/>
                  <a:gd name="T42" fmla="*/ 671 w 873"/>
                  <a:gd name="T43" fmla="*/ 631 h 858"/>
                  <a:gd name="T44" fmla="*/ 612 w 873"/>
                  <a:gd name="T45" fmla="*/ 496 h 858"/>
                  <a:gd name="T46" fmla="*/ 535 w 873"/>
                  <a:gd name="T47" fmla="*/ 495 h 858"/>
                  <a:gd name="T48" fmla="*/ 755 w 873"/>
                  <a:gd name="T49" fmla="*/ 823 h 858"/>
                  <a:gd name="T50" fmla="*/ 749 w 873"/>
                  <a:gd name="T51" fmla="*/ 847 h 858"/>
                  <a:gd name="T52" fmla="*/ 536 w 873"/>
                  <a:gd name="T53" fmla="*/ 539 h 858"/>
                  <a:gd name="T54" fmla="*/ 467 w 873"/>
                  <a:gd name="T55" fmla="*/ 760 h 858"/>
                  <a:gd name="T56" fmla="*/ 344 w 873"/>
                  <a:gd name="T57" fmla="*/ 519 h 858"/>
                  <a:gd name="T58" fmla="*/ 267 w 873"/>
                  <a:gd name="T59" fmla="*/ 720 h 858"/>
                  <a:gd name="T60" fmla="*/ 108 w 873"/>
                  <a:gd name="T61" fmla="*/ 826 h 858"/>
                  <a:gd name="T62" fmla="*/ 333 w 873"/>
                  <a:gd name="T63" fmla="*/ 494 h 858"/>
                  <a:gd name="T64" fmla="*/ 357 w 873"/>
                  <a:gd name="T65" fmla="*/ 421 h 858"/>
                  <a:gd name="T66" fmla="*/ 488 w 873"/>
                  <a:gd name="T67" fmla="*/ 276 h 858"/>
                  <a:gd name="T68" fmla="*/ 378 w 873"/>
                  <a:gd name="T69" fmla="*/ 277 h 858"/>
                  <a:gd name="T70" fmla="*/ 411 w 873"/>
                  <a:gd name="T71" fmla="*/ 288 h 858"/>
                  <a:gd name="T72" fmla="*/ 433 w 873"/>
                  <a:gd name="T73" fmla="*/ 447 h 858"/>
                  <a:gd name="T74" fmla="*/ 459 w 873"/>
                  <a:gd name="T75" fmla="*/ 303 h 858"/>
                  <a:gd name="T76" fmla="*/ 355 w 873"/>
                  <a:gd name="T77" fmla="*/ 308 h 858"/>
                  <a:gd name="T78" fmla="*/ 55 w 873"/>
                  <a:gd name="T79" fmla="*/ 507 h 858"/>
                  <a:gd name="T80" fmla="*/ 387 w 873"/>
                  <a:gd name="T81" fmla="*/ 299 h 858"/>
                  <a:gd name="T82" fmla="*/ 703 w 873"/>
                  <a:gd name="T83" fmla="*/ 507 h 858"/>
                  <a:gd name="T84" fmla="*/ 819 w 873"/>
                  <a:gd name="T85" fmla="*/ 442 h 858"/>
                  <a:gd name="T86" fmla="*/ 380 w 873"/>
                  <a:gd name="T87" fmla="*/ 437 h 858"/>
                  <a:gd name="T88" fmla="*/ 458 w 873"/>
                  <a:gd name="T89" fmla="*/ 732 h 858"/>
                  <a:gd name="T90" fmla="*/ 380 w 873"/>
                  <a:gd name="T91" fmla="*/ 437 h 858"/>
                  <a:gd name="T92" fmla="*/ 427 w 873"/>
                  <a:gd name="T93" fmla="*/ 132 h 858"/>
                  <a:gd name="T94" fmla="*/ 471 w 873"/>
                  <a:gd name="T95" fmla="*/ 212 h 858"/>
                  <a:gd name="T96" fmla="*/ 435 w 873"/>
                  <a:gd name="T97" fmla="*/ 11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3" h="858">
                    <a:moveTo>
                      <a:pt x="357" y="421"/>
                    </a:moveTo>
                    <a:cubicBezTo>
                      <a:pt x="327" y="451"/>
                      <a:pt x="294" y="476"/>
                      <a:pt x="257" y="495"/>
                    </a:cubicBezTo>
                    <a:cubicBezTo>
                      <a:pt x="248" y="499"/>
                      <a:pt x="246" y="506"/>
                      <a:pt x="243" y="514"/>
                    </a:cubicBezTo>
                    <a:cubicBezTo>
                      <a:pt x="233" y="546"/>
                      <a:pt x="222" y="577"/>
                      <a:pt x="212" y="609"/>
                    </a:cubicBezTo>
                    <a:cubicBezTo>
                      <a:pt x="209" y="619"/>
                      <a:pt x="203" y="627"/>
                      <a:pt x="194" y="633"/>
                    </a:cubicBezTo>
                    <a:cubicBezTo>
                      <a:pt x="155" y="658"/>
                      <a:pt x="116" y="685"/>
                      <a:pt x="77" y="710"/>
                    </a:cubicBezTo>
                    <a:cubicBezTo>
                      <a:pt x="70" y="715"/>
                      <a:pt x="61" y="723"/>
                      <a:pt x="54" y="711"/>
                    </a:cubicBezTo>
                    <a:cubicBezTo>
                      <a:pt x="48" y="701"/>
                      <a:pt x="59" y="696"/>
                      <a:pt x="65" y="692"/>
                    </a:cubicBezTo>
                    <a:cubicBezTo>
                      <a:pt x="101" y="668"/>
                      <a:pt x="136" y="644"/>
                      <a:pt x="172" y="621"/>
                    </a:cubicBezTo>
                    <a:cubicBezTo>
                      <a:pt x="184" y="613"/>
                      <a:pt x="191" y="604"/>
                      <a:pt x="195" y="591"/>
                    </a:cubicBezTo>
                    <a:cubicBezTo>
                      <a:pt x="201" y="570"/>
                      <a:pt x="208" y="550"/>
                      <a:pt x="214" y="530"/>
                    </a:cubicBezTo>
                    <a:cubicBezTo>
                      <a:pt x="216" y="526"/>
                      <a:pt x="219" y="521"/>
                      <a:pt x="215" y="517"/>
                    </a:cubicBezTo>
                    <a:cubicBezTo>
                      <a:pt x="211" y="514"/>
                      <a:pt x="207" y="518"/>
                      <a:pt x="203" y="519"/>
                    </a:cubicBezTo>
                    <a:cubicBezTo>
                      <a:pt x="163" y="532"/>
                      <a:pt x="122" y="543"/>
                      <a:pt x="78" y="536"/>
                    </a:cubicBezTo>
                    <a:cubicBezTo>
                      <a:pt x="48" y="531"/>
                      <a:pt x="18" y="523"/>
                      <a:pt x="9" y="490"/>
                    </a:cubicBezTo>
                    <a:cubicBezTo>
                      <a:pt x="0" y="458"/>
                      <a:pt x="20" y="434"/>
                      <a:pt x="44" y="416"/>
                    </a:cubicBezTo>
                    <a:cubicBezTo>
                      <a:pt x="91" y="378"/>
                      <a:pt x="148" y="357"/>
                      <a:pt x="204" y="336"/>
                    </a:cubicBezTo>
                    <a:cubicBezTo>
                      <a:pt x="242" y="322"/>
                      <a:pt x="280" y="309"/>
                      <a:pt x="319" y="296"/>
                    </a:cubicBezTo>
                    <a:cubicBezTo>
                      <a:pt x="323" y="295"/>
                      <a:pt x="328" y="295"/>
                      <a:pt x="330" y="289"/>
                    </a:cubicBezTo>
                    <a:cubicBezTo>
                      <a:pt x="300" y="282"/>
                      <a:pt x="270" y="274"/>
                      <a:pt x="240" y="268"/>
                    </a:cubicBezTo>
                    <a:cubicBezTo>
                      <a:pt x="228" y="266"/>
                      <a:pt x="227" y="262"/>
                      <a:pt x="232" y="252"/>
                    </a:cubicBezTo>
                    <a:cubicBezTo>
                      <a:pt x="243" y="232"/>
                      <a:pt x="252" y="211"/>
                      <a:pt x="263" y="192"/>
                    </a:cubicBezTo>
                    <a:cubicBezTo>
                      <a:pt x="272" y="177"/>
                      <a:pt x="272" y="168"/>
                      <a:pt x="255" y="158"/>
                    </a:cubicBezTo>
                    <a:cubicBezTo>
                      <a:pt x="220" y="137"/>
                      <a:pt x="188" y="114"/>
                      <a:pt x="155" y="92"/>
                    </a:cubicBezTo>
                    <a:cubicBezTo>
                      <a:pt x="148" y="87"/>
                      <a:pt x="138" y="82"/>
                      <a:pt x="144" y="72"/>
                    </a:cubicBezTo>
                    <a:cubicBezTo>
                      <a:pt x="150" y="62"/>
                      <a:pt x="159" y="68"/>
                      <a:pt x="166" y="73"/>
                    </a:cubicBezTo>
                    <a:cubicBezTo>
                      <a:pt x="208" y="101"/>
                      <a:pt x="249" y="129"/>
                      <a:pt x="291" y="156"/>
                    </a:cubicBezTo>
                    <a:cubicBezTo>
                      <a:pt x="300" y="161"/>
                      <a:pt x="301" y="166"/>
                      <a:pt x="296" y="175"/>
                    </a:cubicBezTo>
                    <a:cubicBezTo>
                      <a:pt x="285" y="196"/>
                      <a:pt x="275" y="218"/>
                      <a:pt x="264" y="239"/>
                    </a:cubicBezTo>
                    <a:cubicBezTo>
                      <a:pt x="260" y="247"/>
                      <a:pt x="260" y="250"/>
                      <a:pt x="270" y="252"/>
                    </a:cubicBezTo>
                    <a:cubicBezTo>
                      <a:pt x="292" y="256"/>
                      <a:pt x="314" y="262"/>
                      <a:pt x="336" y="267"/>
                    </a:cubicBezTo>
                    <a:cubicBezTo>
                      <a:pt x="348" y="270"/>
                      <a:pt x="356" y="269"/>
                      <a:pt x="362" y="257"/>
                    </a:cubicBezTo>
                    <a:cubicBezTo>
                      <a:pt x="367" y="247"/>
                      <a:pt x="377" y="242"/>
                      <a:pt x="386" y="234"/>
                    </a:cubicBezTo>
                    <a:cubicBezTo>
                      <a:pt x="381" y="229"/>
                      <a:pt x="376" y="225"/>
                      <a:pt x="372" y="219"/>
                    </a:cubicBezTo>
                    <a:cubicBezTo>
                      <a:pt x="361" y="203"/>
                      <a:pt x="366" y="183"/>
                      <a:pt x="385" y="171"/>
                    </a:cubicBezTo>
                    <a:cubicBezTo>
                      <a:pt x="394" y="164"/>
                      <a:pt x="399" y="157"/>
                      <a:pt x="401" y="146"/>
                    </a:cubicBezTo>
                    <a:cubicBezTo>
                      <a:pt x="411" y="98"/>
                      <a:pt x="422" y="51"/>
                      <a:pt x="434" y="0"/>
                    </a:cubicBezTo>
                    <a:cubicBezTo>
                      <a:pt x="446" y="52"/>
                      <a:pt x="457" y="101"/>
                      <a:pt x="467" y="149"/>
                    </a:cubicBezTo>
                    <a:cubicBezTo>
                      <a:pt x="469" y="157"/>
                      <a:pt x="471" y="163"/>
                      <a:pt x="478" y="167"/>
                    </a:cubicBezTo>
                    <a:cubicBezTo>
                      <a:pt x="508" y="189"/>
                      <a:pt x="509" y="207"/>
                      <a:pt x="481" y="234"/>
                    </a:cubicBezTo>
                    <a:cubicBezTo>
                      <a:pt x="487" y="239"/>
                      <a:pt x="495" y="243"/>
                      <a:pt x="498" y="249"/>
                    </a:cubicBezTo>
                    <a:cubicBezTo>
                      <a:pt x="510" y="273"/>
                      <a:pt x="529" y="269"/>
                      <a:pt x="549" y="263"/>
                    </a:cubicBezTo>
                    <a:cubicBezTo>
                      <a:pt x="564" y="259"/>
                      <a:pt x="579" y="255"/>
                      <a:pt x="595" y="253"/>
                    </a:cubicBezTo>
                    <a:cubicBezTo>
                      <a:pt x="607" y="251"/>
                      <a:pt x="608" y="247"/>
                      <a:pt x="603" y="238"/>
                    </a:cubicBezTo>
                    <a:cubicBezTo>
                      <a:pt x="592" y="218"/>
                      <a:pt x="583" y="197"/>
                      <a:pt x="572" y="177"/>
                    </a:cubicBezTo>
                    <a:cubicBezTo>
                      <a:pt x="567" y="167"/>
                      <a:pt x="567" y="162"/>
                      <a:pt x="578" y="155"/>
                    </a:cubicBezTo>
                    <a:cubicBezTo>
                      <a:pt x="619" y="128"/>
                      <a:pt x="660" y="100"/>
                      <a:pt x="701" y="73"/>
                    </a:cubicBezTo>
                    <a:cubicBezTo>
                      <a:pt x="708" y="68"/>
                      <a:pt x="717" y="62"/>
                      <a:pt x="723" y="72"/>
                    </a:cubicBezTo>
                    <a:cubicBezTo>
                      <a:pt x="730" y="82"/>
                      <a:pt x="720" y="87"/>
                      <a:pt x="713" y="92"/>
                    </a:cubicBezTo>
                    <a:cubicBezTo>
                      <a:pt x="677" y="116"/>
                      <a:pt x="642" y="140"/>
                      <a:pt x="606" y="162"/>
                    </a:cubicBezTo>
                    <a:cubicBezTo>
                      <a:pt x="596" y="169"/>
                      <a:pt x="595" y="174"/>
                      <a:pt x="601" y="185"/>
                    </a:cubicBezTo>
                    <a:cubicBezTo>
                      <a:pt x="612" y="206"/>
                      <a:pt x="623" y="229"/>
                      <a:pt x="634" y="250"/>
                    </a:cubicBezTo>
                    <a:cubicBezTo>
                      <a:pt x="640" y="261"/>
                      <a:pt x="641" y="266"/>
                      <a:pt x="626" y="269"/>
                    </a:cubicBezTo>
                    <a:cubicBezTo>
                      <a:pt x="596" y="274"/>
                      <a:pt x="567" y="282"/>
                      <a:pt x="537" y="289"/>
                    </a:cubicBezTo>
                    <a:cubicBezTo>
                      <a:pt x="539" y="296"/>
                      <a:pt x="546" y="295"/>
                      <a:pt x="550" y="297"/>
                    </a:cubicBezTo>
                    <a:cubicBezTo>
                      <a:pt x="634" y="324"/>
                      <a:pt x="719" y="351"/>
                      <a:pt x="795" y="396"/>
                    </a:cubicBezTo>
                    <a:cubicBezTo>
                      <a:pt x="814" y="407"/>
                      <a:pt x="832" y="420"/>
                      <a:pt x="846" y="438"/>
                    </a:cubicBezTo>
                    <a:cubicBezTo>
                      <a:pt x="873" y="475"/>
                      <a:pt x="862" y="512"/>
                      <a:pt x="820" y="528"/>
                    </a:cubicBezTo>
                    <a:cubicBezTo>
                      <a:pt x="774" y="545"/>
                      <a:pt x="728" y="538"/>
                      <a:pt x="683" y="525"/>
                    </a:cubicBezTo>
                    <a:cubicBezTo>
                      <a:pt x="672" y="522"/>
                      <a:pt x="662" y="518"/>
                      <a:pt x="648" y="514"/>
                    </a:cubicBezTo>
                    <a:cubicBezTo>
                      <a:pt x="658" y="546"/>
                      <a:pt x="668" y="575"/>
                      <a:pt x="678" y="605"/>
                    </a:cubicBezTo>
                    <a:cubicBezTo>
                      <a:pt x="680" y="612"/>
                      <a:pt x="686" y="614"/>
                      <a:pt x="692" y="618"/>
                    </a:cubicBezTo>
                    <a:cubicBezTo>
                      <a:pt x="729" y="643"/>
                      <a:pt x="766" y="668"/>
                      <a:pt x="803" y="692"/>
                    </a:cubicBezTo>
                    <a:cubicBezTo>
                      <a:pt x="810" y="697"/>
                      <a:pt x="820" y="702"/>
                      <a:pt x="813" y="712"/>
                    </a:cubicBezTo>
                    <a:cubicBezTo>
                      <a:pt x="806" y="723"/>
                      <a:pt x="798" y="716"/>
                      <a:pt x="791" y="711"/>
                    </a:cubicBezTo>
                    <a:cubicBezTo>
                      <a:pt x="751" y="684"/>
                      <a:pt x="711" y="658"/>
                      <a:pt x="671" y="631"/>
                    </a:cubicBezTo>
                    <a:cubicBezTo>
                      <a:pt x="662" y="626"/>
                      <a:pt x="658" y="618"/>
                      <a:pt x="655" y="609"/>
                    </a:cubicBezTo>
                    <a:cubicBezTo>
                      <a:pt x="645" y="577"/>
                      <a:pt x="634" y="545"/>
                      <a:pt x="624" y="513"/>
                    </a:cubicBezTo>
                    <a:cubicBezTo>
                      <a:pt x="621" y="506"/>
                      <a:pt x="619" y="500"/>
                      <a:pt x="612" y="496"/>
                    </a:cubicBezTo>
                    <a:cubicBezTo>
                      <a:pt x="573" y="476"/>
                      <a:pt x="538" y="451"/>
                      <a:pt x="509" y="418"/>
                    </a:cubicBezTo>
                    <a:cubicBezTo>
                      <a:pt x="508" y="417"/>
                      <a:pt x="505" y="417"/>
                      <a:pt x="502" y="415"/>
                    </a:cubicBezTo>
                    <a:cubicBezTo>
                      <a:pt x="511" y="444"/>
                      <a:pt x="518" y="470"/>
                      <a:pt x="535" y="495"/>
                    </a:cubicBezTo>
                    <a:cubicBezTo>
                      <a:pt x="574" y="550"/>
                      <a:pt x="593" y="614"/>
                      <a:pt x="608" y="679"/>
                    </a:cubicBezTo>
                    <a:cubicBezTo>
                      <a:pt x="611" y="694"/>
                      <a:pt x="617" y="706"/>
                      <a:pt x="629" y="716"/>
                    </a:cubicBezTo>
                    <a:cubicBezTo>
                      <a:pt x="672" y="751"/>
                      <a:pt x="713" y="787"/>
                      <a:pt x="755" y="823"/>
                    </a:cubicBezTo>
                    <a:cubicBezTo>
                      <a:pt x="758" y="825"/>
                      <a:pt x="761" y="827"/>
                      <a:pt x="763" y="830"/>
                    </a:cubicBezTo>
                    <a:cubicBezTo>
                      <a:pt x="768" y="835"/>
                      <a:pt x="775" y="840"/>
                      <a:pt x="768" y="848"/>
                    </a:cubicBezTo>
                    <a:cubicBezTo>
                      <a:pt x="761" y="855"/>
                      <a:pt x="755" y="852"/>
                      <a:pt x="749" y="847"/>
                    </a:cubicBezTo>
                    <a:cubicBezTo>
                      <a:pt x="698" y="804"/>
                      <a:pt x="648" y="761"/>
                      <a:pt x="598" y="718"/>
                    </a:cubicBezTo>
                    <a:cubicBezTo>
                      <a:pt x="589" y="711"/>
                      <a:pt x="590" y="700"/>
                      <a:pt x="588" y="691"/>
                    </a:cubicBezTo>
                    <a:cubicBezTo>
                      <a:pt x="576" y="638"/>
                      <a:pt x="560" y="587"/>
                      <a:pt x="536" y="539"/>
                    </a:cubicBezTo>
                    <a:cubicBezTo>
                      <a:pt x="533" y="533"/>
                      <a:pt x="530" y="528"/>
                      <a:pt x="525" y="522"/>
                    </a:cubicBezTo>
                    <a:cubicBezTo>
                      <a:pt x="526" y="571"/>
                      <a:pt x="520" y="619"/>
                      <a:pt x="508" y="666"/>
                    </a:cubicBezTo>
                    <a:cubicBezTo>
                      <a:pt x="499" y="699"/>
                      <a:pt x="487" y="732"/>
                      <a:pt x="467" y="760"/>
                    </a:cubicBezTo>
                    <a:cubicBezTo>
                      <a:pt x="444" y="793"/>
                      <a:pt x="422" y="793"/>
                      <a:pt x="400" y="760"/>
                    </a:cubicBezTo>
                    <a:cubicBezTo>
                      <a:pt x="369" y="713"/>
                      <a:pt x="355" y="660"/>
                      <a:pt x="348" y="605"/>
                    </a:cubicBezTo>
                    <a:cubicBezTo>
                      <a:pt x="344" y="578"/>
                      <a:pt x="343" y="550"/>
                      <a:pt x="344" y="519"/>
                    </a:cubicBezTo>
                    <a:cubicBezTo>
                      <a:pt x="326" y="543"/>
                      <a:pt x="318" y="567"/>
                      <a:pt x="308" y="591"/>
                    </a:cubicBezTo>
                    <a:cubicBezTo>
                      <a:pt x="295" y="627"/>
                      <a:pt x="285" y="664"/>
                      <a:pt x="277" y="702"/>
                    </a:cubicBezTo>
                    <a:cubicBezTo>
                      <a:pt x="275" y="710"/>
                      <a:pt x="273" y="715"/>
                      <a:pt x="267" y="720"/>
                    </a:cubicBezTo>
                    <a:cubicBezTo>
                      <a:pt x="218" y="761"/>
                      <a:pt x="170" y="802"/>
                      <a:pt x="122" y="843"/>
                    </a:cubicBezTo>
                    <a:cubicBezTo>
                      <a:pt x="115" y="849"/>
                      <a:pt x="108" y="858"/>
                      <a:pt x="99" y="847"/>
                    </a:cubicBezTo>
                    <a:cubicBezTo>
                      <a:pt x="91" y="837"/>
                      <a:pt x="102" y="832"/>
                      <a:pt x="108" y="826"/>
                    </a:cubicBezTo>
                    <a:cubicBezTo>
                      <a:pt x="150" y="790"/>
                      <a:pt x="192" y="754"/>
                      <a:pt x="235" y="719"/>
                    </a:cubicBezTo>
                    <a:cubicBezTo>
                      <a:pt x="248" y="707"/>
                      <a:pt x="256" y="694"/>
                      <a:pt x="260" y="676"/>
                    </a:cubicBezTo>
                    <a:cubicBezTo>
                      <a:pt x="275" y="612"/>
                      <a:pt x="294" y="549"/>
                      <a:pt x="333" y="494"/>
                    </a:cubicBezTo>
                    <a:cubicBezTo>
                      <a:pt x="348" y="472"/>
                      <a:pt x="356" y="450"/>
                      <a:pt x="361" y="425"/>
                    </a:cubicBezTo>
                    <a:cubicBezTo>
                      <a:pt x="363" y="423"/>
                      <a:pt x="365" y="419"/>
                      <a:pt x="362" y="417"/>
                    </a:cubicBezTo>
                    <a:cubicBezTo>
                      <a:pt x="360" y="416"/>
                      <a:pt x="358" y="418"/>
                      <a:pt x="357" y="421"/>
                    </a:cubicBezTo>
                    <a:close/>
                    <a:moveTo>
                      <a:pt x="488" y="276"/>
                    </a:moveTo>
                    <a:cubicBezTo>
                      <a:pt x="488" y="276"/>
                      <a:pt x="489" y="277"/>
                      <a:pt x="490" y="277"/>
                    </a:cubicBezTo>
                    <a:cubicBezTo>
                      <a:pt x="489" y="277"/>
                      <a:pt x="488" y="276"/>
                      <a:pt x="488" y="276"/>
                    </a:cubicBezTo>
                    <a:cubicBezTo>
                      <a:pt x="478" y="250"/>
                      <a:pt x="456" y="247"/>
                      <a:pt x="433" y="247"/>
                    </a:cubicBezTo>
                    <a:cubicBezTo>
                      <a:pt x="410" y="247"/>
                      <a:pt x="389" y="251"/>
                      <a:pt x="379" y="276"/>
                    </a:cubicBezTo>
                    <a:cubicBezTo>
                      <a:pt x="379" y="276"/>
                      <a:pt x="378" y="277"/>
                      <a:pt x="378" y="277"/>
                    </a:cubicBezTo>
                    <a:cubicBezTo>
                      <a:pt x="378" y="277"/>
                      <a:pt x="379" y="276"/>
                      <a:pt x="380" y="276"/>
                    </a:cubicBezTo>
                    <a:cubicBezTo>
                      <a:pt x="384" y="275"/>
                      <a:pt x="389" y="275"/>
                      <a:pt x="393" y="273"/>
                    </a:cubicBezTo>
                    <a:cubicBezTo>
                      <a:pt x="408" y="268"/>
                      <a:pt x="414" y="271"/>
                      <a:pt x="411" y="288"/>
                    </a:cubicBezTo>
                    <a:cubicBezTo>
                      <a:pt x="407" y="314"/>
                      <a:pt x="404" y="341"/>
                      <a:pt x="391" y="364"/>
                    </a:cubicBezTo>
                    <a:cubicBezTo>
                      <a:pt x="381" y="382"/>
                      <a:pt x="383" y="397"/>
                      <a:pt x="394" y="412"/>
                    </a:cubicBezTo>
                    <a:cubicBezTo>
                      <a:pt x="404" y="427"/>
                      <a:pt x="412" y="447"/>
                      <a:pt x="433" y="447"/>
                    </a:cubicBezTo>
                    <a:cubicBezTo>
                      <a:pt x="455" y="447"/>
                      <a:pt x="463" y="427"/>
                      <a:pt x="473" y="412"/>
                    </a:cubicBezTo>
                    <a:cubicBezTo>
                      <a:pt x="484" y="397"/>
                      <a:pt x="487" y="382"/>
                      <a:pt x="477" y="364"/>
                    </a:cubicBezTo>
                    <a:cubicBezTo>
                      <a:pt x="466" y="346"/>
                      <a:pt x="462" y="325"/>
                      <a:pt x="459" y="303"/>
                    </a:cubicBezTo>
                    <a:cubicBezTo>
                      <a:pt x="455" y="271"/>
                      <a:pt x="455" y="271"/>
                      <a:pt x="488" y="276"/>
                    </a:cubicBezTo>
                    <a:close/>
                    <a:moveTo>
                      <a:pt x="387" y="299"/>
                    </a:moveTo>
                    <a:cubicBezTo>
                      <a:pt x="374" y="303"/>
                      <a:pt x="364" y="305"/>
                      <a:pt x="355" y="308"/>
                    </a:cubicBezTo>
                    <a:cubicBezTo>
                      <a:pt x="269" y="336"/>
                      <a:pt x="182" y="362"/>
                      <a:pt x="102" y="404"/>
                    </a:cubicBezTo>
                    <a:cubicBezTo>
                      <a:pt x="79" y="416"/>
                      <a:pt x="57" y="430"/>
                      <a:pt x="40" y="451"/>
                    </a:cubicBezTo>
                    <a:cubicBezTo>
                      <a:pt x="21" y="474"/>
                      <a:pt x="27" y="495"/>
                      <a:pt x="55" y="507"/>
                    </a:cubicBezTo>
                    <a:cubicBezTo>
                      <a:pt x="81" y="518"/>
                      <a:pt x="106" y="520"/>
                      <a:pt x="135" y="514"/>
                    </a:cubicBezTo>
                    <a:cubicBezTo>
                      <a:pt x="192" y="503"/>
                      <a:pt x="243" y="481"/>
                      <a:pt x="290" y="449"/>
                    </a:cubicBezTo>
                    <a:cubicBezTo>
                      <a:pt x="342" y="413"/>
                      <a:pt x="376" y="366"/>
                      <a:pt x="387" y="299"/>
                    </a:cubicBezTo>
                    <a:close/>
                    <a:moveTo>
                      <a:pt x="481" y="299"/>
                    </a:moveTo>
                    <a:cubicBezTo>
                      <a:pt x="486" y="336"/>
                      <a:pt x="498" y="366"/>
                      <a:pt x="518" y="393"/>
                    </a:cubicBezTo>
                    <a:cubicBezTo>
                      <a:pt x="565" y="454"/>
                      <a:pt x="631" y="487"/>
                      <a:pt x="703" y="507"/>
                    </a:cubicBezTo>
                    <a:cubicBezTo>
                      <a:pt x="734" y="517"/>
                      <a:pt x="766" y="525"/>
                      <a:pt x="799" y="512"/>
                    </a:cubicBezTo>
                    <a:cubicBezTo>
                      <a:pt x="815" y="505"/>
                      <a:pt x="833" y="501"/>
                      <a:pt x="837" y="483"/>
                    </a:cubicBezTo>
                    <a:cubicBezTo>
                      <a:pt x="842" y="466"/>
                      <a:pt x="830" y="453"/>
                      <a:pt x="819" y="442"/>
                    </a:cubicBezTo>
                    <a:cubicBezTo>
                      <a:pt x="803" y="426"/>
                      <a:pt x="784" y="414"/>
                      <a:pt x="765" y="404"/>
                    </a:cubicBezTo>
                    <a:cubicBezTo>
                      <a:pt x="676" y="358"/>
                      <a:pt x="580" y="329"/>
                      <a:pt x="481" y="299"/>
                    </a:cubicBezTo>
                    <a:close/>
                    <a:moveTo>
                      <a:pt x="380" y="437"/>
                    </a:moveTo>
                    <a:cubicBezTo>
                      <a:pt x="356" y="541"/>
                      <a:pt x="363" y="639"/>
                      <a:pt x="409" y="733"/>
                    </a:cubicBezTo>
                    <a:cubicBezTo>
                      <a:pt x="415" y="744"/>
                      <a:pt x="421" y="760"/>
                      <a:pt x="433" y="760"/>
                    </a:cubicBezTo>
                    <a:cubicBezTo>
                      <a:pt x="446" y="761"/>
                      <a:pt x="452" y="744"/>
                      <a:pt x="458" y="732"/>
                    </a:cubicBezTo>
                    <a:cubicBezTo>
                      <a:pt x="496" y="659"/>
                      <a:pt x="506" y="581"/>
                      <a:pt x="498" y="500"/>
                    </a:cubicBezTo>
                    <a:cubicBezTo>
                      <a:pt x="497" y="480"/>
                      <a:pt x="495" y="459"/>
                      <a:pt x="484" y="439"/>
                    </a:cubicBezTo>
                    <a:cubicBezTo>
                      <a:pt x="442" y="481"/>
                      <a:pt x="425" y="481"/>
                      <a:pt x="380" y="437"/>
                    </a:cubicBezTo>
                    <a:close/>
                    <a:moveTo>
                      <a:pt x="435" y="111"/>
                    </a:moveTo>
                    <a:cubicBezTo>
                      <a:pt x="434" y="111"/>
                      <a:pt x="433" y="111"/>
                      <a:pt x="432" y="111"/>
                    </a:cubicBezTo>
                    <a:cubicBezTo>
                      <a:pt x="431" y="118"/>
                      <a:pt x="430" y="125"/>
                      <a:pt x="427" y="132"/>
                    </a:cubicBezTo>
                    <a:cubicBezTo>
                      <a:pt x="420" y="154"/>
                      <a:pt x="424" y="180"/>
                      <a:pt x="395" y="191"/>
                    </a:cubicBezTo>
                    <a:cubicBezTo>
                      <a:pt x="385" y="195"/>
                      <a:pt x="388" y="205"/>
                      <a:pt x="396" y="212"/>
                    </a:cubicBezTo>
                    <a:cubicBezTo>
                      <a:pt x="414" y="227"/>
                      <a:pt x="452" y="227"/>
                      <a:pt x="471" y="212"/>
                    </a:cubicBezTo>
                    <a:cubicBezTo>
                      <a:pt x="481" y="205"/>
                      <a:pt x="482" y="195"/>
                      <a:pt x="471" y="190"/>
                    </a:cubicBezTo>
                    <a:cubicBezTo>
                      <a:pt x="450" y="182"/>
                      <a:pt x="447" y="165"/>
                      <a:pt x="443" y="146"/>
                    </a:cubicBezTo>
                    <a:cubicBezTo>
                      <a:pt x="441" y="134"/>
                      <a:pt x="438" y="123"/>
                      <a:pt x="435"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3" name="Freeform 7"/>
              <p:cNvSpPr>
                <a:spLocks/>
              </p:cNvSpPr>
              <p:nvPr/>
            </p:nvSpPr>
            <p:spPr bwMode="auto">
              <a:xfrm>
                <a:off x="3914505" y="1159293"/>
                <a:ext cx="896938" cy="542926"/>
              </a:xfrm>
              <a:custGeom>
                <a:avLst/>
                <a:gdLst>
                  <a:gd name="T0" fmla="*/ 366 w 366"/>
                  <a:gd name="T1" fmla="*/ 0 h 221"/>
                  <a:gd name="T2" fmla="*/ 269 w 366"/>
                  <a:gd name="T3" fmla="*/ 150 h 221"/>
                  <a:gd name="T4" fmla="*/ 114 w 366"/>
                  <a:gd name="T5" fmla="*/ 215 h 221"/>
                  <a:gd name="T6" fmla="*/ 34 w 366"/>
                  <a:gd name="T7" fmla="*/ 208 h 221"/>
                  <a:gd name="T8" fmla="*/ 19 w 366"/>
                  <a:gd name="T9" fmla="*/ 152 h 221"/>
                  <a:gd name="T10" fmla="*/ 81 w 366"/>
                  <a:gd name="T11" fmla="*/ 105 h 221"/>
                  <a:gd name="T12" fmla="*/ 334 w 366"/>
                  <a:gd name="T13" fmla="*/ 9 h 221"/>
                  <a:gd name="T14" fmla="*/ 366 w 366"/>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221">
                    <a:moveTo>
                      <a:pt x="366" y="0"/>
                    </a:moveTo>
                    <a:cubicBezTo>
                      <a:pt x="355" y="67"/>
                      <a:pt x="321" y="114"/>
                      <a:pt x="269" y="150"/>
                    </a:cubicBezTo>
                    <a:cubicBezTo>
                      <a:pt x="222" y="182"/>
                      <a:pt x="171" y="204"/>
                      <a:pt x="114" y="215"/>
                    </a:cubicBezTo>
                    <a:cubicBezTo>
                      <a:pt x="85" y="221"/>
                      <a:pt x="60" y="219"/>
                      <a:pt x="34" y="208"/>
                    </a:cubicBezTo>
                    <a:cubicBezTo>
                      <a:pt x="6" y="196"/>
                      <a:pt x="0" y="175"/>
                      <a:pt x="19" y="152"/>
                    </a:cubicBezTo>
                    <a:cubicBezTo>
                      <a:pt x="36" y="131"/>
                      <a:pt x="58" y="117"/>
                      <a:pt x="81" y="105"/>
                    </a:cubicBezTo>
                    <a:cubicBezTo>
                      <a:pt x="161" y="63"/>
                      <a:pt x="248" y="37"/>
                      <a:pt x="334" y="9"/>
                    </a:cubicBezTo>
                    <a:cubicBezTo>
                      <a:pt x="343" y="6"/>
                      <a:pt x="353" y="4"/>
                      <a:pt x="366"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4" name="Freeform 8"/>
              <p:cNvSpPr>
                <a:spLocks/>
              </p:cNvSpPr>
              <p:nvPr/>
            </p:nvSpPr>
            <p:spPr bwMode="auto">
              <a:xfrm>
                <a:off x="5043218" y="1159293"/>
                <a:ext cx="885826" cy="555626"/>
              </a:xfrm>
              <a:custGeom>
                <a:avLst/>
                <a:gdLst>
                  <a:gd name="T0" fmla="*/ 0 w 361"/>
                  <a:gd name="T1" fmla="*/ 0 h 226"/>
                  <a:gd name="T2" fmla="*/ 284 w 361"/>
                  <a:gd name="T3" fmla="*/ 105 h 226"/>
                  <a:gd name="T4" fmla="*/ 338 w 361"/>
                  <a:gd name="T5" fmla="*/ 143 h 226"/>
                  <a:gd name="T6" fmla="*/ 356 w 361"/>
                  <a:gd name="T7" fmla="*/ 184 h 226"/>
                  <a:gd name="T8" fmla="*/ 318 w 361"/>
                  <a:gd name="T9" fmla="*/ 213 h 226"/>
                  <a:gd name="T10" fmla="*/ 222 w 361"/>
                  <a:gd name="T11" fmla="*/ 208 h 226"/>
                  <a:gd name="T12" fmla="*/ 37 w 361"/>
                  <a:gd name="T13" fmla="*/ 94 h 226"/>
                  <a:gd name="T14" fmla="*/ 0 w 361"/>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226">
                    <a:moveTo>
                      <a:pt x="0" y="0"/>
                    </a:moveTo>
                    <a:cubicBezTo>
                      <a:pt x="99" y="30"/>
                      <a:pt x="195" y="59"/>
                      <a:pt x="284" y="105"/>
                    </a:cubicBezTo>
                    <a:cubicBezTo>
                      <a:pt x="303" y="115"/>
                      <a:pt x="322" y="127"/>
                      <a:pt x="338" y="143"/>
                    </a:cubicBezTo>
                    <a:cubicBezTo>
                      <a:pt x="349" y="154"/>
                      <a:pt x="361" y="167"/>
                      <a:pt x="356" y="184"/>
                    </a:cubicBezTo>
                    <a:cubicBezTo>
                      <a:pt x="352" y="202"/>
                      <a:pt x="334" y="206"/>
                      <a:pt x="318" y="213"/>
                    </a:cubicBezTo>
                    <a:cubicBezTo>
                      <a:pt x="285" y="226"/>
                      <a:pt x="253" y="218"/>
                      <a:pt x="222" y="208"/>
                    </a:cubicBezTo>
                    <a:cubicBezTo>
                      <a:pt x="150" y="188"/>
                      <a:pt x="84" y="155"/>
                      <a:pt x="37" y="94"/>
                    </a:cubicBezTo>
                    <a:cubicBezTo>
                      <a:pt x="17" y="67"/>
                      <a:pt x="5" y="37"/>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5" name="Freeform 9"/>
              <p:cNvSpPr>
                <a:spLocks/>
              </p:cNvSpPr>
              <p:nvPr/>
            </p:nvSpPr>
            <p:spPr bwMode="auto">
              <a:xfrm>
                <a:off x="4735243" y="1497431"/>
                <a:ext cx="368300" cy="796926"/>
              </a:xfrm>
              <a:custGeom>
                <a:avLst/>
                <a:gdLst>
                  <a:gd name="T0" fmla="*/ 24 w 150"/>
                  <a:gd name="T1" fmla="*/ 0 h 324"/>
                  <a:gd name="T2" fmla="*/ 128 w 150"/>
                  <a:gd name="T3" fmla="*/ 2 h 324"/>
                  <a:gd name="T4" fmla="*/ 142 w 150"/>
                  <a:gd name="T5" fmla="*/ 63 h 324"/>
                  <a:gd name="T6" fmla="*/ 102 w 150"/>
                  <a:gd name="T7" fmla="*/ 295 h 324"/>
                  <a:gd name="T8" fmla="*/ 77 w 150"/>
                  <a:gd name="T9" fmla="*/ 323 h 324"/>
                  <a:gd name="T10" fmla="*/ 53 w 150"/>
                  <a:gd name="T11" fmla="*/ 296 h 324"/>
                  <a:gd name="T12" fmla="*/ 24 w 150"/>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50" h="324">
                    <a:moveTo>
                      <a:pt x="24" y="0"/>
                    </a:moveTo>
                    <a:cubicBezTo>
                      <a:pt x="69" y="44"/>
                      <a:pt x="86" y="44"/>
                      <a:pt x="128" y="2"/>
                    </a:cubicBezTo>
                    <a:cubicBezTo>
                      <a:pt x="139" y="22"/>
                      <a:pt x="141" y="43"/>
                      <a:pt x="142" y="63"/>
                    </a:cubicBezTo>
                    <a:cubicBezTo>
                      <a:pt x="150" y="144"/>
                      <a:pt x="140" y="222"/>
                      <a:pt x="102" y="295"/>
                    </a:cubicBezTo>
                    <a:cubicBezTo>
                      <a:pt x="96" y="307"/>
                      <a:pt x="90" y="324"/>
                      <a:pt x="77" y="323"/>
                    </a:cubicBezTo>
                    <a:cubicBezTo>
                      <a:pt x="65" y="323"/>
                      <a:pt x="59" y="307"/>
                      <a:pt x="53" y="296"/>
                    </a:cubicBezTo>
                    <a:cubicBezTo>
                      <a:pt x="7" y="202"/>
                      <a:pt x="0" y="104"/>
                      <a:pt x="24"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6" name="Freeform 10"/>
              <p:cNvSpPr>
                <a:spLocks/>
              </p:cNvSpPr>
              <p:nvPr/>
            </p:nvSpPr>
            <p:spPr bwMode="auto">
              <a:xfrm>
                <a:off x="4792393" y="1032293"/>
                <a:ext cx="266700" cy="490538"/>
              </a:xfrm>
              <a:custGeom>
                <a:avLst/>
                <a:gdLst>
                  <a:gd name="T0" fmla="*/ 0 w 109"/>
                  <a:gd name="T1" fmla="*/ 29 h 200"/>
                  <a:gd name="T2" fmla="*/ 54 w 109"/>
                  <a:gd name="T3" fmla="*/ 0 h 200"/>
                  <a:gd name="T4" fmla="*/ 109 w 109"/>
                  <a:gd name="T5" fmla="*/ 29 h 200"/>
                  <a:gd name="T6" fmla="*/ 109 w 109"/>
                  <a:gd name="T7" fmla="*/ 29 h 200"/>
                  <a:gd name="T8" fmla="*/ 80 w 109"/>
                  <a:gd name="T9" fmla="*/ 56 h 200"/>
                  <a:gd name="T10" fmla="*/ 98 w 109"/>
                  <a:gd name="T11" fmla="*/ 117 h 200"/>
                  <a:gd name="T12" fmla="*/ 94 w 109"/>
                  <a:gd name="T13" fmla="*/ 165 h 200"/>
                  <a:gd name="T14" fmla="*/ 54 w 109"/>
                  <a:gd name="T15" fmla="*/ 200 h 200"/>
                  <a:gd name="T16" fmla="*/ 15 w 109"/>
                  <a:gd name="T17" fmla="*/ 165 h 200"/>
                  <a:gd name="T18" fmla="*/ 12 w 109"/>
                  <a:gd name="T19" fmla="*/ 117 h 200"/>
                  <a:gd name="T20" fmla="*/ 32 w 109"/>
                  <a:gd name="T21" fmla="*/ 41 h 200"/>
                  <a:gd name="T22" fmla="*/ 14 w 109"/>
                  <a:gd name="T23" fmla="*/ 26 h 200"/>
                  <a:gd name="T24" fmla="*/ 1 w 109"/>
                  <a:gd name="T25" fmla="*/ 29 h 200"/>
                  <a:gd name="T26" fmla="*/ 0 w 109"/>
                  <a:gd name="T27"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200">
                    <a:moveTo>
                      <a:pt x="0" y="29"/>
                    </a:moveTo>
                    <a:cubicBezTo>
                      <a:pt x="10" y="4"/>
                      <a:pt x="31" y="0"/>
                      <a:pt x="54" y="0"/>
                    </a:cubicBezTo>
                    <a:cubicBezTo>
                      <a:pt x="77" y="0"/>
                      <a:pt x="99" y="3"/>
                      <a:pt x="109" y="29"/>
                    </a:cubicBezTo>
                    <a:cubicBezTo>
                      <a:pt x="109" y="29"/>
                      <a:pt x="109" y="29"/>
                      <a:pt x="109" y="29"/>
                    </a:cubicBezTo>
                    <a:cubicBezTo>
                      <a:pt x="76" y="24"/>
                      <a:pt x="76" y="24"/>
                      <a:pt x="80" y="56"/>
                    </a:cubicBezTo>
                    <a:cubicBezTo>
                      <a:pt x="83" y="78"/>
                      <a:pt x="87" y="99"/>
                      <a:pt x="98" y="117"/>
                    </a:cubicBezTo>
                    <a:cubicBezTo>
                      <a:pt x="108" y="135"/>
                      <a:pt x="105" y="150"/>
                      <a:pt x="94" y="165"/>
                    </a:cubicBezTo>
                    <a:cubicBezTo>
                      <a:pt x="84" y="180"/>
                      <a:pt x="76" y="200"/>
                      <a:pt x="54" y="200"/>
                    </a:cubicBezTo>
                    <a:cubicBezTo>
                      <a:pt x="33" y="200"/>
                      <a:pt x="25" y="180"/>
                      <a:pt x="15" y="165"/>
                    </a:cubicBezTo>
                    <a:cubicBezTo>
                      <a:pt x="4" y="150"/>
                      <a:pt x="2" y="135"/>
                      <a:pt x="12" y="117"/>
                    </a:cubicBezTo>
                    <a:cubicBezTo>
                      <a:pt x="25" y="94"/>
                      <a:pt x="28" y="67"/>
                      <a:pt x="32" y="41"/>
                    </a:cubicBezTo>
                    <a:cubicBezTo>
                      <a:pt x="35" y="24"/>
                      <a:pt x="29" y="21"/>
                      <a:pt x="14" y="26"/>
                    </a:cubicBezTo>
                    <a:cubicBezTo>
                      <a:pt x="10" y="28"/>
                      <a:pt x="5" y="28"/>
                      <a:pt x="1" y="29"/>
                    </a:cubicBezTo>
                    <a:lnTo>
                      <a:pt x="0" y="29"/>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7" name="Freeform 11"/>
              <p:cNvSpPr>
                <a:spLocks/>
              </p:cNvSpPr>
              <p:nvPr/>
            </p:nvSpPr>
            <p:spPr bwMode="auto">
              <a:xfrm>
                <a:off x="4806680" y="697330"/>
                <a:ext cx="238125" cy="285750"/>
              </a:xfrm>
              <a:custGeom>
                <a:avLst/>
                <a:gdLst>
                  <a:gd name="T0" fmla="*/ 50 w 97"/>
                  <a:gd name="T1" fmla="*/ 0 h 116"/>
                  <a:gd name="T2" fmla="*/ 58 w 97"/>
                  <a:gd name="T3" fmla="*/ 35 h 116"/>
                  <a:gd name="T4" fmla="*/ 86 w 97"/>
                  <a:gd name="T5" fmla="*/ 79 h 116"/>
                  <a:gd name="T6" fmla="*/ 86 w 97"/>
                  <a:gd name="T7" fmla="*/ 101 h 116"/>
                  <a:gd name="T8" fmla="*/ 11 w 97"/>
                  <a:gd name="T9" fmla="*/ 101 h 116"/>
                  <a:gd name="T10" fmla="*/ 10 w 97"/>
                  <a:gd name="T11" fmla="*/ 80 h 116"/>
                  <a:gd name="T12" fmla="*/ 42 w 97"/>
                  <a:gd name="T13" fmla="*/ 21 h 116"/>
                  <a:gd name="T14" fmla="*/ 47 w 97"/>
                  <a:gd name="T15" fmla="*/ 0 h 116"/>
                  <a:gd name="T16" fmla="*/ 50 w 9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6">
                    <a:moveTo>
                      <a:pt x="50" y="0"/>
                    </a:moveTo>
                    <a:cubicBezTo>
                      <a:pt x="53" y="12"/>
                      <a:pt x="56" y="23"/>
                      <a:pt x="58" y="35"/>
                    </a:cubicBezTo>
                    <a:cubicBezTo>
                      <a:pt x="62" y="54"/>
                      <a:pt x="65" y="71"/>
                      <a:pt x="86" y="79"/>
                    </a:cubicBezTo>
                    <a:cubicBezTo>
                      <a:pt x="97" y="84"/>
                      <a:pt x="96" y="94"/>
                      <a:pt x="86" y="101"/>
                    </a:cubicBezTo>
                    <a:cubicBezTo>
                      <a:pt x="67" y="116"/>
                      <a:pt x="29" y="116"/>
                      <a:pt x="11" y="101"/>
                    </a:cubicBezTo>
                    <a:cubicBezTo>
                      <a:pt x="3" y="94"/>
                      <a:pt x="0" y="84"/>
                      <a:pt x="10" y="80"/>
                    </a:cubicBezTo>
                    <a:cubicBezTo>
                      <a:pt x="39" y="69"/>
                      <a:pt x="35" y="43"/>
                      <a:pt x="42" y="21"/>
                    </a:cubicBezTo>
                    <a:cubicBezTo>
                      <a:pt x="45" y="14"/>
                      <a:pt x="46" y="7"/>
                      <a:pt x="47" y="0"/>
                    </a:cubicBezTo>
                    <a:cubicBezTo>
                      <a:pt x="48" y="0"/>
                      <a:pt x="49" y="0"/>
                      <a:pt x="5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8" name="Freeform 12"/>
              <p:cNvSpPr>
                <a:spLocks/>
              </p:cNvSpPr>
              <p:nvPr/>
            </p:nvSpPr>
            <p:spPr bwMode="auto">
              <a:xfrm>
                <a:off x="4738418" y="1446631"/>
                <a:ext cx="19050" cy="22225"/>
              </a:xfrm>
              <a:custGeom>
                <a:avLst/>
                <a:gdLst>
                  <a:gd name="T0" fmla="*/ 0 w 8"/>
                  <a:gd name="T1" fmla="*/ 5 h 9"/>
                  <a:gd name="T2" fmla="*/ 5 w 8"/>
                  <a:gd name="T3" fmla="*/ 1 h 9"/>
                  <a:gd name="T4" fmla="*/ 4 w 8"/>
                  <a:gd name="T5" fmla="*/ 9 h 9"/>
                  <a:gd name="T6" fmla="*/ 0 w 8"/>
                  <a:gd name="T7" fmla="*/ 5 h 9"/>
                </a:gdLst>
                <a:ahLst/>
                <a:cxnLst>
                  <a:cxn ang="0">
                    <a:pos x="T0" y="T1"/>
                  </a:cxn>
                  <a:cxn ang="0">
                    <a:pos x="T2" y="T3"/>
                  </a:cxn>
                  <a:cxn ang="0">
                    <a:pos x="T4" y="T5"/>
                  </a:cxn>
                  <a:cxn ang="0">
                    <a:pos x="T6" y="T7"/>
                  </a:cxn>
                </a:cxnLst>
                <a:rect l="0" t="0" r="r" b="b"/>
                <a:pathLst>
                  <a:path w="8" h="9">
                    <a:moveTo>
                      <a:pt x="0" y="5"/>
                    </a:moveTo>
                    <a:cubicBezTo>
                      <a:pt x="1" y="2"/>
                      <a:pt x="3" y="0"/>
                      <a:pt x="5" y="1"/>
                    </a:cubicBezTo>
                    <a:cubicBezTo>
                      <a:pt x="8" y="3"/>
                      <a:pt x="6" y="7"/>
                      <a:pt x="4" y="9"/>
                    </a:cubicBezTo>
                    <a:cubicBezTo>
                      <a:pt x="3" y="8"/>
                      <a:pt x="2" y="6"/>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9" name="Freeform 13"/>
              <p:cNvSpPr>
                <a:spLocks/>
              </p:cNvSpPr>
              <p:nvPr/>
            </p:nvSpPr>
            <p:spPr bwMode="auto">
              <a:xfrm>
                <a:off x="4789218" y="1102143"/>
                <a:ext cx="6350" cy="3175"/>
              </a:xfrm>
              <a:custGeom>
                <a:avLst/>
                <a:gdLst>
                  <a:gd name="T0" fmla="*/ 2 w 2"/>
                  <a:gd name="T1" fmla="*/ 0 h 1"/>
                  <a:gd name="T2" fmla="*/ 0 w 2"/>
                  <a:gd name="T3" fmla="*/ 1 h 1"/>
                  <a:gd name="T4" fmla="*/ 1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1"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0" name="Freeform 14"/>
              <p:cNvSpPr>
                <a:spLocks/>
              </p:cNvSpPr>
              <p:nvPr/>
            </p:nvSpPr>
            <p:spPr bwMode="auto">
              <a:xfrm>
                <a:off x="5059093" y="1102143"/>
                <a:ext cx="6350" cy="3175"/>
              </a:xfrm>
              <a:custGeom>
                <a:avLst/>
                <a:gdLst>
                  <a:gd name="T0" fmla="*/ 0 w 2"/>
                  <a:gd name="T1" fmla="*/ 0 h 1"/>
                  <a:gd name="T2" fmla="*/ 2 w 2"/>
                  <a:gd name="T3" fmla="*/ 1 h 1"/>
                  <a:gd name="T4" fmla="*/ 0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1"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
        <p:nvSpPr>
          <p:cNvPr id="54" name="Freeform 53"/>
          <p:cNvSpPr/>
          <p:nvPr/>
        </p:nvSpPr>
        <p:spPr>
          <a:xfrm>
            <a:off x="6929106" y="4346720"/>
            <a:ext cx="1698386" cy="1676400"/>
          </a:xfrm>
          <a:custGeom>
            <a:avLst/>
            <a:gdLst>
              <a:gd name="connsiteX0" fmla="*/ 0 w 1969487"/>
              <a:gd name="connsiteY0" fmla="*/ 171590 h 1715896"/>
              <a:gd name="connsiteX1" fmla="*/ 171590 w 1969487"/>
              <a:gd name="connsiteY1" fmla="*/ 0 h 1715896"/>
              <a:gd name="connsiteX2" fmla="*/ 1797897 w 1969487"/>
              <a:gd name="connsiteY2" fmla="*/ 0 h 1715896"/>
              <a:gd name="connsiteX3" fmla="*/ 1969487 w 1969487"/>
              <a:gd name="connsiteY3" fmla="*/ 171590 h 1715896"/>
              <a:gd name="connsiteX4" fmla="*/ 1969487 w 1969487"/>
              <a:gd name="connsiteY4" fmla="*/ 1544306 h 1715896"/>
              <a:gd name="connsiteX5" fmla="*/ 1797897 w 1969487"/>
              <a:gd name="connsiteY5" fmla="*/ 1715896 h 1715896"/>
              <a:gd name="connsiteX6" fmla="*/ 171590 w 1969487"/>
              <a:gd name="connsiteY6" fmla="*/ 1715896 h 1715896"/>
              <a:gd name="connsiteX7" fmla="*/ 0 w 1969487"/>
              <a:gd name="connsiteY7" fmla="*/ 1544306 h 1715896"/>
              <a:gd name="connsiteX8" fmla="*/ 0 w 1969487"/>
              <a:gd name="connsiteY8" fmla="*/ 171590 h 1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87" h="1715896">
                <a:moveTo>
                  <a:pt x="0" y="171590"/>
                </a:moveTo>
                <a:cubicBezTo>
                  <a:pt x="0" y="76823"/>
                  <a:pt x="76823" y="0"/>
                  <a:pt x="171590" y="0"/>
                </a:cubicBezTo>
                <a:lnTo>
                  <a:pt x="1797897" y="0"/>
                </a:lnTo>
                <a:cubicBezTo>
                  <a:pt x="1892664" y="0"/>
                  <a:pt x="1969487" y="76823"/>
                  <a:pt x="1969487" y="171590"/>
                </a:cubicBezTo>
                <a:lnTo>
                  <a:pt x="1969487" y="1544306"/>
                </a:lnTo>
                <a:cubicBezTo>
                  <a:pt x="1969487" y="1639073"/>
                  <a:pt x="1892664" y="1715896"/>
                  <a:pt x="1797897" y="1715896"/>
                </a:cubicBezTo>
                <a:lnTo>
                  <a:pt x="171590" y="1715896"/>
                </a:lnTo>
                <a:cubicBezTo>
                  <a:pt x="76823" y="1715896"/>
                  <a:pt x="0" y="1639073"/>
                  <a:pt x="0" y="1544306"/>
                </a:cubicBezTo>
                <a:lnTo>
                  <a:pt x="0" y="171590"/>
                </a:lnTo>
                <a:close/>
              </a:path>
            </a:pathLst>
          </a:custGeom>
          <a:solidFill>
            <a:srgbClr val="CDA34F">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217" tIns="111217" rIns="111217" bIns="111217" numCol="1" spcCol="1270" anchor="t" anchorCtr="0">
            <a:noAutofit/>
          </a:bodyPr>
          <a:lstStyle/>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Mosquitoes</a:t>
            </a:r>
            <a:endParaRPr lang="en-US" sz="1600" b="1" dirty="0">
              <a:solidFill>
                <a:prstClr val="black"/>
              </a:solidFill>
              <a:latin typeface="Century Gothic" panose="020B0502020202020204" pitchFamily="34" charset="0"/>
            </a:endParaRP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Flies</a:t>
            </a:r>
            <a:endParaRPr lang="en-US" sz="1600" b="1" dirty="0">
              <a:solidFill>
                <a:prstClr val="black"/>
              </a:solidFill>
              <a:latin typeface="Century Gothic" panose="020B0502020202020204" pitchFamily="34" charset="0"/>
            </a:endParaRP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Ticks</a:t>
            </a:r>
            <a:endParaRPr lang="en-US" sz="1600" b="1" dirty="0">
              <a:solidFill>
                <a:prstClr val="black"/>
              </a:solidFill>
              <a:latin typeface="Century Gothic" panose="020B0502020202020204" pitchFamily="34" charset="0"/>
            </a:endParaRPr>
          </a:p>
          <a:p>
            <a:pPr marL="292100" marR="0" lvl="0" indent="-173038" defTabSz="711200" eaLnBrk="1" fontAlgn="auto" latinLnBrk="0" hangingPunct="1">
              <a:lnSpc>
                <a:spcPct val="90000"/>
              </a:lnSpc>
              <a:spcAft>
                <a:spcPct val="35000"/>
              </a:spcAft>
              <a:buClrTx/>
              <a:buSzTx/>
              <a:buFont typeface="Arial" panose="020B0604020202020204" pitchFamily="34" charset="0"/>
              <a:buChar char="•"/>
              <a:tabLst/>
              <a:defRPr/>
            </a:pPr>
            <a:endParaRPr lang="en-US"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93659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7112" l="0" r="98710"/>
                    </a14:imgEffect>
                  </a14:imgLayer>
                </a14:imgProps>
              </a:ext>
              <a:ext uri="{28A0092B-C50C-407E-A947-70E740481C1C}">
                <a14:useLocalDpi xmlns:a14="http://schemas.microsoft.com/office/drawing/2010/main"/>
              </a:ext>
            </a:extLst>
          </a:blip>
          <a:srcRect/>
          <a:stretch/>
        </p:blipFill>
        <p:spPr>
          <a:xfrm>
            <a:off x="2590800" y="2362201"/>
            <a:ext cx="4267200" cy="3810000"/>
          </a:xfrm>
          <a:prstGeom prst="rect">
            <a:avLst/>
          </a:prstGeom>
        </p:spPr>
      </p:pic>
      <p:sp>
        <p:nvSpPr>
          <p:cNvPr id="5" name="Title 4"/>
          <p:cNvSpPr>
            <a:spLocks noGrp="1"/>
          </p:cNvSpPr>
          <p:nvPr>
            <p:ph type="title"/>
          </p:nvPr>
        </p:nvSpPr>
        <p:spPr/>
        <p:txBody>
          <a:bodyPr/>
          <a:lstStyle/>
          <a:p>
            <a:r>
              <a:rPr lang="en-US" sz="4000" dirty="0" smtClean="0"/>
              <a:t>Animals</a:t>
            </a:r>
            <a:endParaRPr lang="en-US" sz="4000" strike="sngStrike" dirty="0"/>
          </a:p>
        </p:txBody>
      </p:sp>
      <p:sp>
        <p:nvSpPr>
          <p:cNvPr id="4" name="Line Callout 2 3"/>
          <p:cNvSpPr/>
          <p:nvPr/>
        </p:nvSpPr>
        <p:spPr>
          <a:xfrm>
            <a:off x="7125751" y="2931166"/>
            <a:ext cx="1637249" cy="2210352"/>
          </a:xfrm>
          <a:prstGeom prst="borderCallout2">
            <a:avLst>
              <a:gd name="adj1" fmla="val 18890"/>
              <a:gd name="adj2" fmla="val 761"/>
              <a:gd name="adj3" fmla="val 18750"/>
              <a:gd name="adj4" fmla="val -16667"/>
              <a:gd name="adj5" fmla="val 35568"/>
              <a:gd name="adj6" fmla="val -53526"/>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Manure</a:t>
            </a: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Urine</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Fluids </a:t>
            </a:r>
            <a:r>
              <a:rPr lang="en-US" dirty="0">
                <a:solidFill>
                  <a:schemeClr val="tx1"/>
                </a:solidFill>
                <a:latin typeface="Century Gothic" panose="020B0502020202020204" pitchFamily="34" charset="0"/>
                <a:cs typeface="Arial" panose="020B0604020202020204" pitchFamily="34" charset="0"/>
              </a:rPr>
              <a:t>during </a:t>
            </a:r>
            <a:r>
              <a:rPr lang="en-US" dirty="0">
                <a:solidFill>
                  <a:schemeClr val="tx1"/>
                </a:solidFill>
                <a:latin typeface="Century Gothic" panose="020B0502020202020204" pitchFamily="34" charset="0"/>
              </a:rPr>
              <a:t>lambing or </a:t>
            </a:r>
            <a:r>
              <a:rPr lang="en-US" dirty="0" smtClean="0">
                <a:solidFill>
                  <a:schemeClr val="tx1"/>
                </a:solidFill>
                <a:latin typeface="Century Gothic" panose="020B0502020202020204" pitchFamily="34" charset="0"/>
              </a:rPr>
              <a:t>kidding</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Afterbirth</a:t>
            </a:r>
          </a:p>
        </p:txBody>
      </p:sp>
      <p:sp>
        <p:nvSpPr>
          <p:cNvPr id="15" name="Line Callout 2 14"/>
          <p:cNvSpPr/>
          <p:nvPr/>
        </p:nvSpPr>
        <p:spPr>
          <a:xfrm flipH="1">
            <a:off x="599943" y="2438400"/>
            <a:ext cx="1637249" cy="1929444"/>
          </a:xfrm>
          <a:prstGeom prst="borderCallout2">
            <a:avLst>
              <a:gd name="adj1" fmla="val 18626"/>
              <a:gd name="adj2" fmla="val -362"/>
              <a:gd name="adj3" fmla="val 18750"/>
              <a:gd name="adj4" fmla="val -16667"/>
              <a:gd name="adj5" fmla="val 35568"/>
              <a:gd name="adj6" fmla="val -53526"/>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Cough</a:t>
            </a: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Sneezes</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Saliva</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Mucus</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Bites</a:t>
            </a:r>
            <a:endParaRPr lang="en-US" dirty="0">
              <a:solidFill>
                <a:schemeClr val="tx1"/>
              </a:solidFill>
              <a:latin typeface="Century Gothic" panose="020B0502020202020204" pitchFamily="34" charset="0"/>
              <a:cs typeface="Arial" panose="020B0604020202020204" pitchFamily="34" charset="0"/>
            </a:endParaRPr>
          </a:p>
        </p:txBody>
      </p:sp>
      <p:sp>
        <p:nvSpPr>
          <p:cNvPr id="16" name="Line Callout 2 15"/>
          <p:cNvSpPr/>
          <p:nvPr/>
        </p:nvSpPr>
        <p:spPr>
          <a:xfrm flipH="1">
            <a:off x="4343400" y="1532954"/>
            <a:ext cx="1637249" cy="1270028"/>
          </a:xfrm>
          <a:prstGeom prst="borderCallout2">
            <a:avLst>
              <a:gd name="adj1" fmla="val 101410"/>
              <a:gd name="adj2" fmla="val 49476"/>
              <a:gd name="adj3" fmla="val 130994"/>
              <a:gd name="adj4" fmla="val 48981"/>
              <a:gd name="adj5" fmla="val 130646"/>
              <a:gd name="adj6" fmla="val 48375"/>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Skin sores</a:t>
            </a: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Wool </a:t>
            </a:r>
            <a:r>
              <a:rPr lang="en-US" dirty="0">
                <a:solidFill>
                  <a:schemeClr val="tx1"/>
                </a:solidFill>
                <a:latin typeface="Century Gothic" panose="020B0502020202020204" pitchFamily="34" charset="0"/>
                <a:cs typeface="Arial" panose="020B0604020202020204" pitchFamily="34" charset="0"/>
              </a:rPr>
              <a:t>and hides</a:t>
            </a:r>
          </a:p>
        </p:txBody>
      </p:sp>
      <p:sp>
        <p:nvSpPr>
          <p:cNvPr id="17" name="Line Callout 2 16"/>
          <p:cNvSpPr/>
          <p:nvPr/>
        </p:nvSpPr>
        <p:spPr>
          <a:xfrm flipH="1">
            <a:off x="993656" y="5091542"/>
            <a:ext cx="1637249" cy="930948"/>
          </a:xfrm>
          <a:prstGeom prst="borderCallout2">
            <a:avLst>
              <a:gd name="adj1" fmla="val 18422"/>
              <a:gd name="adj2" fmla="val 480"/>
              <a:gd name="adj3" fmla="val 18750"/>
              <a:gd name="adj4" fmla="val -16667"/>
              <a:gd name="adj5" fmla="val -69547"/>
              <a:gd name="adj6" fmla="val -72143"/>
            </a:avLst>
          </a:prstGeom>
          <a:solidFill>
            <a:srgbClr val="A04D08">
              <a:alpha val="54118"/>
            </a:srgb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Milk</a:t>
            </a:r>
          </a:p>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Meat </a:t>
            </a:r>
          </a:p>
        </p:txBody>
      </p:sp>
      <p:grpSp>
        <p:nvGrpSpPr>
          <p:cNvPr id="11" name="Group 10"/>
          <p:cNvGrpSpPr>
            <a:grpSpLocks noChangeAspect="1"/>
          </p:cNvGrpSpPr>
          <p:nvPr/>
        </p:nvGrpSpPr>
        <p:grpSpPr>
          <a:xfrm>
            <a:off x="219988" y="192156"/>
            <a:ext cx="1005840" cy="1005840"/>
            <a:chOff x="945266" y="4078452"/>
            <a:chExt cx="1943933" cy="1920112"/>
          </a:xfrm>
        </p:grpSpPr>
        <p:sp>
          <p:nvSpPr>
            <p:cNvPr id="12" name="Freeform 11"/>
            <p:cNvSpPr/>
            <p:nvPr/>
          </p:nvSpPr>
          <p:spPr>
            <a:xfrm>
              <a:off x="945266" y="4078452"/>
              <a:ext cx="1943933" cy="1920112"/>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0040F"/>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endParaRPr lang="en-US" sz="1950" b="1" dirty="0">
                <a:solidFill>
                  <a:prstClr val="white"/>
                </a:solidFill>
                <a:latin typeface="Century Gothic" panose="020B0502020202020204" pitchFamily="34" charset="0"/>
              </a:endParaRPr>
            </a:p>
          </p:txBody>
        </p:sp>
        <p:sp>
          <p:nvSpPr>
            <p:cNvPr id="13" name="Freeform 6"/>
            <p:cNvSpPr>
              <a:spLocks noChangeAspect="1" noEditPoints="1"/>
            </p:cNvSpPr>
            <p:nvPr/>
          </p:nvSpPr>
          <p:spPr bwMode="auto">
            <a:xfrm>
              <a:off x="1341662" y="4271471"/>
              <a:ext cx="1189548" cy="1554480"/>
            </a:xfrm>
            <a:custGeom>
              <a:avLst/>
              <a:gdLst>
                <a:gd name="T0" fmla="*/ 62 w 361"/>
                <a:gd name="T1" fmla="*/ 92 h 473"/>
                <a:gd name="T2" fmla="*/ 64 w 361"/>
                <a:gd name="T3" fmla="*/ 60 h 473"/>
                <a:gd name="T4" fmla="*/ 118 w 361"/>
                <a:gd name="T5" fmla="*/ 35 h 473"/>
                <a:gd name="T6" fmla="*/ 124 w 361"/>
                <a:gd name="T7" fmla="*/ 37 h 473"/>
                <a:gd name="T8" fmla="*/ 164 w 361"/>
                <a:gd name="T9" fmla="*/ 1 h 473"/>
                <a:gd name="T10" fmla="*/ 192 w 361"/>
                <a:gd name="T11" fmla="*/ 14 h 473"/>
                <a:gd name="T12" fmla="*/ 202 w 361"/>
                <a:gd name="T13" fmla="*/ 43 h 473"/>
                <a:gd name="T14" fmla="*/ 234 w 361"/>
                <a:gd name="T15" fmla="*/ 36 h 473"/>
                <a:gd name="T16" fmla="*/ 267 w 361"/>
                <a:gd name="T17" fmla="*/ 77 h 473"/>
                <a:gd name="T18" fmla="*/ 267 w 361"/>
                <a:gd name="T19" fmla="*/ 241 h 473"/>
                <a:gd name="T20" fmla="*/ 265 w 361"/>
                <a:gd name="T21" fmla="*/ 260 h 473"/>
                <a:gd name="T22" fmla="*/ 267 w 361"/>
                <a:gd name="T23" fmla="*/ 261 h 473"/>
                <a:gd name="T24" fmla="*/ 281 w 361"/>
                <a:gd name="T25" fmla="*/ 237 h 473"/>
                <a:gd name="T26" fmla="*/ 313 w 361"/>
                <a:gd name="T27" fmla="*/ 220 h 473"/>
                <a:gd name="T28" fmla="*/ 350 w 361"/>
                <a:gd name="T29" fmla="*/ 271 h 473"/>
                <a:gd name="T30" fmla="*/ 327 w 361"/>
                <a:gd name="T31" fmla="*/ 314 h 473"/>
                <a:gd name="T32" fmla="*/ 292 w 361"/>
                <a:gd name="T33" fmla="*/ 375 h 473"/>
                <a:gd name="T34" fmla="*/ 224 w 361"/>
                <a:gd name="T35" fmla="*/ 442 h 473"/>
                <a:gd name="T36" fmla="*/ 161 w 361"/>
                <a:gd name="T37" fmla="*/ 466 h 473"/>
                <a:gd name="T38" fmla="*/ 49 w 361"/>
                <a:gd name="T39" fmla="*/ 437 h 473"/>
                <a:gd name="T40" fmla="*/ 2 w 361"/>
                <a:gd name="T41" fmla="*/ 343 h 473"/>
                <a:gd name="T42" fmla="*/ 1 w 361"/>
                <a:gd name="T43" fmla="*/ 317 h 473"/>
                <a:gd name="T44" fmla="*/ 0 w 361"/>
                <a:gd name="T45" fmla="*/ 128 h 473"/>
                <a:gd name="T46" fmla="*/ 56 w 361"/>
                <a:gd name="T47" fmla="*/ 89 h 473"/>
                <a:gd name="T48" fmla="*/ 62 w 361"/>
                <a:gd name="T49" fmla="*/ 92 h 473"/>
                <a:gd name="T50" fmla="*/ 63 w 361"/>
                <a:gd name="T51" fmla="*/ 211 h 473"/>
                <a:gd name="T52" fmla="*/ 63 w 361"/>
                <a:gd name="T53" fmla="*/ 201 h 473"/>
                <a:gd name="T54" fmla="*/ 63 w 361"/>
                <a:gd name="T55" fmla="*/ 128 h 473"/>
                <a:gd name="T56" fmla="*/ 39 w 361"/>
                <a:gd name="T57" fmla="*/ 101 h 473"/>
                <a:gd name="T58" fmla="*/ 15 w 361"/>
                <a:gd name="T59" fmla="*/ 129 h 473"/>
                <a:gd name="T60" fmla="*/ 16 w 361"/>
                <a:gd name="T61" fmla="*/ 289 h 473"/>
                <a:gd name="T62" fmla="*/ 20 w 361"/>
                <a:gd name="T63" fmla="*/ 356 h 473"/>
                <a:gd name="T64" fmla="*/ 153 w 361"/>
                <a:gd name="T65" fmla="*/ 452 h 473"/>
                <a:gd name="T66" fmla="*/ 258 w 361"/>
                <a:gd name="T67" fmla="*/ 395 h 473"/>
                <a:gd name="T68" fmla="*/ 283 w 361"/>
                <a:gd name="T69" fmla="*/ 358 h 473"/>
                <a:gd name="T70" fmla="*/ 333 w 361"/>
                <a:gd name="T71" fmla="*/ 272 h 473"/>
                <a:gd name="T72" fmla="*/ 324 w 361"/>
                <a:gd name="T73" fmla="*/ 237 h 473"/>
                <a:gd name="T74" fmla="*/ 293 w 361"/>
                <a:gd name="T75" fmla="*/ 247 h 473"/>
                <a:gd name="T76" fmla="*/ 266 w 361"/>
                <a:gd name="T77" fmla="*/ 292 h 473"/>
                <a:gd name="T78" fmla="*/ 256 w 361"/>
                <a:gd name="T79" fmla="*/ 299 h 473"/>
                <a:gd name="T80" fmla="*/ 251 w 361"/>
                <a:gd name="T81" fmla="*/ 288 h 473"/>
                <a:gd name="T82" fmla="*/ 251 w 361"/>
                <a:gd name="T83" fmla="*/ 277 h 473"/>
                <a:gd name="T84" fmla="*/ 251 w 361"/>
                <a:gd name="T85" fmla="*/ 78 h 473"/>
                <a:gd name="T86" fmla="*/ 236 w 361"/>
                <a:gd name="T87" fmla="*/ 53 h 473"/>
                <a:gd name="T88" fmla="*/ 202 w 361"/>
                <a:gd name="T89" fmla="*/ 77 h 473"/>
                <a:gd name="T90" fmla="*/ 202 w 361"/>
                <a:gd name="T91" fmla="*/ 201 h 473"/>
                <a:gd name="T92" fmla="*/ 201 w 361"/>
                <a:gd name="T93" fmla="*/ 211 h 473"/>
                <a:gd name="T94" fmla="*/ 187 w 361"/>
                <a:gd name="T95" fmla="*/ 211 h 473"/>
                <a:gd name="T96" fmla="*/ 187 w 361"/>
                <a:gd name="T97" fmla="*/ 200 h 473"/>
                <a:gd name="T98" fmla="*/ 187 w 361"/>
                <a:gd name="T99" fmla="*/ 44 h 473"/>
                <a:gd name="T100" fmla="*/ 176 w 361"/>
                <a:gd name="T101" fmla="*/ 20 h 473"/>
                <a:gd name="T102" fmla="*/ 140 w 361"/>
                <a:gd name="T103" fmla="*/ 43 h 473"/>
                <a:gd name="T104" fmla="*/ 140 w 361"/>
                <a:gd name="T105" fmla="*/ 202 h 473"/>
                <a:gd name="T106" fmla="*/ 140 w 361"/>
                <a:gd name="T107" fmla="*/ 211 h 473"/>
                <a:gd name="T108" fmla="*/ 125 w 361"/>
                <a:gd name="T109" fmla="*/ 211 h 473"/>
                <a:gd name="T110" fmla="*/ 125 w 361"/>
                <a:gd name="T111" fmla="*/ 139 h 473"/>
                <a:gd name="T112" fmla="*/ 125 w 361"/>
                <a:gd name="T113" fmla="*/ 71 h 473"/>
                <a:gd name="T114" fmla="*/ 102 w 361"/>
                <a:gd name="T115" fmla="*/ 47 h 473"/>
                <a:gd name="T116" fmla="*/ 78 w 361"/>
                <a:gd name="T117" fmla="*/ 70 h 473"/>
                <a:gd name="T118" fmla="*/ 78 w 361"/>
                <a:gd name="T119" fmla="*/ 81 h 473"/>
                <a:gd name="T120" fmla="*/ 77 w 361"/>
                <a:gd name="T121" fmla="*/ 202 h 473"/>
                <a:gd name="T122" fmla="*/ 77 w 361"/>
                <a:gd name="T123" fmla="*/ 211 h 473"/>
                <a:gd name="T124" fmla="*/ 63 w 361"/>
                <a:gd name="T125" fmla="*/ 2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473">
                  <a:moveTo>
                    <a:pt x="62" y="92"/>
                  </a:moveTo>
                  <a:cubicBezTo>
                    <a:pt x="63" y="80"/>
                    <a:pt x="62" y="69"/>
                    <a:pt x="64" y="60"/>
                  </a:cubicBezTo>
                  <a:cubicBezTo>
                    <a:pt x="71" y="34"/>
                    <a:pt x="98" y="26"/>
                    <a:pt x="118" y="35"/>
                  </a:cubicBezTo>
                  <a:cubicBezTo>
                    <a:pt x="120" y="36"/>
                    <a:pt x="122" y="36"/>
                    <a:pt x="124" y="37"/>
                  </a:cubicBezTo>
                  <a:cubicBezTo>
                    <a:pt x="131" y="12"/>
                    <a:pt x="145" y="0"/>
                    <a:pt x="164" y="1"/>
                  </a:cubicBezTo>
                  <a:cubicBezTo>
                    <a:pt x="175" y="1"/>
                    <a:pt x="184" y="6"/>
                    <a:pt x="192" y="14"/>
                  </a:cubicBezTo>
                  <a:cubicBezTo>
                    <a:pt x="200" y="22"/>
                    <a:pt x="201" y="32"/>
                    <a:pt x="202" y="43"/>
                  </a:cubicBezTo>
                  <a:cubicBezTo>
                    <a:pt x="213" y="38"/>
                    <a:pt x="222" y="34"/>
                    <a:pt x="234" y="36"/>
                  </a:cubicBezTo>
                  <a:cubicBezTo>
                    <a:pt x="255" y="41"/>
                    <a:pt x="267" y="57"/>
                    <a:pt x="267" y="77"/>
                  </a:cubicBezTo>
                  <a:cubicBezTo>
                    <a:pt x="267" y="132"/>
                    <a:pt x="267" y="187"/>
                    <a:pt x="267" y="241"/>
                  </a:cubicBezTo>
                  <a:cubicBezTo>
                    <a:pt x="267" y="248"/>
                    <a:pt x="266" y="254"/>
                    <a:pt x="265" y="260"/>
                  </a:cubicBezTo>
                  <a:cubicBezTo>
                    <a:pt x="266" y="261"/>
                    <a:pt x="267" y="261"/>
                    <a:pt x="267" y="261"/>
                  </a:cubicBezTo>
                  <a:cubicBezTo>
                    <a:pt x="272" y="253"/>
                    <a:pt x="276" y="245"/>
                    <a:pt x="281" y="237"/>
                  </a:cubicBezTo>
                  <a:cubicBezTo>
                    <a:pt x="288" y="225"/>
                    <a:pt x="299" y="220"/>
                    <a:pt x="313" y="220"/>
                  </a:cubicBezTo>
                  <a:cubicBezTo>
                    <a:pt x="340" y="218"/>
                    <a:pt x="361" y="244"/>
                    <a:pt x="350" y="271"/>
                  </a:cubicBezTo>
                  <a:cubicBezTo>
                    <a:pt x="344" y="286"/>
                    <a:pt x="335" y="300"/>
                    <a:pt x="327" y="314"/>
                  </a:cubicBezTo>
                  <a:cubicBezTo>
                    <a:pt x="316" y="334"/>
                    <a:pt x="303" y="354"/>
                    <a:pt x="292" y="375"/>
                  </a:cubicBezTo>
                  <a:cubicBezTo>
                    <a:pt x="277" y="405"/>
                    <a:pt x="252" y="425"/>
                    <a:pt x="224" y="442"/>
                  </a:cubicBezTo>
                  <a:cubicBezTo>
                    <a:pt x="205" y="454"/>
                    <a:pt x="184" y="463"/>
                    <a:pt x="161" y="466"/>
                  </a:cubicBezTo>
                  <a:cubicBezTo>
                    <a:pt x="120" y="473"/>
                    <a:pt x="82" y="465"/>
                    <a:pt x="49" y="437"/>
                  </a:cubicBezTo>
                  <a:cubicBezTo>
                    <a:pt x="21" y="412"/>
                    <a:pt x="6" y="380"/>
                    <a:pt x="2" y="343"/>
                  </a:cubicBezTo>
                  <a:cubicBezTo>
                    <a:pt x="1" y="334"/>
                    <a:pt x="1" y="325"/>
                    <a:pt x="1" y="317"/>
                  </a:cubicBezTo>
                  <a:cubicBezTo>
                    <a:pt x="1" y="254"/>
                    <a:pt x="1" y="191"/>
                    <a:pt x="0" y="128"/>
                  </a:cubicBezTo>
                  <a:cubicBezTo>
                    <a:pt x="0" y="99"/>
                    <a:pt x="25" y="78"/>
                    <a:pt x="56" y="89"/>
                  </a:cubicBezTo>
                  <a:cubicBezTo>
                    <a:pt x="58" y="90"/>
                    <a:pt x="59" y="91"/>
                    <a:pt x="62" y="92"/>
                  </a:cubicBezTo>
                  <a:close/>
                  <a:moveTo>
                    <a:pt x="63" y="211"/>
                  </a:moveTo>
                  <a:cubicBezTo>
                    <a:pt x="63" y="207"/>
                    <a:pt x="63" y="204"/>
                    <a:pt x="63" y="201"/>
                  </a:cubicBezTo>
                  <a:cubicBezTo>
                    <a:pt x="63" y="177"/>
                    <a:pt x="63" y="153"/>
                    <a:pt x="63" y="128"/>
                  </a:cubicBezTo>
                  <a:cubicBezTo>
                    <a:pt x="63" y="112"/>
                    <a:pt x="53" y="101"/>
                    <a:pt x="39" y="101"/>
                  </a:cubicBezTo>
                  <a:cubicBezTo>
                    <a:pt x="25" y="101"/>
                    <a:pt x="15" y="112"/>
                    <a:pt x="15" y="129"/>
                  </a:cubicBezTo>
                  <a:cubicBezTo>
                    <a:pt x="15" y="182"/>
                    <a:pt x="15" y="236"/>
                    <a:pt x="16" y="289"/>
                  </a:cubicBezTo>
                  <a:cubicBezTo>
                    <a:pt x="16" y="312"/>
                    <a:pt x="16" y="334"/>
                    <a:pt x="20" y="356"/>
                  </a:cubicBezTo>
                  <a:cubicBezTo>
                    <a:pt x="34" y="422"/>
                    <a:pt x="86" y="460"/>
                    <a:pt x="153" y="452"/>
                  </a:cubicBezTo>
                  <a:cubicBezTo>
                    <a:pt x="196" y="447"/>
                    <a:pt x="229" y="424"/>
                    <a:pt x="258" y="395"/>
                  </a:cubicBezTo>
                  <a:cubicBezTo>
                    <a:pt x="269" y="385"/>
                    <a:pt x="275" y="371"/>
                    <a:pt x="283" y="358"/>
                  </a:cubicBezTo>
                  <a:cubicBezTo>
                    <a:pt x="300" y="330"/>
                    <a:pt x="316" y="301"/>
                    <a:pt x="333" y="272"/>
                  </a:cubicBezTo>
                  <a:cubicBezTo>
                    <a:pt x="342" y="257"/>
                    <a:pt x="338" y="243"/>
                    <a:pt x="324" y="237"/>
                  </a:cubicBezTo>
                  <a:cubicBezTo>
                    <a:pt x="312" y="232"/>
                    <a:pt x="300" y="235"/>
                    <a:pt x="293" y="247"/>
                  </a:cubicBezTo>
                  <a:cubicBezTo>
                    <a:pt x="284" y="262"/>
                    <a:pt x="276" y="277"/>
                    <a:pt x="266" y="292"/>
                  </a:cubicBezTo>
                  <a:cubicBezTo>
                    <a:pt x="264" y="295"/>
                    <a:pt x="260" y="297"/>
                    <a:pt x="256" y="299"/>
                  </a:cubicBezTo>
                  <a:cubicBezTo>
                    <a:pt x="255" y="296"/>
                    <a:pt x="252" y="292"/>
                    <a:pt x="251" y="288"/>
                  </a:cubicBezTo>
                  <a:cubicBezTo>
                    <a:pt x="250" y="285"/>
                    <a:pt x="251" y="281"/>
                    <a:pt x="251" y="277"/>
                  </a:cubicBezTo>
                  <a:cubicBezTo>
                    <a:pt x="251" y="211"/>
                    <a:pt x="251" y="144"/>
                    <a:pt x="251" y="78"/>
                  </a:cubicBezTo>
                  <a:cubicBezTo>
                    <a:pt x="251" y="66"/>
                    <a:pt x="246" y="58"/>
                    <a:pt x="236" y="53"/>
                  </a:cubicBezTo>
                  <a:cubicBezTo>
                    <a:pt x="219" y="45"/>
                    <a:pt x="202" y="57"/>
                    <a:pt x="202" y="77"/>
                  </a:cubicBezTo>
                  <a:cubicBezTo>
                    <a:pt x="202" y="118"/>
                    <a:pt x="202" y="160"/>
                    <a:pt x="202" y="201"/>
                  </a:cubicBezTo>
                  <a:cubicBezTo>
                    <a:pt x="202" y="205"/>
                    <a:pt x="202" y="208"/>
                    <a:pt x="201" y="211"/>
                  </a:cubicBezTo>
                  <a:cubicBezTo>
                    <a:pt x="196" y="211"/>
                    <a:pt x="192" y="211"/>
                    <a:pt x="187" y="211"/>
                  </a:cubicBezTo>
                  <a:cubicBezTo>
                    <a:pt x="187" y="207"/>
                    <a:pt x="187" y="203"/>
                    <a:pt x="187" y="200"/>
                  </a:cubicBezTo>
                  <a:cubicBezTo>
                    <a:pt x="187" y="148"/>
                    <a:pt x="187" y="96"/>
                    <a:pt x="187" y="44"/>
                  </a:cubicBezTo>
                  <a:cubicBezTo>
                    <a:pt x="187" y="34"/>
                    <a:pt x="184" y="25"/>
                    <a:pt x="176" y="20"/>
                  </a:cubicBezTo>
                  <a:cubicBezTo>
                    <a:pt x="159" y="10"/>
                    <a:pt x="140" y="22"/>
                    <a:pt x="140" y="43"/>
                  </a:cubicBezTo>
                  <a:cubicBezTo>
                    <a:pt x="140" y="96"/>
                    <a:pt x="140" y="149"/>
                    <a:pt x="140" y="202"/>
                  </a:cubicBezTo>
                  <a:cubicBezTo>
                    <a:pt x="140" y="205"/>
                    <a:pt x="140" y="208"/>
                    <a:pt x="140" y="211"/>
                  </a:cubicBezTo>
                  <a:cubicBezTo>
                    <a:pt x="134" y="211"/>
                    <a:pt x="130" y="211"/>
                    <a:pt x="125" y="211"/>
                  </a:cubicBezTo>
                  <a:cubicBezTo>
                    <a:pt x="125" y="186"/>
                    <a:pt x="125" y="162"/>
                    <a:pt x="125" y="139"/>
                  </a:cubicBezTo>
                  <a:cubicBezTo>
                    <a:pt x="125" y="116"/>
                    <a:pt x="125" y="94"/>
                    <a:pt x="125" y="71"/>
                  </a:cubicBezTo>
                  <a:cubicBezTo>
                    <a:pt x="125" y="57"/>
                    <a:pt x="115" y="47"/>
                    <a:pt x="102" y="47"/>
                  </a:cubicBezTo>
                  <a:cubicBezTo>
                    <a:pt x="89" y="47"/>
                    <a:pt x="79" y="56"/>
                    <a:pt x="78" y="70"/>
                  </a:cubicBezTo>
                  <a:cubicBezTo>
                    <a:pt x="77" y="73"/>
                    <a:pt x="78" y="77"/>
                    <a:pt x="78" y="81"/>
                  </a:cubicBezTo>
                  <a:cubicBezTo>
                    <a:pt x="77" y="121"/>
                    <a:pt x="77" y="162"/>
                    <a:pt x="77" y="202"/>
                  </a:cubicBezTo>
                  <a:cubicBezTo>
                    <a:pt x="77" y="205"/>
                    <a:pt x="77" y="208"/>
                    <a:pt x="77" y="211"/>
                  </a:cubicBezTo>
                  <a:cubicBezTo>
                    <a:pt x="72" y="211"/>
                    <a:pt x="68" y="211"/>
                    <a:pt x="63" y="211"/>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Tree>
    <p:extLst>
      <p:ext uri="{BB962C8B-B14F-4D97-AF65-F5344CB8AC3E}">
        <p14:creationId xmlns:p14="http://schemas.microsoft.com/office/powerpoint/2010/main" val="71306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5534" y="286050"/>
            <a:ext cx="8381260" cy="731520"/>
          </a:xfrm>
        </p:spPr>
        <p:txBody>
          <a:bodyPr/>
          <a:lstStyle/>
          <a:p>
            <a:r>
              <a:rPr lang="en-US" sz="4000" dirty="0"/>
              <a:t>Animal </a:t>
            </a:r>
            <a:r>
              <a:rPr lang="en-US" sz="4000" dirty="0" smtClean="0"/>
              <a:t>Environment</a:t>
            </a:r>
            <a:endParaRPr lang="en-US" sz="4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567" y="1756444"/>
            <a:ext cx="3216845" cy="2152713"/>
          </a:xfrm>
          <a:prstGeom prst="rect">
            <a:avLst/>
          </a:prstGeom>
          <a:ln w="38100">
            <a:solidFill>
              <a:schemeClr val="bg1"/>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56" y="4093734"/>
            <a:ext cx="3496989" cy="2292626"/>
          </a:xfrm>
          <a:prstGeom prst="rect">
            <a:avLst/>
          </a:prstGeom>
          <a:ln w="38100">
            <a:solidFill>
              <a:schemeClr val="bg1"/>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8211" y="2562205"/>
            <a:ext cx="3143497" cy="2096083"/>
          </a:xfrm>
          <a:prstGeom prst="rect">
            <a:avLst/>
          </a:prstGeom>
          <a:ln w="38100">
            <a:solidFill>
              <a:schemeClr val="bg1"/>
            </a:solidFill>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7400" y="1711975"/>
            <a:ext cx="2550180" cy="1700460"/>
          </a:xfrm>
          <a:prstGeom prst="rect">
            <a:avLst/>
          </a:prstGeom>
          <a:ln w="38100">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34000" y="4389083"/>
            <a:ext cx="1813840" cy="1813840"/>
          </a:xfrm>
          <a:prstGeom prst="rect">
            <a:avLst/>
          </a:prstGeom>
          <a:ln w="38100">
            <a:solidFill>
              <a:schemeClr val="bg1"/>
            </a:solidFill>
          </a:ln>
        </p:spPr>
      </p:pic>
      <p:grpSp>
        <p:nvGrpSpPr>
          <p:cNvPr id="21" name="Group 20"/>
          <p:cNvGrpSpPr>
            <a:grpSpLocks noChangeAspect="1"/>
          </p:cNvGrpSpPr>
          <p:nvPr/>
        </p:nvGrpSpPr>
        <p:grpSpPr>
          <a:xfrm>
            <a:off x="215348" y="186856"/>
            <a:ext cx="1005840" cy="1005840"/>
            <a:chOff x="3762646" y="4089088"/>
            <a:chExt cx="1909474" cy="1909473"/>
          </a:xfrm>
        </p:grpSpPr>
        <p:sp>
          <p:nvSpPr>
            <p:cNvPr id="22" name="Freeform 21"/>
            <p:cNvSpPr/>
            <p:nvPr/>
          </p:nvSpPr>
          <p:spPr>
            <a:xfrm>
              <a:off x="3762646" y="4089088"/>
              <a:ext cx="1909474" cy="190947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3B4D28"/>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endParaRPr lang="en-US" sz="1950" b="1" dirty="0">
                <a:solidFill>
                  <a:prstClr val="white"/>
                </a:solidFill>
                <a:latin typeface="Century Gothic" panose="020B0502020202020204" pitchFamily="34" charset="0"/>
              </a:endParaRPr>
            </a:p>
          </p:txBody>
        </p:sp>
        <p:grpSp>
          <p:nvGrpSpPr>
            <p:cNvPr id="23" name="Group 22"/>
            <p:cNvGrpSpPr>
              <a:grpSpLocks noChangeAspect="1"/>
            </p:cNvGrpSpPr>
            <p:nvPr/>
          </p:nvGrpSpPr>
          <p:grpSpPr>
            <a:xfrm>
              <a:off x="3910653" y="4271471"/>
              <a:ext cx="1621288" cy="1554480"/>
              <a:chOff x="3060703" y="2168528"/>
              <a:chExt cx="3890964" cy="3730629"/>
            </a:xfrm>
            <a:solidFill>
              <a:schemeClr val="accent2"/>
            </a:solidFill>
          </p:grpSpPr>
          <p:sp>
            <p:nvSpPr>
              <p:cNvPr id="24" name="Freeform 6"/>
              <p:cNvSpPr>
                <a:spLocks noEditPoints="1"/>
              </p:cNvSpPr>
              <p:nvPr/>
            </p:nvSpPr>
            <p:spPr bwMode="auto">
              <a:xfrm>
                <a:off x="3060703" y="2168528"/>
                <a:ext cx="3890964" cy="3730629"/>
              </a:xfrm>
              <a:custGeom>
                <a:avLst/>
                <a:gdLst>
                  <a:gd name="T0" fmla="*/ 1394 w 1550"/>
                  <a:gd name="T1" fmla="*/ 1334 h 1487"/>
                  <a:gd name="T2" fmla="*/ 1391 w 1550"/>
                  <a:gd name="T3" fmla="*/ 1487 h 1487"/>
                  <a:gd name="T4" fmla="*/ 165 w 1550"/>
                  <a:gd name="T5" fmla="*/ 1487 h 1487"/>
                  <a:gd name="T6" fmla="*/ 184 w 1550"/>
                  <a:gd name="T7" fmla="*/ 1334 h 1487"/>
                  <a:gd name="T8" fmla="*/ 67 w 1550"/>
                  <a:gd name="T9" fmla="*/ 1018 h 1487"/>
                  <a:gd name="T10" fmla="*/ 157 w 1550"/>
                  <a:gd name="T11" fmla="*/ 597 h 1487"/>
                  <a:gd name="T12" fmla="*/ 312 w 1550"/>
                  <a:gd name="T13" fmla="*/ 313 h 1487"/>
                  <a:gd name="T14" fmla="*/ 721 w 1550"/>
                  <a:gd name="T15" fmla="*/ 25 h 1487"/>
                  <a:gd name="T16" fmla="*/ 1037 w 1550"/>
                  <a:gd name="T17" fmla="*/ 168 h 1487"/>
                  <a:gd name="T18" fmla="*/ 1284 w 1550"/>
                  <a:gd name="T19" fmla="*/ 360 h 1487"/>
                  <a:gd name="T20" fmla="*/ 1499 w 1550"/>
                  <a:gd name="T21" fmla="*/ 804 h 1487"/>
                  <a:gd name="T22" fmla="*/ 1409 w 1550"/>
                  <a:gd name="T23" fmla="*/ 1026 h 1487"/>
                  <a:gd name="T24" fmla="*/ 1340 w 1550"/>
                  <a:gd name="T25" fmla="*/ 1325 h 1487"/>
                  <a:gd name="T26" fmla="*/ 1337 w 1550"/>
                  <a:gd name="T27" fmla="*/ 945 h 1487"/>
                  <a:gd name="T28" fmla="*/ 1124 w 1550"/>
                  <a:gd name="T29" fmla="*/ 506 h 1487"/>
                  <a:gd name="T30" fmla="*/ 1006 w 1550"/>
                  <a:gd name="T31" fmla="*/ 413 h 1487"/>
                  <a:gd name="T32" fmla="*/ 782 w 1550"/>
                  <a:gd name="T33" fmla="*/ 255 h 1487"/>
                  <a:gd name="T34" fmla="*/ 587 w 1550"/>
                  <a:gd name="T35" fmla="*/ 386 h 1487"/>
                  <a:gd name="T36" fmla="*/ 382 w 1550"/>
                  <a:gd name="T37" fmla="*/ 608 h 1487"/>
                  <a:gd name="T38" fmla="*/ 216 w 1550"/>
                  <a:gd name="T39" fmla="*/ 957 h 1487"/>
                  <a:gd name="T40" fmla="*/ 413 w 1550"/>
                  <a:gd name="T41" fmla="*/ 1333 h 1487"/>
                  <a:gd name="T42" fmla="*/ 413 w 1550"/>
                  <a:gd name="T43" fmla="*/ 981 h 1487"/>
                  <a:gd name="T44" fmla="*/ 1051 w 1550"/>
                  <a:gd name="T45" fmla="*/ 943 h 1487"/>
                  <a:gd name="T46" fmla="*/ 1143 w 1550"/>
                  <a:gd name="T47" fmla="*/ 980 h 1487"/>
                  <a:gd name="T48" fmla="*/ 1143 w 1550"/>
                  <a:gd name="T49" fmla="*/ 1333 h 1487"/>
                  <a:gd name="T50" fmla="*/ 1501 w 1550"/>
                  <a:gd name="T51" fmla="*/ 882 h 1487"/>
                  <a:gd name="T52" fmla="*/ 1306 w 1550"/>
                  <a:gd name="T53" fmla="*/ 480 h 1487"/>
                  <a:gd name="T54" fmla="*/ 1126 w 1550"/>
                  <a:gd name="T55" fmla="*/ 272 h 1487"/>
                  <a:gd name="T56" fmla="*/ 739 w 1550"/>
                  <a:gd name="T57" fmla="*/ 54 h 1487"/>
                  <a:gd name="T58" fmla="*/ 329 w 1550"/>
                  <a:gd name="T59" fmla="*/ 342 h 1487"/>
                  <a:gd name="T60" fmla="*/ 136 w 1550"/>
                  <a:gd name="T61" fmla="*/ 712 h 1487"/>
                  <a:gd name="T62" fmla="*/ 116 w 1550"/>
                  <a:gd name="T63" fmla="*/ 997 h 1487"/>
                  <a:gd name="T64" fmla="*/ 300 w 1550"/>
                  <a:gd name="T65" fmla="*/ 704 h 1487"/>
                  <a:gd name="T66" fmla="*/ 536 w 1550"/>
                  <a:gd name="T67" fmla="*/ 381 h 1487"/>
                  <a:gd name="T68" fmla="*/ 781 w 1550"/>
                  <a:gd name="T69" fmla="*/ 214 h 1487"/>
                  <a:gd name="T70" fmla="*/ 1026 w 1550"/>
                  <a:gd name="T71" fmla="*/ 386 h 1487"/>
                  <a:gd name="T72" fmla="*/ 1208 w 1550"/>
                  <a:gd name="T73" fmla="*/ 606 h 1487"/>
                  <a:gd name="T74" fmla="*/ 1370 w 1550"/>
                  <a:gd name="T75" fmla="*/ 934 h 1487"/>
                  <a:gd name="T76" fmla="*/ 1441 w 1550"/>
                  <a:gd name="T77" fmla="*/ 997 h 1487"/>
                  <a:gd name="T78" fmla="*/ 695 w 1550"/>
                  <a:gd name="T79" fmla="*/ 1368 h 1487"/>
                  <a:gd name="T80" fmla="*/ 125 w 1550"/>
                  <a:gd name="T81" fmla="*/ 1415 h 1487"/>
                  <a:gd name="T82" fmla="*/ 1394 w 1550"/>
                  <a:gd name="T83" fmla="*/ 1452 h 1487"/>
                  <a:gd name="T84" fmla="*/ 1393 w 1550"/>
                  <a:gd name="T85" fmla="*/ 1368 h 1487"/>
                  <a:gd name="T86" fmla="*/ 778 w 1550"/>
                  <a:gd name="T87" fmla="*/ 1368 h 1487"/>
                  <a:gd name="T88" fmla="*/ 504 w 1550"/>
                  <a:gd name="T89" fmla="*/ 995 h 1487"/>
                  <a:gd name="T90" fmla="*/ 783 w 1550"/>
                  <a:gd name="T91" fmla="*/ 1166 h 1487"/>
                  <a:gd name="T92" fmla="*/ 1071 w 1550"/>
                  <a:gd name="T93" fmla="*/ 988 h 1487"/>
                  <a:gd name="T94" fmla="*/ 478 w 1550"/>
                  <a:gd name="T95" fmla="*/ 978 h 1487"/>
                  <a:gd name="T96" fmla="*/ 444 w 1550"/>
                  <a:gd name="T97" fmla="*/ 1327 h 1487"/>
                  <a:gd name="T98" fmla="*/ 518 w 1550"/>
                  <a:gd name="T99" fmla="*/ 1330 h 1487"/>
                  <a:gd name="T100" fmla="*/ 746 w 1550"/>
                  <a:gd name="T101" fmla="*/ 1189 h 1487"/>
                  <a:gd name="T102" fmla="*/ 815 w 1550"/>
                  <a:gd name="T103" fmla="*/ 1193 h 1487"/>
                  <a:gd name="T104" fmla="*/ 1043 w 1550"/>
                  <a:gd name="T105" fmla="*/ 1333 h 1487"/>
                  <a:gd name="T106" fmla="*/ 1111 w 1550"/>
                  <a:gd name="T107" fmla="*/ 1002 h 1487"/>
                  <a:gd name="T108" fmla="*/ 580 w 1550"/>
                  <a:gd name="T109" fmla="*/ 1333 h 1487"/>
                  <a:gd name="T110" fmla="*/ 784 w 1550"/>
                  <a:gd name="T111" fmla="*/ 1213 h 1487"/>
                  <a:gd name="T112" fmla="*/ 579 w 1550"/>
                  <a:gd name="T113" fmla="*/ 1332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0" h="1487">
                    <a:moveTo>
                      <a:pt x="1371" y="1005"/>
                    </a:moveTo>
                    <a:cubicBezTo>
                      <a:pt x="1371" y="1113"/>
                      <a:pt x="1371" y="1223"/>
                      <a:pt x="1371" y="1334"/>
                    </a:cubicBezTo>
                    <a:cubicBezTo>
                      <a:pt x="1379" y="1334"/>
                      <a:pt x="1387" y="1333"/>
                      <a:pt x="1394" y="1334"/>
                    </a:cubicBezTo>
                    <a:cubicBezTo>
                      <a:pt x="1425" y="1334"/>
                      <a:pt x="1452" y="1358"/>
                      <a:pt x="1460" y="1392"/>
                    </a:cubicBezTo>
                    <a:cubicBezTo>
                      <a:pt x="1469" y="1435"/>
                      <a:pt x="1445" y="1477"/>
                      <a:pt x="1405" y="1486"/>
                    </a:cubicBezTo>
                    <a:cubicBezTo>
                      <a:pt x="1401" y="1487"/>
                      <a:pt x="1396" y="1487"/>
                      <a:pt x="1391" y="1487"/>
                    </a:cubicBezTo>
                    <a:cubicBezTo>
                      <a:pt x="1281" y="1487"/>
                      <a:pt x="1171" y="1487"/>
                      <a:pt x="1061" y="1487"/>
                    </a:cubicBezTo>
                    <a:cubicBezTo>
                      <a:pt x="911" y="1487"/>
                      <a:pt x="762" y="1487"/>
                      <a:pt x="612" y="1487"/>
                    </a:cubicBezTo>
                    <a:cubicBezTo>
                      <a:pt x="463" y="1487"/>
                      <a:pt x="314" y="1487"/>
                      <a:pt x="165" y="1487"/>
                    </a:cubicBezTo>
                    <a:cubicBezTo>
                      <a:pt x="121" y="1487"/>
                      <a:pt x="89" y="1448"/>
                      <a:pt x="94" y="1400"/>
                    </a:cubicBezTo>
                    <a:cubicBezTo>
                      <a:pt x="98" y="1365"/>
                      <a:pt x="127" y="1334"/>
                      <a:pt x="160" y="1334"/>
                    </a:cubicBezTo>
                    <a:cubicBezTo>
                      <a:pt x="167" y="1333"/>
                      <a:pt x="175" y="1334"/>
                      <a:pt x="184" y="1334"/>
                    </a:cubicBezTo>
                    <a:cubicBezTo>
                      <a:pt x="184" y="1223"/>
                      <a:pt x="184" y="1114"/>
                      <a:pt x="184" y="1003"/>
                    </a:cubicBezTo>
                    <a:cubicBezTo>
                      <a:pt x="180" y="1007"/>
                      <a:pt x="175" y="1010"/>
                      <a:pt x="171" y="1013"/>
                    </a:cubicBezTo>
                    <a:cubicBezTo>
                      <a:pt x="138" y="1037"/>
                      <a:pt x="102" y="1038"/>
                      <a:pt x="67" y="1018"/>
                    </a:cubicBezTo>
                    <a:cubicBezTo>
                      <a:pt x="19" y="990"/>
                      <a:pt x="0" y="918"/>
                      <a:pt x="27" y="865"/>
                    </a:cubicBezTo>
                    <a:cubicBezTo>
                      <a:pt x="49" y="820"/>
                      <a:pt x="70" y="775"/>
                      <a:pt x="92" y="730"/>
                    </a:cubicBezTo>
                    <a:cubicBezTo>
                      <a:pt x="114" y="686"/>
                      <a:pt x="136" y="641"/>
                      <a:pt x="157" y="597"/>
                    </a:cubicBezTo>
                    <a:cubicBezTo>
                      <a:pt x="178" y="554"/>
                      <a:pt x="199" y="511"/>
                      <a:pt x="219" y="468"/>
                    </a:cubicBezTo>
                    <a:cubicBezTo>
                      <a:pt x="237" y="431"/>
                      <a:pt x="255" y="394"/>
                      <a:pt x="273" y="357"/>
                    </a:cubicBezTo>
                    <a:cubicBezTo>
                      <a:pt x="282" y="338"/>
                      <a:pt x="296" y="324"/>
                      <a:pt x="312" y="313"/>
                    </a:cubicBezTo>
                    <a:cubicBezTo>
                      <a:pt x="376" y="268"/>
                      <a:pt x="440" y="223"/>
                      <a:pt x="504" y="178"/>
                    </a:cubicBezTo>
                    <a:cubicBezTo>
                      <a:pt x="549" y="146"/>
                      <a:pt x="594" y="115"/>
                      <a:pt x="638" y="84"/>
                    </a:cubicBezTo>
                    <a:cubicBezTo>
                      <a:pt x="666" y="64"/>
                      <a:pt x="694" y="45"/>
                      <a:pt x="721" y="25"/>
                    </a:cubicBezTo>
                    <a:cubicBezTo>
                      <a:pt x="757" y="0"/>
                      <a:pt x="801" y="1"/>
                      <a:pt x="837" y="27"/>
                    </a:cubicBezTo>
                    <a:cubicBezTo>
                      <a:pt x="866" y="48"/>
                      <a:pt x="896" y="68"/>
                      <a:pt x="925" y="89"/>
                    </a:cubicBezTo>
                    <a:cubicBezTo>
                      <a:pt x="963" y="116"/>
                      <a:pt x="1000" y="142"/>
                      <a:pt x="1037" y="168"/>
                    </a:cubicBezTo>
                    <a:cubicBezTo>
                      <a:pt x="1080" y="198"/>
                      <a:pt x="1122" y="227"/>
                      <a:pt x="1164" y="257"/>
                    </a:cubicBezTo>
                    <a:cubicBezTo>
                      <a:pt x="1194" y="279"/>
                      <a:pt x="1225" y="300"/>
                      <a:pt x="1255" y="322"/>
                    </a:cubicBezTo>
                    <a:cubicBezTo>
                      <a:pt x="1267" y="331"/>
                      <a:pt x="1276" y="345"/>
                      <a:pt x="1284" y="360"/>
                    </a:cubicBezTo>
                    <a:cubicBezTo>
                      <a:pt x="1311" y="415"/>
                      <a:pt x="1338" y="471"/>
                      <a:pt x="1365" y="527"/>
                    </a:cubicBezTo>
                    <a:cubicBezTo>
                      <a:pt x="1388" y="576"/>
                      <a:pt x="1412" y="624"/>
                      <a:pt x="1435" y="672"/>
                    </a:cubicBezTo>
                    <a:cubicBezTo>
                      <a:pt x="1457" y="716"/>
                      <a:pt x="1478" y="760"/>
                      <a:pt x="1499" y="804"/>
                    </a:cubicBezTo>
                    <a:cubicBezTo>
                      <a:pt x="1509" y="825"/>
                      <a:pt x="1519" y="846"/>
                      <a:pt x="1529" y="867"/>
                    </a:cubicBezTo>
                    <a:cubicBezTo>
                      <a:pt x="1550" y="910"/>
                      <a:pt x="1542" y="968"/>
                      <a:pt x="1509" y="1000"/>
                    </a:cubicBezTo>
                    <a:cubicBezTo>
                      <a:pt x="1480" y="1030"/>
                      <a:pt x="1446" y="1039"/>
                      <a:pt x="1409" y="1026"/>
                    </a:cubicBezTo>
                    <a:cubicBezTo>
                      <a:pt x="1396" y="1021"/>
                      <a:pt x="1384" y="1012"/>
                      <a:pt x="1371" y="1005"/>
                    </a:cubicBezTo>
                    <a:close/>
                    <a:moveTo>
                      <a:pt x="1340" y="1333"/>
                    </a:moveTo>
                    <a:cubicBezTo>
                      <a:pt x="1340" y="1330"/>
                      <a:pt x="1340" y="1327"/>
                      <a:pt x="1340" y="1325"/>
                    </a:cubicBezTo>
                    <a:cubicBezTo>
                      <a:pt x="1340" y="1277"/>
                      <a:pt x="1340" y="1230"/>
                      <a:pt x="1340" y="1183"/>
                    </a:cubicBezTo>
                    <a:cubicBezTo>
                      <a:pt x="1340" y="1108"/>
                      <a:pt x="1340" y="1033"/>
                      <a:pt x="1340" y="958"/>
                    </a:cubicBezTo>
                    <a:cubicBezTo>
                      <a:pt x="1340" y="954"/>
                      <a:pt x="1339" y="949"/>
                      <a:pt x="1337" y="945"/>
                    </a:cubicBezTo>
                    <a:cubicBezTo>
                      <a:pt x="1321" y="912"/>
                      <a:pt x="1305" y="879"/>
                      <a:pt x="1289" y="846"/>
                    </a:cubicBezTo>
                    <a:cubicBezTo>
                      <a:pt x="1262" y="791"/>
                      <a:pt x="1235" y="735"/>
                      <a:pt x="1208" y="680"/>
                    </a:cubicBezTo>
                    <a:cubicBezTo>
                      <a:pt x="1180" y="622"/>
                      <a:pt x="1152" y="564"/>
                      <a:pt x="1124" y="506"/>
                    </a:cubicBezTo>
                    <a:cubicBezTo>
                      <a:pt x="1121" y="500"/>
                      <a:pt x="1118" y="493"/>
                      <a:pt x="1114" y="489"/>
                    </a:cubicBezTo>
                    <a:cubicBezTo>
                      <a:pt x="1107" y="483"/>
                      <a:pt x="1100" y="478"/>
                      <a:pt x="1092" y="473"/>
                    </a:cubicBezTo>
                    <a:cubicBezTo>
                      <a:pt x="1064" y="453"/>
                      <a:pt x="1035" y="433"/>
                      <a:pt x="1006" y="413"/>
                    </a:cubicBezTo>
                    <a:cubicBezTo>
                      <a:pt x="982" y="396"/>
                      <a:pt x="958" y="379"/>
                      <a:pt x="935" y="362"/>
                    </a:cubicBezTo>
                    <a:cubicBezTo>
                      <a:pt x="899" y="338"/>
                      <a:pt x="864" y="313"/>
                      <a:pt x="829" y="288"/>
                    </a:cubicBezTo>
                    <a:cubicBezTo>
                      <a:pt x="813" y="277"/>
                      <a:pt x="797" y="266"/>
                      <a:pt x="782" y="255"/>
                    </a:cubicBezTo>
                    <a:cubicBezTo>
                      <a:pt x="779" y="253"/>
                      <a:pt x="776" y="253"/>
                      <a:pt x="773" y="255"/>
                    </a:cubicBezTo>
                    <a:cubicBezTo>
                      <a:pt x="755" y="268"/>
                      <a:pt x="737" y="280"/>
                      <a:pt x="719" y="293"/>
                    </a:cubicBezTo>
                    <a:cubicBezTo>
                      <a:pt x="675" y="324"/>
                      <a:pt x="631" y="355"/>
                      <a:pt x="587" y="386"/>
                    </a:cubicBezTo>
                    <a:cubicBezTo>
                      <a:pt x="539" y="420"/>
                      <a:pt x="491" y="454"/>
                      <a:pt x="443" y="488"/>
                    </a:cubicBezTo>
                    <a:cubicBezTo>
                      <a:pt x="440" y="490"/>
                      <a:pt x="438" y="492"/>
                      <a:pt x="437" y="495"/>
                    </a:cubicBezTo>
                    <a:cubicBezTo>
                      <a:pt x="418" y="532"/>
                      <a:pt x="400" y="570"/>
                      <a:pt x="382" y="608"/>
                    </a:cubicBezTo>
                    <a:cubicBezTo>
                      <a:pt x="358" y="657"/>
                      <a:pt x="334" y="706"/>
                      <a:pt x="311" y="755"/>
                    </a:cubicBezTo>
                    <a:cubicBezTo>
                      <a:pt x="280" y="819"/>
                      <a:pt x="249" y="882"/>
                      <a:pt x="218" y="945"/>
                    </a:cubicBezTo>
                    <a:cubicBezTo>
                      <a:pt x="217" y="949"/>
                      <a:pt x="216" y="953"/>
                      <a:pt x="216" y="957"/>
                    </a:cubicBezTo>
                    <a:cubicBezTo>
                      <a:pt x="216" y="1080"/>
                      <a:pt x="216" y="1203"/>
                      <a:pt x="216" y="1326"/>
                    </a:cubicBezTo>
                    <a:cubicBezTo>
                      <a:pt x="216" y="1328"/>
                      <a:pt x="216" y="1330"/>
                      <a:pt x="216" y="1333"/>
                    </a:cubicBezTo>
                    <a:cubicBezTo>
                      <a:pt x="282" y="1333"/>
                      <a:pt x="347" y="1333"/>
                      <a:pt x="413" y="1333"/>
                    </a:cubicBezTo>
                    <a:cubicBezTo>
                      <a:pt x="413" y="1330"/>
                      <a:pt x="413" y="1328"/>
                      <a:pt x="413" y="1326"/>
                    </a:cubicBezTo>
                    <a:cubicBezTo>
                      <a:pt x="413" y="1269"/>
                      <a:pt x="413" y="1213"/>
                      <a:pt x="413" y="1156"/>
                    </a:cubicBezTo>
                    <a:cubicBezTo>
                      <a:pt x="413" y="1098"/>
                      <a:pt x="413" y="1039"/>
                      <a:pt x="413" y="981"/>
                    </a:cubicBezTo>
                    <a:cubicBezTo>
                      <a:pt x="413" y="957"/>
                      <a:pt x="425" y="943"/>
                      <a:pt x="447" y="943"/>
                    </a:cubicBezTo>
                    <a:cubicBezTo>
                      <a:pt x="477" y="943"/>
                      <a:pt x="507" y="943"/>
                      <a:pt x="538" y="943"/>
                    </a:cubicBezTo>
                    <a:cubicBezTo>
                      <a:pt x="709" y="943"/>
                      <a:pt x="880" y="943"/>
                      <a:pt x="1051" y="943"/>
                    </a:cubicBezTo>
                    <a:cubicBezTo>
                      <a:pt x="1065" y="943"/>
                      <a:pt x="1078" y="943"/>
                      <a:pt x="1092" y="943"/>
                    </a:cubicBezTo>
                    <a:cubicBezTo>
                      <a:pt x="1098" y="943"/>
                      <a:pt x="1104" y="943"/>
                      <a:pt x="1109" y="943"/>
                    </a:cubicBezTo>
                    <a:cubicBezTo>
                      <a:pt x="1130" y="943"/>
                      <a:pt x="1143" y="958"/>
                      <a:pt x="1143" y="980"/>
                    </a:cubicBezTo>
                    <a:cubicBezTo>
                      <a:pt x="1143" y="1069"/>
                      <a:pt x="1143" y="1158"/>
                      <a:pt x="1143" y="1247"/>
                    </a:cubicBezTo>
                    <a:cubicBezTo>
                      <a:pt x="1143" y="1272"/>
                      <a:pt x="1143" y="1297"/>
                      <a:pt x="1143" y="1322"/>
                    </a:cubicBezTo>
                    <a:cubicBezTo>
                      <a:pt x="1143" y="1326"/>
                      <a:pt x="1143" y="1329"/>
                      <a:pt x="1143" y="1333"/>
                    </a:cubicBezTo>
                    <a:cubicBezTo>
                      <a:pt x="1209" y="1333"/>
                      <a:pt x="1274" y="1333"/>
                      <a:pt x="1340" y="1333"/>
                    </a:cubicBezTo>
                    <a:close/>
                    <a:moveTo>
                      <a:pt x="1509" y="919"/>
                    </a:moveTo>
                    <a:cubicBezTo>
                      <a:pt x="1510" y="906"/>
                      <a:pt x="1507" y="893"/>
                      <a:pt x="1501" y="882"/>
                    </a:cubicBezTo>
                    <a:cubicBezTo>
                      <a:pt x="1492" y="864"/>
                      <a:pt x="1484" y="846"/>
                      <a:pt x="1475" y="828"/>
                    </a:cubicBezTo>
                    <a:cubicBezTo>
                      <a:pt x="1448" y="773"/>
                      <a:pt x="1421" y="717"/>
                      <a:pt x="1394" y="661"/>
                    </a:cubicBezTo>
                    <a:cubicBezTo>
                      <a:pt x="1365" y="601"/>
                      <a:pt x="1335" y="540"/>
                      <a:pt x="1306" y="480"/>
                    </a:cubicBezTo>
                    <a:cubicBezTo>
                      <a:pt x="1289" y="445"/>
                      <a:pt x="1272" y="410"/>
                      <a:pt x="1256" y="375"/>
                    </a:cubicBezTo>
                    <a:cubicBezTo>
                      <a:pt x="1249" y="361"/>
                      <a:pt x="1239" y="351"/>
                      <a:pt x="1227" y="343"/>
                    </a:cubicBezTo>
                    <a:cubicBezTo>
                      <a:pt x="1193" y="319"/>
                      <a:pt x="1160" y="296"/>
                      <a:pt x="1126" y="272"/>
                    </a:cubicBezTo>
                    <a:cubicBezTo>
                      <a:pt x="1071" y="233"/>
                      <a:pt x="1015" y="194"/>
                      <a:pt x="960" y="155"/>
                    </a:cubicBezTo>
                    <a:cubicBezTo>
                      <a:pt x="912" y="121"/>
                      <a:pt x="865" y="87"/>
                      <a:pt x="817" y="54"/>
                    </a:cubicBezTo>
                    <a:cubicBezTo>
                      <a:pt x="791" y="36"/>
                      <a:pt x="765" y="36"/>
                      <a:pt x="739" y="54"/>
                    </a:cubicBezTo>
                    <a:cubicBezTo>
                      <a:pt x="719" y="67"/>
                      <a:pt x="701" y="81"/>
                      <a:pt x="682" y="94"/>
                    </a:cubicBezTo>
                    <a:cubicBezTo>
                      <a:pt x="633" y="128"/>
                      <a:pt x="585" y="162"/>
                      <a:pt x="536" y="196"/>
                    </a:cubicBezTo>
                    <a:cubicBezTo>
                      <a:pt x="467" y="245"/>
                      <a:pt x="398" y="293"/>
                      <a:pt x="329" y="342"/>
                    </a:cubicBezTo>
                    <a:cubicBezTo>
                      <a:pt x="317" y="350"/>
                      <a:pt x="307" y="361"/>
                      <a:pt x="300" y="375"/>
                    </a:cubicBezTo>
                    <a:cubicBezTo>
                      <a:pt x="278" y="420"/>
                      <a:pt x="256" y="465"/>
                      <a:pt x="234" y="510"/>
                    </a:cubicBezTo>
                    <a:cubicBezTo>
                      <a:pt x="202" y="578"/>
                      <a:pt x="169" y="645"/>
                      <a:pt x="136" y="712"/>
                    </a:cubicBezTo>
                    <a:cubicBezTo>
                      <a:pt x="109" y="769"/>
                      <a:pt x="82" y="825"/>
                      <a:pt x="55" y="881"/>
                    </a:cubicBezTo>
                    <a:cubicBezTo>
                      <a:pt x="42" y="907"/>
                      <a:pt x="42" y="932"/>
                      <a:pt x="55" y="958"/>
                    </a:cubicBezTo>
                    <a:cubicBezTo>
                      <a:pt x="68" y="983"/>
                      <a:pt x="89" y="997"/>
                      <a:pt x="116" y="997"/>
                    </a:cubicBezTo>
                    <a:cubicBezTo>
                      <a:pt x="142" y="997"/>
                      <a:pt x="164" y="984"/>
                      <a:pt x="177" y="957"/>
                    </a:cubicBezTo>
                    <a:cubicBezTo>
                      <a:pt x="198" y="914"/>
                      <a:pt x="219" y="871"/>
                      <a:pt x="240" y="828"/>
                    </a:cubicBezTo>
                    <a:cubicBezTo>
                      <a:pt x="260" y="786"/>
                      <a:pt x="280" y="745"/>
                      <a:pt x="300" y="704"/>
                    </a:cubicBezTo>
                    <a:cubicBezTo>
                      <a:pt x="335" y="631"/>
                      <a:pt x="371" y="558"/>
                      <a:pt x="406" y="485"/>
                    </a:cubicBezTo>
                    <a:cubicBezTo>
                      <a:pt x="409" y="478"/>
                      <a:pt x="412" y="469"/>
                      <a:pt x="418" y="465"/>
                    </a:cubicBezTo>
                    <a:cubicBezTo>
                      <a:pt x="457" y="436"/>
                      <a:pt x="497" y="409"/>
                      <a:pt x="536" y="381"/>
                    </a:cubicBezTo>
                    <a:cubicBezTo>
                      <a:pt x="574" y="354"/>
                      <a:pt x="612" y="327"/>
                      <a:pt x="650" y="301"/>
                    </a:cubicBezTo>
                    <a:cubicBezTo>
                      <a:pt x="692" y="272"/>
                      <a:pt x="733" y="243"/>
                      <a:pt x="774" y="214"/>
                    </a:cubicBezTo>
                    <a:cubicBezTo>
                      <a:pt x="776" y="212"/>
                      <a:pt x="779" y="213"/>
                      <a:pt x="781" y="214"/>
                    </a:cubicBezTo>
                    <a:cubicBezTo>
                      <a:pt x="789" y="219"/>
                      <a:pt x="797" y="224"/>
                      <a:pt x="805" y="230"/>
                    </a:cubicBezTo>
                    <a:cubicBezTo>
                      <a:pt x="841" y="256"/>
                      <a:pt x="877" y="281"/>
                      <a:pt x="914" y="307"/>
                    </a:cubicBezTo>
                    <a:cubicBezTo>
                      <a:pt x="951" y="333"/>
                      <a:pt x="989" y="360"/>
                      <a:pt x="1026" y="386"/>
                    </a:cubicBezTo>
                    <a:cubicBezTo>
                      <a:pt x="1064" y="412"/>
                      <a:pt x="1101" y="439"/>
                      <a:pt x="1138" y="465"/>
                    </a:cubicBezTo>
                    <a:cubicBezTo>
                      <a:pt x="1140" y="466"/>
                      <a:pt x="1141" y="468"/>
                      <a:pt x="1142" y="469"/>
                    </a:cubicBezTo>
                    <a:cubicBezTo>
                      <a:pt x="1164" y="515"/>
                      <a:pt x="1186" y="561"/>
                      <a:pt x="1208" y="606"/>
                    </a:cubicBezTo>
                    <a:cubicBezTo>
                      <a:pt x="1242" y="677"/>
                      <a:pt x="1277" y="748"/>
                      <a:pt x="1311" y="818"/>
                    </a:cubicBezTo>
                    <a:cubicBezTo>
                      <a:pt x="1323" y="844"/>
                      <a:pt x="1335" y="870"/>
                      <a:pt x="1348" y="895"/>
                    </a:cubicBezTo>
                    <a:cubicBezTo>
                      <a:pt x="1355" y="908"/>
                      <a:pt x="1359" y="923"/>
                      <a:pt x="1370" y="934"/>
                    </a:cubicBezTo>
                    <a:cubicBezTo>
                      <a:pt x="1370" y="934"/>
                      <a:pt x="1371" y="935"/>
                      <a:pt x="1371" y="936"/>
                    </a:cubicBezTo>
                    <a:cubicBezTo>
                      <a:pt x="1374" y="943"/>
                      <a:pt x="1375" y="951"/>
                      <a:pt x="1379" y="958"/>
                    </a:cubicBezTo>
                    <a:cubicBezTo>
                      <a:pt x="1392" y="984"/>
                      <a:pt x="1414" y="997"/>
                      <a:pt x="1441" y="997"/>
                    </a:cubicBezTo>
                    <a:cubicBezTo>
                      <a:pt x="1479" y="997"/>
                      <a:pt x="1509" y="962"/>
                      <a:pt x="1509" y="919"/>
                    </a:cubicBezTo>
                    <a:close/>
                    <a:moveTo>
                      <a:pt x="778" y="1368"/>
                    </a:moveTo>
                    <a:cubicBezTo>
                      <a:pt x="751" y="1368"/>
                      <a:pt x="723" y="1368"/>
                      <a:pt x="695" y="1368"/>
                    </a:cubicBezTo>
                    <a:cubicBezTo>
                      <a:pt x="562" y="1368"/>
                      <a:pt x="428" y="1368"/>
                      <a:pt x="295" y="1368"/>
                    </a:cubicBezTo>
                    <a:cubicBezTo>
                      <a:pt x="250" y="1368"/>
                      <a:pt x="206" y="1368"/>
                      <a:pt x="162" y="1368"/>
                    </a:cubicBezTo>
                    <a:cubicBezTo>
                      <a:pt x="140" y="1368"/>
                      <a:pt x="123" y="1391"/>
                      <a:pt x="125" y="1415"/>
                    </a:cubicBezTo>
                    <a:cubicBezTo>
                      <a:pt x="128" y="1437"/>
                      <a:pt x="143" y="1452"/>
                      <a:pt x="164" y="1452"/>
                    </a:cubicBezTo>
                    <a:cubicBezTo>
                      <a:pt x="573" y="1452"/>
                      <a:pt x="982" y="1452"/>
                      <a:pt x="1391" y="1452"/>
                    </a:cubicBezTo>
                    <a:cubicBezTo>
                      <a:pt x="1392" y="1452"/>
                      <a:pt x="1393" y="1452"/>
                      <a:pt x="1394" y="1452"/>
                    </a:cubicBezTo>
                    <a:cubicBezTo>
                      <a:pt x="1405" y="1452"/>
                      <a:pt x="1414" y="1447"/>
                      <a:pt x="1421" y="1438"/>
                    </a:cubicBezTo>
                    <a:cubicBezTo>
                      <a:pt x="1431" y="1425"/>
                      <a:pt x="1434" y="1410"/>
                      <a:pt x="1427" y="1394"/>
                    </a:cubicBezTo>
                    <a:cubicBezTo>
                      <a:pt x="1421" y="1377"/>
                      <a:pt x="1409" y="1368"/>
                      <a:pt x="1393" y="1368"/>
                    </a:cubicBezTo>
                    <a:cubicBezTo>
                      <a:pt x="1372" y="1368"/>
                      <a:pt x="1351" y="1368"/>
                      <a:pt x="1330" y="1368"/>
                    </a:cubicBezTo>
                    <a:cubicBezTo>
                      <a:pt x="1277" y="1368"/>
                      <a:pt x="1224" y="1368"/>
                      <a:pt x="1171" y="1368"/>
                    </a:cubicBezTo>
                    <a:cubicBezTo>
                      <a:pt x="1040" y="1368"/>
                      <a:pt x="909" y="1368"/>
                      <a:pt x="778" y="1368"/>
                    </a:cubicBezTo>
                    <a:close/>
                    <a:moveTo>
                      <a:pt x="478" y="978"/>
                    </a:moveTo>
                    <a:cubicBezTo>
                      <a:pt x="478" y="978"/>
                      <a:pt x="478" y="979"/>
                      <a:pt x="477" y="979"/>
                    </a:cubicBezTo>
                    <a:cubicBezTo>
                      <a:pt x="486" y="985"/>
                      <a:pt x="495" y="990"/>
                      <a:pt x="504" y="995"/>
                    </a:cubicBezTo>
                    <a:cubicBezTo>
                      <a:pt x="545" y="1022"/>
                      <a:pt x="587" y="1048"/>
                      <a:pt x="628" y="1075"/>
                    </a:cubicBezTo>
                    <a:cubicBezTo>
                      <a:pt x="677" y="1105"/>
                      <a:pt x="725" y="1136"/>
                      <a:pt x="773" y="1166"/>
                    </a:cubicBezTo>
                    <a:cubicBezTo>
                      <a:pt x="777" y="1169"/>
                      <a:pt x="779" y="1168"/>
                      <a:pt x="783" y="1166"/>
                    </a:cubicBezTo>
                    <a:cubicBezTo>
                      <a:pt x="800" y="1155"/>
                      <a:pt x="818" y="1144"/>
                      <a:pt x="835" y="1133"/>
                    </a:cubicBezTo>
                    <a:cubicBezTo>
                      <a:pt x="873" y="1110"/>
                      <a:pt x="911" y="1086"/>
                      <a:pt x="950" y="1063"/>
                    </a:cubicBezTo>
                    <a:cubicBezTo>
                      <a:pt x="990" y="1038"/>
                      <a:pt x="1031" y="1013"/>
                      <a:pt x="1071" y="988"/>
                    </a:cubicBezTo>
                    <a:cubicBezTo>
                      <a:pt x="1076" y="985"/>
                      <a:pt x="1080" y="982"/>
                      <a:pt x="1085" y="979"/>
                    </a:cubicBezTo>
                    <a:cubicBezTo>
                      <a:pt x="1085" y="978"/>
                      <a:pt x="1084" y="978"/>
                      <a:pt x="1084" y="978"/>
                    </a:cubicBezTo>
                    <a:cubicBezTo>
                      <a:pt x="882" y="978"/>
                      <a:pt x="680" y="978"/>
                      <a:pt x="478" y="978"/>
                    </a:cubicBezTo>
                    <a:close/>
                    <a:moveTo>
                      <a:pt x="444" y="998"/>
                    </a:moveTo>
                    <a:cubicBezTo>
                      <a:pt x="444" y="1000"/>
                      <a:pt x="444" y="1002"/>
                      <a:pt x="444" y="1003"/>
                    </a:cubicBezTo>
                    <a:cubicBezTo>
                      <a:pt x="444" y="1111"/>
                      <a:pt x="444" y="1219"/>
                      <a:pt x="444" y="1327"/>
                    </a:cubicBezTo>
                    <a:cubicBezTo>
                      <a:pt x="444" y="1333"/>
                      <a:pt x="446" y="1334"/>
                      <a:pt x="450" y="1334"/>
                    </a:cubicBezTo>
                    <a:cubicBezTo>
                      <a:pt x="468" y="1333"/>
                      <a:pt x="487" y="1334"/>
                      <a:pt x="505" y="1333"/>
                    </a:cubicBezTo>
                    <a:cubicBezTo>
                      <a:pt x="510" y="1333"/>
                      <a:pt x="514" y="1332"/>
                      <a:pt x="518" y="1330"/>
                    </a:cubicBezTo>
                    <a:cubicBezTo>
                      <a:pt x="532" y="1322"/>
                      <a:pt x="545" y="1313"/>
                      <a:pt x="559" y="1305"/>
                    </a:cubicBezTo>
                    <a:cubicBezTo>
                      <a:pt x="612" y="1272"/>
                      <a:pt x="665" y="1239"/>
                      <a:pt x="718" y="1206"/>
                    </a:cubicBezTo>
                    <a:cubicBezTo>
                      <a:pt x="727" y="1201"/>
                      <a:pt x="736" y="1195"/>
                      <a:pt x="746" y="1189"/>
                    </a:cubicBezTo>
                    <a:cubicBezTo>
                      <a:pt x="645" y="1125"/>
                      <a:pt x="545" y="1062"/>
                      <a:pt x="444" y="998"/>
                    </a:cubicBezTo>
                    <a:close/>
                    <a:moveTo>
                      <a:pt x="810" y="1189"/>
                    </a:moveTo>
                    <a:cubicBezTo>
                      <a:pt x="812" y="1191"/>
                      <a:pt x="814" y="1192"/>
                      <a:pt x="815" y="1193"/>
                    </a:cubicBezTo>
                    <a:cubicBezTo>
                      <a:pt x="840" y="1208"/>
                      <a:pt x="864" y="1224"/>
                      <a:pt x="888" y="1239"/>
                    </a:cubicBezTo>
                    <a:cubicBezTo>
                      <a:pt x="936" y="1269"/>
                      <a:pt x="984" y="1300"/>
                      <a:pt x="1032" y="1330"/>
                    </a:cubicBezTo>
                    <a:cubicBezTo>
                      <a:pt x="1035" y="1332"/>
                      <a:pt x="1040" y="1333"/>
                      <a:pt x="1043" y="1333"/>
                    </a:cubicBezTo>
                    <a:cubicBezTo>
                      <a:pt x="1064" y="1334"/>
                      <a:pt x="1085" y="1333"/>
                      <a:pt x="1105" y="1333"/>
                    </a:cubicBezTo>
                    <a:cubicBezTo>
                      <a:pt x="1107" y="1333"/>
                      <a:pt x="1109" y="1333"/>
                      <a:pt x="1111" y="1333"/>
                    </a:cubicBezTo>
                    <a:cubicBezTo>
                      <a:pt x="1111" y="1223"/>
                      <a:pt x="1111" y="1113"/>
                      <a:pt x="1111" y="1002"/>
                    </a:cubicBezTo>
                    <a:cubicBezTo>
                      <a:pt x="1010" y="1065"/>
                      <a:pt x="910" y="1127"/>
                      <a:pt x="810" y="1189"/>
                    </a:cubicBezTo>
                    <a:close/>
                    <a:moveTo>
                      <a:pt x="579" y="1332"/>
                    </a:moveTo>
                    <a:cubicBezTo>
                      <a:pt x="580" y="1332"/>
                      <a:pt x="580" y="1333"/>
                      <a:pt x="580" y="1333"/>
                    </a:cubicBezTo>
                    <a:cubicBezTo>
                      <a:pt x="710" y="1333"/>
                      <a:pt x="841" y="1333"/>
                      <a:pt x="972" y="1333"/>
                    </a:cubicBezTo>
                    <a:cubicBezTo>
                      <a:pt x="961" y="1325"/>
                      <a:pt x="949" y="1318"/>
                      <a:pt x="938" y="1311"/>
                    </a:cubicBezTo>
                    <a:cubicBezTo>
                      <a:pt x="887" y="1278"/>
                      <a:pt x="835" y="1245"/>
                      <a:pt x="784" y="1213"/>
                    </a:cubicBezTo>
                    <a:cubicBezTo>
                      <a:pt x="779" y="1210"/>
                      <a:pt x="776" y="1209"/>
                      <a:pt x="772" y="1212"/>
                    </a:cubicBezTo>
                    <a:cubicBezTo>
                      <a:pt x="713" y="1249"/>
                      <a:pt x="653" y="1286"/>
                      <a:pt x="594" y="1323"/>
                    </a:cubicBezTo>
                    <a:cubicBezTo>
                      <a:pt x="589" y="1326"/>
                      <a:pt x="584" y="1329"/>
                      <a:pt x="579" y="1332"/>
                    </a:cubicBezTo>
                    <a:close/>
                  </a:path>
                </a:pathLst>
              </a:custGeom>
              <a:solidFill>
                <a:schemeClr val="bg1"/>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5" name="Freeform 7"/>
              <p:cNvSpPr>
                <a:spLocks noEditPoints="1"/>
              </p:cNvSpPr>
              <p:nvPr/>
            </p:nvSpPr>
            <p:spPr bwMode="auto">
              <a:xfrm>
                <a:off x="3603628" y="2803529"/>
                <a:ext cx="2820989" cy="2709865"/>
              </a:xfrm>
              <a:custGeom>
                <a:avLst/>
                <a:gdLst>
                  <a:gd name="T0" fmla="*/ 1124 w 1124"/>
                  <a:gd name="T1" fmla="*/ 1080 h 1080"/>
                  <a:gd name="T2" fmla="*/ 927 w 1124"/>
                  <a:gd name="T3" fmla="*/ 1080 h 1080"/>
                  <a:gd name="T4" fmla="*/ 927 w 1124"/>
                  <a:gd name="T5" fmla="*/ 1069 h 1080"/>
                  <a:gd name="T6" fmla="*/ 927 w 1124"/>
                  <a:gd name="T7" fmla="*/ 994 h 1080"/>
                  <a:gd name="T8" fmla="*/ 927 w 1124"/>
                  <a:gd name="T9" fmla="*/ 727 h 1080"/>
                  <a:gd name="T10" fmla="*/ 893 w 1124"/>
                  <a:gd name="T11" fmla="*/ 690 h 1080"/>
                  <a:gd name="T12" fmla="*/ 876 w 1124"/>
                  <a:gd name="T13" fmla="*/ 690 h 1080"/>
                  <a:gd name="T14" fmla="*/ 835 w 1124"/>
                  <a:gd name="T15" fmla="*/ 690 h 1080"/>
                  <a:gd name="T16" fmla="*/ 322 w 1124"/>
                  <a:gd name="T17" fmla="*/ 690 h 1080"/>
                  <a:gd name="T18" fmla="*/ 231 w 1124"/>
                  <a:gd name="T19" fmla="*/ 690 h 1080"/>
                  <a:gd name="T20" fmla="*/ 197 w 1124"/>
                  <a:gd name="T21" fmla="*/ 728 h 1080"/>
                  <a:gd name="T22" fmla="*/ 197 w 1124"/>
                  <a:gd name="T23" fmla="*/ 903 h 1080"/>
                  <a:gd name="T24" fmla="*/ 197 w 1124"/>
                  <a:gd name="T25" fmla="*/ 1073 h 1080"/>
                  <a:gd name="T26" fmla="*/ 197 w 1124"/>
                  <a:gd name="T27" fmla="*/ 1080 h 1080"/>
                  <a:gd name="T28" fmla="*/ 0 w 1124"/>
                  <a:gd name="T29" fmla="*/ 1080 h 1080"/>
                  <a:gd name="T30" fmla="*/ 0 w 1124"/>
                  <a:gd name="T31" fmla="*/ 1073 h 1080"/>
                  <a:gd name="T32" fmla="*/ 0 w 1124"/>
                  <a:gd name="T33" fmla="*/ 704 h 1080"/>
                  <a:gd name="T34" fmla="*/ 2 w 1124"/>
                  <a:gd name="T35" fmla="*/ 692 h 1080"/>
                  <a:gd name="T36" fmla="*/ 95 w 1124"/>
                  <a:gd name="T37" fmla="*/ 502 h 1080"/>
                  <a:gd name="T38" fmla="*/ 166 w 1124"/>
                  <a:gd name="T39" fmla="*/ 355 h 1080"/>
                  <a:gd name="T40" fmla="*/ 221 w 1124"/>
                  <a:gd name="T41" fmla="*/ 242 h 1080"/>
                  <a:gd name="T42" fmla="*/ 227 w 1124"/>
                  <a:gd name="T43" fmla="*/ 235 h 1080"/>
                  <a:gd name="T44" fmla="*/ 371 w 1124"/>
                  <a:gd name="T45" fmla="*/ 133 h 1080"/>
                  <a:gd name="T46" fmla="*/ 503 w 1124"/>
                  <a:gd name="T47" fmla="*/ 40 h 1080"/>
                  <a:gd name="T48" fmla="*/ 557 w 1124"/>
                  <a:gd name="T49" fmla="*/ 2 h 1080"/>
                  <a:gd name="T50" fmla="*/ 566 w 1124"/>
                  <a:gd name="T51" fmla="*/ 2 h 1080"/>
                  <a:gd name="T52" fmla="*/ 613 w 1124"/>
                  <a:gd name="T53" fmla="*/ 35 h 1080"/>
                  <a:gd name="T54" fmla="*/ 719 w 1124"/>
                  <a:gd name="T55" fmla="*/ 109 h 1080"/>
                  <a:gd name="T56" fmla="*/ 790 w 1124"/>
                  <a:gd name="T57" fmla="*/ 160 h 1080"/>
                  <a:gd name="T58" fmla="*/ 876 w 1124"/>
                  <a:gd name="T59" fmla="*/ 220 h 1080"/>
                  <a:gd name="T60" fmla="*/ 898 w 1124"/>
                  <a:gd name="T61" fmla="*/ 236 h 1080"/>
                  <a:gd name="T62" fmla="*/ 908 w 1124"/>
                  <a:gd name="T63" fmla="*/ 253 h 1080"/>
                  <a:gd name="T64" fmla="*/ 992 w 1124"/>
                  <a:gd name="T65" fmla="*/ 427 h 1080"/>
                  <a:gd name="T66" fmla="*/ 1073 w 1124"/>
                  <a:gd name="T67" fmla="*/ 593 h 1080"/>
                  <a:gd name="T68" fmla="*/ 1121 w 1124"/>
                  <a:gd name="T69" fmla="*/ 692 h 1080"/>
                  <a:gd name="T70" fmla="*/ 1124 w 1124"/>
                  <a:gd name="T71" fmla="*/ 705 h 1080"/>
                  <a:gd name="T72" fmla="*/ 1124 w 1124"/>
                  <a:gd name="T73" fmla="*/ 930 h 1080"/>
                  <a:gd name="T74" fmla="*/ 1124 w 1124"/>
                  <a:gd name="T75" fmla="*/ 1072 h 1080"/>
                  <a:gd name="T76" fmla="*/ 1124 w 1124"/>
                  <a:gd name="T77" fmla="*/ 1080 h 1080"/>
                  <a:gd name="T78" fmla="*/ 561 w 1124"/>
                  <a:gd name="T79" fmla="*/ 241 h 1080"/>
                  <a:gd name="T80" fmla="*/ 561 w 1124"/>
                  <a:gd name="T81" fmla="*/ 241 h 1080"/>
                  <a:gd name="T82" fmla="*/ 406 w 1124"/>
                  <a:gd name="T83" fmla="*/ 241 h 1080"/>
                  <a:gd name="T84" fmla="*/ 373 w 1124"/>
                  <a:gd name="T85" fmla="*/ 278 h 1080"/>
                  <a:gd name="T86" fmla="*/ 373 w 1124"/>
                  <a:gd name="T87" fmla="*/ 567 h 1080"/>
                  <a:gd name="T88" fmla="*/ 404 w 1124"/>
                  <a:gd name="T89" fmla="*/ 603 h 1080"/>
                  <a:gd name="T90" fmla="*/ 474 w 1124"/>
                  <a:gd name="T91" fmla="*/ 603 h 1080"/>
                  <a:gd name="T92" fmla="*/ 717 w 1124"/>
                  <a:gd name="T93" fmla="*/ 603 h 1080"/>
                  <a:gd name="T94" fmla="*/ 751 w 1124"/>
                  <a:gd name="T95" fmla="*/ 566 h 1080"/>
                  <a:gd name="T96" fmla="*/ 751 w 1124"/>
                  <a:gd name="T97" fmla="*/ 277 h 1080"/>
                  <a:gd name="T98" fmla="*/ 719 w 1124"/>
                  <a:gd name="T99" fmla="*/ 241 h 1080"/>
                  <a:gd name="T100" fmla="*/ 561 w 1124"/>
                  <a:gd name="T101" fmla="*/ 24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4" h="1080">
                    <a:moveTo>
                      <a:pt x="1124" y="1080"/>
                    </a:moveTo>
                    <a:cubicBezTo>
                      <a:pt x="1058" y="1080"/>
                      <a:pt x="993" y="1080"/>
                      <a:pt x="927" y="1080"/>
                    </a:cubicBezTo>
                    <a:cubicBezTo>
                      <a:pt x="927" y="1076"/>
                      <a:pt x="927" y="1073"/>
                      <a:pt x="927" y="1069"/>
                    </a:cubicBezTo>
                    <a:cubicBezTo>
                      <a:pt x="927" y="1044"/>
                      <a:pt x="927" y="1019"/>
                      <a:pt x="927" y="994"/>
                    </a:cubicBezTo>
                    <a:cubicBezTo>
                      <a:pt x="927" y="905"/>
                      <a:pt x="927" y="816"/>
                      <a:pt x="927" y="727"/>
                    </a:cubicBezTo>
                    <a:cubicBezTo>
                      <a:pt x="927" y="705"/>
                      <a:pt x="914" y="690"/>
                      <a:pt x="893" y="690"/>
                    </a:cubicBezTo>
                    <a:cubicBezTo>
                      <a:pt x="888" y="690"/>
                      <a:pt x="882" y="690"/>
                      <a:pt x="876" y="690"/>
                    </a:cubicBezTo>
                    <a:cubicBezTo>
                      <a:pt x="862" y="690"/>
                      <a:pt x="849" y="690"/>
                      <a:pt x="835" y="690"/>
                    </a:cubicBezTo>
                    <a:cubicBezTo>
                      <a:pt x="664" y="690"/>
                      <a:pt x="493" y="690"/>
                      <a:pt x="322" y="690"/>
                    </a:cubicBezTo>
                    <a:cubicBezTo>
                      <a:pt x="291" y="690"/>
                      <a:pt x="261" y="690"/>
                      <a:pt x="231" y="690"/>
                    </a:cubicBezTo>
                    <a:cubicBezTo>
                      <a:pt x="209" y="690"/>
                      <a:pt x="197" y="704"/>
                      <a:pt x="197" y="728"/>
                    </a:cubicBezTo>
                    <a:cubicBezTo>
                      <a:pt x="197" y="786"/>
                      <a:pt x="197" y="845"/>
                      <a:pt x="197" y="903"/>
                    </a:cubicBezTo>
                    <a:cubicBezTo>
                      <a:pt x="197" y="960"/>
                      <a:pt x="197" y="1016"/>
                      <a:pt x="197" y="1073"/>
                    </a:cubicBezTo>
                    <a:cubicBezTo>
                      <a:pt x="197" y="1075"/>
                      <a:pt x="197" y="1077"/>
                      <a:pt x="197" y="1080"/>
                    </a:cubicBezTo>
                    <a:cubicBezTo>
                      <a:pt x="131" y="1080"/>
                      <a:pt x="66" y="1080"/>
                      <a:pt x="0" y="1080"/>
                    </a:cubicBezTo>
                    <a:cubicBezTo>
                      <a:pt x="0" y="1077"/>
                      <a:pt x="0" y="1075"/>
                      <a:pt x="0" y="1073"/>
                    </a:cubicBezTo>
                    <a:cubicBezTo>
                      <a:pt x="0" y="950"/>
                      <a:pt x="0" y="827"/>
                      <a:pt x="0" y="704"/>
                    </a:cubicBezTo>
                    <a:cubicBezTo>
                      <a:pt x="0" y="700"/>
                      <a:pt x="1" y="696"/>
                      <a:pt x="2" y="692"/>
                    </a:cubicBezTo>
                    <a:cubicBezTo>
                      <a:pt x="33" y="629"/>
                      <a:pt x="64" y="566"/>
                      <a:pt x="95" y="502"/>
                    </a:cubicBezTo>
                    <a:cubicBezTo>
                      <a:pt x="118" y="453"/>
                      <a:pt x="142" y="404"/>
                      <a:pt x="166" y="355"/>
                    </a:cubicBezTo>
                    <a:cubicBezTo>
                      <a:pt x="184" y="317"/>
                      <a:pt x="202" y="279"/>
                      <a:pt x="221" y="242"/>
                    </a:cubicBezTo>
                    <a:cubicBezTo>
                      <a:pt x="222" y="239"/>
                      <a:pt x="224" y="237"/>
                      <a:pt x="227" y="235"/>
                    </a:cubicBezTo>
                    <a:cubicBezTo>
                      <a:pt x="275" y="201"/>
                      <a:pt x="323" y="167"/>
                      <a:pt x="371" y="133"/>
                    </a:cubicBezTo>
                    <a:cubicBezTo>
                      <a:pt x="415" y="102"/>
                      <a:pt x="459" y="71"/>
                      <a:pt x="503" y="40"/>
                    </a:cubicBezTo>
                    <a:cubicBezTo>
                      <a:pt x="521" y="27"/>
                      <a:pt x="539" y="15"/>
                      <a:pt x="557" y="2"/>
                    </a:cubicBezTo>
                    <a:cubicBezTo>
                      <a:pt x="560" y="0"/>
                      <a:pt x="563" y="0"/>
                      <a:pt x="566" y="2"/>
                    </a:cubicBezTo>
                    <a:cubicBezTo>
                      <a:pt x="581" y="13"/>
                      <a:pt x="597" y="24"/>
                      <a:pt x="613" y="35"/>
                    </a:cubicBezTo>
                    <a:cubicBezTo>
                      <a:pt x="648" y="60"/>
                      <a:pt x="683" y="85"/>
                      <a:pt x="719" y="109"/>
                    </a:cubicBezTo>
                    <a:cubicBezTo>
                      <a:pt x="742" y="126"/>
                      <a:pt x="766" y="143"/>
                      <a:pt x="790" y="160"/>
                    </a:cubicBezTo>
                    <a:cubicBezTo>
                      <a:pt x="819" y="180"/>
                      <a:pt x="848" y="200"/>
                      <a:pt x="876" y="220"/>
                    </a:cubicBezTo>
                    <a:cubicBezTo>
                      <a:pt x="884" y="225"/>
                      <a:pt x="891" y="230"/>
                      <a:pt x="898" y="236"/>
                    </a:cubicBezTo>
                    <a:cubicBezTo>
                      <a:pt x="902" y="240"/>
                      <a:pt x="905" y="247"/>
                      <a:pt x="908" y="253"/>
                    </a:cubicBezTo>
                    <a:cubicBezTo>
                      <a:pt x="936" y="311"/>
                      <a:pt x="964" y="369"/>
                      <a:pt x="992" y="427"/>
                    </a:cubicBezTo>
                    <a:cubicBezTo>
                      <a:pt x="1019" y="482"/>
                      <a:pt x="1046" y="538"/>
                      <a:pt x="1073" y="593"/>
                    </a:cubicBezTo>
                    <a:cubicBezTo>
                      <a:pt x="1089" y="626"/>
                      <a:pt x="1105" y="659"/>
                      <a:pt x="1121" y="692"/>
                    </a:cubicBezTo>
                    <a:cubicBezTo>
                      <a:pt x="1123" y="696"/>
                      <a:pt x="1124" y="701"/>
                      <a:pt x="1124" y="705"/>
                    </a:cubicBezTo>
                    <a:cubicBezTo>
                      <a:pt x="1124" y="780"/>
                      <a:pt x="1124" y="855"/>
                      <a:pt x="1124" y="930"/>
                    </a:cubicBezTo>
                    <a:cubicBezTo>
                      <a:pt x="1124" y="977"/>
                      <a:pt x="1124" y="1024"/>
                      <a:pt x="1124" y="1072"/>
                    </a:cubicBezTo>
                    <a:cubicBezTo>
                      <a:pt x="1124" y="1074"/>
                      <a:pt x="1124" y="1077"/>
                      <a:pt x="1124" y="1080"/>
                    </a:cubicBezTo>
                    <a:close/>
                    <a:moveTo>
                      <a:pt x="561" y="241"/>
                    </a:moveTo>
                    <a:cubicBezTo>
                      <a:pt x="561" y="241"/>
                      <a:pt x="561" y="241"/>
                      <a:pt x="561" y="241"/>
                    </a:cubicBezTo>
                    <a:cubicBezTo>
                      <a:pt x="509" y="241"/>
                      <a:pt x="458" y="241"/>
                      <a:pt x="406" y="241"/>
                    </a:cubicBezTo>
                    <a:cubicBezTo>
                      <a:pt x="385" y="241"/>
                      <a:pt x="373" y="255"/>
                      <a:pt x="373" y="278"/>
                    </a:cubicBezTo>
                    <a:cubicBezTo>
                      <a:pt x="373" y="374"/>
                      <a:pt x="373" y="470"/>
                      <a:pt x="373" y="567"/>
                    </a:cubicBezTo>
                    <a:cubicBezTo>
                      <a:pt x="373" y="588"/>
                      <a:pt x="385" y="603"/>
                      <a:pt x="404" y="603"/>
                    </a:cubicBezTo>
                    <a:cubicBezTo>
                      <a:pt x="427" y="603"/>
                      <a:pt x="451" y="603"/>
                      <a:pt x="474" y="603"/>
                    </a:cubicBezTo>
                    <a:cubicBezTo>
                      <a:pt x="555" y="603"/>
                      <a:pt x="636" y="603"/>
                      <a:pt x="717" y="603"/>
                    </a:cubicBezTo>
                    <a:cubicBezTo>
                      <a:pt x="738" y="603"/>
                      <a:pt x="751" y="589"/>
                      <a:pt x="751" y="566"/>
                    </a:cubicBezTo>
                    <a:cubicBezTo>
                      <a:pt x="751" y="470"/>
                      <a:pt x="751" y="373"/>
                      <a:pt x="751" y="277"/>
                    </a:cubicBezTo>
                    <a:cubicBezTo>
                      <a:pt x="751" y="256"/>
                      <a:pt x="738" y="241"/>
                      <a:pt x="719" y="241"/>
                    </a:cubicBezTo>
                    <a:cubicBezTo>
                      <a:pt x="666" y="241"/>
                      <a:pt x="614" y="241"/>
                      <a:pt x="561" y="241"/>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6" name="Freeform 8"/>
              <p:cNvSpPr>
                <a:spLocks/>
              </p:cNvSpPr>
              <p:nvPr/>
            </p:nvSpPr>
            <p:spPr bwMode="auto">
              <a:xfrm>
                <a:off x="3165478" y="2259016"/>
                <a:ext cx="3686177" cy="2411415"/>
              </a:xfrm>
              <a:custGeom>
                <a:avLst/>
                <a:gdLst>
                  <a:gd name="T0" fmla="*/ 1467 w 1468"/>
                  <a:gd name="T1" fmla="*/ 883 h 961"/>
                  <a:gd name="T2" fmla="*/ 1399 w 1468"/>
                  <a:gd name="T3" fmla="*/ 961 h 961"/>
                  <a:gd name="T4" fmla="*/ 1337 w 1468"/>
                  <a:gd name="T5" fmla="*/ 922 h 961"/>
                  <a:gd name="T6" fmla="*/ 1329 w 1468"/>
                  <a:gd name="T7" fmla="*/ 900 h 961"/>
                  <a:gd name="T8" fmla="*/ 1328 w 1468"/>
                  <a:gd name="T9" fmla="*/ 898 h 961"/>
                  <a:gd name="T10" fmla="*/ 1306 w 1468"/>
                  <a:gd name="T11" fmla="*/ 859 h 961"/>
                  <a:gd name="T12" fmla="*/ 1269 w 1468"/>
                  <a:gd name="T13" fmla="*/ 782 h 961"/>
                  <a:gd name="T14" fmla="*/ 1166 w 1468"/>
                  <a:gd name="T15" fmla="*/ 570 h 961"/>
                  <a:gd name="T16" fmla="*/ 1100 w 1468"/>
                  <a:gd name="T17" fmla="*/ 433 h 961"/>
                  <a:gd name="T18" fmla="*/ 1096 w 1468"/>
                  <a:gd name="T19" fmla="*/ 429 h 961"/>
                  <a:gd name="T20" fmla="*/ 984 w 1468"/>
                  <a:gd name="T21" fmla="*/ 350 h 961"/>
                  <a:gd name="T22" fmla="*/ 872 w 1468"/>
                  <a:gd name="T23" fmla="*/ 271 h 961"/>
                  <a:gd name="T24" fmla="*/ 763 w 1468"/>
                  <a:gd name="T25" fmla="*/ 194 h 961"/>
                  <a:gd name="T26" fmla="*/ 739 w 1468"/>
                  <a:gd name="T27" fmla="*/ 178 h 961"/>
                  <a:gd name="T28" fmla="*/ 732 w 1468"/>
                  <a:gd name="T29" fmla="*/ 178 h 961"/>
                  <a:gd name="T30" fmla="*/ 608 w 1468"/>
                  <a:gd name="T31" fmla="*/ 265 h 961"/>
                  <a:gd name="T32" fmla="*/ 494 w 1468"/>
                  <a:gd name="T33" fmla="*/ 345 h 961"/>
                  <a:gd name="T34" fmla="*/ 376 w 1468"/>
                  <a:gd name="T35" fmla="*/ 429 h 961"/>
                  <a:gd name="T36" fmla="*/ 364 w 1468"/>
                  <a:gd name="T37" fmla="*/ 449 h 961"/>
                  <a:gd name="T38" fmla="*/ 258 w 1468"/>
                  <a:gd name="T39" fmla="*/ 668 h 961"/>
                  <a:gd name="T40" fmla="*/ 198 w 1468"/>
                  <a:gd name="T41" fmla="*/ 792 h 961"/>
                  <a:gd name="T42" fmla="*/ 135 w 1468"/>
                  <a:gd name="T43" fmla="*/ 921 h 961"/>
                  <a:gd name="T44" fmla="*/ 74 w 1468"/>
                  <a:gd name="T45" fmla="*/ 961 h 961"/>
                  <a:gd name="T46" fmla="*/ 13 w 1468"/>
                  <a:gd name="T47" fmla="*/ 922 h 961"/>
                  <a:gd name="T48" fmla="*/ 13 w 1468"/>
                  <a:gd name="T49" fmla="*/ 845 h 961"/>
                  <a:gd name="T50" fmla="*/ 94 w 1468"/>
                  <a:gd name="T51" fmla="*/ 676 h 961"/>
                  <a:gd name="T52" fmla="*/ 192 w 1468"/>
                  <a:gd name="T53" fmla="*/ 474 h 961"/>
                  <a:gd name="T54" fmla="*/ 258 w 1468"/>
                  <a:gd name="T55" fmla="*/ 339 h 961"/>
                  <a:gd name="T56" fmla="*/ 287 w 1468"/>
                  <a:gd name="T57" fmla="*/ 306 h 961"/>
                  <a:gd name="T58" fmla="*/ 494 w 1468"/>
                  <a:gd name="T59" fmla="*/ 160 h 961"/>
                  <a:gd name="T60" fmla="*/ 640 w 1468"/>
                  <a:gd name="T61" fmla="*/ 58 h 961"/>
                  <a:gd name="T62" fmla="*/ 697 w 1468"/>
                  <a:gd name="T63" fmla="*/ 18 h 961"/>
                  <a:gd name="T64" fmla="*/ 775 w 1468"/>
                  <a:gd name="T65" fmla="*/ 18 h 961"/>
                  <a:gd name="T66" fmla="*/ 918 w 1468"/>
                  <a:gd name="T67" fmla="*/ 119 h 961"/>
                  <a:gd name="T68" fmla="*/ 1084 w 1468"/>
                  <a:gd name="T69" fmla="*/ 236 h 961"/>
                  <a:gd name="T70" fmla="*/ 1185 w 1468"/>
                  <a:gd name="T71" fmla="*/ 307 h 961"/>
                  <a:gd name="T72" fmla="*/ 1214 w 1468"/>
                  <a:gd name="T73" fmla="*/ 339 h 961"/>
                  <a:gd name="T74" fmla="*/ 1264 w 1468"/>
                  <a:gd name="T75" fmla="*/ 444 h 961"/>
                  <a:gd name="T76" fmla="*/ 1352 w 1468"/>
                  <a:gd name="T77" fmla="*/ 625 h 961"/>
                  <a:gd name="T78" fmla="*/ 1433 w 1468"/>
                  <a:gd name="T79" fmla="*/ 792 h 961"/>
                  <a:gd name="T80" fmla="*/ 1459 w 1468"/>
                  <a:gd name="T81" fmla="*/ 846 h 961"/>
                  <a:gd name="T82" fmla="*/ 1467 w 1468"/>
                  <a:gd name="T83" fmla="*/ 88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8" h="961">
                    <a:moveTo>
                      <a:pt x="1467" y="883"/>
                    </a:moveTo>
                    <a:cubicBezTo>
                      <a:pt x="1467" y="926"/>
                      <a:pt x="1437" y="961"/>
                      <a:pt x="1399" y="961"/>
                    </a:cubicBezTo>
                    <a:cubicBezTo>
                      <a:pt x="1372" y="961"/>
                      <a:pt x="1350" y="948"/>
                      <a:pt x="1337" y="922"/>
                    </a:cubicBezTo>
                    <a:cubicBezTo>
                      <a:pt x="1333" y="915"/>
                      <a:pt x="1332" y="907"/>
                      <a:pt x="1329" y="900"/>
                    </a:cubicBezTo>
                    <a:cubicBezTo>
                      <a:pt x="1329" y="899"/>
                      <a:pt x="1328" y="898"/>
                      <a:pt x="1328" y="898"/>
                    </a:cubicBezTo>
                    <a:cubicBezTo>
                      <a:pt x="1317" y="887"/>
                      <a:pt x="1313" y="872"/>
                      <a:pt x="1306" y="859"/>
                    </a:cubicBezTo>
                    <a:cubicBezTo>
                      <a:pt x="1293" y="834"/>
                      <a:pt x="1281" y="808"/>
                      <a:pt x="1269" y="782"/>
                    </a:cubicBezTo>
                    <a:cubicBezTo>
                      <a:pt x="1235" y="712"/>
                      <a:pt x="1200" y="641"/>
                      <a:pt x="1166" y="570"/>
                    </a:cubicBezTo>
                    <a:cubicBezTo>
                      <a:pt x="1144" y="525"/>
                      <a:pt x="1122" y="479"/>
                      <a:pt x="1100" y="433"/>
                    </a:cubicBezTo>
                    <a:cubicBezTo>
                      <a:pt x="1099" y="432"/>
                      <a:pt x="1098" y="430"/>
                      <a:pt x="1096" y="429"/>
                    </a:cubicBezTo>
                    <a:cubicBezTo>
                      <a:pt x="1059" y="403"/>
                      <a:pt x="1022" y="376"/>
                      <a:pt x="984" y="350"/>
                    </a:cubicBezTo>
                    <a:cubicBezTo>
                      <a:pt x="947" y="324"/>
                      <a:pt x="909" y="297"/>
                      <a:pt x="872" y="271"/>
                    </a:cubicBezTo>
                    <a:cubicBezTo>
                      <a:pt x="835" y="245"/>
                      <a:pt x="799" y="220"/>
                      <a:pt x="763" y="194"/>
                    </a:cubicBezTo>
                    <a:cubicBezTo>
                      <a:pt x="755" y="188"/>
                      <a:pt x="747" y="183"/>
                      <a:pt x="739" y="178"/>
                    </a:cubicBezTo>
                    <a:cubicBezTo>
                      <a:pt x="737" y="177"/>
                      <a:pt x="734" y="176"/>
                      <a:pt x="732" y="178"/>
                    </a:cubicBezTo>
                    <a:cubicBezTo>
                      <a:pt x="691" y="207"/>
                      <a:pt x="650" y="236"/>
                      <a:pt x="608" y="265"/>
                    </a:cubicBezTo>
                    <a:cubicBezTo>
                      <a:pt x="570" y="291"/>
                      <a:pt x="532" y="318"/>
                      <a:pt x="494" y="345"/>
                    </a:cubicBezTo>
                    <a:cubicBezTo>
                      <a:pt x="455" y="373"/>
                      <a:pt x="415" y="400"/>
                      <a:pt x="376" y="429"/>
                    </a:cubicBezTo>
                    <a:cubicBezTo>
                      <a:pt x="370" y="433"/>
                      <a:pt x="367" y="442"/>
                      <a:pt x="364" y="449"/>
                    </a:cubicBezTo>
                    <a:cubicBezTo>
                      <a:pt x="329" y="522"/>
                      <a:pt x="293" y="595"/>
                      <a:pt x="258" y="668"/>
                    </a:cubicBezTo>
                    <a:cubicBezTo>
                      <a:pt x="238" y="709"/>
                      <a:pt x="218" y="750"/>
                      <a:pt x="198" y="792"/>
                    </a:cubicBezTo>
                    <a:cubicBezTo>
                      <a:pt x="177" y="835"/>
                      <a:pt x="156" y="878"/>
                      <a:pt x="135" y="921"/>
                    </a:cubicBezTo>
                    <a:cubicBezTo>
                      <a:pt x="122" y="948"/>
                      <a:pt x="100" y="961"/>
                      <a:pt x="74" y="961"/>
                    </a:cubicBezTo>
                    <a:cubicBezTo>
                      <a:pt x="47" y="961"/>
                      <a:pt x="26" y="947"/>
                      <a:pt x="13" y="922"/>
                    </a:cubicBezTo>
                    <a:cubicBezTo>
                      <a:pt x="0" y="896"/>
                      <a:pt x="0" y="871"/>
                      <a:pt x="13" y="845"/>
                    </a:cubicBezTo>
                    <a:cubicBezTo>
                      <a:pt x="40" y="789"/>
                      <a:pt x="67" y="733"/>
                      <a:pt x="94" y="676"/>
                    </a:cubicBezTo>
                    <a:cubicBezTo>
                      <a:pt x="127" y="609"/>
                      <a:pt x="160" y="542"/>
                      <a:pt x="192" y="474"/>
                    </a:cubicBezTo>
                    <a:cubicBezTo>
                      <a:pt x="214" y="429"/>
                      <a:pt x="236" y="384"/>
                      <a:pt x="258" y="339"/>
                    </a:cubicBezTo>
                    <a:cubicBezTo>
                      <a:pt x="265" y="325"/>
                      <a:pt x="275" y="314"/>
                      <a:pt x="287" y="306"/>
                    </a:cubicBezTo>
                    <a:cubicBezTo>
                      <a:pt x="356" y="257"/>
                      <a:pt x="425" y="209"/>
                      <a:pt x="494" y="160"/>
                    </a:cubicBezTo>
                    <a:cubicBezTo>
                      <a:pt x="543" y="126"/>
                      <a:pt x="591" y="92"/>
                      <a:pt x="640" y="58"/>
                    </a:cubicBezTo>
                    <a:cubicBezTo>
                      <a:pt x="659" y="45"/>
                      <a:pt x="677" y="31"/>
                      <a:pt x="697" y="18"/>
                    </a:cubicBezTo>
                    <a:cubicBezTo>
                      <a:pt x="723" y="0"/>
                      <a:pt x="749" y="0"/>
                      <a:pt x="775" y="18"/>
                    </a:cubicBezTo>
                    <a:cubicBezTo>
                      <a:pt x="823" y="51"/>
                      <a:pt x="870" y="85"/>
                      <a:pt x="918" y="119"/>
                    </a:cubicBezTo>
                    <a:cubicBezTo>
                      <a:pt x="973" y="158"/>
                      <a:pt x="1029" y="197"/>
                      <a:pt x="1084" y="236"/>
                    </a:cubicBezTo>
                    <a:cubicBezTo>
                      <a:pt x="1118" y="260"/>
                      <a:pt x="1151" y="283"/>
                      <a:pt x="1185" y="307"/>
                    </a:cubicBezTo>
                    <a:cubicBezTo>
                      <a:pt x="1197" y="315"/>
                      <a:pt x="1207" y="325"/>
                      <a:pt x="1214" y="339"/>
                    </a:cubicBezTo>
                    <a:cubicBezTo>
                      <a:pt x="1230" y="374"/>
                      <a:pt x="1247" y="409"/>
                      <a:pt x="1264" y="444"/>
                    </a:cubicBezTo>
                    <a:cubicBezTo>
                      <a:pt x="1293" y="504"/>
                      <a:pt x="1323" y="565"/>
                      <a:pt x="1352" y="625"/>
                    </a:cubicBezTo>
                    <a:cubicBezTo>
                      <a:pt x="1379" y="681"/>
                      <a:pt x="1406" y="737"/>
                      <a:pt x="1433" y="792"/>
                    </a:cubicBezTo>
                    <a:cubicBezTo>
                      <a:pt x="1442" y="810"/>
                      <a:pt x="1450" y="828"/>
                      <a:pt x="1459" y="846"/>
                    </a:cubicBezTo>
                    <a:cubicBezTo>
                      <a:pt x="1465" y="857"/>
                      <a:pt x="1468" y="870"/>
                      <a:pt x="1467" y="88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7" name="Freeform 9"/>
              <p:cNvSpPr>
                <a:spLocks/>
              </p:cNvSpPr>
              <p:nvPr/>
            </p:nvSpPr>
            <p:spPr bwMode="auto">
              <a:xfrm>
                <a:off x="3370265" y="5600707"/>
                <a:ext cx="3289302" cy="211138"/>
              </a:xfrm>
              <a:custGeom>
                <a:avLst/>
                <a:gdLst>
                  <a:gd name="T0" fmla="*/ 655 w 1311"/>
                  <a:gd name="T1" fmla="*/ 0 h 84"/>
                  <a:gd name="T2" fmla="*/ 1048 w 1311"/>
                  <a:gd name="T3" fmla="*/ 0 h 84"/>
                  <a:gd name="T4" fmla="*/ 1207 w 1311"/>
                  <a:gd name="T5" fmla="*/ 0 h 84"/>
                  <a:gd name="T6" fmla="*/ 1270 w 1311"/>
                  <a:gd name="T7" fmla="*/ 0 h 84"/>
                  <a:gd name="T8" fmla="*/ 1304 w 1311"/>
                  <a:gd name="T9" fmla="*/ 26 h 84"/>
                  <a:gd name="T10" fmla="*/ 1298 w 1311"/>
                  <a:gd name="T11" fmla="*/ 70 h 84"/>
                  <a:gd name="T12" fmla="*/ 1271 w 1311"/>
                  <a:gd name="T13" fmla="*/ 84 h 84"/>
                  <a:gd name="T14" fmla="*/ 1268 w 1311"/>
                  <a:gd name="T15" fmla="*/ 84 h 84"/>
                  <a:gd name="T16" fmla="*/ 41 w 1311"/>
                  <a:gd name="T17" fmla="*/ 84 h 84"/>
                  <a:gd name="T18" fmla="*/ 2 w 1311"/>
                  <a:gd name="T19" fmla="*/ 47 h 84"/>
                  <a:gd name="T20" fmla="*/ 39 w 1311"/>
                  <a:gd name="T21" fmla="*/ 0 h 84"/>
                  <a:gd name="T22" fmla="*/ 172 w 1311"/>
                  <a:gd name="T23" fmla="*/ 0 h 84"/>
                  <a:gd name="T24" fmla="*/ 572 w 1311"/>
                  <a:gd name="T25" fmla="*/ 0 h 84"/>
                  <a:gd name="T26" fmla="*/ 655 w 131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1" h="84">
                    <a:moveTo>
                      <a:pt x="655" y="0"/>
                    </a:moveTo>
                    <a:cubicBezTo>
                      <a:pt x="786" y="0"/>
                      <a:pt x="917" y="0"/>
                      <a:pt x="1048" y="0"/>
                    </a:cubicBezTo>
                    <a:cubicBezTo>
                      <a:pt x="1101" y="0"/>
                      <a:pt x="1154" y="0"/>
                      <a:pt x="1207" y="0"/>
                    </a:cubicBezTo>
                    <a:cubicBezTo>
                      <a:pt x="1228" y="0"/>
                      <a:pt x="1249" y="0"/>
                      <a:pt x="1270" y="0"/>
                    </a:cubicBezTo>
                    <a:cubicBezTo>
                      <a:pt x="1286" y="0"/>
                      <a:pt x="1298" y="9"/>
                      <a:pt x="1304" y="26"/>
                    </a:cubicBezTo>
                    <a:cubicBezTo>
                      <a:pt x="1311" y="42"/>
                      <a:pt x="1308" y="57"/>
                      <a:pt x="1298" y="70"/>
                    </a:cubicBezTo>
                    <a:cubicBezTo>
                      <a:pt x="1291" y="79"/>
                      <a:pt x="1282" y="84"/>
                      <a:pt x="1271" y="84"/>
                    </a:cubicBezTo>
                    <a:cubicBezTo>
                      <a:pt x="1270" y="84"/>
                      <a:pt x="1269" y="84"/>
                      <a:pt x="1268" y="84"/>
                    </a:cubicBezTo>
                    <a:cubicBezTo>
                      <a:pt x="859" y="84"/>
                      <a:pt x="450" y="84"/>
                      <a:pt x="41" y="84"/>
                    </a:cubicBezTo>
                    <a:cubicBezTo>
                      <a:pt x="20" y="84"/>
                      <a:pt x="5" y="69"/>
                      <a:pt x="2" y="47"/>
                    </a:cubicBezTo>
                    <a:cubicBezTo>
                      <a:pt x="0" y="23"/>
                      <a:pt x="17" y="0"/>
                      <a:pt x="39" y="0"/>
                    </a:cubicBezTo>
                    <a:cubicBezTo>
                      <a:pt x="83" y="0"/>
                      <a:pt x="127" y="0"/>
                      <a:pt x="172" y="0"/>
                    </a:cubicBezTo>
                    <a:cubicBezTo>
                      <a:pt x="305" y="0"/>
                      <a:pt x="439" y="0"/>
                      <a:pt x="572" y="0"/>
                    </a:cubicBezTo>
                    <a:cubicBezTo>
                      <a:pt x="600" y="0"/>
                      <a:pt x="628" y="0"/>
                      <a:pt x="655"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8" name="Freeform 10"/>
              <p:cNvSpPr>
                <a:spLocks/>
              </p:cNvSpPr>
              <p:nvPr/>
            </p:nvSpPr>
            <p:spPr bwMode="auto">
              <a:xfrm>
                <a:off x="4257678" y="4622806"/>
                <a:ext cx="1527176" cy="477838"/>
              </a:xfrm>
              <a:custGeom>
                <a:avLst/>
                <a:gdLst>
                  <a:gd name="T0" fmla="*/ 1 w 608"/>
                  <a:gd name="T1" fmla="*/ 0 h 191"/>
                  <a:gd name="T2" fmla="*/ 607 w 608"/>
                  <a:gd name="T3" fmla="*/ 0 h 191"/>
                  <a:gd name="T4" fmla="*/ 608 w 608"/>
                  <a:gd name="T5" fmla="*/ 1 h 191"/>
                  <a:gd name="T6" fmla="*/ 594 w 608"/>
                  <a:gd name="T7" fmla="*/ 10 h 191"/>
                  <a:gd name="T8" fmla="*/ 473 w 608"/>
                  <a:gd name="T9" fmla="*/ 85 h 191"/>
                  <a:gd name="T10" fmla="*/ 358 w 608"/>
                  <a:gd name="T11" fmla="*/ 155 h 191"/>
                  <a:gd name="T12" fmla="*/ 306 w 608"/>
                  <a:gd name="T13" fmla="*/ 188 h 191"/>
                  <a:gd name="T14" fmla="*/ 296 w 608"/>
                  <a:gd name="T15" fmla="*/ 188 h 191"/>
                  <a:gd name="T16" fmla="*/ 151 w 608"/>
                  <a:gd name="T17" fmla="*/ 97 h 191"/>
                  <a:gd name="T18" fmla="*/ 27 w 608"/>
                  <a:gd name="T19" fmla="*/ 17 h 191"/>
                  <a:gd name="T20" fmla="*/ 0 w 608"/>
                  <a:gd name="T21" fmla="*/ 1 h 191"/>
                  <a:gd name="T22" fmla="*/ 1 w 608"/>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8" h="191">
                    <a:moveTo>
                      <a:pt x="1" y="0"/>
                    </a:moveTo>
                    <a:cubicBezTo>
                      <a:pt x="203" y="0"/>
                      <a:pt x="405" y="0"/>
                      <a:pt x="607" y="0"/>
                    </a:cubicBezTo>
                    <a:cubicBezTo>
                      <a:pt x="607" y="0"/>
                      <a:pt x="608" y="0"/>
                      <a:pt x="608" y="1"/>
                    </a:cubicBezTo>
                    <a:cubicBezTo>
                      <a:pt x="603" y="4"/>
                      <a:pt x="599" y="7"/>
                      <a:pt x="594" y="10"/>
                    </a:cubicBezTo>
                    <a:cubicBezTo>
                      <a:pt x="554" y="35"/>
                      <a:pt x="513" y="60"/>
                      <a:pt x="473" y="85"/>
                    </a:cubicBezTo>
                    <a:cubicBezTo>
                      <a:pt x="434" y="108"/>
                      <a:pt x="396" y="132"/>
                      <a:pt x="358" y="155"/>
                    </a:cubicBezTo>
                    <a:cubicBezTo>
                      <a:pt x="341" y="166"/>
                      <a:pt x="323" y="177"/>
                      <a:pt x="306" y="188"/>
                    </a:cubicBezTo>
                    <a:cubicBezTo>
                      <a:pt x="302" y="190"/>
                      <a:pt x="300" y="191"/>
                      <a:pt x="296" y="188"/>
                    </a:cubicBezTo>
                    <a:cubicBezTo>
                      <a:pt x="248" y="158"/>
                      <a:pt x="200" y="127"/>
                      <a:pt x="151" y="97"/>
                    </a:cubicBezTo>
                    <a:cubicBezTo>
                      <a:pt x="110" y="70"/>
                      <a:pt x="68" y="44"/>
                      <a:pt x="27" y="17"/>
                    </a:cubicBezTo>
                    <a:cubicBezTo>
                      <a:pt x="18" y="12"/>
                      <a:pt x="9" y="7"/>
                      <a:pt x="0" y="1"/>
                    </a:cubicBezTo>
                    <a:cubicBezTo>
                      <a:pt x="1" y="1"/>
                      <a:pt x="1" y="0"/>
                      <a:pt x="1"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9" name="Freeform 11"/>
              <p:cNvSpPr>
                <a:spLocks/>
              </p:cNvSpPr>
              <p:nvPr/>
            </p:nvSpPr>
            <p:spPr bwMode="auto">
              <a:xfrm>
                <a:off x="4175128" y="4672018"/>
                <a:ext cx="758825" cy="842963"/>
              </a:xfrm>
              <a:custGeom>
                <a:avLst/>
                <a:gdLst>
                  <a:gd name="T0" fmla="*/ 0 w 302"/>
                  <a:gd name="T1" fmla="*/ 0 h 336"/>
                  <a:gd name="T2" fmla="*/ 302 w 302"/>
                  <a:gd name="T3" fmla="*/ 191 h 336"/>
                  <a:gd name="T4" fmla="*/ 274 w 302"/>
                  <a:gd name="T5" fmla="*/ 208 h 336"/>
                  <a:gd name="T6" fmla="*/ 115 w 302"/>
                  <a:gd name="T7" fmla="*/ 307 h 336"/>
                  <a:gd name="T8" fmla="*/ 74 w 302"/>
                  <a:gd name="T9" fmla="*/ 332 h 336"/>
                  <a:gd name="T10" fmla="*/ 61 w 302"/>
                  <a:gd name="T11" fmla="*/ 335 h 336"/>
                  <a:gd name="T12" fmla="*/ 6 w 302"/>
                  <a:gd name="T13" fmla="*/ 336 h 336"/>
                  <a:gd name="T14" fmla="*/ 0 w 302"/>
                  <a:gd name="T15" fmla="*/ 329 h 336"/>
                  <a:gd name="T16" fmla="*/ 0 w 302"/>
                  <a:gd name="T17" fmla="*/ 5 h 336"/>
                  <a:gd name="T18" fmla="*/ 0 w 302"/>
                  <a:gd name="T1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36">
                    <a:moveTo>
                      <a:pt x="0" y="0"/>
                    </a:moveTo>
                    <a:cubicBezTo>
                      <a:pt x="101" y="64"/>
                      <a:pt x="201" y="127"/>
                      <a:pt x="302" y="191"/>
                    </a:cubicBezTo>
                    <a:cubicBezTo>
                      <a:pt x="292" y="197"/>
                      <a:pt x="283" y="203"/>
                      <a:pt x="274" y="208"/>
                    </a:cubicBezTo>
                    <a:cubicBezTo>
                      <a:pt x="221" y="241"/>
                      <a:pt x="168" y="274"/>
                      <a:pt x="115" y="307"/>
                    </a:cubicBezTo>
                    <a:cubicBezTo>
                      <a:pt x="101" y="315"/>
                      <a:pt x="88" y="324"/>
                      <a:pt x="74" y="332"/>
                    </a:cubicBezTo>
                    <a:cubicBezTo>
                      <a:pt x="70" y="334"/>
                      <a:pt x="66" y="335"/>
                      <a:pt x="61" y="335"/>
                    </a:cubicBezTo>
                    <a:cubicBezTo>
                      <a:pt x="43" y="336"/>
                      <a:pt x="24" y="335"/>
                      <a:pt x="6" y="336"/>
                    </a:cubicBezTo>
                    <a:cubicBezTo>
                      <a:pt x="2" y="336"/>
                      <a:pt x="0" y="335"/>
                      <a:pt x="0" y="329"/>
                    </a:cubicBezTo>
                    <a:cubicBezTo>
                      <a:pt x="0" y="221"/>
                      <a:pt x="0" y="113"/>
                      <a:pt x="0" y="5"/>
                    </a:cubicBezTo>
                    <a:cubicBezTo>
                      <a:pt x="0" y="4"/>
                      <a:pt x="0"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0" name="Freeform 12"/>
              <p:cNvSpPr>
                <a:spLocks/>
              </p:cNvSpPr>
              <p:nvPr/>
            </p:nvSpPr>
            <p:spPr bwMode="auto">
              <a:xfrm>
                <a:off x="5094291" y="4681543"/>
                <a:ext cx="755650" cy="833438"/>
              </a:xfrm>
              <a:custGeom>
                <a:avLst/>
                <a:gdLst>
                  <a:gd name="T0" fmla="*/ 0 w 301"/>
                  <a:gd name="T1" fmla="*/ 187 h 332"/>
                  <a:gd name="T2" fmla="*/ 301 w 301"/>
                  <a:gd name="T3" fmla="*/ 0 h 332"/>
                  <a:gd name="T4" fmla="*/ 301 w 301"/>
                  <a:gd name="T5" fmla="*/ 331 h 332"/>
                  <a:gd name="T6" fmla="*/ 295 w 301"/>
                  <a:gd name="T7" fmla="*/ 331 h 332"/>
                  <a:gd name="T8" fmla="*/ 233 w 301"/>
                  <a:gd name="T9" fmla="*/ 331 h 332"/>
                  <a:gd name="T10" fmla="*/ 222 w 301"/>
                  <a:gd name="T11" fmla="*/ 328 h 332"/>
                  <a:gd name="T12" fmla="*/ 78 w 301"/>
                  <a:gd name="T13" fmla="*/ 237 h 332"/>
                  <a:gd name="T14" fmla="*/ 5 w 301"/>
                  <a:gd name="T15" fmla="*/ 191 h 332"/>
                  <a:gd name="T16" fmla="*/ 0 w 301"/>
                  <a:gd name="T17"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332">
                    <a:moveTo>
                      <a:pt x="0" y="187"/>
                    </a:moveTo>
                    <a:cubicBezTo>
                      <a:pt x="100" y="125"/>
                      <a:pt x="200" y="63"/>
                      <a:pt x="301" y="0"/>
                    </a:cubicBezTo>
                    <a:cubicBezTo>
                      <a:pt x="301" y="111"/>
                      <a:pt x="301" y="221"/>
                      <a:pt x="301" y="331"/>
                    </a:cubicBezTo>
                    <a:cubicBezTo>
                      <a:pt x="299" y="331"/>
                      <a:pt x="297" y="331"/>
                      <a:pt x="295" y="331"/>
                    </a:cubicBezTo>
                    <a:cubicBezTo>
                      <a:pt x="275" y="331"/>
                      <a:pt x="254" y="332"/>
                      <a:pt x="233" y="331"/>
                    </a:cubicBezTo>
                    <a:cubicBezTo>
                      <a:pt x="230" y="331"/>
                      <a:pt x="225" y="330"/>
                      <a:pt x="222" y="328"/>
                    </a:cubicBezTo>
                    <a:cubicBezTo>
                      <a:pt x="174" y="298"/>
                      <a:pt x="126" y="267"/>
                      <a:pt x="78" y="237"/>
                    </a:cubicBezTo>
                    <a:cubicBezTo>
                      <a:pt x="54" y="222"/>
                      <a:pt x="30" y="206"/>
                      <a:pt x="5" y="191"/>
                    </a:cubicBezTo>
                    <a:cubicBezTo>
                      <a:pt x="4" y="190"/>
                      <a:pt x="2" y="189"/>
                      <a:pt x="0" y="187"/>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1" name="Freeform 13"/>
              <p:cNvSpPr>
                <a:spLocks/>
              </p:cNvSpPr>
              <p:nvPr/>
            </p:nvSpPr>
            <p:spPr bwMode="auto">
              <a:xfrm>
                <a:off x="4514853" y="5202244"/>
                <a:ext cx="985838" cy="311150"/>
              </a:xfrm>
              <a:custGeom>
                <a:avLst/>
                <a:gdLst>
                  <a:gd name="T0" fmla="*/ 0 w 393"/>
                  <a:gd name="T1" fmla="*/ 123 h 124"/>
                  <a:gd name="T2" fmla="*/ 15 w 393"/>
                  <a:gd name="T3" fmla="*/ 114 h 124"/>
                  <a:gd name="T4" fmla="*/ 193 w 393"/>
                  <a:gd name="T5" fmla="*/ 3 h 124"/>
                  <a:gd name="T6" fmla="*/ 205 w 393"/>
                  <a:gd name="T7" fmla="*/ 4 h 124"/>
                  <a:gd name="T8" fmla="*/ 359 w 393"/>
                  <a:gd name="T9" fmla="*/ 102 h 124"/>
                  <a:gd name="T10" fmla="*/ 393 w 393"/>
                  <a:gd name="T11" fmla="*/ 124 h 124"/>
                  <a:gd name="T12" fmla="*/ 1 w 393"/>
                  <a:gd name="T13" fmla="*/ 124 h 124"/>
                  <a:gd name="T14" fmla="*/ 0 w 393"/>
                  <a:gd name="T15" fmla="*/ 12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 h="124">
                    <a:moveTo>
                      <a:pt x="0" y="123"/>
                    </a:moveTo>
                    <a:cubicBezTo>
                      <a:pt x="5" y="120"/>
                      <a:pt x="10" y="117"/>
                      <a:pt x="15" y="114"/>
                    </a:cubicBezTo>
                    <a:cubicBezTo>
                      <a:pt x="74" y="77"/>
                      <a:pt x="134" y="40"/>
                      <a:pt x="193" y="3"/>
                    </a:cubicBezTo>
                    <a:cubicBezTo>
                      <a:pt x="197" y="0"/>
                      <a:pt x="200" y="1"/>
                      <a:pt x="205" y="4"/>
                    </a:cubicBezTo>
                    <a:cubicBezTo>
                      <a:pt x="256" y="36"/>
                      <a:pt x="308" y="69"/>
                      <a:pt x="359" y="102"/>
                    </a:cubicBezTo>
                    <a:cubicBezTo>
                      <a:pt x="370" y="109"/>
                      <a:pt x="382" y="116"/>
                      <a:pt x="393" y="124"/>
                    </a:cubicBezTo>
                    <a:cubicBezTo>
                      <a:pt x="262" y="124"/>
                      <a:pt x="131" y="124"/>
                      <a:pt x="1" y="124"/>
                    </a:cubicBezTo>
                    <a:cubicBezTo>
                      <a:pt x="1" y="124"/>
                      <a:pt x="1" y="123"/>
                      <a:pt x="0" y="12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2" name="Freeform 14"/>
              <p:cNvSpPr>
                <a:spLocks noEditPoints="1"/>
              </p:cNvSpPr>
              <p:nvPr/>
            </p:nvSpPr>
            <p:spPr bwMode="auto">
              <a:xfrm>
                <a:off x="4538666" y="3406779"/>
                <a:ext cx="949325" cy="909638"/>
              </a:xfrm>
              <a:custGeom>
                <a:avLst/>
                <a:gdLst>
                  <a:gd name="T0" fmla="*/ 188 w 378"/>
                  <a:gd name="T1" fmla="*/ 0 h 362"/>
                  <a:gd name="T2" fmla="*/ 346 w 378"/>
                  <a:gd name="T3" fmla="*/ 0 h 362"/>
                  <a:gd name="T4" fmla="*/ 378 w 378"/>
                  <a:gd name="T5" fmla="*/ 36 h 362"/>
                  <a:gd name="T6" fmla="*/ 378 w 378"/>
                  <a:gd name="T7" fmla="*/ 325 h 362"/>
                  <a:gd name="T8" fmla="*/ 344 w 378"/>
                  <a:gd name="T9" fmla="*/ 362 h 362"/>
                  <a:gd name="T10" fmla="*/ 101 w 378"/>
                  <a:gd name="T11" fmla="*/ 362 h 362"/>
                  <a:gd name="T12" fmla="*/ 31 w 378"/>
                  <a:gd name="T13" fmla="*/ 362 h 362"/>
                  <a:gd name="T14" fmla="*/ 0 w 378"/>
                  <a:gd name="T15" fmla="*/ 326 h 362"/>
                  <a:gd name="T16" fmla="*/ 0 w 378"/>
                  <a:gd name="T17" fmla="*/ 37 h 362"/>
                  <a:gd name="T18" fmla="*/ 33 w 378"/>
                  <a:gd name="T19" fmla="*/ 0 h 362"/>
                  <a:gd name="T20" fmla="*/ 188 w 378"/>
                  <a:gd name="T21" fmla="*/ 0 h 362"/>
                  <a:gd name="T22" fmla="*/ 188 w 378"/>
                  <a:gd name="T23" fmla="*/ 0 h 362"/>
                  <a:gd name="T24" fmla="*/ 346 w 378"/>
                  <a:gd name="T25" fmla="*/ 327 h 362"/>
                  <a:gd name="T26" fmla="*/ 346 w 378"/>
                  <a:gd name="T27" fmla="*/ 35 h 362"/>
                  <a:gd name="T28" fmla="*/ 31 w 378"/>
                  <a:gd name="T29" fmla="*/ 35 h 362"/>
                  <a:gd name="T30" fmla="*/ 31 w 378"/>
                  <a:gd name="T31" fmla="*/ 327 h 362"/>
                  <a:gd name="T32" fmla="*/ 346 w 378"/>
                  <a:gd name="T33" fmla="*/ 32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8" h="362">
                    <a:moveTo>
                      <a:pt x="188" y="0"/>
                    </a:moveTo>
                    <a:cubicBezTo>
                      <a:pt x="241" y="0"/>
                      <a:pt x="293" y="0"/>
                      <a:pt x="346" y="0"/>
                    </a:cubicBezTo>
                    <a:cubicBezTo>
                      <a:pt x="365" y="0"/>
                      <a:pt x="378" y="15"/>
                      <a:pt x="378" y="36"/>
                    </a:cubicBezTo>
                    <a:cubicBezTo>
                      <a:pt x="378" y="132"/>
                      <a:pt x="378" y="229"/>
                      <a:pt x="378" y="325"/>
                    </a:cubicBezTo>
                    <a:cubicBezTo>
                      <a:pt x="378" y="348"/>
                      <a:pt x="365" y="362"/>
                      <a:pt x="344" y="362"/>
                    </a:cubicBezTo>
                    <a:cubicBezTo>
                      <a:pt x="263" y="362"/>
                      <a:pt x="182" y="362"/>
                      <a:pt x="101" y="362"/>
                    </a:cubicBezTo>
                    <a:cubicBezTo>
                      <a:pt x="78" y="362"/>
                      <a:pt x="54" y="362"/>
                      <a:pt x="31" y="362"/>
                    </a:cubicBezTo>
                    <a:cubicBezTo>
                      <a:pt x="12" y="362"/>
                      <a:pt x="0" y="347"/>
                      <a:pt x="0" y="326"/>
                    </a:cubicBezTo>
                    <a:cubicBezTo>
                      <a:pt x="0" y="229"/>
                      <a:pt x="0" y="133"/>
                      <a:pt x="0" y="37"/>
                    </a:cubicBezTo>
                    <a:cubicBezTo>
                      <a:pt x="0" y="14"/>
                      <a:pt x="12" y="0"/>
                      <a:pt x="33" y="0"/>
                    </a:cubicBezTo>
                    <a:cubicBezTo>
                      <a:pt x="85" y="0"/>
                      <a:pt x="136" y="0"/>
                      <a:pt x="188" y="0"/>
                    </a:cubicBezTo>
                    <a:cubicBezTo>
                      <a:pt x="188" y="0"/>
                      <a:pt x="188" y="0"/>
                      <a:pt x="188" y="0"/>
                    </a:cubicBezTo>
                    <a:close/>
                    <a:moveTo>
                      <a:pt x="346" y="327"/>
                    </a:moveTo>
                    <a:cubicBezTo>
                      <a:pt x="346" y="229"/>
                      <a:pt x="346" y="133"/>
                      <a:pt x="346" y="35"/>
                    </a:cubicBezTo>
                    <a:cubicBezTo>
                      <a:pt x="241" y="35"/>
                      <a:pt x="136" y="35"/>
                      <a:pt x="31" y="35"/>
                    </a:cubicBezTo>
                    <a:cubicBezTo>
                      <a:pt x="31" y="133"/>
                      <a:pt x="31" y="230"/>
                      <a:pt x="31" y="327"/>
                    </a:cubicBezTo>
                    <a:cubicBezTo>
                      <a:pt x="136" y="327"/>
                      <a:pt x="241" y="327"/>
                      <a:pt x="346" y="3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3" name="Freeform 15"/>
              <p:cNvSpPr>
                <a:spLocks/>
              </p:cNvSpPr>
              <p:nvPr/>
            </p:nvSpPr>
            <p:spPr bwMode="auto">
              <a:xfrm>
                <a:off x="4616453" y="3495679"/>
                <a:ext cx="790575" cy="731838"/>
              </a:xfrm>
              <a:custGeom>
                <a:avLst/>
                <a:gdLst>
                  <a:gd name="T0" fmla="*/ 315 w 315"/>
                  <a:gd name="T1" fmla="*/ 292 h 292"/>
                  <a:gd name="T2" fmla="*/ 0 w 315"/>
                  <a:gd name="T3" fmla="*/ 292 h 292"/>
                  <a:gd name="T4" fmla="*/ 0 w 315"/>
                  <a:gd name="T5" fmla="*/ 0 h 292"/>
                  <a:gd name="T6" fmla="*/ 315 w 315"/>
                  <a:gd name="T7" fmla="*/ 0 h 292"/>
                  <a:gd name="T8" fmla="*/ 315 w 315"/>
                  <a:gd name="T9" fmla="*/ 292 h 292"/>
                </a:gdLst>
                <a:ahLst/>
                <a:cxnLst>
                  <a:cxn ang="0">
                    <a:pos x="T0" y="T1"/>
                  </a:cxn>
                  <a:cxn ang="0">
                    <a:pos x="T2" y="T3"/>
                  </a:cxn>
                  <a:cxn ang="0">
                    <a:pos x="T4" y="T5"/>
                  </a:cxn>
                  <a:cxn ang="0">
                    <a:pos x="T6" y="T7"/>
                  </a:cxn>
                  <a:cxn ang="0">
                    <a:pos x="T8" y="T9"/>
                  </a:cxn>
                </a:cxnLst>
                <a:rect l="0" t="0" r="r" b="b"/>
                <a:pathLst>
                  <a:path w="315" h="292">
                    <a:moveTo>
                      <a:pt x="315" y="292"/>
                    </a:moveTo>
                    <a:cubicBezTo>
                      <a:pt x="210" y="292"/>
                      <a:pt x="105" y="292"/>
                      <a:pt x="0" y="292"/>
                    </a:cubicBezTo>
                    <a:cubicBezTo>
                      <a:pt x="0" y="195"/>
                      <a:pt x="0" y="98"/>
                      <a:pt x="0" y="0"/>
                    </a:cubicBezTo>
                    <a:cubicBezTo>
                      <a:pt x="105" y="0"/>
                      <a:pt x="210" y="0"/>
                      <a:pt x="315" y="0"/>
                    </a:cubicBezTo>
                    <a:cubicBezTo>
                      <a:pt x="315" y="98"/>
                      <a:pt x="315" y="194"/>
                      <a:pt x="315" y="292"/>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Tree>
    <p:extLst>
      <p:ext uri="{BB962C8B-B14F-4D97-AF65-F5344CB8AC3E}">
        <p14:creationId xmlns:p14="http://schemas.microsoft.com/office/powerpoint/2010/main" val="190722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4000" dirty="0"/>
              <a:t>Food and Water</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601" y="4253935"/>
            <a:ext cx="3043307" cy="2029277"/>
          </a:xfrm>
          <a:prstGeom prst="rect">
            <a:avLst/>
          </a:prstGeom>
          <a:ln w="38100">
            <a:solidFill>
              <a:schemeClr val="bg1"/>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5920" y="1635357"/>
            <a:ext cx="3733800" cy="2492685"/>
          </a:xfrm>
          <a:prstGeom prst="rect">
            <a:avLst/>
          </a:prstGeom>
          <a:ln w="38100">
            <a:solidFill>
              <a:schemeClr val="bg1"/>
            </a:solidFill>
          </a:ln>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109" y="1756327"/>
            <a:ext cx="4002037" cy="2250746"/>
          </a:xfrm>
          <a:prstGeom prst="rect">
            <a:avLst/>
          </a:prstGeom>
          <a:ln w="38100">
            <a:solidFill>
              <a:schemeClr val="bg1"/>
            </a:solidFill>
          </a:ln>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50789" y="3436532"/>
            <a:ext cx="3394049" cy="1951578"/>
          </a:xfrm>
          <a:prstGeom prst="rect">
            <a:avLst/>
          </a:prstGeom>
          <a:ln w="38100">
            <a:solidFill>
              <a:schemeClr val="bg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8800" y="4802592"/>
            <a:ext cx="2528182" cy="1685792"/>
          </a:xfrm>
          <a:prstGeom prst="rect">
            <a:avLst/>
          </a:prstGeom>
          <a:ln w="38100">
            <a:solidFill>
              <a:schemeClr val="bg1"/>
            </a:solidFill>
          </a:ln>
        </p:spPr>
      </p:pic>
      <p:grpSp>
        <p:nvGrpSpPr>
          <p:cNvPr id="16" name="Group 15"/>
          <p:cNvGrpSpPr>
            <a:grpSpLocks noChangeAspect="1"/>
          </p:cNvGrpSpPr>
          <p:nvPr/>
        </p:nvGrpSpPr>
        <p:grpSpPr>
          <a:xfrm>
            <a:off x="222663" y="198120"/>
            <a:ext cx="1005840" cy="1005840"/>
            <a:chOff x="6283993" y="3369651"/>
            <a:chExt cx="2209017" cy="2113280"/>
          </a:xfrm>
        </p:grpSpPr>
        <p:sp>
          <p:nvSpPr>
            <p:cNvPr id="17" name="Freeform 16"/>
            <p:cNvSpPr/>
            <p:nvPr/>
          </p:nvSpPr>
          <p:spPr>
            <a:xfrm>
              <a:off x="6283993" y="3369651"/>
              <a:ext cx="2209017" cy="2113280"/>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B5108"/>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4056" tIns="94056" rIns="94056" bIns="94056" numCol="1" spcCol="1270" anchor="t" anchorCtr="0">
              <a:noAutofit/>
            </a:bodyPr>
            <a:lstStyle/>
            <a:p>
              <a:pPr algn="ctr" defTabSz="650081" fontAlgn="auto">
                <a:lnSpc>
                  <a:spcPct val="90000"/>
                </a:lnSpc>
                <a:spcBef>
                  <a:spcPts val="0"/>
                </a:spcBef>
                <a:spcAft>
                  <a:spcPct val="35000"/>
                </a:spcAft>
                <a:defRPr/>
              </a:pPr>
              <a:endParaRPr lang="en-US" sz="1463" b="1" dirty="0">
                <a:solidFill>
                  <a:prstClr val="white"/>
                </a:solidFill>
                <a:latin typeface="Century Gothic" panose="020B0502020202020204" pitchFamily="34" charset="0"/>
              </a:endParaRPr>
            </a:p>
          </p:txBody>
        </p:sp>
        <p:grpSp>
          <p:nvGrpSpPr>
            <p:cNvPr id="18" name="Group 17"/>
            <p:cNvGrpSpPr/>
            <p:nvPr/>
          </p:nvGrpSpPr>
          <p:grpSpPr>
            <a:xfrm>
              <a:off x="6639270" y="3601441"/>
              <a:ext cx="1678765" cy="1554479"/>
              <a:chOff x="6639270" y="3492257"/>
              <a:chExt cx="1678765" cy="1554479"/>
            </a:xfrm>
          </p:grpSpPr>
          <p:sp>
            <p:nvSpPr>
              <p:cNvPr id="19" name="Freeform 19"/>
              <p:cNvSpPr>
                <a:spLocks noChangeAspect="1" noEditPoints="1"/>
              </p:cNvSpPr>
              <p:nvPr/>
            </p:nvSpPr>
            <p:spPr bwMode="auto">
              <a:xfrm>
                <a:off x="6639270" y="3492257"/>
                <a:ext cx="701306" cy="1554479"/>
              </a:xfrm>
              <a:custGeom>
                <a:avLst/>
                <a:gdLst>
                  <a:gd name="T0" fmla="*/ 169 w 844"/>
                  <a:gd name="T1" fmla="*/ 1870 h 1871"/>
                  <a:gd name="T2" fmla="*/ 0 w 844"/>
                  <a:gd name="T3" fmla="*/ 1697 h 1871"/>
                  <a:gd name="T4" fmla="*/ 4 w 844"/>
                  <a:gd name="T5" fmla="*/ 817 h 1871"/>
                  <a:gd name="T6" fmla="*/ 129 w 844"/>
                  <a:gd name="T7" fmla="*/ 372 h 1871"/>
                  <a:gd name="T8" fmla="*/ 171 w 844"/>
                  <a:gd name="T9" fmla="*/ 260 h 1871"/>
                  <a:gd name="T10" fmla="*/ 116 w 844"/>
                  <a:gd name="T11" fmla="*/ 185 h 1871"/>
                  <a:gd name="T12" fmla="*/ 125 w 844"/>
                  <a:gd name="T13" fmla="*/ 48 h 1871"/>
                  <a:gd name="T14" fmla="*/ 190 w 844"/>
                  <a:gd name="T15" fmla="*/ 1 h 1871"/>
                  <a:gd name="T16" fmla="*/ 711 w 844"/>
                  <a:gd name="T17" fmla="*/ 36 h 1871"/>
                  <a:gd name="T18" fmla="*/ 727 w 844"/>
                  <a:gd name="T19" fmla="*/ 195 h 1871"/>
                  <a:gd name="T20" fmla="*/ 664 w 844"/>
                  <a:gd name="T21" fmla="*/ 262 h 1871"/>
                  <a:gd name="T22" fmla="*/ 667 w 844"/>
                  <a:gd name="T23" fmla="*/ 287 h 1871"/>
                  <a:gd name="T24" fmla="*/ 837 w 844"/>
                  <a:gd name="T25" fmla="*/ 797 h 1871"/>
                  <a:gd name="T26" fmla="*/ 844 w 844"/>
                  <a:gd name="T27" fmla="*/ 1359 h 1871"/>
                  <a:gd name="T28" fmla="*/ 725 w 844"/>
                  <a:gd name="T29" fmla="*/ 1863 h 1871"/>
                  <a:gd name="T30" fmla="*/ 421 w 844"/>
                  <a:gd name="T31" fmla="*/ 1870 h 1871"/>
                  <a:gd name="T32" fmla="*/ 59 w 844"/>
                  <a:gd name="T33" fmla="*/ 1282 h 1871"/>
                  <a:gd name="T34" fmla="*/ 63 w 844"/>
                  <a:gd name="T35" fmla="*/ 1725 h 1871"/>
                  <a:gd name="T36" fmla="*/ 123 w 844"/>
                  <a:gd name="T37" fmla="*/ 1803 h 1871"/>
                  <a:gd name="T38" fmla="*/ 343 w 844"/>
                  <a:gd name="T39" fmla="*/ 1811 h 1871"/>
                  <a:gd name="T40" fmla="*/ 749 w 844"/>
                  <a:gd name="T41" fmla="*/ 1781 h 1871"/>
                  <a:gd name="T42" fmla="*/ 779 w 844"/>
                  <a:gd name="T43" fmla="*/ 1734 h 1871"/>
                  <a:gd name="T44" fmla="*/ 784 w 844"/>
                  <a:gd name="T45" fmla="*/ 944 h 1871"/>
                  <a:gd name="T46" fmla="*/ 746 w 844"/>
                  <a:gd name="T47" fmla="*/ 632 h 1871"/>
                  <a:gd name="T48" fmla="*/ 579 w 844"/>
                  <a:gd name="T49" fmla="*/ 265 h 1871"/>
                  <a:gd name="T50" fmla="*/ 249 w 844"/>
                  <a:gd name="T51" fmla="*/ 273 h 1871"/>
                  <a:gd name="T52" fmla="*/ 59 w 844"/>
                  <a:gd name="T53" fmla="*/ 947 h 1871"/>
                  <a:gd name="T54" fmla="*/ 423 w 844"/>
                  <a:gd name="T55" fmla="*/ 61 h 1871"/>
                  <a:gd name="T56" fmla="*/ 176 w 844"/>
                  <a:gd name="T57" fmla="*/ 83 h 1871"/>
                  <a:gd name="T58" fmla="*/ 193 w 844"/>
                  <a:gd name="T59" fmla="*/ 202 h 1871"/>
                  <a:gd name="T60" fmla="*/ 559 w 844"/>
                  <a:gd name="T61" fmla="*/ 205 h 1871"/>
                  <a:gd name="T62" fmla="*/ 668 w 844"/>
                  <a:gd name="T63" fmla="*/ 182 h 1871"/>
                  <a:gd name="T64" fmla="*/ 666 w 844"/>
                  <a:gd name="T65" fmla="*/ 76 h 1871"/>
                  <a:gd name="T66" fmla="*/ 423 w 844"/>
                  <a:gd name="T67" fmla="*/ 61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4" h="1871">
                    <a:moveTo>
                      <a:pt x="421" y="1870"/>
                    </a:moveTo>
                    <a:cubicBezTo>
                      <a:pt x="337" y="1870"/>
                      <a:pt x="253" y="1871"/>
                      <a:pt x="169" y="1870"/>
                    </a:cubicBezTo>
                    <a:cubicBezTo>
                      <a:pt x="89" y="1869"/>
                      <a:pt x="21" y="1814"/>
                      <a:pt x="3" y="1736"/>
                    </a:cubicBezTo>
                    <a:cubicBezTo>
                      <a:pt x="0" y="1724"/>
                      <a:pt x="0" y="1710"/>
                      <a:pt x="0" y="1697"/>
                    </a:cubicBezTo>
                    <a:cubicBezTo>
                      <a:pt x="0" y="1446"/>
                      <a:pt x="0" y="1194"/>
                      <a:pt x="0" y="943"/>
                    </a:cubicBezTo>
                    <a:cubicBezTo>
                      <a:pt x="1" y="901"/>
                      <a:pt x="0" y="859"/>
                      <a:pt x="4" y="817"/>
                    </a:cubicBezTo>
                    <a:cubicBezTo>
                      <a:pt x="8" y="777"/>
                      <a:pt x="15" y="737"/>
                      <a:pt x="23" y="697"/>
                    </a:cubicBezTo>
                    <a:cubicBezTo>
                      <a:pt x="45" y="585"/>
                      <a:pt x="79" y="476"/>
                      <a:pt x="129" y="372"/>
                    </a:cubicBezTo>
                    <a:cubicBezTo>
                      <a:pt x="145" y="340"/>
                      <a:pt x="162" y="309"/>
                      <a:pt x="178" y="278"/>
                    </a:cubicBezTo>
                    <a:cubicBezTo>
                      <a:pt x="185" y="266"/>
                      <a:pt x="184" y="265"/>
                      <a:pt x="171" y="260"/>
                    </a:cubicBezTo>
                    <a:cubicBezTo>
                      <a:pt x="156" y="254"/>
                      <a:pt x="143" y="244"/>
                      <a:pt x="133" y="232"/>
                    </a:cubicBezTo>
                    <a:cubicBezTo>
                      <a:pt x="121" y="218"/>
                      <a:pt x="117" y="202"/>
                      <a:pt x="116" y="185"/>
                    </a:cubicBezTo>
                    <a:cubicBezTo>
                      <a:pt x="116" y="146"/>
                      <a:pt x="116" y="106"/>
                      <a:pt x="116" y="67"/>
                    </a:cubicBezTo>
                    <a:cubicBezTo>
                      <a:pt x="116" y="60"/>
                      <a:pt x="122" y="54"/>
                      <a:pt x="125" y="48"/>
                    </a:cubicBezTo>
                    <a:cubicBezTo>
                      <a:pt x="136" y="24"/>
                      <a:pt x="159" y="12"/>
                      <a:pt x="182" y="2"/>
                    </a:cubicBezTo>
                    <a:cubicBezTo>
                      <a:pt x="184" y="1"/>
                      <a:pt x="188" y="1"/>
                      <a:pt x="190" y="1"/>
                    </a:cubicBezTo>
                    <a:cubicBezTo>
                      <a:pt x="345" y="1"/>
                      <a:pt x="499" y="0"/>
                      <a:pt x="653" y="2"/>
                    </a:cubicBezTo>
                    <a:cubicBezTo>
                      <a:pt x="677" y="2"/>
                      <a:pt x="697" y="17"/>
                      <a:pt x="711" y="36"/>
                    </a:cubicBezTo>
                    <a:cubicBezTo>
                      <a:pt x="723" y="51"/>
                      <a:pt x="729" y="66"/>
                      <a:pt x="728" y="86"/>
                    </a:cubicBezTo>
                    <a:cubicBezTo>
                      <a:pt x="726" y="122"/>
                      <a:pt x="728" y="159"/>
                      <a:pt x="727" y="195"/>
                    </a:cubicBezTo>
                    <a:cubicBezTo>
                      <a:pt x="727" y="201"/>
                      <a:pt x="725" y="207"/>
                      <a:pt x="722" y="212"/>
                    </a:cubicBezTo>
                    <a:cubicBezTo>
                      <a:pt x="710" y="236"/>
                      <a:pt x="690" y="253"/>
                      <a:pt x="664" y="262"/>
                    </a:cubicBezTo>
                    <a:cubicBezTo>
                      <a:pt x="658" y="263"/>
                      <a:pt x="657" y="267"/>
                      <a:pt x="659" y="272"/>
                    </a:cubicBezTo>
                    <a:cubicBezTo>
                      <a:pt x="662" y="277"/>
                      <a:pt x="664" y="282"/>
                      <a:pt x="667" y="287"/>
                    </a:cubicBezTo>
                    <a:cubicBezTo>
                      <a:pt x="742" y="411"/>
                      <a:pt x="788" y="547"/>
                      <a:pt x="819" y="688"/>
                    </a:cubicBezTo>
                    <a:cubicBezTo>
                      <a:pt x="826" y="724"/>
                      <a:pt x="834" y="760"/>
                      <a:pt x="837" y="797"/>
                    </a:cubicBezTo>
                    <a:cubicBezTo>
                      <a:pt x="842" y="845"/>
                      <a:pt x="843" y="894"/>
                      <a:pt x="843" y="943"/>
                    </a:cubicBezTo>
                    <a:cubicBezTo>
                      <a:pt x="844" y="1082"/>
                      <a:pt x="844" y="1221"/>
                      <a:pt x="844" y="1359"/>
                    </a:cubicBezTo>
                    <a:cubicBezTo>
                      <a:pt x="844" y="1472"/>
                      <a:pt x="844" y="1584"/>
                      <a:pt x="843" y="1696"/>
                    </a:cubicBezTo>
                    <a:cubicBezTo>
                      <a:pt x="843" y="1774"/>
                      <a:pt x="797" y="1840"/>
                      <a:pt x="725" y="1863"/>
                    </a:cubicBezTo>
                    <a:cubicBezTo>
                      <a:pt x="709" y="1868"/>
                      <a:pt x="691" y="1870"/>
                      <a:pt x="674" y="1870"/>
                    </a:cubicBezTo>
                    <a:cubicBezTo>
                      <a:pt x="590" y="1871"/>
                      <a:pt x="506" y="1870"/>
                      <a:pt x="421" y="1870"/>
                    </a:cubicBezTo>
                    <a:close/>
                    <a:moveTo>
                      <a:pt x="59" y="1282"/>
                    </a:moveTo>
                    <a:cubicBezTo>
                      <a:pt x="59" y="1282"/>
                      <a:pt x="59" y="1282"/>
                      <a:pt x="59" y="1282"/>
                    </a:cubicBezTo>
                    <a:cubicBezTo>
                      <a:pt x="59" y="1364"/>
                      <a:pt x="59" y="1446"/>
                      <a:pt x="59" y="1528"/>
                    </a:cubicBezTo>
                    <a:cubicBezTo>
                      <a:pt x="60" y="1594"/>
                      <a:pt x="62" y="1659"/>
                      <a:pt x="63" y="1725"/>
                    </a:cubicBezTo>
                    <a:cubicBezTo>
                      <a:pt x="63" y="1737"/>
                      <a:pt x="66" y="1748"/>
                      <a:pt x="73" y="1758"/>
                    </a:cubicBezTo>
                    <a:cubicBezTo>
                      <a:pt x="86" y="1777"/>
                      <a:pt x="103" y="1791"/>
                      <a:pt x="123" y="1803"/>
                    </a:cubicBezTo>
                    <a:cubicBezTo>
                      <a:pt x="132" y="1809"/>
                      <a:pt x="141" y="1811"/>
                      <a:pt x="152" y="1811"/>
                    </a:cubicBezTo>
                    <a:cubicBezTo>
                      <a:pt x="215" y="1811"/>
                      <a:pt x="279" y="1811"/>
                      <a:pt x="343" y="1811"/>
                    </a:cubicBezTo>
                    <a:cubicBezTo>
                      <a:pt x="457" y="1811"/>
                      <a:pt x="571" y="1810"/>
                      <a:pt x="685" y="1809"/>
                    </a:cubicBezTo>
                    <a:cubicBezTo>
                      <a:pt x="710" y="1809"/>
                      <a:pt x="733" y="1802"/>
                      <a:pt x="749" y="1781"/>
                    </a:cubicBezTo>
                    <a:cubicBezTo>
                      <a:pt x="752" y="1777"/>
                      <a:pt x="756" y="1774"/>
                      <a:pt x="760" y="1771"/>
                    </a:cubicBezTo>
                    <a:cubicBezTo>
                      <a:pt x="771" y="1761"/>
                      <a:pt x="777" y="1748"/>
                      <a:pt x="779" y="1734"/>
                    </a:cubicBezTo>
                    <a:cubicBezTo>
                      <a:pt x="781" y="1705"/>
                      <a:pt x="784" y="1676"/>
                      <a:pt x="784" y="1647"/>
                    </a:cubicBezTo>
                    <a:cubicBezTo>
                      <a:pt x="785" y="1412"/>
                      <a:pt x="785" y="1178"/>
                      <a:pt x="784" y="944"/>
                    </a:cubicBezTo>
                    <a:cubicBezTo>
                      <a:pt x="784" y="894"/>
                      <a:pt x="784" y="844"/>
                      <a:pt x="777" y="795"/>
                    </a:cubicBezTo>
                    <a:cubicBezTo>
                      <a:pt x="770" y="740"/>
                      <a:pt x="759" y="686"/>
                      <a:pt x="746" y="632"/>
                    </a:cubicBezTo>
                    <a:cubicBezTo>
                      <a:pt x="713" y="505"/>
                      <a:pt x="666" y="384"/>
                      <a:pt x="594" y="273"/>
                    </a:cubicBezTo>
                    <a:cubicBezTo>
                      <a:pt x="590" y="267"/>
                      <a:pt x="586" y="265"/>
                      <a:pt x="579" y="265"/>
                    </a:cubicBezTo>
                    <a:cubicBezTo>
                      <a:pt x="474" y="265"/>
                      <a:pt x="369" y="265"/>
                      <a:pt x="265" y="265"/>
                    </a:cubicBezTo>
                    <a:cubicBezTo>
                      <a:pt x="258" y="265"/>
                      <a:pt x="253" y="267"/>
                      <a:pt x="249" y="273"/>
                    </a:cubicBezTo>
                    <a:cubicBezTo>
                      <a:pt x="200" y="349"/>
                      <a:pt x="162" y="431"/>
                      <a:pt x="132" y="516"/>
                    </a:cubicBezTo>
                    <a:cubicBezTo>
                      <a:pt x="84" y="655"/>
                      <a:pt x="56" y="798"/>
                      <a:pt x="59" y="947"/>
                    </a:cubicBezTo>
                    <a:cubicBezTo>
                      <a:pt x="60" y="1058"/>
                      <a:pt x="59" y="1170"/>
                      <a:pt x="59" y="1282"/>
                    </a:cubicBezTo>
                    <a:close/>
                    <a:moveTo>
                      <a:pt x="423" y="61"/>
                    </a:moveTo>
                    <a:cubicBezTo>
                      <a:pt x="349" y="61"/>
                      <a:pt x="275" y="61"/>
                      <a:pt x="201" y="61"/>
                    </a:cubicBezTo>
                    <a:cubicBezTo>
                      <a:pt x="185" y="61"/>
                      <a:pt x="177" y="67"/>
                      <a:pt x="176" y="83"/>
                    </a:cubicBezTo>
                    <a:cubicBezTo>
                      <a:pt x="175" y="116"/>
                      <a:pt x="175" y="150"/>
                      <a:pt x="176" y="184"/>
                    </a:cubicBezTo>
                    <a:cubicBezTo>
                      <a:pt x="176" y="194"/>
                      <a:pt x="182" y="201"/>
                      <a:pt x="193" y="202"/>
                    </a:cubicBezTo>
                    <a:cubicBezTo>
                      <a:pt x="214" y="203"/>
                      <a:pt x="234" y="205"/>
                      <a:pt x="254" y="205"/>
                    </a:cubicBezTo>
                    <a:cubicBezTo>
                      <a:pt x="356" y="205"/>
                      <a:pt x="457" y="205"/>
                      <a:pt x="559" y="205"/>
                    </a:cubicBezTo>
                    <a:cubicBezTo>
                      <a:pt x="589" y="205"/>
                      <a:pt x="619" y="204"/>
                      <a:pt x="649" y="202"/>
                    </a:cubicBezTo>
                    <a:cubicBezTo>
                      <a:pt x="662" y="201"/>
                      <a:pt x="668" y="194"/>
                      <a:pt x="668" y="182"/>
                    </a:cubicBezTo>
                    <a:cubicBezTo>
                      <a:pt x="669" y="154"/>
                      <a:pt x="669" y="125"/>
                      <a:pt x="669" y="97"/>
                    </a:cubicBezTo>
                    <a:cubicBezTo>
                      <a:pt x="669" y="90"/>
                      <a:pt x="668" y="83"/>
                      <a:pt x="666" y="76"/>
                    </a:cubicBezTo>
                    <a:cubicBezTo>
                      <a:pt x="663" y="64"/>
                      <a:pt x="658" y="61"/>
                      <a:pt x="645" y="61"/>
                    </a:cubicBezTo>
                    <a:cubicBezTo>
                      <a:pt x="571" y="61"/>
                      <a:pt x="497" y="61"/>
                      <a:pt x="423" y="61"/>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a:solidFill>
                    <a:prstClr val="black"/>
                  </a:solidFill>
                  <a:latin typeface="Franklin Gothic Medium"/>
                  <a:cs typeface="+mn-cs"/>
                </a:endParaRPr>
              </a:p>
            </p:txBody>
          </p:sp>
          <p:grpSp>
            <p:nvGrpSpPr>
              <p:cNvPr id="20" name="Group 19"/>
              <p:cNvGrpSpPr/>
              <p:nvPr/>
            </p:nvGrpSpPr>
            <p:grpSpPr>
              <a:xfrm>
                <a:off x="6973174" y="3795414"/>
                <a:ext cx="1344861" cy="1212662"/>
                <a:chOff x="6973174" y="3795414"/>
                <a:chExt cx="1344861" cy="1212662"/>
              </a:xfrm>
            </p:grpSpPr>
            <p:sp>
              <p:nvSpPr>
                <p:cNvPr id="21" name="Freeform 8"/>
                <p:cNvSpPr>
                  <a:spLocks/>
                </p:cNvSpPr>
                <p:nvPr/>
              </p:nvSpPr>
              <p:spPr bwMode="auto">
                <a:xfrm rot="10393534">
                  <a:off x="7061722" y="4116771"/>
                  <a:ext cx="1003245" cy="880710"/>
                </a:xfrm>
                <a:custGeom>
                  <a:avLst/>
                  <a:gdLst>
                    <a:gd name="T0" fmla="*/ 225 w 1388"/>
                    <a:gd name="T1" fmla="*/ 1371 h 1371"/>
                    <a:gd name="T2" fmla="*/ 210 w 1388"/>
                    <a:gd name="T3" fmla="*/ 1264 h 1371"/>
                    <a:gd name="T4" fmla="*/ 201 w 1388"/>
                    <a:gd name="T5" fmla="*/ 1197 h 1371"/>
                    <a:gd name="T6" fmla="*/ 183 w 1388"/>
                    <a:gd name="T7" fmla="*/ 1178 h 1371"/>
                    <a:gd name="T8" fmla="*/ 0 w 1388"/>
                    <a:gd name="T9" fmla="*/ 1149 h 1371"/>
                    <a:gd name="T10" fmla="*/ 12 w 1388"/>
                    <a:gd name="T11" fmla="*/ 1135 h 1371"/>
                    <a:gd name="T12" fmla="*/ 123 w 1388"/>
                    <a:gd name="T13" fmla="*/ 1024 h 1371"/>
                    <a:gd name="T14" fmla="*/ 134 w 1388"/>
                    <a:gd name="T15" fmla="*/ 1000 h 1371"/>
                    <a:gd name="T16" fmla="*/ 234 w 1388"/>
                    <a:gd name="T17" fmla="*/ 556 h 1371"/>
                    <a:gd name="T18" fmla="*/ 385 w 1388"/>
                    <a:gd name="T19" fmla="*/ 289 h 1371"/>
                    <a:gd name="T20" fmla="*/ 852 w 1388"/>
                    <a:gd name="T21" fmla="*/ 23 h 1371"/>
                    <a:gd name="T22" fmla="*/ 1182 w 1388"/>
                    <a:gd name="T23" fmla="*/ 61 h 1371"/>
                    <a:gd name="T24" fmla="*/ 1364 w 1388"/>
                    <a:gd name="T25" fmla="*/ 332 h 1371"/>
                    <a:gd name="T26" fmla="*/ 1254 w 1388"/>
                    <a:gd name="T27" fmla="*/ 790 h 1371"/>
                    <a:gd name="T28" fmla="*/ 1013 w 1388"/>
                    <a:gd name="T29" fmla="*/ 1055 h 1371"/>
                    <a:gd name="T30" fmla="*/ 734 w 1388"/>
                    <a:gd name="T31" fmla="*/ 1174 h 1371"/>
                    <a:gd name="T32" fmla="*/ 368 w 1388"/>
                    <a:gd name="T33" fmla="*/ 1243 h 1371"/>
                    <a:gd name="T34" fmla="*/ 344 w 1388"/>
                    <a:gd name="T35" fmla="*/ 1254 h 1371"/>
                    <a:gd name="T36" fmla="*/ 242 w 1388"/>
                    <a:gd name="T37" fmla="*/ 1355 h 1371"/>
                    <a:gd name="T38" fmla="*/ 225 w 1388"/>
                    <a:gd name="T39" fmla="*/ 1371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8" h="1371">
                      <a:moveTo>
                        <a:pt x="225" y="1371"/>
                      </a:moveTo>
                      <a:cubicBezTo>
                        <a:pt x="220" y="1333"/>
                        <a:pt x="215" y="1298"/>
                        <a:pt x="210" y="1264"/>
                      </a:cubicBezTo>
                      <a:cubicBezTo>
                        <a:pt x="207" y="1241"/>
                        <a:pt x="204" y="1219"/>
                        <a:pt x="201" y="1197"/>
                      </a:cubicBezTo>
                      <a:cubicBezTo>
                        <a:pt x="200" y="1185"/>
                        <a:pt x="196" y="1180"/>
                        <a:pt x="183" y="1178"/>
                      </a:cubicBezTo>
                      <a:cubicBezTo>
                        <a:pt x="123" y="1169"/>
                        <a:pt x="63" y="1159"/>
                        <a:pt x="0" y="1149"/>
                      </a:cubicBezTo>
                      <a:cubicBezTo>
                        <a:pt x="4" y="1144"/>
                        <a:pt x="8" y="1139"/>
                        <a:pt x="12" y="1135"/>
                      </a:cubicBezTo>
                      <a:cubicBezTo>
                        <a:pt x="49" y="1098"/>
                        <a:pt x="86" y="1061"/>
                        <a:pt x="123" y="1024"/>
                      </a:cubicBezTo>
                      <a:cubicBezTo>
                        <a:pt x="129" y="1018"/>
                        <a:pt x="133" y="1008"/>
                        <a:pt x="134" y="1000"/>
                      </a:cubicBezTo>
                      <a:cubicBezTo>
                        <a:pt x="152" y="848"/>
                        <a:pt x="182" y="699"/>
                        <a:pt x="234" y="556"/>
                      </a:cubicBezTo>
                      <a:cubicBezTo>
                        <a:pt x="269" y="458"/>
                        <a:pt x="311" y="364"/>
                        <a:pt x="385" y="289"/>
                      </a:cubicBezTo>
                      <a:cubicBezTo>
                        <a:pt x="515" y="155"/>
                        <a:pt x="668" y="60"/>
                        <a:pt x="852" y="23"/>
                      </a:cubicBezTo>
                      <a:cubicBezTo>
                        <a:pt x="966" y="0"/>
                        <a:pt x="1078" y="4"/>
                        <a:pt x="1182" y="61"/>
                      </a:cubicBezTo>
                      <a:cubicBezTo>
                        <a:pt x="1289" y="120"/>
                        <a:pt x="1347" y="214"/>
                        <a:pt x="1364" y="332"/>
                      </a:cubicBezTo>
                      <a:cubicBezTo>
                        <a:pt x="1388" y="499"/>
                        <a:pt x="1338" y="650"/>
                        <a:pt x="1254" y="790"/>
                      </a:cubicBezTo>
                      <a:cubicBezTo>
                        <a:pt x="1191" y="894"/>
                        <a:pt x="1117" y="989"/>
                        <a:pt x="1013" y="1055"/>
                      </a:cubicBezTo>
                      <a:cubicBezTo>
                        <a:pt x="927" y="1111"/>
                        <a:pt x="832" y="1146"/>
                        <a:pt x="734" y="1174"/>
                      </a:cubicBezTo>
                      <a:cubicBezTo>
                        <a:pt x="614" y="1208"/>
                        <a:pt x="492" y="1230"/>
                        <a:pt x="368" y="1243"/>
                      </a:cubicBezTo>
                      <a:cubicBezTo>
                        <a:pt x="360" y="1243"/>
                        <a:pt x="350" y="1248"/>
                        <a:pt x="344" y="1254"/>
                      </a:cubicBezTo>
                      <a:cubicBezTo>
                        <a:pt x="310" y="1287"/>
                        <a:pt x="276" y="1321"/>
                        <a:pt x="242" y="1355"/>
                      </a:cubicBezTo>
                      <a:cubicBezTo>
                        <a:pt x="238" y="1359"/>
                        <a:pt x="233" y="1364"/>
                        <a:pt x="225" y="1371"/>
                      </a:cubicBezTo>
                      <a:close/>
                    </a:path>
                  </a:pathLst>
                </a:custGeom>
                <a:solidFill>
                  <a:schemeClr val="accent5">
                    <a:lumMod val="75000"/>
                  </a:schemeClr>
                </a:solidFill>
                <a:ln>
                  <a:noFill/>
                </a:ln>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a:solidFill>
                      <a:prstClr val="black"/>
                    </a:solidFill>
                    <a:latin typeface="Franklin Gothic Medium"/>
                    <a:cs typeface="+mn-cs"/>
                  </a:endParaRPr>
                </a:p>
              </p:txBody>
            </p:sp>
            <p:sp>
              <p:nvSpPr>
                <p:cNvPr id="22" name="Freeform 6"/>
                <p:cNvSpPr>
                  <a:spLocks noEditPoints="1"/>
                </p:cNvSpPr>
                <p:nvPr/>
              </p:nvSpPr>
              <p:spPr bwMode="auto">
                <a:xfrm rot="10440666">
                  <a:off x="6973174" y="3795414"/>
                  <a:ext cx="1344861" cy="1212662"/>
                </a:xfrm>
                <a:custGeom>
                  <a:avLst/>
                  <a:gdLst>
                    <a:gd name="T0" fmla="*/ 2036 w 2051"/>
                    <a:gd name="T1" fmla="*/ 607 h 2046"/>
                    <a:gd name="T2" fmla="*/ 1399 w 2051"/>
                    <a:gd name="T3" fmla="*/ 1297 h 2046"/>
                    <a:gd name="T4" fmla="*/ 984 w 2051"/>
                    <a:gd name="T5" fmla="*/ 1388 h 2046"/>
                    <a:gd name="T6" fmla="*/ 786 w 2051"/>
                    <a:gd name="T7" fmla="*/ 1593 h 2046"/>
                    <a:gd name="T8" fmla="*/ 760 w 2051"/>
                    <a:gd name="T9" fmla="*/ 1459 h 2046"/>
                    <a:gd name="T10" fmla="*/ 746 w 2051"/>
                    <a:gd name="T11" fmla="*/ 1471 h 2046"/>
                    <a:gd name="T12" fmla="*/ 475 w 2051"/>
                    <a:gd name="T13" fmla="*/ 1799 h 2046"/>
                    <a:gd name="T14" fmla="*/ 291 w 2051"/>
                    <a:gd name="T15" fmla="*/ 2026 h 2046"/>
                    <a:gd name="T16" fmla="*/ 118 w 2051"/>
                    <a:gd name="T17" fmla="*/ 1849 h 2046"/>
                    <a:gd name="T18" fmla="*/ 26 w 2051"/>
                    <a:gd name="T19" fmla="*/ 1625 h 2046"/>
                    <a:gd name="T20" fmla="*/ 243 w 2051"/>
                    <a:gd name="T21" fmla="*/ 1564 h 2046"/>
                    <a:gd name="T22" fmla="*/ 573 w 2051"/>
                    <a:gd name="T23" fmla="*/ 1283 h 2046"/>
                    <a:gd name="T24" fmla="*/ 466 w 2051"/>
                    <a:gd name="T25" fmla="*/ 1246 h 2046"/>
                    <a:gd name="T26" fmla="*/ 673 w 2051"/>
                    <a:gd name="T27" fmla="*/ 1019 h 2046"/>
                    <a:gd name="T28" fmla="*/ 924 w 2051"/>
                    <a:gd name="T29" fmla="*/ 317 h 2046"/>
                    <a:gd name="T30" fmla="*/ 1524 w 2051"/>
                    <a:gd name="T31" fmla="*/ 0 h 2046"/>
                    <a:gd name="T32" fmla="*/ 1678 w 2051"/>
                    <a:gd name="T33" fmla="*/ 8 h 2046"/>
                    <a:gd name="T34" fmla="*/ 2051 w 2051"/>
                    <a:gd name="T35" fmla="*/ 427 h 2046"/>
                    <a:gd name="T36" fmla="*/ 832 w 2051"/>
                    <a:gd name="T37" fmla="*/ 1434 h 2046"/>
                    <a:gd name="T38" fmla="*/ 951 w 2051"/>
                    <a:gd name="T39" fmla="*/ 1317 h 2046"/>
                    <a:gd name="T40" fmla="*/ 1341 w 2051"/>
                    <a:gd name="T41" fmla="*/ 1237 h 2046"/>
                    <a:gd name="T42" fmla="*/ 1861 w 2051"/>
                    <a:gd name="T43" fmla="*/ 853 h 2046"/>
                    <a:gd name="T44" fmla="*/ 1789 w 2051"/>
                    <a:gd name="T45" fmla="*/ 124 h 2046"/>
                    <a:gd name="T46" fmla="*/ 992 w 2051"/>
                    <a:gd name="T47" fmla="*/ 352 h 2046"/>
                    <a:gd name="T48" fmla="*/ 741 w 2051"/>
                    <a:gd name="T49" fmla="*/ 1063 h 2046"/>
                    <a:gd name="T50" fmla="*/ 619 w 2051"/>
                    <a:gd name="T51" fmla="*/ 1198 h 2046"/>
                    <a:gd name="T52" fmla="*/ 790 w 2051"/>
                    <a:gd name="T53" fmla="*/ 1241 h 2046"/>
                    <a:gd name="T54" fmla="*/ 817 w 2051"/>
                    <a:gd name="T55" fmla="*/ 1327 h 2046"/>
                    <a:gd name="T56" fmla="*/ 183 w 2051"/>
                    <a:gd name="T57" fmla="*/ 1624 h 2046"/>
                    <a:gd name="T58" fmla="*/ 77 w 2051"/>
                    <a:gd name="T59" fmla="*/ 1708 h 2046"/>
                    <a:gd name="T60" fmla="*/ 223 w 2051"/>
                    <a:gd name="T61" fmla="*/ 1801 h 2046"/>
                    <a:gd name="T62" fmla="*/ 261 w 2051"/>
                    <a:gd name="T63" fmla="*/ 1904 h 2046"/>
                    <a:gd name="T64" fmla="*/ 402 w 2051"/>
                    <a:gd name="T65" fmla="*/ 1911 h 2046"/>
                    <a:gd name="T66" fmla="*/ 400 w 2051"/>
                    <a:gd name="T67" fmla="*/ 1745 h 2046"/>
                    <a:gd name="T68" fmla="*/ 745 w 2051"/>
                    <a:gd name="T69" fmla="*/ 1352 h 2046"/>
                    <a:gd name="T70" fmla="*/ 685 w 2051"/>
                    <a:gd name="T71" fmla="*/ 1300 h 2046"/>
                    <a:gd name="T72" fmla="*/ 282 w 2051"/>
                    <a:gd name="T73" fmla="*/ 1644 h 2046"/>
                    <a:gd name="T74" fmla="*/ 183 w 2051"/>
                    <a:gd name="T75" fmla="*/ 1624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1" h="2046">
                      <a:moveTo>
                        <a:pt x="2051" y="519"/>
                      </a:moveTo>
                      <a:cubicBezTo>
                        <a:pt x="2046" y="548"/>
                        <a:pt x="2042" y="578"/>
                        <a:pt x="2036" y="607"/>
                      </a:cubicBezTo>
                      <a:cubicBezTo>
                        <a:pt x="2004" y="763"/>
                        <a:pt x="1930" y="899"/>
                        <a:pt x="1832" y="1023"/>
                      </a:cubicBezTo>
                      <a:cubicBezTo>
                        <a:pt x="1720" y="1166"/>
                        <a:pt x="1568" y="1244"/>
                        <a:pt x="1399" y="1297"/>
                      </a:cubicBezTo>
                      <a:cubicBezTo>
                        <a:pt x="1271" y="1337"/>
                        <a:pt x="1139" y="1362"/>
                        <a:pt x="1006" y="1377"/>
                      </a:cubicBezTo>
                      <a:cubicBezTo>
                        <a:pt x="998" y="1378"/>
                        <a:pt x="989" y="1383"/>
                        <a:pt x="984" y="1388"/>
                      </a:cubicBezTo>
                      <a:cubicBezTo>
                        <a:pt x="921" y="1450"/>
                        <a:pt x="859" y="1512"/>
                        <a:pt x="797" y="1574"/>
                      </a:cubicBezTo>
                      <a:cubicBezTo>
                        <a:pt x="792" y="1579"/>
                        <a:pt x="790" y="1587"/>
                        <a:pt x="786" y="1593"/>
                      </a:cubicBezTo>
                      <a:cubicBezTo>
                        <a:pt x="784" y="1592"/>
                        <a:pt x="781" y="1590"/>
                        <a:pt x="779" y="1588"/>
                      </a:cubicBezTo>
                      <a:cubicBezTo>
                        <a:pt x="773" y="1545"/>
                        <a:pt x="766" y="1502"/>
                        <a:pt x="760" y="1459"/>
                      </a:cubicBezTo>
                      <a:cubicBezTo>
                        <a:pt x="759" y="1458"/>
                        <a:pt x="757" y="1457"/>
                        <a:pt x="756" y="1456"/>
                      </a:cubicBezTo>
                      <a:cubicBezTo>
                        <a:pt x="752" y="1461"/>
                        <a:pt x="750" y="1466"/>
                        <a:pt x="746" y="1471"/>
                      </a:cubicBezTo>
                      <a:cubicBezTo>
                        <a:pt x="658" y="1570"/>
                        <a:pt x="570" y="1670"/>
                        <a:pt x="481" y="1769"/>
                      </a:cubicBezTo>
                      <a:cubicBezTo>
                        <a:pt x="472" y="1779"/>
                        <a:pt x="471" y="1786"/>
                        <a:pt x="475" y="1799"/>
                      </a:cubicBezTo>
                      <a:cubicBezTo>
                        <a:pt x="491" y="1854"/>
                        <a:pt x="487" y="1908"/>
                        <a:pt x="462" y="1960"/>
                      </a:cubicBezTo>
                      <a:cubicBezTo>
                        <a:pt x="433" y="2019"/>
                        <a:pt x="364" y="2046"/>
                        <a:pt x="291" y="2026"/>
                      </a:cubicBezTo>
                      <a:cubicBezTo>
                        <a:pt x="237" y="2011"/>
                        <a:pt x="196" y="1982"/>
                        <a:pt x="190" y="1922"/>
                      </a:cubicBezTo>
                      <a:cubicBezTo>
                        <a:pt x="185" y="1877"/>
                        <a:pt x="165" y="1853"/>
                        <a:pt x="118" y="1849"/>
                      </a:cubicBezTo>
                      <a:cubicBezTo>
                        <a:pt x="69" y="1845"/>
                        <a:pt x="38" y="1815"/>
                        <a:pt x="20" y="1769"/>
                      </a:cubicBezTo>
                      <a:cubicBezTo>
                        <a:pt x="1" y="1720"/>
                        <a:pt x="0" y="1672"/>
                        <a:pt x="26" y="1625"/>
                      </a:cubicBezTo>
                      <a:cubicBezTo>
                        <a:pt x="52" y="1580"/>
                        <a:pt x="95" y="1565"/>
                        <a:pt x="142" y="1557"/>
                      </a:cubicBezTo>
                      <a:cubicBezTo>
                        <a:pt x="176" y="1552"/>
                        <a:pt x="210" y="1553"/>
                        <a:pt x="243" y="1564"/>
                      </a:cubicBezTo>
                      <a:cubicBezTo>
                        <a:pt x="248" y="1565"/>
                        <a:pt x="256" y="1563"/>
                        <a:pt x="261" y="1559"/>
                      </a:cubicBezTo>
                      <a:cubicBezTo>
                        <a:pt x="364" y="1468"/>
                        <a:pt x="467" y="1377"/>
                        <a:pt x="573" y="1283"/>
                      </a:cubicBezTo>
                      <a:cubicBezTo>
                        <a:pt x="531" y="1276"/>
                        <a:pt x="493" y="1270"/>
                        <a:pt x="451" y="1263"/>
                      </a:cubicBezTo>
                      <a:cubicBezTo>
                        <a:pt x="457" y="1256"/>
                        <a:pt x="462" y="1251"/>
                        <a:pt x="466" y="1246"/>
                      </a:cubicBezTo>
                      <a:cubicBezTo>
                        <a:pt x="528" y="1184"/>
                        <a:pt x="590" y="1122"/>
                        <a:pt x="653" y="1060"/>
                      </a:cubicBezTo>
                      <a:cubicBezTo>
                        <a:pt x="665" y="1048"/>
                        <a:pt x="671" y="1035"/>
                        <a:pt x="673" y="1019"/>
                      </a:cubicBezTo>
                      <a:cubicBezTo>
                        <a:pt x="689" y="879"/>
                        <a:pt x="719" y="741"/>
                        <a:pt x="766" y="608"/>
                      </a:cubicBezTo>
                      <a:cubicBezTo>
                        <a:pt x="803" y="503"/>
                        <a:pt x="847" y="400"/>
                        <a:pt x="924" y="317"/>
                      </a:cubicBezTo>
                      <a:cubicBezTo>
                        <a:pt x="1078" y="150"/>
                        <a:pt x="1265" y="39"/>
                        <a:pt x="1492" y="5"/>
                      </a:cubicBezTo>
                      <a:cubicBezTo>
                        <a:pt x="1503" y="3"/>
                        <a:pt x="1513" y="2"/>
                        <a:pt x="1524" y="0"/>
                      </a:cubicBezTo>
                      <a:cubicBezTo>
                        <a:pt x="1560" y="0"/>
                        <a:pt x="1595" y="0"/>
                        <a:pt x="1631" y="0"/>
                      </a:cubicBezTo>
                      <a:cubicBezTo>
                        <a:pt x="1647" y="3"/>
                        <a:pt x="1662" y="5"/>
                        <a:pt x="1678" y="8"/>
                      </a:cubicBezTo>
                      <a:cubicBezTo>
                        <a:pt x="1853" y="42"/>
                        <a:pt x="1973" y="141"/>
                        <a:pt x="2027" y="313"/>
                      </a:cubicBezTo>
                      <a:cubicBezTo>
                        <a:pt x="2038" y="350"/>
                        <a:pt x="2043" y="389"/>
                        <a:pt x="2051" y="427"/>
                      </a:cubicBezTo>
                      <a:cubicBezTo>
                        <a:pt x="2051" y="458"/>
                        <a:pt x="2051" y="488"/>
                        <a:pt x="2051" y="519"/>
                      </a:cubicBezTo>
                      <a:close/>
                      <a:moveTo>
                        <a:pt x="832" y="1434"/>
                      </a:moveTo>
                      <a:cubicBezTo>
                        <a:pt x="840" y="1427"/>
                        <a:pt x="845" y="1422"/>
                        <a:pt x="849" y="1418"/>
                      </a:cubicBezTo>
                      <a:cubicBezTo>
                        <a:pt x="883" y="1384"/>
                        <a:pt x="917" y="1350"/>
                        <a:pt x="951" y="1317"/>
                      </a:cubicBezTo>
                      <a:cubicBezTo>
                        <a:pt x="957" y="1311"/>
                        <a:pt x="967" y="1306"/>
                        <a:pt x="975" y="1306"/>
                      </a:cubicBezTo>
                      <a:cubicBezTo>
                        <a:pt x="1099" y="1293"/>
                        <a:pt x="1221" y="1271"/>
                        <a:pt x="1341" y="1237"/>
                      </a:cubicBezTo>
                      <a:cubicBezTo>
                        <a:pt x="1439" y="1209"/>
                        <a:pt x="1534" y="1174"/>
                        <a:pt x="1620" y="1118"/>
                      </a:cubicBezTo>
                      <a:cubicBezTo>
                        <a:pt x="1724" y="1052"/>
                        <a:pt x="1798" y="957"/>
                        <a:pt x="1861" y="853"/>
                      </a:cubicBezTo>
                      <a:cubicBezTo>
                        <a:pt x="1945" y="713"/>
                        <a:pt x="1995" y="562"/>
                        <a:pt x="1971" y="395"/>
                      </a:cubicBezTo>
                      <a:cubicBezTo>
                        <a:pt x="1954" y="277"/>
                        <a:pt x="1896" y="183"/>
                        <a:pt x="1789" y="124"/>
                      </a:cubicBezTo>
                      <a:cubicBezTo>
                        <a:pt x="1685" y="67"/>
                        <a:pt x="1573" y="63"/>
                        <a:pt x="1459" y="86"/>
                      </a:cubicBezTo>
                      <a:cubicBezTo>
                        <a:pt x="1275" y="123"/>
                        <a:pt x="1122" y="218"/>
                        <a:pt x="992" y="352"/>
                      </a:cubicBezTo>
                      <a:cubicBezTo>
                        <a:pt x="918" y="427"/>
                        <a:pt x="876" y="521"/>
                        <a:pt x="841" y="619"/>
                      </a:cubicBezTo>
                      <a:cubicBezTo>
                        <a:pt x="789" y="762"/>
                        <a:pt x="759" y="911"/>
                        <a:pt x="741" y="1063"/>
                      </a:cubicBezTo>
                      <a:cubicBezTo>
                        <a:pt x="740" y="1071"/>
                        <a:pt x="736" y="1081"/>
                        <a:pt x="730" y="1087"/>
                      </a:cubicBezTo>
                      <a:cubicBezTo>
                        <a:pt x="693" y="1124"/>
                        <a:pt x="656" y="1161"/>
                        <a:pt x="619" y="1198"/>
                      </a:cubicBezTo>
                      <a:cubicBezTo>
                        <a:pt x="615" y="1202"/>
                        <a:pt x="611" y="1207"/>
                        <a:pt x="607" y="1212"/>
                      </a:cubicBezTo>
                      <a:cubicBezTo>
                        <a:pt x="670" y="1222"/>
                        <a:pt x="730" y="1232"/>
                        <a:pt x="790" y="1241"/>
                      </a:cubicBezTo>
                      <a:cubicBezTo>
                        <a:pt x="803" y="1243"/>
                        <a:pt x="807" y="1248"/>
                        <a:pt x="808" y="1260"/>
                      </a:cubicBezTo>
                      <a:cubicBezTo>
                        <a:pt x="811" y="1282"/>
                        <a:pt x="814" y="1304"/>
                        <a:pt x="817" y="1327"/>
                      </a:cubicBezTo>
                      <a:cubicBezTo>
                        <a:pt x="822" y="1361"/>
                        <a:pt x="827" y="1396"/>
                        <a:pt x="832" y="1434"/>
                      </a:cubicBezTo>
                      <a:close/>
                      <a:moveTo>
                        <a:pt x="183" y="1624"/>
                      </a:moveTo>
                      <a:cubicBezTo>
                        <a:pt x="158" y="1630"/>
                        <a:pt x="136" y="1633"/>
                        <a:pt x="116" y="1641"/>
                      </a:cubicBezTo>
                      <a:cubicBezTo>
                        <a:pt x="89" y="1651"/>
                        <a:pt x="75" y="1677"/>
                        <a:pt x="77" y="1708"/>
                      </a:cubicBezTo>
                      <a:cubicBezTo>
                        <a:pt x="80" y="1740"/>
                        <a:pt x="100" y="1769"/>
                        <a:pt x="127" y="1776"/>
                      </a:cubicBezTo>
                      <a:cubicBezTo>
                        <a:pt x="159" y="1784"/>
                        <a:pt x="191" y="1792"/>
                        <a:pt x="223" y="1801"/>
                      </a:cubicBezTo>
                      <a:cubicBezTo>
                        <a:pt x="229" y="1803"/>
                        <a:pt x="236" y="1810"/>
                        <a:pt x="238" y="1816"/>
                      </a:cubicBezTo>
                      <a:cubicBezTo>
                        <a:pt x="247" y="1845"/>
                        <a:pt x="256" y="1874"/>
                        <a:pt x="261" y="1904"/>
                      </a:cubicBezTo>
                      <a:cubicBezTo>
                        <a:pt x="266" y="1943"/>
                        <a:pt x="296" y="1955"/>
                        <a:pt x="324" y="1960"/>
                      </a:cubicBezTo>
                      <a:cubicBezTo>
                        <a:pt x="362" y="1967"/>
                        <a:pt x="391" y="1948"/>
                        <a:pt x="402" y="1911"/>
                      </a:cubicBezTo>
                      <a:cubicBezTo>
                        <a:pt x="415" y="1871"/>
                        <a:pt x="415" y="1831"/>
                        <a:pt x="392" y="1794"/>
                      </a:cubicBezTo>
                      <a:cubicBezTo>
                        <a:pt x="380" y="1774"/>
                        <a:pt x="385" y="1761"/>
                        <a:pt x="400" y="1745"/>
                      </a:cubicBezTo>
                      <a:cubicBezTo>
                        <a:pt x="512" y="1622"/>
                        <a:pt x="624" y="1499"/>
                        <a:pt x="736" y="1376"/>
                      </a:cubicBezTo>
                      <a:cubicBezTo>
                        <a:pt x="741" y="1370"/>
                        <a:pt x="745" y="1360"/>
                        <a:pt x="745" y="1352"/>
                      </a:cubicBezTo>
                      <a:cubicBezTo>
                        <a:pt x="743" y="1309"/>
                        <a:pt x="743" y="1309"/>
                        <a:pt x="701" y="1302"/>
                      </a:cubicBezTo>
                      <a:cubicBezTo>
                        <a:pt x="695" y="1301"/>
                        <a:pt x="690" y="1302"/>
                        <a:pt x="685" y="1300"/>
                      </a:cubicBezTo>
                      <a:cubicBezTo>
                        <a:pt x="670" y="1295"/>
                        <a:pt x="660" y="1299"/>
                        <a:pt x="649" y="1309"/>
                      </a:cubicBezTo>
                      <a:cubicBezTo>
                        <a:pt x="527" y="1421"/>
                        <a:pt x="404" y="1532"/>
                        <a:pt x="282" y="1644"/>
                      </a:cubicBezTo>
                      <a:cubicBezTo>
                        <a:pt x="272" y="1653"/>
                        <a:pt x="264" y="1654"/>
                        <a:pt x="252" y="1649"/>
                      </a:cubicBezTo>
                      <a:cubicBezTo>
                        <a:pt x="229" y="1639"/>
                        <a:pt x="205" y="1632"/>
                        <a:pt x="183" y="1624"/>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prstClr val="black"/>
                    </a:solidFill>
                    <a:latin typeface="Calibri" panose="020F0502020204030204"/>
                    <a:cs typeface="+mn-cs"/>
                  </a:endParaRPr>
                </a:p>
              </p:txBody>
            </p:sp>
          </p:grpSp>
        </p:grpSp>
      </p:grpSp>
    </p:spTree>
    <p:extLst>
      <p:ext uri="{BB962C8B-B14F-4D97-AF65-F5344CB8AC3E}">
        <p14:creationId xmlns:p14="http://schemas.microsoft.com/office/powerpoint/2010/main" val="58594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0693" y="332154"/>
            <a:ext cx="8382000" cy="734646"/>
          </a:xfrm>
        </p:spPr>
        <p:txBody>
          <a:bodyPr/>
          <a:lstStyle/>
          <a:p>
            <a:r>
              <a:rPr lang="en-US" sz="4000" dirty="0" smtClean="0"/>
              <a:t>Insects and Ticks</a:t>
            </a:r>
            <a:endParaRPr lang="en-US" sz="40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3810000"/>
            <a:ext cx="2798022" cy="245359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0800" y="1708186"/>
            <a:ext cx="2667000" cy="240661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0600" y="3352800"/>
            <a:ext cx="3457005" cy="228162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grpSp>
        <p:nvGrpSpPr>
          <p:cNvPr id="18" name="Group 17"/>
          <p:cNvGrpSpPr>
            <a:grpSpLocks noChangeAspect="1"/>
          </p:cNvGrpSpPr>
          <p:nvPr/>
        </p:nvGrpSpPr>
        <p:grpSpPr>
          <a:xfrm>
            <a:off x="228600" y="195613"/>
            <a:ext cx="1005839" cy="1005840"/>
            <a:chOff x="9363238" y="4182450"/>
            <a:chExt cx="1827193" cy="1827196"/>
          </a:xfrm>
        </p:grpSpPr>
        <p:sp>
          <p:nvSpPr>
            <p:cNvPr id="19" name="Freeform 18"/>
            <p:cNvSpPr/>
            <p:nvPr/>
          </p:nvSpPr>
          <p:spPr>
            <a:xfrm>
              <a:off x="9363238" y="4182450"/>
              <a:ext cx="1827193" cy="1827196"/>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ln w="28575">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endParaRPr lang="en-US" sz="1950" b="1" dirty="0">
                <a:solidFill>
                  <a:prstClr val="white"/>
                </a:solidFill>
                <a:latin typeface="Century Gothic" panose="020B0502020202020204" pitchFamily="34" charset="0"/>
              </a:endParaRPr>
            </a:p>
          </p:txBody>
        </p:sp>
        <p:grpSp>
          <p:nvGrpSpPr>
            <p:cNvPr id="20" name="Group 19"/>
            <p:cNvGrpSpPr>
              <a:grpSpLocks noChangeAspect="1"/>
            </p:cNvGrpSpPr>
            <p:nvPr/>
          </p:nvGrpSpPr>
          <p:grpSpPr>
            <a:xfrm>
              <a:off x="9481996" y="4271471"/>
              <a:ext cx="1581420" cy="1554480"/>
              <a:chOff x="3862117" y="425867"/>
              <a:chExt cx="2143126" cy="2106615"/>
            </a:xfrm>
            <a:solidFill>
              <a:schemeClr val="bg1"/>
            </a:solidFill>
          </p:grpSpPr>
          <p:sp>
            <p:nvSpPr>
              <p:cNvPr id="33" name="Freeform 6"/>
              <p:cNvSpPr>
                <a:spLocks noEditPoints="1"/>
              </p:cNvSpPr>
              <p:nvPr/>
            </p:nvSpPr>
            <p:spPr bwMode="auto">
              <a:xfrm>
                <a:off x="3862117" y="425867"/>
                <a:ext cx="2143126" cy="2106615"/>
              </a:xfrm>
              <a:custGeom>
                <a:avLst/>
                <a:gdLst>
                  <a:gd name="T0" fmla="*/ 243 w 873"/>
                  <a:gd name="T1" fmla="*/ 514 h 858"/>
                  <a:gd name="T2" fmla="*/ 77 w 873"/>
                  <a:gd name="T3" fmla="*/ 710 h 858"/>
                  <a:gd name="T4" fmla="*/ 172 w 873"/>
                  <a:gd name="T5" fmla="*/ 621 h 858"/>
                  <a:gd name="T6" fmla="*/ 215 w 873"/>
                  <a:gd name="T7" fmla="*/ 517 h 858"/>
                  <a:gd name="T8" fmla="*/ 9 w 873"/>
                  <a:gd name="T9" fmla="*/ 490 h 858"/>
                  <a:gd name="T10" fmla="*/ 319 w 873"/>
                  <a:gd name="T11" fmla="*/ 296 h 858"/>
                  <a:gd name="T12" fmla="*/ 232 w 873"/>
                  <a:gd name="T13" fmla="*/ 252 h 858"/>
                  <a:gd name="T14" fmla="*/ 155 w 873"/>
                  <a:gd name="T15" fmla="*/ 92 h 858"/>
                  <a:gd name="T16" fmla="*/ 291 w 873"/>
                  <a:gd name="T17" fmla="*/ 156 h 858"/>
                  <a:gd name="T18" fmla="*/ 270 w 873"/>
                  <a:gd name="T19" fmla="*/ 252 h 858"/>
                  <a:gd name="T20" fmla="*/ 386 w 873"/>
                  <a:gd name="T21" fmla="*/ 234 h 858"/>
                  <a:gd name="T22" fmla="*/ 401 w 873"/>
                  <a:gd name="T23" fmla="*/ 146 h 858"/>
                  <a:gd name="T24" fmla="*/ 478 w 873"/>
                  <a:gd name="T25" fmla="*/ 167 h 858"/>
                  <a:gd name="T26" fmla="*/ 549 w 873"/>
                  <a:gd name="T27" fmla="*/ 263 h 858"/>
                  <a:gd name="T28" fmla="*/ 572 w 873"/>
                  <a:gd name="T29" fmla="*/ 177 h 858"/>
                  <a:gd name="T30" fmla="*/ 723 w 873"/>
                  <a:gd name="T31" fmla="*/ 72 h 858"/>
                  <a:gd name="T32" fmla="*/ 601 w 873"/>
                  <a:gd name="T33" fmla="*/ 185 h 858"/>
                  <a:gd name="T34" fmla="*/ 537 w 873"/>
                  <a:gd name="T35" fmla="*/ 289 h 858"/>
                  <a:gd name="T36" fmla="*/ 846 w 873"/>
                  <a:gd name="T37" fmla="*/ 438 h 858"/>
                  <a:gd name="T38" fmla="*/ 648 w 873"/>
                  <a:gd name="T39" fmla="*/ 514 h 858"/>
                  <a:gd name="T40" fmla="*/ 803 w 873"/>
                  <a:gd name="T41" fmla="*/ 692 h 858"/>
                  <a:gd name="T42" fmla="*/ 671 w 873"/>
                  <a:gd name="T43" fmla="*/ 631 h 858"/>
                  <a:gd name="T44" fmla="*/ 612 w 873"/>
                  <a:gd name="T45" fmla="*/ 496 h 858"/>
                  <a:gd name="T46" fmla="*/ 535 w 873"/>
                  <a:gd name="T47" fmla="*/ 495 h 858"/>
                  <a:gd name="T48" fmla="*/ 755 w 873"/>
                  <a:gd name="T49" fmla="*/ 823 h 858"/>
                  <a:gd name="T50" fmla="*/ 749 w 873"/>
                  <a:gd name="T51" fmla="*/ 847 h 858"/>
                  <a:gd name="T52" fmla="*/ 536 w 873"/>
                  <a:gd name="T53" fmla="*/ 539 h 858"/>
                  <a:gd name="T54" fmla="*/ 467 w 873"/>
                  <a:gd name="T55" fmla="*/ 760 h 858"/>
                  <a:gd name="T56" fmla="*/ 344 w 873"/>
                  <a:gd name="T57" fmla="*/ 519 h 858"/>
                  <a:gd name="T58" fmla="*/ 267 w 873"/>
                  <a:gd name="T59" fmla="*/ 720 h 858"/>
                  <a:gd name="T60" fmla="*/ 108 w 873"/>
                  <a:gd name="T61" fmla="*/ 826 h 858"/>
                  <a:gd name="T62" fmla="*/ 333 w 873"/>
                  <a:gd name="T63" fmla="*/ 494 h 858"/>
                  <a:gd name="T64" fmla="*/ 357 w 873"/>
                  <a:gd name="T65" fmla="*/ 421 h 858"/>
                  <a:gd name="T66" fmla="*/ 488 w 873"/>
                  <a:gd name="T67" fmla="*/ 276 h 858"/>
                  <a:gd name="T68" fmla="*/ 378 w 873"/>
                  <a:gd name="T69" fmla="*/ 277 h 858"/>
                  <a:gd name="T70" fmla="*/ 411 w 873"/>
                  <a:gd name="T71" fmla="*/ 288 h 858"/>
                  <a:gd name="T72" fmla="*/ 433 w 873"/>
                  <a:gd name="T73" fmla="*/ 447 h 858"/>
                  <a:gd name="T74" fmla="*/ 459 w 873"/>
                  <a:gd name="T75" fmla="*/ 303 h 858"/>
                  <a:gd name="T76" fmla="*/ 355 w 873"/>
                  <a:gd name="T77" fmla="*/ 308 h 858"/>
                  <a:gd name="T78" fmla="*/ 55 w 873"/>
                  <a:gd name="T79" fmla="*/ 507 h 858"/>
                  <a:gd name="T80" fmla="*/ 387 w 873"/>
                  <a:gd name="T81" fmla="*/ 299 h 858"/>
                  <a:gd name="T82" fmla="*/ 703 w 873"/>
                  <a:gd name="T83" fmla="*/ 507 h 858"/>
                  <a:gd name="T84" fmla="*/ 819 w 873"/>
                  <a:gd name="T85" fmla="*/ 442 h 858"/>
                  <a:gd name="T86" fmla="*/ 380 w 873"/>
                  <a:gd name="T87" fmla="*/ 437 h 858"/>
                  <a:gd name="T88" fmla="*/ 458 w 873"/>
                  <a:gd name="T89" fmla="*/ 732 h 858"/>
                  <a:gd name="T90" fmla="*/ 380 w 873"/>
                  <a:gd name="T91" fmla="*/ 437 h 858"/>
                  <a:gd name="T92" fmla="*/ 427 w 873"/>
                  <a:gd name="T93" fmla="*/ 132 h 858"/>
                  <a:gd name="T94" fmla="*/ 471 w 873"/>
                  <a:gd name="T95" fmla="*/ 212 h 858"/>
                  <a:gd name="T96" fmla="*/ 435 w 873"/>
                  <a:gd name="T97" fmla="*/ 11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3" h="858">
                    <a:moveTo>
                      <a:pt x="357" y="421"/>
                    </a:moveTo>
                    <a:cubicBezTo>
                      <a:pt x="327" y="451"/>
                      <a:pt x="294" y="476"/>
                      <a:pt x="257" y="495"/>
                    </a:cubicBezTo>
                    <a:cubicBezTo>
                      <a:pt x="248" y="499"/>
                      <a:pt x="246" y="506"/>
                      <a:pt x="243" y="514"/>
                    </a:cubicBezTo>
                    <a:cubicBezTo>
                      <a:pt x="233" y="546"/>
                      <a:pt x="222" y="577"/>
                      <a:pt x="212" y="609"/>
                    </a:cubicBezTo>
                    <a:cubicBezTo>
                      <a:pt x="209" y="619"/>
                      <a:pt x="203" y="627"/>
                      <a:pt x="194" y="633"/>
                    </a:cubicBezTo>
                    <a:cubicBezTo>
                      <a:pt x="155" y="658"/>
                      <a:pt x="116" y="685"/>
                      <a:pt x="77" y="710"/>
                    </a:cubicBezTo>
                    <a:cubicBezTo>
                      <a:pt x="70" y="715"/>
                      <a:pt x="61" y="723"/>
                      <a:pt x="54" y="711"/>
                    </a:cubicBezTo>
                    <a:cubicBezTo>
                      <a:pt x="48" y="701"/>
                      <a:pt x="59" y="696"/>
                      <a:pt x="65" y="692"/>
                    </a:cubicBezTo>
                    <a:cubicBezTo>
                      <a:pt x="101" y="668"/>
                      <a:pt x="136" y="644"/>
                      <a:pt x="172" y="621"/>
                    </a:cubicBezTo>
                    <a:cubicBezTo>
                      <a:pt x="184" y="613"/>
                      <a:pt x="191" y="604"/>
                      <a:pt x="195" y="591"/>
                    </a:cubicBezTo>
                    <a:cubicBezTo>
                      <a:pt x="201" y="570"/>
                      <a:pt x="208" y="550"/>
                      <a:pt x="214" y="530"/>
                    </a:cubicBezTo>
                    <a:cubicBezTo>
                      <a:pt x="216" y="526"/>
                      <a:pt x="219" y="521"/>
                      <a:pt x="215" y="517"/>
                    </a:cubicBezTo>
                    <a:cubicBezTo>
                      <a:pt x="211" y="514"/>
                      <a:pt x="207" y="518"/>
                      <a:pt x="203" y="519"/>
                    </a:cubicBezTo>
                    <a:cubicBezTo>
                      <a:pt x="163" y="532"/>
                      <a:pt x="122" y="543"/>
                      <a:pt x="78" y="536"/>
                    </a:cubicBezTo>
                    <a:cubicBezTo>
                      <a:pt x="48" y="531"/>
                      <a:pt x="18" y="523"/>
                      <a:pt x="9" y="490"/>
                    </a:cubicBezTo>
                    <a:cubicBezTo>
                      <a:pt x="0" y="458"/>
                      <a:pt x="20" y="434"/>
                      <a:pt x="44" y="416"/>
                    </a:cubicBezTo>
                    <a:cubicBezTo>
                      <a:pt x="91" y="378"/>
                      <a:pt x="148" y="357"/>
                      <a:pt x="204" y="336"/>
                    </a:cubicBezTo>
                    <a:cubicBezTo>
                      <a:pt x="242" y="322"/>
                      <a:pt x="280" y="309"/>
                      <a:pt x="319" y="296"/>
                    </a:cubicBezTo>
                    <a:cubicBezTo>
                      <a:pt x="323" y="295"/>
                      <a:pt x="328" y="295"/>
                      <a:pt x="330" y="289"/>
                    </a:cubicBezTo>
                    <a:cubicBezTo>
                      <a:pt x="300" y="282"/>
                      <a:pt x="270" y="274"/>
                      <a:pt x="240" y="268"/>
                    </a:cubicBezTo>
                    <a:cubicBezTo>
                      <a:pt x="228" y="266"/>
                      <a:pt x="227" y="262"/>
                      <a:pt x="232" y="252"/>
                    </a:cubicBezTo>
                    <a:cubicBezTo>
                      <a:pt x="243" y="232"/>
                      <a:pt x="252" y="211"/>
                      <a:pt x="263" y="192"/>
                    </a:cubicBezTo>
                    <a:cubicBezTo>
                      <a:pt x="272" y="177"/>
                      <a:pt x="272" y="168"/>
                      <a:pt x="255" y="158"/>
                    </a:cubicBezTo>
                    <a:cubicBezTo>
                      <a:pt x="220" y="137"/>
                      <a:pt x="188" y="114"/>
                      <a:pt x="155" y="92"/>
                    </a:cubicBezTo>
                    <a:cubicBezTo>
                      <a:pt x="148" y="87"/>
                      <a:pt x="138" y="82"/>
                      <a:pt x="144" y="72"/>
                    </a:cubicBezTo>
                    <a:cubicBezTo>
                      <a:pt x="150" y="62"/>
                      <a:pt x="159" y="68"/>
                      <a:pt x="166" y="73"/>
                    </a:cubicBezTo>
                    <a:cubicBezTo>
                      <a:pt x="208" y="101"/>
                      <a:pt x="249" y="129"/>
                      <a:pt x="291" y="156"/>
                    </a:cubicBezTo>
                    <a:cubicBezTo>
                      <a:pt x="300" y="161"/>
                      <a:pt x="301" y="166"/>
                      <a:pt x="296" y="175"/>
                    </a:cubicBezTo>
                    <a:cubicBezTo>
                      <a:pt x="285" y="196"/>
                      <a:pt x="275" y="218"/>
                      <a:pt x="264" y="239"/>
                    </a:cubicBezTo>
                    <a:cubicBezTo>
                      <a:pt x="260" y="247"/>
                      <a:pt x="260" y="250"/>
                      <a:pt x="270" y="252"/>
                    </a:cubicBezTo>
                    <a:cubicBezTo>
                      <a:pt x="292" y="256"/>
                      <a:pt x="314" y="262"/>
                      <a:pt x="336" y="267"/>
                    </a:cubicBezTo>
                    <a:cubicBezTo>
                      <a:pt x="348" y="270"/>
                      <a:pt x="356" y="269"/>
                      <a:pt x="362" y="257"/>
                    </a:cubicBezTo>
                    <a:cubicBezTo>
                      <a:pt x="367" y="247"/>
                      <a:pt x="377" y="242"/>
                      <a:pt x="386" y="234"/>
                    </a:cubicBezTo>
                    <a:cubicBezTo>
                      <a:pt x="381" y="229"/>
                      <a:pt x="376" y="225"/>
                      <a:pt x="372" y="219"/>
                    </a:cubicBezTo>
                    <a:cubicBezTo>
                      <a:pt x="361" y="203"/>
                      <a:pt x="366" y="183"/>
                      <a:pt x="385" y="171"/>
                    </a:cubicBezTo>
                    <a:cubicBezTo>
                      <a:pt x="394" y="164"/>
                      <a:pt x="399" y="157"/>
                      <a:pt x="401" y="146"/>
                    </a:cubicBezTo>
                    <a:cubicBezTo>
                      <a:pt x="411" y="98"/>
                      <a:pt x="422" y="51"/>
                      <a:pt x="434" y="0"/>
                    </a:cubicBezTo>
                    <a:cubicBezTo>
                      <a:pt x="446" y="52"/>
                      <a:pt x="457" y="101"/>
                      <a:pt x="467" y="149"/>
                    </a:cubicBezTo>
                    <a:cubicBezTo>
                      <a:pt x="469" y="157"/>
                      <a:pt x="471" y="163"/>
                      <a:pt x="478" y="167"/>
                    </a:cubicBezTo>
                    <a:cubicBezTo>
                      <a:pt x="508" y="189"/>
                      <a:pt x="509" y="207"/>
                      <a:pt x="481" y="234"/>
                    </a:cubicBezTo>
                    <a:cubicBezTo>
                      <a:pt x="487" y="239"/>
                      <a:pt x="495" y="243"/>
                      <a:pt x="498" y="249"/>
                    </a:cubicBezTo>
                    <a:cubicBezTo>
                      <a:pt x="510" y="273"/>
                      <a:pt x="529" y="269"/>
                      <a:pt x="549" y="263"/>
                    </a:cubicBezTo>
                    <a:cubicBezTo>
                      <a:pt x="564" y="259"/>
                      <a:pt x="579" y="255"/>
                      <a:pt x="595" y="253"/>
                    </a:cubicBezTo>
                    <a:cubicBezTo>
                      <a:pt x="607" y="251"/>
                      <a:pt x="608" y="247"/>
                      <a:pt x="603" y="238"/>
                    </a:cubicBezTo>
                    <a:cubicBezTo>
                      <a:pt x="592" y="218"/>
                      <a:pt x="583" y="197"/>
                      <a:pt x="572" y="177"/>
                    </a:cubicBezTo>
                    <a:cubicBezTo>
                      <a:pt x="567" y="167"/>
                      <a:pt x="567" y="162"/>
                      <a:pt x="578" y="155"/>
                    </a:cubicBezTo>
                    <a:cubicBezTo>
                      <a:pt x="619" y="128"/>
                      <a:pt x="660" y="100"/>
                      <a:pt x="701" y="73"/>
                    </a:cubicBezTo>
                    <a:cubicBezTo>
                      <a:pt x="708" y="68"/>
                      <a:pt x="717" y="62"/>
                      <a:pt x="723" y="72"/>
                    </a:cubicBezTo>
                    <a:cubicBezTo>
                      <a:pt x="730" y="82"/>
                      <a:pt x="720" y="87"/>
                      <a:pt x="713" y="92"/>
                    </a:cubicBezTo>
                    <a:cubicBezTo>
                      <a:pt x="677" y="116"/>
                      <a:pt x="642" y="140"/>
                      <a:pt x="606" y="162"/>
                    </a:cubicBezTo>
                    <a:cubicBezTo>
                      <a:pt x="596" y="169"/>
                      <a:pt x="595" y="174"/>
                      <a:pt x="601" y="185"/>
                    </a:cubicBezTo>
                    <a:cubicBezTo>
                      <a:pt x="612" y="206"/>
                      <a:pt x="623" y="229"/>
                      <a:pt x="634" y="250"/>
                    </a:cubicBezTo>
                    <a:cubicBezTo>
                      <a:pt x="640" y="261"/>
                      <a:pt x="641" y="266"/>
                      <a:pt x="626" y="269"/>
                    </a:cubicBezTo>
                    <a:cubicBezTo>
                      <a:pt x="596" y="274"/>
                      <a:pt x="567" y="282"/>
                      <a:pt x="537" y="289"/>
                    </a:cubicBezTo>
                    <a:cubicBezTo>
                      <a:pt x="539" y="296"/>
                      <a:pt x="546" y="295"/>
                      <a:pt x="550" y="297"/>
                    </a:cubicBezTo>
                    <a:cubicBezTo>
                      <a:pt x="634" y="324"/>
                      <a:pt x="719" y="351"/>
                      <a:pt x="795" y="396"/>
                    </a:cubicBezTo>
                    <a:cubicBezTo>
                      <a:pt x="814" y="407"/>
                      <a:pt x="832" y="420"/>
                      <a:pt x="846" y="438"/>
                    </a:cubicBezTo>
                    <a:cubicBezTo>
                      <a:pt x="873" y="475"/>
                      <a:pt x="862" y="512"/>
                      <a:pt x="820" y="528"/>
                    </a:cubicBezTo>
                    <a:cubicBezTo>
                      <a:pt x="774" y="545"/>
                      <a:pt x="728" y="538"/>
                      <a:pt x="683" y="525"/>
                    </a:cubicBezTo>
                    <a:cubicBezTo>
                      <a:pt x="672" y="522"/>
                      <a:pt x="662" y="518"/>
                      <a:pt x="648" y="514"/>
                    </a:cubicBezTo>
                    <a:cubicBezTo>
                      <a:pt x="658" y="546"/>
                      <a:pt x="668" y="575"/>
                      <a:pt x="678" y="605"/>
                    </a:cubicBezTo>
                    <a:cubicBezTo>
                      <a:pt x="680" y="612"/>
                      <a:pt x="686" y="614"/>
                      <a:pt x="692" y="618"/>
                    </a:cubicBezTo>
                    <a:cubicBezTo>
                      <a:pt x="729" y="643"/>
                      <a:pt x="766" y="668"/>
                      <a:pt x="803" y="692"/>
                    </a:cubicBezTo>
                    <a:cubicBezTo>
                      <a:pt x="810" y="697"/>
                      <a:pt x="820" y="702"/>
                      <a:pt x="813" y="712"/>
                    </a:cubicBezTo>
                    <a:cubicBezTo>
                      <a:pt x="806" y="723"/>
                      <a:pt x="798" y="716"/>
                      <a:pt x="791" y="711"/>
                    </a:cubicBezTo>
                    <a:cubicBezTo>
                      <a:pt x="751" y="684"/>
                      <a:pt x="711" y="658"/>
                      <a:pt x="671" y="631"/>
                    </a:cubicBezTo>
                    <a:cubicBezTo>
                      <a:pt x="662" y="626"/>
                      <a:pt x="658" y="618"/>
                      <a:pt x="655" y="609"/>
                    </a:cubicBezTo>
                    <a:cubicBezTo>
                      <a:pt x="645" y="577"/>
                      <a:pt x="634" y="545"/>
                      <a:pt x="624" y="513"/>
                    </a:cubicBezTo>
                    <a:cubicBezTo>
                      <a:pt x="621" y="506"/>
                      <a:pt x="619" y="500"/>
                      <a:pt x="612" y="496"/>
                    </a:cubicBezTo>
                    <a:cubicBezTo>
                      <a:pt x="573" y="476"/>
                      <a:pt x="538" y="451"/>
                      <a:pt x="509" y="418"/>
                    </a:cubicBezTo>
                    <a:cubicBezTo>
                      <a:pt x="508" y="417"/>
                      <a:pt x="505" y="417"/>
                      <a:pt x="502" y="415"/>
                    </a:cubicBezTo>
                    <a:cubicBezTo>
                      <a:pt x="511" y="444"/>
                      <a:pt x="518" y="470"/>
                      <a:pt x="535" y="495"/>
                    </a:cubicBezTo>
                    <a:cubicBezTo>
                      <a:pt x="574" y="550"/>
                      <a:pt x="593" y="614"/>
                      <a:pt x="608" y="679"/>
                    </a:cubicBezTo>
                    <a:cubicBezTo>
                      <a:pt x="611" y="694"/>
                      <a:pt x="617" y="706"/>
                      <a:pt x="629" y="716"/>
                    </a:cubicBezTo>
                    <a:cubicBezTo>
                      <a:pt x="672" y="751"/>
                      <a:pt x="713" y="787"/>
                      <a:pt x="755" y="823"/>
                    </a:cubicBezTo>
                    <a:cubicBezTo>
                      <a:pt x="758" y="825"/>
                      <a:pt x="761" y="827"/>
                      <a:pt x="763" y="830"/>
                    </a:cubicBezTo>
                    <a:cubicBezTo>
                      <a:pt x="768" y="835"/>
                      <a:pt x="775" y="840"/>
                      <a:pt x="768" y="848"/>
                    </a:cubicBezTo>
                    <a:cubicBezTo>
                      <a:pt x="761" y="855"/>
                      <a:pt x="755" y="852"/>
                      <a:pt x="749" y="847"/>
                    </a:cubicBezTo>
                    <a:cubicBezTo>
                      <a:pt x="698" y="804"/>
                      <a:pt x="648" y="761"/>
                      <a:pt x="598" y="718"/>
                    </a:cubicBezTo>
                    <a:cubicBezTo>
                      <a:pt x="589" y="711"/>
                      <a:pt x="590" y="700"/>
                      <a:pt x="588" y="691"/>
                    </a:cubicBezTo>
                    <a:cubicBezTo>
                      <a:pt x="576" y="638"/>
                      <a:pt x="560" y="587"/>
                      <a:pt x="536" y="539"/>
                    </a:cubicBezTo>
                    <a:cubicBezTo>
                      <a:pt x="533" y="533"/>
                      <a:pt x="530" y="528"/>
                      <a:pt x="525" y="522"/>
                    </a:cubicBezTo>
                    <a:cubicBezTo>
                      <a:pt x="526" y="571"/>
                      <a:pt x="520" y="619"/>
                      <a:pt x="508" y="666"/>
                    </a:cubicBezTo>
                    <a:cubicBezTo>
                      <a:pt x="499" y="699"/>
                      <a:pt x="487" y="732"/>
                      <a:pt x="467" y="760"/>
                    </a:cubicBezTo>
                    <a:cubicBezTo>
                      <a:pt x="444" y="793"/>
                      <a:pt x="422" y="793"/>
                      <a:pt x="400" y="760"/>
                    </a:cubicBezTo>
                    <a:cubicBezTo>
                      <a:pt x="369" y="713"/>
                      <a:pt x="355" y="660"/>
                      <a:pt x="348" y="605"/>
                    </a:cubicBezTo>
                    <a:cubicBezTo>
                      <a:pt x="344" y="578"/>
                      <a:pt x="343" y="550"/>
                      <a:pt x="344" y="519"/>
                    </a:cubicBezTo>
                    <a:cubicBezTo>
                      <a:pt x="326" y="543"/>
                      <a:pt x="318" y="567"/>
                      <a:pt x="308" y="591"/>
                    </a:cubicBezTo>
                    <a:cubicBezTo>
                      <a:pt x="295" y="627"/>
                      <a:pt x="285" y="664"/>
                      <a:pt x="277" y="702"/>
                    </a:cubicBezTo>
                    <a:cubicBezTo>
                      <a:pt x="275" y="710"/>
                      <a:pt x="273" y="715"/>
                      <a:pt x="267" y="720"/>
                    </a:cubicBezTo>
                    <a:cubicBezTo>
                      <a:pt x="218" y="761"/>
                      <a:pt x="170" y="802"/>
                      <a:pt x="122" y="843"/>
                    </a:cubicBezTo>
                    <a:cubicBezTo>
                      <a:pt x="115" y="849"/>
                      <a:pt x="108" y="858"/>
                      <a:pt x="99" y="847"/>
                    </a:cubicBezTo>
                    <a:cubicBezTo>
                      <a:pt x="91" y="837"/>
                      <a:pt x="102" y="832"/>
                      <a:pt x="108" y="826"/>
                    </a:cubicBezTo>
                    <a:cubicBezTo>
                      <a:pt x="150" y="790"/>
                      <a:pt x="192" y="754"/>
                      <a:pt x="235" y="719"/>
                    </a:cubicBezTo>
                    <a:cubicBezTo>
                      <a:pt x="248" y="707"/>
                      <a:pt x="256" y="694"/>
                      <a:pt x="260" y="676"/>
                    </a:cubicBezTo>
                    <a:cubicBezTo>
                      <a:pt x="275" y="612"/>
                      <a:pt x="294" y="549"/>
                      <a:pt x="333" y="494"/>
                    </a:cubicBezTo>
                    <a:cubicBezTo>
                      <a:pt x="348" y="472"/>
                      <a:pt x="356" y="450"/>
                      <a:pt x="361" y="425"/>
                    </a:cubicBezTo>
                    <a:cubicBezTo>
                      <a:pt x="363" y="423"/>
                      <a:pt x="365" y="419"/>
                      <a:pt x="362" y="417"/>
                    </a:cubicBezTo>
                    <a:cubicBezTo>
                      <a:pt x="360" y="416"/>
                      <a:pt x="358" y="418"/>
                      <a:pt x="357" y="421"/>
                    </a:cubicBezTo>
                    <a:close/>
                    <a:moveTo>
                      <a:pt x="488" y="276"/>
                    </a:moveTo>
                    <a:cubicBezTo>
                      <a:pt x="488" y="276"/>
                      <a:pt x="489" y="277"/>
                      <a:pt x="490" y="277"/>
                    </a:cubicBezTo>
                    <a:cubicBezTo>
                      <a:pt x="489" y="277"/>
                      <a:pt x="488" y="276"/>
                      <a:pt x="488" y="276"/>
                    </a:cubicBezTo>
                    <a:cubicBezTo>
                      <a:pt x="478" y="250"/>
                      <a:pt x="456" y="247"/>
                      <a:pt x="433" y="247"/>
                    </a:cubicBezTo>
                    <a:cubicBezTo>
                      <a:pt x="410" y="247"/>
                      <a:pt x="389" y="251"/>
                      <a:pt x="379" y="276"/>
                    </a:cubicBezTo>
                    <a:cubicBezTo>
                      <a:pt x="379" y="276"/>
                      <a:pt x="378" y="277"/>
                      <a:pt x="378" y="277"/>
                    </a:cubicBezTo>
                    <a:cubicBezTo>
                      <a:pt x="378" y="277"/>
                      <a:pt x="379" y="276"/>
                      <a:pt x="380" y="276"/>
                    </a:cubicBezTo>
                    <a:cubicBezTo>
                      <a:pt x="384" y="275"/>
                      <a:pt x="389" y="275"/>
                      <a:pt x="393" y="273"/>
                    </a:cubicBezTo>
                    <a:cubicBezTo>
                      <a:pt x="408" y="268"/>
                      <a:pt x="414" y="271"/>
                      <a:pt x="411" y="288"/>
                    </a:cubicBezTo>
                    <a:cubicBezTo>
                      <a:pt x="407" y="314"/>
                      <a:pt x="404" y="341"/>
                      <a:pt x="391" y="364"/>
                    </a:cubicBezTo>
                    <a:cubicBezTo>
                      <a:pt x="381" y="382"/>
                      <a:pt x="383" y="397"/>
                      <a:pt x="394" y="412"/>
                    </a:cubicBezTo>
                    <a:cubicBezTo>
                      <a:pt x="404" y="427"/>
                      <a:pt x="412" y="447"/>
                      <a:pt x="433" y="447"/>
                    </a:cubicBezTo>
                    <a:cubicBezTo>
                      <a:pt x="455" y="447"/>
                      <a:pt x="463" y="427"/>
                      <a:pt x="473" y="412"/>
                    </a:cubicBezTo>
                    <a:cubicBezTo>
                      <a:pt x="484" y="397"/>
                      <a:pt x="487" y="382"/>
                      <a:pt x="477" y="364"/>
                    </a:cubicBezTo>
                    <a:cubicBezTo>
                      <a:pt x="466" y="346"/>
                      <a:pt x="462" y="325"/>
                      <a:pt x="459" y="303"/>
                    </a:cubicBezTo>
                    <a:cubicBezTo>
                      <a:pt x="455" y="271"/>
                      <a:pt x="455" y="271"/>
                      <a:pt x="488" y="276"/>
                    </a:cubicBezTo>
                    <a:close/>
                    <a:moveTo>
                      <a:pt x="387" y="299"/>
                    </a:moveTo>
                    <a:cubicBezTo>
                      <a:pt x="374" y="303"/>
                      <a:pt x="364" y="305"/>
                      <a:pt x="355" y="308"/>
                    </a:cubicBezTo>
                    <a:cubicBezTo>
                      <a:pt x="269" y="336"/>
                      <a:pt x="182" y="362"/>
                      <a:pt x="102" y="404"/>
                    </a:cubicBezTo>
                    <a:cubicBezTo>
                      <a:pt x="79" y="416"/>
                      <a:pt x="57" y="430"/>
                      <a:pt x="40" y="451"/>
                    </a:cubicBezTo>
                    <a:cubicBezTo>
                      <a:pt x="21" y="474"/>
                      <a:pt x="27" y="495"/>
                      <a:pt x="55" y="507"/>
                    </a:cubicBezTo>
                    <a:cubicBezTo>
                      <a:pt x="81" y="518"/>
                      <a:pt x="106" y="520"/>
                      <a:pt x="135" y="514"/>
                    </a:cubicBezTo>
                    <a:cubicBezTo>
                      <a:pt x="192" y="503"/>
                      <a:pt x="243" y="481"/>
                      <a:pt x="290" y="449"/>
                    </a:cubicBezTo>
                    <a:cubicBezTo>
                      <a:pt x="342" y="413"/>
                      <a:pt x="376" y="366"/>
                      <a:pt x="387" y="299"/>
                    </a:cubicBezTo>
                    <a:close/>
                    <a:moveTo>
                      <a:pt x="481" y="299"/>
                    </a:moveTo>
                    <a:cubicBezTo>
                      <a:pt x="486" y="336"/>
                      <a:pt x="498" y="366"/>
                      <a:pt x="518" y="393"/>
                    </a:cubicBezTo>
                    <a:cubicBezTo>
                      <a:pt x="565" y="454"/>
                      <a:pt x="631" y="487"/>
                      <a:pt x="703" y="507"/>
                    </a:cubicBezTo>
                    <a:cubicBezTo>
                      <a:pt x="734" y="517"/>
                      <a:pt x="766" y="525"/>
                      <a:pt x="799" y="512"/>
                    </a:cubicBezTo>
                    <a:cubicBezTo>
                      <a:pt x="815" y="505"/>
                      <a:pt x="833" y="501"/>
                      <a:pt x="837" y="483"/>
                    </a:cubicBezTo>
                    <a:cubicBezTo>
                      <a:pt x="842" y="466"/>
                      <a:pt x="830" y="453"/>
                      <a:pt x="819" y="442"/>
                    </a:cubicBezTo>
                    <a:cubicBezTo>
                      <a:pt x="803" y="426"/>
                      <a:pt x="784" y="414"/>
                      <a:pt x="765" y="404"/>
                    </a:cubicBezTo>
                    <a:cubicBezTo>
                      <a:pt x="676" y="358"/>
                      <a:pt x="580" y="329"/>
                      <a:pt x="481" y="299"/>
                    </a:cubicBezTo>
                    <a:close/>
                    <a:moveTo>
                      <a:pt x="380" y="437"/>
                    </a:moveTo>
                    <a:cubicBezTo>
                      <a:pt x="356" y="541"/>
                      <a:pt x="363" y="639"/>
                      <a:pt x="409" y="733"/>
                    </a:cubicBezTo>
                    <a:cubicBezTo>
                      <a:pt x="415" y="744"/>
                      <a:pt x="421" y="760"/>
                      <a:pt x="433" y="760"/>
                    </a:cubicBezTo>
                    <a:cubicBezTo>
                      <a:pt x="446" y="761"/>
                      <a:pt x="452" y="744"/>
                      <a:pt x="458" y="732"/>
                    </a:cubicBezTo>
                    <a:cubicBezTo>
                      <a:pt x="496" y="659"/>
                      <a:pt x="506" y="581"/>
                      <a:pt x="498" y="500"/>
                    </a:cubicBezTo>
                    <a:cubicBezTo>
                      <a:pt x="497" y="480"/>
                      <a:pt x="495" y="459"/>
                      <a:pt x="484" y="439"/>
                    </a:cubicBezTo>
                    <a:cubicBezTo>
                      <a:pt x="442" y="481"/>
                      <a:pt x="425" y="481"/>
                      <a:pt x="380" y="437"/>
                    </a:cubicBezTo>
                    <a:close/>
                    <a:moveTo>
                      <a:pt x="435" y="111"/>
                    </a:moveTo>
                    <a:cubicBezTo>
                      <a:pt x="434" y="111"/>
                      <a:pt x="433" y="111"/>
                      <a:pt x="432" y="111"/>
                    </a:cubicBezTo>
                    <a:cubicBezTo>
                      <a:pt x="431" y="118"/>
                      <a:pt x="430" y="125"/>
                      <a:pt x="427" y="132"/>
                    </a:cubicBezTo>
                    <a:cubicBezTo>
                      <a:pt x="420" y="154"/>
                      <a:pt x="424" y="180"/>
                      <a:pt x="395" y="191"/>
                    </a:cubicBezTo>
                    <a:cubicBezTo>
                      <a:pt x="385" y="195"/>
                      <a:pt x="388" y="205"/>
                      <a:pt x="396" y="212"/>
                    </a:cubicBezTo>
                    <a:cubicBezTo>
                      <a:pt x="414" y="227"/>
                      <a:pt x="452" y="227"/>
                      <a:pt x="471" y="212"/>
                    </a:cubicBezTo>
                    <a:cubicBezTo>
                      <a:pt x="481" y="205"/>
                      <a:pt x="482" y="195"/>
                      <a:pt x="471" y="190"/>
                    </a:cubicBezTo>
                    <a:cubicBezTo>
                      <a:pt x="450" y="182"/>
                      <a:pt x="447" y="165"/>
                      <a:pt x="443" y="146"/>
                    </a:cubicBezTo>
                    <a:cubicBezTo>
                      <a:pt x="441" y="134"/>
                      <a:pt x="438" y="123"/>
                      <a:pt x="435"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4" name="Freeform 7"/>
              <p:cNvSpPr>
                <a:spLocks/>
              </p:cNvSpPr>
              <p:nvPr/>
            </p:nvSpPr>
            <p:spPr bwMode="auto">
              <a:xfrm>
                <a:off x="3914505" y="1159293"/>
                <a:ext cx="896938" cy="542926"/>
              </a:xfrm>
              <a:custGeom>
                <a:avLst/>
                <a:gdLst>
                  <a:gd name="T0" fmla="*/ 366 w 366"/>
                  <a:gd name="T1" fmla="*/ 0 h 221"/>
                  <a:gd name="T2" fmla="*/ 269 w 366"/>
                  <a:gd name="T3" fmla="*/ 150 h 221"/>
                  <a:gd name="T4" fmla="*/ 114 w 366"/>
                  <a:gd name="T5" fmla="*/ 215 h 221"/>
                  <a:gd name="T6" fmla="*/ 34 w 366"/>
                  <a:gd name="T7" fmla="*/ 208 h 221"/>
                  <a:gd name="T8" fmla="*/ 19 w 366"/>
                  <a:gd name="T9" fmla="*/ 152 h 221"/>
                  <a:gd name="T10" fmla="*/ 81 w 366"/>
                  <a:gd name="T11" fmla="*/ 105 h 221"/>
                  <a:gd name="T12" fmla="*/ 334 w 366"/>
                  <a:gd name="T13" fmla="*/ 9 h 221"/>
                  <a:gd name="T14" fmla="*/ 366 w 366"/>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221">
                    <a:moveTo>
                      <a:pt x="366" y="0"/>
                    </a:moveTo>
                    <a:cubicBezTo>
                      <a:pt x="355" y="67"/>
                      <a:pt x="321" y="114"/>
                      <a:pt x="269" y="150"/>
                    </a:cubicBezTo>
                    <a:cubicBezTo>
                      <a:pt x="222" y="182"/>
                      <a:pt x="171" y="204"/>
                      <a:pt x="114" y="215"/>
                    </a:cubicBezTo>
                    <a:cubicBezTo>
                      <a:pt x="85" y="221"/>
                      <a:pt x="60" y="219"/>
                      <a:pt x="34" y="208"/>
                    </a:cubicBezTo>
                    <a:cubicBezTo>
                      <a:pt x="6" y="196"/>
                      <a:pt x="0" y="175"/>
                      <a:pt x="19" y="152"/>
                    </a:cubicBezTo>
                    <a:cubicBezTo>
                      <a:pt x="36" y="131"/>
                      <a:pt x="58" y="117"/>
                      <a:pt x="81" y="105"/>
                    </a:cubicBezTo>
                    <a:cubicBezTo>
                      <a:pt x="161" y="63"/>
                      <a:pt x="248" y="37"/>
                      <a:pt x="334" y="9"/>
                    </a:cubicBezTo>
                    <a:cubicBezTo>
                      <a:pt x="343" y="6"/>
                      <a:pt x="353" y="4"/>
                      <a:pt x="366"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5" name="Freeform 8"/>
              <p:cNvSpPr>
                <a:spLocks/>
              </p:cNvSpPr>
              <p:nvPr/>
            </p:nvSpPr>
            <p:spPr bwMode="auto">
              <a:xfrm>
                <a:off x="5043218" y="1159293"/>
                <a:ext cx="885826" cy="555626"/>
              </a:xfrm>
              <a:custGeom>
                <a:avLst/>
                <a:gdLst>
                  <a:gd name="T0" fmla="*/ 0 w 361"/>
                  <a:gd name="T1" fmla="*/ 0 h 226"/>
                  <a:gd name="T2" fmla="*/ 284 w 361"/>
                  <a:gd name="T3" fmla="*/ 105 h 226"/>
                  <a:gd name="T4" fmla="*/ 338 w 361"/>
                  <a:gd name="T5" fmla="*/ 143 h 226"/>
                  <a:gd name="T6" fmla="*/ 356 w 361"/>
                  <a:gd name="T7" fmla="*/ 184 h 226"/>
                  <a:gd name="T8" fmla="*/ 318 w 361"/>
                  <a:gd name="T9" fmla="*/ 213 h 226"/>
                  <a:gd name="T10" fmla="*/ 222 w 361"/>
                  <a:gd name="T11" fmla="*/ 208 h 226"/>
                  <a:gd name="T12" fmla="*/ 37 w 361"/>
                  <a:gd name="T13" fmla="*/ 94 h 226"/>
                  <a:gd name="T14" fmla="*/ 0 w 361"/>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226">
                    <a:moveTo>
                      <a:pt x="0" y="0"/>
                    </a:moveTo>
                    <a:cubicBezTo>
                      <a:pt x="99" y="30"/>
                      <a:pt x="195" y="59"/>
                      <a:pt x="284" y="105"/>
                    </a:cubicBezTo>
                    <a:cubicBezTo>
                      <a:pt x="303" y="115"/>
                      <a:pt x="322" y="127"/>
                      <a:pt x="338" y="143"/>
                    </a:cubicBezTo>
                    <a:cubicBezTo>
                      <a:pt x="349" y="154"/>
                      <a:pt x="361" y="167"/>
                      <a:pt x="356" y="184"/>
                    </a:cubicBezTo>
                    <a:cubicBezTo>
                      <a:pt x="352" y="202"/>
                      <a:pt x="334" y="206"/>
                      <a:pt x="318" y="213"/>
                    </a:cubicBezTo>
                    <a:cubicBezTo>
                      <a:pt x="285" y="226"/>
                      <a:pt x="253" y="218"/>
                      <a:pt x="222" y="208"/>
                    </a:cubicBezTo>
                    <a:cubicBezTo>
                      <a:pt x="150" y="188"/>
                      <a:pt x="84" y="155"/>
                      <a:pt x="37" y="94"/>
                    </a:cubicBezTo>
                    <a:cubicBezTo>
                      <a:pt x="17" y="67"/>
                      <a:pt x="5" y="37"/>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6" name="Freeform 9"/>
              <p:cNvSpPr>
                <a:spLocks/>
              </p:cNvSpPr>
              <p:nvPr/>
            </p:nvSpPr>
            <p:spPr bwMode="auto">
              <a:xfrm>
                <a:off x="4735243" y="1497431"/>
                <a:ext cx="368300" cy="796926"/>
              </a:xfrm>
              <a:custGeom>
                <a:avLst/>
                <a:gdLst>
                  <a:gd name="T0" fmla="*/ 24 w 150"/>
                  <a:gd name="T1" fmla="*/ 0 h 324"/>
                  <a:gd name="T2" fmla="*/ 128 w 150"/>
                  <a:gd name="T3" fmla="*/ 2 h 324"/>
                  <a:gd name="T4" fmla="*/ 142 w 150"/>
                  <a:gd name="T5" fmla="*/ 63 h 324"/>
                  <a:gd name="T6" fmla="*/ 102 w 150"/>
                  <a:gd name="T7" fmla="*/ 295 h 324"/>
                  <a:gd name="T8" fmla="*/ 77 w 150"/>
                  <a:gd name="T9" fmla="*/ 323 h 324"/>
                  <a:gd name="T10" fmla="*/ 53 w 150"/>
                  <a:gd name="T11" fmla="*/ 296 h 324"/>
                  <a:gd name="T12" fmla="*/ 24 w 150"/>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50" h="324">
                    <a:moveTo>
                      <a:pt x="24" y="0"/>
                    </a:moveTo>
                    <a:cubicBezTo>
                      <a:pt x="69" y="44"/>
                      <a:pt x="86" y="44"/>
                      <a:pt x="128" y="2"/>
                    </a:cubicBezTo>
                    <a:cubicBezTo>
                      <a:pt x="139" y="22"/>
                      <a:pt x="141" y="43"/>
                      <a:pt x="142" y="63"/>
                    </a:cubicBezTo>
                    <a:cubicBezTo>
                      <a:pt x="150" y="144"/>
                      <a:pt x="140" y="222"/>
                      <a:pt x="102" y="295"/>
                    </a:cubicBezTo>
                    <a:cubicBezTo>
                      <a:pt x="96" y="307"/>
                      <a:pt x="90" y="324"/>
                      <a:pt x="77" y="323"/>
                    </a:cubicBezTo>
                    <a:cubicBezTo>
                      <a:pt x="65" y="323"/>
                      <a:pt x="59" y="307"/>
                      <a:pt x="53" y="296"/>
                    </a:cubicBezTo>
                    <a:cubicBezTo>
                      <a:pt x="7" y="202"/>
                      <a:pt x="0" y="104"/>
                      <a:pt x="24"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7" name="Freeform 10"/>
              <p:cNvSpPr>
                <a:spLocks/>
              </p:cNvSpPr>
              <p:nvPr/>
            </p:nvSpPr>
            <p:spPr bwMode="auto">
              <a:xfrm>
                <a:off x="4792393" y="1032293"/>
                <a:ext cx="266700" cy="490538"/>
              </a:xfrm>
              <a:custGeom>
                <a:avLst/>
                <a:gdLst>
                  <a:gd name="T0" fmla="*/ 0 w 109"/>
                  <a:gd name="T1" fmla="*/ 29 h 200"/>
                  <a:gd name="T2" fmla="*/ 54 w 109"/>
                  <a:gd name="T3" fmla="*/ 0 h 200"/>
                  <a:gd name="T4" fmla="*/ 109 w 109"/>
                  <a:gd name="T5" fmla="*/ 29 h 200"/>
                  <a:gd name="T6" fmla="*/ 109 w 109"/>
                  <a:gd name="T7" fmla="*/ 29 h 200"/>
                  <a:gd name="T8" fmla="*/ 80 w 109"/>
                  <a:gd name="T9" fmla="*/ 56 h 200"/>
                  <a:gd name="T10" fmla="*/ 98 w 109"/>
                  <a:gd name="T11" fmla="*/ 117 h 200"/>
                  <a:gd name="T12" fmla="*/ 94 w 109"/>
                  <a:gd name="T13" fmla="*/ 165 h 200"/>
                  <a:gd name="T14" fmla="*/ 54 w 109"/>
                  <a:gd name="T15" fmla="*/ 200 h 200"/>
                  <a:gd name="T16" fmla="*/ 15 w 109"/>
                  <a:gd name="T17" fmla="*/ 165 h 200"/>
                  <a:gd name="T18" fmla="*/ 12 w 109"/>
                  <a:gd name="T19" fmla="*/ 117 h 200"/>
                  <a:gd name="T20" fmla="*/ 32 w 109"/>
                  <a:gd name="T21" fmla="*/ 41 h 200"/>
                  <a:gd name="T22" fmla="*/ 14 w 109"/>
                  <a:gd name="T23" fmla="*/ 26 h 200"/>
                  <a:gd name="T24" fmla="*/ 1 w 109"/>
                  <a:gd name="T25" fmla="*/ 29 h 200"/>
                  <a:gd name="T26" fmla="*/ 0 w 109"/>
                  <a:gd name="T27"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200">
                    <a:moveTo>
                      <a:pt x="0" y="29"/>
                    </a:moveTo>
                    <a:cubicBezTo>
                      <a:pt x="10" y="4"/>
                      <a:pt x="31" y="0"/>
                      <a:pt x="54" y="0"/>
                    </a:cubicBezTo>
                    <a:cubicBezTo>
                      <a:pt x="77" y="0"/>
                      <a:pt x="99" y="3"/>
                      <a:pt x="109" y="29"/>
                    </a:cubicBezTo>
                    <a:cubicBezTo>
                      <a:pt x="109" y="29"/>
                      <a:pt x="109" y="29"/>
                      <a:pt x="109" y="29"/>
                    </a:cubicBezTo>
                    <a:cubicBezTo>
                      <a:pt x="76" y="24"/>
                      <a:pt x="76" y="24"/>
                      <a:pt x="80" y="56"/>
                    </a:cubicBezTo>
                    <a:cubicBezTo>
                      <a:pt x="83" y="78"/>
                      <a:pt x="87" y="99"/>
                      <a:pt x="98" y="117"/>
                    </a:cubicBezTo>
                    <a:cubicBezTo>
                      <a:pt x="108" y="135"/>
                      <a:pt x="105" y="150"/>
                      <a:pt x="94" y="165"/>
                    </a:cubicBezTo>
                    <a:cubicBezTo>
                      <a:pt x="84" y="180"/>
                      <a:pt x="76" y="200"/>
                      <a:pt x="54" y="200"/>
                    </a:cubicBezTo>
                    <a:cubicBezTo>
                      <a:pt x="33" y="200"/>
                      <a:pt x="25" y="180"/>
                      <a:pt x="15" y="165"/>
                    </a:cubicBezTo>
                    <a:cubicBezTo>
                      <a:pt x="4" y="150"/>
                      <a:pt x="2" y="135"/>
                      <a:pt x="12" y="117"/>
                    </a:cubicBezTo>
                    <a:cubicBezTo>
                      <a:pt x="25" y="94"/>
                      <a:pt x="28" y="67"/>
                      <a:pt x="32" y="41"/>
                    </a:cubicBezTo>
                    <a:cubicBezTo>
                      <a:pt x="35" y="24"/>
                      <a:pt x="29" y="21"/>
                      <a:pt x="14" y="26"/>
                    </a:cubicBezTo>
                    <a:cubicBezTo>
                      <a:pt x="10" y="28"/>
                      <a:pt x="5" y="28"/>
                      <a:pt x="1" y="29"/>
                    </a:cubicBezTo>
                    <a:lnTo>
                      <a:pt x="0" y="29"/>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8" name="Freeform 11"/>
              <p:cNvSpPr>
                <a:spLocks/>
              </p:cNvSpPr>
              <p:nvPr/>
            </p:nvSpPr>
            <p:spPr bwMode="auto">
              <a:xfrm>
                <a:off x="4806680" y="697330"/>
                <a:ext cx="238125" cy="285750"/>
              </a:xfrm>
              <a:custGeom>
                <a:avLst/>
                <a:gdLst>
                  <a:gd name="T0" fmla="*/ 50 w 97"/>
                  <a:gd name="T1" fmla="*/ 0 h 116"/>
                  <a:gd name="T2" fmla="*/ 58 w 97"/>
                  <a:gd name="T3" fmla="*/ 35 h 116"/>
                  <a:gd name="T4" fmla="*/ 86 w 97"/>
                  <a:gd name="T5" fmla="*/ 79 h 116"/>
                  <a:gd name="T6" fmla="*/ 86 w 97"/>
                  <a:gd name="T7" fmla="*/ 101 h 116"/>
                  <a:gd name="T8" fmla="*/ 11 w 97"/>
                  <a:gd name="T9" fmla="*/ 101 h 116"/>
                  <a:gd name="T10" fmla="*/ 10 w 97"/>
                  <a:gd name="T11" fmla="*/ 80 h 116"/>
                  <a:gd name="T12" fmla="*/ 42 w 97"/>
                  <a:gd name="T13" fmla="*/ 21 h 116"/>
                  <a:gd name="T14" fmla="*/ 47 w 97"/>
                  <a:gd name="T15" fmla="*/ 0 h 116"/>
                  <a:gd name="T16" fmla="*/ 50 w 9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6">
                    <a:moveTo>
                      <a:pt x="50" y="0"/>
                    </a:moveTo>
                    <a:cubicBezTo>
                      <a:pt x="53" y="12"/>
                      <a:pt x="56" y="23"/>
                      <a:pt x="58" y="35"/>
                    </a:cubicBezTo>
                    <a:cubicBezTo>
                      <a:pt x="62" y="54"/>
                      <a:pt x="65" y="71"/>
                      <a:pt x="86" y="79"/>
                    </a:cubicBezTo>
                    <a:cubicBezTo>
                      <a:pt x="97" y="84"/>
                      <a:pt x="96" y="94"/>
                      <a:pt x="86" y="101"/>
                    </a:cubicBezTo>
                    <a:cubicBezTo>
                      <a:pt x="67" y="116"/>
                      <a:pt x="29" y="116"/>
                      <a:pt x="11" y="101"/>
                    </a:cubicBezTo>
                    <a:cubicBezTo>
                      <a:pt x="3" y="94"/>
                      <a:pt x="0" y="84"/>
                      <a:pt x="10" y="80"/>
                    </a:cubicBezTo>
                    <a:cubicBezTo>
                      <a:pt x="39" y="69"/>
                      <a:pt x="35" y="43"/>
                      <a:pt x="42" y="21"/>
                    </a:cubicBezTo>
                    <a:cubicBezTo>
                      <a:pt x="45" y="14"/>
                      <a:pt x="46" y="7"/>
                      <a:pt x="47" y="0"/>
                    </a:cubicBezTo>
                    <a:cubicBezTo>
                      <a:pt x="48" y="0"/>
                      <a:pt x="49" y="0"/>
                      <a:pt x="5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9" name="Freeform 12"/>
              <p:cNvSpPr>
                <a:spLocks/>
              </p:cNvSpPr>
              <p:nvPr/>
            </p:nvSpPr>
            <p:spPr bwMode="auto">
              <a:xfrm>
                <a:off x="4738418" y="1446631"/>
                <a:ext cx="19050" cy="22225"/>
              </a:xfrm>
              <a:custGeom>
                <a:avLst/>
                <a:gdLst>
                  <a:gd name="T0" fmla="*/ 0 w 8"/>
                  <a:gd name="T1" fmla="*/ 5 h 9"/>
                  <a:gd name="T2" fmla="*/ 5 w 8"/>
                  <a:gd name="T3" fmla="*/ 1 h 9"/>
                  <a:gd name="T4" fmla="*/ 4 w 8"/>
                  <a:gd name="T5" fmla="*/ 9 h 9"/>
                  <a:gd name="T6" fmla="*/ 0 w 8"/>
                  <a:gd name="T7" fmla="*/ 5 h 9"/>
                </a:gdLst>
                <a:ahLst/>
                <a:cxnLst>
                  <a:cxn ang="0">
                    <a:pos x="T0" y="T1"/>
                  </a:cxn>
                  <a:cxn ang="0">
                    <a:pos x="T2" y="T3"/>
                  </a:cxn>
                  <a:cxn ang="0">
                    <a:pos x="T4" y="T5"/>
                  </a:cxn>
                  <a:cxn ang="0">
                    <a:pos x="T6" y="T7"/>
                  </a:cxn>
                </a:cxnLst>
                <a:rect l="0" t="0" r="r" b="b"/>
                <a:pathLst>
                  <a:path w="8" h="9">
                    <a:moveTo>
                      <a:pt x="0" y="5"/>
                    </a:moveTo>
                    <a:cubicBezTo>
                      <a:pt x="1" y="2"/>
                      <a:pt x="3" y="0"/>
                      <a:pt x="5" y="1"/>
                    </a:cubicBezTo>
                    <a:cubicBezTo>
                      <a:pt x="8" y="3"/>
                      <a:pt x="6" y="7"/>
                      <a:pt x="4" y="9"/>
                    </a:cubicBezTo>
                    <a:cubicBezTo>
                      <a:pt x="3" y="8"/>
                      <a:pt x="2" y="6"/>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0" name="Freeform 13"/>
              <p:cNvSpPr>
                <a:spLocks/>
              </p:cNvSpPr>
              <p:nvPr/>
            </p:nvSpPr>
            <p:spPr bwMode="auto">
              <a:xfrm>
                <a:off x="4789218" y="1102143"/>
                <a:ext cx="6350" cy="3175"/>
              </a:xfrm>
              <a:custGeom>
                <a:avLst/>
                <a:gdLst>
                  <a:gd name="T0" fmla="*/ 2 w 2"/>
                  <a:gd name="T1" fmla="*/ 0 h 1"/>
                  <a:gd name="T2" fmla="*/ 0 w 2"/>
                  <a:gd name="T3" fmla="*/ 1 h 1"/>
                  <a:gd name="T4" fmla="*/ 1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1"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1" name="Freeform 14"/>
              <p:cNvSpPr>
                <a:spLocks/>
              </p:cNvSpPr>
              <p:nvPr/>
            </p:nvSpPr>
            <p:spPr bwMode="auto">
              <a:xfrm>
                <a:off x="5059093" y="1102143"/>
                <a:ext cx="6350" cy="3175"/>
              </a:xfrm>
              <a:custGeom>
                <a:avLst/>
                <a:gdLst>
                  <a:gd name="T0" fmla="*/ 0 w 2"/>
                  <a:gd name="T1" fmla="*/ 0 h 1"/>
                  <a:gd name="T2" fmla="*/ 2 w 2"/>
                  <a:gd name="T3" fmla="*/ 1 h 1"/>
                  <a:gd name="T4" fmla="*/ 0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1"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Tree>
    <p:extLst>
      <p:ext uri="{BB962C8B-B14F-4D97-AF65-F5344CB8AC3E}">
        <p14:creationId xmlns:p14="http://schemas.microsoft.com/office/powerpoint/2010/main" val="413475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Protecting against zoonoses</a:t>
            </a:r>
            <a:endParaRPr lang="en-US" sz="3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970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Don’t Get Sick: Stop Zoonoses!</a:t>
            </a:r>
            <a:endParaRPr lang="en-US" sz="3200" dirty="0"/>
          </a:p>
        </p:txBody>
      </p:sp>
      <p:sp>
        <p:nvSpPr>
          <p:cNvPr id="18" name="TextBox 17"/>
          <p:cNvSpPr txBox="1"/>
          <p:nvPr/>
        </p:nvSpPr>
        <p:spPr>
          <a:xfrm>
            <a:off x="3547785" y="5481935"/>
            <a:ext cx="1973450" cy="461665"/>
          </a:xfrm>
          <a:prstGeom prst="rect">
            <a:avLst/>
          </a:prstGeom>
          <a:noFill/>
        </p:spPr>
        <p:txBody>
          <a:bodyPr wrap="square" rtlCol="0">
            <a:spAutoFit/>
          </a:bodyPr>
          <a:lstStyle/>
          <a:p>
            <a:pPr algn="ctr" defTabSz="685800" fontAlgn="auto">
              <a:spcBef>
                <a:spcPts val="0"/>
              </a:spcBef>
              <a:spcAft>
                <a:spcPts val="0"/>
              </a:spcAft>
              <a:defRPr/>
            </a:pPr>
            <a:r>
              <a:rPr lang="en-US" sz="2400" b="1" dirty="0">
                <a:solidFill>
                  <a:srgbClr val="318CB1"/>
                </a:solidFill>
                <a:latin typeface="Century Gothic" panose="020B0502020202020204" pitchFamily="34" charset="0"/>
                <a:cs typeface="+mn-cs"/>
              </a:rPr>
              <a:t>Biosecurity</a:t>
            </a:r>
          </a:p>
        </p:txBody>
      </p:sp>
      <p:sp>
        <p:nvSpPr>
          <p:cNvPr id="21" name="Rectangle 20"/>
          <p:cNvSpPr/>
          <p:nvPr/>
        </p:nvSpPr>
        <p:spPr>
          <a:xfrm>
            <a:off x="6264504" y="5210979"/>
            <a:ext cx="2276382" cy="830997"/>
          </a:xfrm>
          <a:prstGeom prst="rect">
            <a:avLst/>
          </a:prstGeom>
        </p:spPr>
        <p:txBody>
          <a:bodyPr wrap="square">
            <a:spAutoFit/>
          </a:bodyPr>
          <a:lstStyle/>
          <a:p>
            <a:pPr algn="ctr" defTabSz="1533525" fontAlgn="auto">
              <a:spcAft>
                <a:spcPts val="0"/>
              </a:spcAft>
              <a:defRPr/>
            </a:pPr>
            <a:r>
              <a:rPr lang="en-US" sz="2400" b="1" dirty="0">
                <a:solidFill>
                  <a:srgbClr val="318CB1"/>
                </a:solidFill>
                <a:latin typeface="Century Gothic" panose="020B0502020202020204" pitchFamily="34" charset="0"/>
                <a:cs typeface="+mn-cs"/>
              </a:rPr>
              <a:t>Animal</a:t>
            </a:r>
          </a:p>
          <a:p>
            <a:pPr algn="ctr" defTabSz="1533525" fontAlgn="auto">
              <a:spcAft>
                <a:spcPts val="0"/>
              </a:spcAft>
              <a:defRPr/>
            </a:pPr>
            <a:r>
              <a:rPr lang="en-US" sz="2400" b="1" dirty="0">
                <a:solidFill>
                  <a:srgbClr val="318CB1"/>
                </a:solidFill>
                <a:latin typeface="Century Gothic" panose="020B0502020202020204" pitchFamily="34" charset="0"/>
                <a:cs typeface="+mn-cs"/>
              </a:rPr>
              <a:t>Health</a:t>
            </a:r>
          </a:p>
        </p:txBody>
      </p:sp>
      <p:sp>
        <p:nvSpPr>
          <p:cNvPr id="22" name="TextBox 21"/>
          <p:cNvSpPr txBox="1"/>
          <p:nvPr/>
        </p:nvSpPr>
        <p:spPr>
          <a:xfrm>
            <a:off x="701665" y="5265003"/>
            <a:ext cx="1847120" cy="830997"/>
          </a:xfrm>
          <a:prstGeom prst="rect">
            <a:avLst/>
          </a:prstGeom>
          <a:noFill/>
        </p:spPr>
        <p:txBody>
          <a:bodyPr wrap="square" rtlCol="0">
            <a:spAutoFit/>
          </a:bodyPr>
          <a:lstStyle/>
          <a:p>
            <a:pPr algn="ctr" defTabSz="685800" fontAlgn="auto">
              <a:spcBef>
                <a:spcPts val="0"/>
              </a:spcBef>
              <a:spcAft>
                <a:spcPts val="0"/>
              </a:spcAft>
              <a:defRPr/>
            </a:pPr>
            <a:r>
              <a:rPr lang="en-US" sz="2400" b="1" dirty="0">
                <a:solidFill>
                  <a:srgbClr val="318CB1"/>
                </a:solidFill>
                <a:latin typeface="Century Gothic" panose="020B0502020202020204" pitchFamily="34" charset="0"/>
                <a:cs typeface="+mn-cs"/>
              </a:rPr>
              <a:t>Personal</a:t>
            </a:r>
            <a:r>
              <a:rPr lang="en-US" sz="2400" b="1" dirty="0">
                <a:solidFill>
                  <a:srgbClr val="E46C0A">
                    <a:lumMod val="75000"/>
                  </a:srgbClr>
                </a:solidFill>
                <a:latin typeface="Century Gothic" panose="020B0502020202020204" pitchFamily="34" charset="0"/>
                <a:cs typeface="+mn-cs"/>
              </a:rPr>
              <a:t> </a:t>
            </a:r>
            <a:r>
              <a:rPr lang="en-US" sz="2400" b="1" dirty="0">
                <a:solidFill>
                  <a:srgbClr val="318CB1"/>
                </a:solidFill>
                <a:latin typeface="Century Gothic" panose="020B0502020202020204" pitchFamily="34" charset="0"/>
                <a:cs typeface="+mn-cs"/>
              </a:rPr>
              <a:t>Protection</a:t>
            </a:r>
          </a:p>
        </p:txBody>
      </p:sp>
      <p:cxnSp>
        <p:nvCxnSpPr>
          <p:cNvPr id="15" name="Straight Connector 14"/>
          <p:cNvCxnSpPr/>
          <p:nvPr/>
        </p:nvCxnSpPr>
        <p:spPr>
          <a:xfrm>
            <a:off x="3055947" y="1617712"/>
            <a:ext cx="0" cy="484632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a:off x="6041499" y="1600200"/>
            <a:ext cx="0" cy="484632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51" name="TextBox 50"/>
          <p:cNvSpPr txBox="1"/>
          <p:nvPr/>
        </p:nvSpPr>
        <p:spPr>
          <a:xfrm>
            <a:off x="325726" y="1729928"/>
            <a:ext cx="2452218" cy="707886"/>
          </a:xfrm>
          <a:prstGeom prst="rect">
            <a:avLst/>
          </a:prstGeom>
          <a:noFill/>
        </p:spPr>
        <p:txBody>
          <a:bodyPr wrap="square" rtlCol="0">
            <a:spAutoFit/>
          </a:bodyPr>
          <a:lstStyle/>
          <a:p>
            <a:pPr algn="ctr"/>
            <a:r>
              <a:rPr lang="en-US" sz="2000" b="1" dirty="0" smtClean="0">
                <a:solidFill>
                  <a:schemeClr val="tx2"/>
                </a:solidFill>
                <a:latin typeface="Century Gothic" panose="020B0502020202020204" pitchFamily="34" charset="0"/>
              </a:rPr>
              <a:t>How germs enter your body </a:t>
            </a:r>
            <a:endParaRPr lang="en-US" sz="2000" b="1" dirty="0">
              <a:solidFill>
                <a:schemeClr val="tx2"/>
              </a:solidFill>
              <a:latin typeface="Century Gothic" panose="020B0502020202020204" pitchFamily="34" charset="0"/>
            </a:endParaRPr>
          </a:p>
        </p:txBody>
      </p:sp>
      <p:sp>
        <p:nvSpPr>
          <p:cNvPr id="52" name="TextBox 51"/>
          <p:cNvSpPr txBox="1"/>
          <p:nvPr/>
        </p:nvSpPr>
        <p:spPr>
          <a:xfrm>
            <a:off x="3291014" y="1729927"/>
            <a:ext cx="2452218" cy="707886"/>
          </a:xfrm>
          <a:prstGeom prst="rect">
            <a:avLst/>
          </a:prstGeom>
          <a:noFill/>
        </p:spPr>
        <p:txBody>
          <a:bodyPr wrap="square" rtlCol="0">
            <a:spAutoFit/>
          </a:bodyPr>
          <a:lstStyle/>
          <a:p>
            <a:pPr algn="ctr"/>
            <a:r>
              <a:rPr lang="en-US" sz="2000" b="1" dirty="0" smtClean="0">
                <a:solidFill>
                  <a:schemeClr val="tx2"/>
                </a:solidFill>
                <a:latin typeface="Century Gothic" panose="020B0502020202020204" pitchFamily="34" charset="0"/>
              </a:rPr>
              <a:t>How </a:t>
            </a:r>
            <a:r>
              <a:rPr lang="en-US" sz="2000" b="1" dirty="0" smtClean="0">
                <a:solidFill>
                  <a:schemeClr val="tx2"/>
                </a:solidFill>
                <a:latin typeface="Century Gothic" panose="020B0502020202020204" pitchFamily="34" charset="0"/>
              </a:rPr>
              <a:t>germs</a:t>
            </a:r>
            <a:br>
              <a:rPr lang="en-US" sz="2000" b="1" dirty="0" smtClean="0">
                <a:solidFill>
                  <a:schemeClr val="tx2"/>
                </a:solidFill>
                <a:latin typeface="Century Gothic" panose="020B0502020202020204" pitchFamily="34" charset="0"/>
              </a:rPr>
            </a:br>
            <a:r>
              <a:rPr lang="en-US" sz="2000" b="1" dirty="0" smtClean="0">
                <a:solidFill>
                  <a:schemeClr val="tx2"/>
                </a:solidFill>
                <a:latin typeface="Century Gothic" panose="020B0502020202020204" pitchFamily="34" charset="0"/>
              </a:rPr>
              <a:t>spread</a:t>
            </a:r>
            <a:endParaRPr lang="en-US" sz="2000" b="1" dirty="0">
              <a:solidFill>
                <a:schemeClr val="tx2"/>
              </a:solidFill>
              <a:latin typeface="Century Gothic" panose="020B0502020202020204" pitchFamily="34" charset="0"/>
            </a:endParaRPr>
          </a:p>
        </p:txBody>
      </p:sp>
      <p:sp>
        <p:nvSpPr>
          <p:cNvPr id="53" name="TextBox 52"/>
          <p:cNvSpPr txBox="1"/>
          <p:nvPr/>
        </p:nvSpPr>
        <p:spPr>
          <a:xfrm>
            <a:off x="6167563" y="1738389"/>
            <a:ext cx="2452218" cy="707886"/>
          </a:xfrm>
          <a:prstGeom prst="rect">
            <a:avLst/>
          </a:prstGeom>
          <a:noFill/>
        </p:spPr>
        <p:txBody>
          <a:bodyPr wrap="square" rtlCol="0">
            <a:spAutoFit/>
          </a:bodyPr>
          <a:lstStyle/>
          <a:p>
            <a:pPr algn="ctr"/>
            <a:r>
              <a:rPr lang="en-US" sz="2000" b="1" dirty="0" smtClean="0">
                <a:solidFill>
                  <a:schemeClr val="tx2"/>
                </a:solidFill>
                <a:latin typeface="Century Gothic" panose="020B0502020202020204" pitchFamily="34" charset="0"/>
              </a:rPr>
              <a:t>Where </a:t>
            </a:r>
            <a:r>
              <a:rPr lang="en-US" sz="2000" b="1" dirty="0" smtClean="0">
                <a:solidFill>
                  <a:schemeClr val="tx2"/>
                </a:solidFill>
                <a:latin typeface="Century Gothic" panose="020B0502020202020204" pitchFamily="34" charset="0"/>
              </a:rPr>
              <a:t>germs</a:t>
            </a:r>
            <a:br>
              <a:rPr lang="en-US" sz="2000" b="1" dirty="0" smtClean="0">
                <a:solidFill>
                  <a:schemeClr val="tx2"/>
                </a:solidFill>
                <a:latin typeface="Century Gothic" panose="020B0502020202020204" pitchFamily="34" charset="0"/>
              </a:rPr>
            </a:br>
            <a:r>
              <a:rPr lang="en-US" sz="2000" b="1" dirty="0" smtClean="0">
                <a:solidFill>
                  <a:schemeClr val="tx2"/>
                </a:solidFill>
                <a:latin typeface="Century Gothic" panose="020B0502020202020204" pitchFamily="34" charset="0"/>
              </a:rPr>
              <a:t>come </a:t>
            </a:r>
            <a:r>
              <a:rPr lang="en-US" sz="2000" b="1" dirty="0" smtClean="0">
                <a:solidFill>
                  <a:schemeClr val="tx2"/>
                </a:solidFill>
                <a:latin typeface="Century Gothic" panose="020B0502020202020204" pitchFamily="34" charset="0"/>
              </a:rPr>
              <a:t>from </a:t>
            </a:r>
            <a:endParaRPr lang="en-US" sz="2000" b="1" dirty="0">
              <a:solidFill>
                <a:schemeClr val="tx2"/>
              </a:solidFill>
              <a:latin typeface="Century Gothic" panose="020B0502020202020204" pitchFamily="34" charset="0"/>
            </a:endParaRPr>
          </a:p>
        </p:txBody>
      </p:sp>
      <p:grpSp>
        <p:nvGrpSpPr>
          <p:cNvPr id="54" name="Group 53"/>
          <p:cNvGrpSpPr/>
          <p:nvPr/>
        </p:nvGrpSpPr>
        <p:grpSpPr>
          <a:xfrm>
            <a:off x="3211413" y="2557910"/>
            <a:ext cx="2674620" cy="2472236"/>
            <a:chOff x="3214218" y="2114259"/>
            <a:chExt cx="2674620" cy="2472236"/>
          </a:xfrm>
        </p:grpSpPr>
        <p:sp>
          <p:nvSpPr>
            <p:cNvPr id="55" name="Rounded Rectangle 54"/>
            <p:cNvSpPr/>
            <p:nvPr/>
          </p:nvSpPr>
          <p:spPr>
            <a:xfrm>
              <a:off x="3214218"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56" name="Group 55"/>
            <p:cNvGrpSpPr/>
            <p:nvPr/>
          </p:nvGrpSpPr>
          <p:grpSpPr>
            <a:xfrm>
              <a:off x="3841693" y="3101340"/>
              <a:ext cx="1471452" cy="968849"/>
              <a:chOff x="646175" y="2803326"/>
              <a:chExt cx="1621537" cy="1067670"/>
            </a:xfrm>
            <a:solidFill>
              <a:schemeClr val="accent4">
                <a:lumMod val="40000"/>
                <a:lumOff val="60000"/>
              </a:schemeClr>
            </a:solidFill>
            <a:effectLst>
              <a:outerShdw blurRad="50800" dist="38100" dir="2700000" algn="tl" rotWithShape="0">
                <a:prstClr val="black">
                  <a:alpha val="40000"/>
                </a:prstClr>
              </a:outerShdw>
            </a:effectLst>
          </p:grpSpPr>
          <p:sp>
            <p:nvSpPr>
              <p:cNvPr id="57" name="Right Arrow 56"/>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sp>
            <p:nvSpPr>
              <p:cNvPr id="58" name="Right Arrow 57"/>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grpSp>
      </p:grpSp>
      <p:grpSp>
        <p:nvGrpSpPr>
          <p:cNvPr id="59" name="Group 58"/>
          <p:cNvGrpSpPr/>
          <p:nvPr/>
        </p:nvGrpSpPr>
        <p:grpSpPr>
          <a:xfrm>
            <a:off x="225861" y="2557910"/>
            <a:ext cx="2674620" cy="2472236"/>
            <a:chOff x="6100926" y="2114259"/>
            <a:chExt cx="2674620" cy="2472236"/>
          </a:xfrm>
        </p:grpSpPr>
        <p:sp>
          <p:nvSpPr>
            <p:cNvPr id="60" name="Rounded Rectangle 59"/>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61" name="Group 60"/>
            <p:cNvGrpSpPr/>
            <p:nvPr/>
          </p:nvGrpSpPr>
          <p:grpSpPr>
            <a:xfrm>
              <a:off x="6671577" y="2743200"/>
              <a:ext cx="1533318" cy="1629824"/>
              <a:chOff x="555481" y="525751"/>
              <a:chExt cx="2703100" cy="2873231"/>
            </a:xfrm>
          </p:grpSpPr>
          <p:sp>
            <p:nvSpPr>
              <p:cNvPr id="63" name="Freeform 62"/>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4" name="Group 63"/>
              <p:cNvGrpSpPr/>
              <p:nvPr/>
            </p:nvGrpSpPr>
            <p:grpSpPr>
              <a:xfrm>
                <a:off x="555481" y="525751"/>
                <a:ext cx="2703100" cy="2873231"/>
                <a:chOff x="555481" y="525751"/>
                <a:chExt cx="2703100" cy="2873231"/>
              </a:xfrm>
            </p:grpSpPr>
            <p:sp>
              <p:nvSpPr>
                <p:cNvPr id="65" name="Freeform 64"/>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6" name="Group 65"/>
                <p:cNvGrpSpPr/>
                <p:nvPr/>
              </p:nvGrpSpPr>
              <p:grpSpPr>
                <a:xfrm>
                  <a:off x="555481" y="525751"/>
                  <a:ext cx="2703100" cy="2873231"/>
                  <a:chOff x="2430463" y="1144588"/>
                  <a:chExt cx="4287838" cy="4557712"/>
                </a:xfrm>
              </p:grpSpPr>
              <p:sp>
                <p:nvSpPr>
                  <p:cNvPr id="67"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8"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9"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0"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1"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2"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3"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4"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5"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6"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7"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8"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9"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80"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81"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62" name="Right Arrow 61"/>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nvGrpSpPr>
          <p:cNvPr id="42" name="Group 41"/>
          <p:cNvGrpSpPr/>
          <p:nvPr/>
        </p:nvGrpSpPr>
        <p:grpSpPr>
          <a:xfrm>
            <a:off x="6196964" y="2557910"/>
            <a:ext cx="2674620" cy="2472236"/>
            <a:chOff x="322430" y="2114259"/>
            <a:chExt cx="2674620" cy="2472236"/>
          </a:xfrm>
        </p:grpSpPr>
        <p:sp>
          <p:nvSpPr>
            <p:cNvPr id="43" name="Rounded Rectangle 42"/>
            <p:cNvSpPr/>
            <p:nvPr/>
          </p:nvSpPr>
          <p:spPr>
            <a:xfrm>
              <a:off x="322430"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8C0004"/>
                  </a:solidFill>
                  <a:effectLst/>
                  <a:uLnTx/>
                  <a:uFillTx/>
                  <a:latin typeface="Franklin Gothic Medium"/>
                  <a:ea typeface="+mn-ea"/>
                  <a:cs typeface="+mn-cs"/>
                </a:rPr>
                <a:t>Source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C00000"/>
                  </a:solidFill>
                  <a:effectLst/>
                  <a:uLnTx/>
                  <a:uFillTx/>
                  <a:latin typeface="Franklin Gothic Medium"/>
                  <a:ea typeface="+mn-ea"/>
                  <a:cs typeface="+mn-cs"/>
                </a:rPr>
                <a:t/>
              </a:r>
              <a:br>
                <a:rPr kumimoji="0" lang="en-US" sz="2700" b="0" i="0" u="none" strike="noStrike" kern="1200" cap="none" spc="0" normalizeH="0" baseline="0" noProof="0" dirty="0">
                  <a:ln>
                    <a:noFill/>
                  </a:ln>
                  <a:solidFill>
                    <a:srgbClr val="C00000"/>
                  </a:solidFill>
                  <a:effectLst/>
                  <a:uLnTx/>
                  <a:uFillTx/>
                  <a:latin typeface="Franklin Gothic Medium"/>
                  <a:ea typeface="+mn-ea"/>
                  <a:cs typeface="+mn-cs"/>
                </a:rPr>
              </a:br>
              <a:endParaRPr kumimoji="0" lang="en-US" sz="2700" b="0" i="0" u="none" strike="noStrike" kern="1200" cap="none" spc="0" normalizeH="0" baseline="0" noProof="0" dirty="0">
                <a:ln>
                  <a:noFill/>
                </a:ln>
                <a:solidFill>
                  <a:srgbClr val="C00000"/>
                </a:solidFill>
                <a:effectLst/>
                <a:uLnTx/>
                <a:uFillTx/>
                <a:latin typeface="Franklin Gothic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C00000"/>
                </a:solidFill>
                <a:effectLst/>
                <a:uLnTx/>
                <a:uFillTx/>
                <a:latin typeface="Franklin Gothic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Franklin Gothic Medium"/>
                <a:ea typeface="+mn-ea"/>
                <a:cs typeface="+mn-cs"/>
              </a:endParaRPr>
            </a:p>
          </p:txBody>
        </p:sp>
        <p:grpSp>
          <p:nvGrpSpPr>
            <p:cNvPr id="44" name="Group 43"/>
            <p:cNvGrpSpPr/>
            <p:nvPr/>
          </p:nvGrpSpPr>
          <p:grpSpPr>
            <a:xfrm>
              <a:off x="771847" y="2821863"/>
              <a:ext cx="1893351" cy="1442245"/>
              <a:chOff x="6794354" y="4622188"/>
              <a:chExt cx="1893351" cy="1442245"/>
            </a:xfrm>
            <a:effectLst>
              <a:outerShdw blurRad="50800" dist="38100" dir="2700000" algn="tl" rotWithShape="0">
                <a:prstClr val="black">
                  <a:alpha val="40000"/>
                </a:prstClr>
              </a:outerShdw>
            </a:effectLst>
          </p:grpSpPr>
          <p:sp>
            <p:nvSpPr>
              <p:cNvPr id="45" name="Freeform 5">
                <a:extLst>
                  <a:ext uri="{FF2B5EF4-FFF2-40B4-BE49-F238E27FC236}">
                    <a16:creationId xmlns:a16="http://schemas.microsoft.com/office/drawing/2014/main" id="{772FFCF7-7A90-4AD6-B1B4-B779713542D1}"/>
                  </a:ext>
                </a:extLst>
              </p:cNvPr>
              <p:cNvSpPr>
                <a:spLocks noEditPoints="1"/>
              </p:cNvSpPr>
              <p:nvPr/>
            </p:nvSpPr>
            <p:spPr bwMode="auto">
              <a:xfrm>
                <a:off x="6794354" y="4622188"/>
                <a:ext cx="1427912" cy="1266825"/>
              </a:xfrm>
              <a:custGeom>
                <a:avLst/>
                <a:gdLst>
                  <a:gd name="T0" fmla="*/ 125 w 605"/>
                  <a:gd name="T1" fmla="*/ 120 h 536"/>
                  <a:gd name="T2" fmla="*/ 67 w 605"/>
                  <a:gd name="T3" fmla="*/ 149 h 536"/>
                  <a:gd name="T4" fmla="*/ 23 w 605"/>
                  <a:gd name="T5" fmla="*/ 215 h 536"/>
                  <a:gd name="T6" fmla="*/ 35 w 605"/>
                  <a:gd name="T7" fmla="*/ 324 h 536"/>
                  <a:gd name="T8" fmla="*/ 26 w 605"/>
                  <a:gd name="T9" fmla="*/ 432 h 536"/>
                  <a:gd name="T10" fmla="*/ 40 w 605"/>
                  <a:gd name="T11" fmla="*/ 479 h 536"/>
                  <a:gd name="T12" fmla="*/ 67 w 605"/>
                  <a:gd name="T13" fmla="*/ 504 h 536"/>
                  <a:gd name="T14" fmla="*/ 95 w 605"/>
                  <a:gd name="T15" fmla="*/ 532 h 536"/>
                  <a:gd name="T16" fmla="*/ 112 w 605"/>
                  <a:gd name="T17" fmla="*/ 521 h 536"/>
                  <a:gd name="T18" fmla="*/ 101 w 605"/>
                  <a:gd name="T19" fmla="*/ 470 h 536"/>
                  <a:gd name="T20" fmla="*/ 98 w 605"/>
                  <a:gd name="T21" fmla="*/ 408 h 536"/>
                  <a:gd name="T22" fmla="*/ 138 w 605"/>
                  <a:gd name="T23" fmla="*/ 352 h 536"/>
                  <a:gd name="T24" fmla="*/ 229 w 605"/>
                  <a:gd name="T25" fmla="*/ 348 h 536"/>
                  <a:gd name="T26" fmla="*/ 330 w 605"/>
                  <a:gd name="T27" fmla="*/ 339 h 536"/>
                  <a:gd name="T28" fmla="*/ 356 w 605"/>
                  <a:gd name="T29" fmla="*/ 414 h 536"/>
                  <a:gd name="T30" fmla="*/ 358 w 605"/>
                  <a:gd name="T31" fmla="*/ 464 h 536"/>
                  <a:gd name="T32" fmla="*/ 379 w 605"/>
                  <a:gd name="T33" fmla="*/ 497 h 536"/>
                  <a:gd name="T34" fmla="*/ 381 w 605"/>
                  <a:gd name="T35" fmla="*/ 449 h 536"/>
                  <a:gd name="T36" fmla="*/ 385 w 605"/>
                  <a:gd name="T37" fmla="*/ 380 h 536"/>
                  <a:gd name="T38" fmla="*/ 394 w 605"/>
                  <a:gd name="T39" fmla="*/ 385 h 536"/>
                  <a:gd name="T40" fmla="*/ 396 w 605"/>
                  <a:gd name="T41" fmla="*/ 484 h 536"/>
                  <a:gd name="T42" fmla="*/ 419 w 605"/>
                  <a:gd name="T43" fmla="*/ 507 h 536"/>
                  <a:gd name="T44" fmla="*/ 442 w 605"/>
                  <a:gd name="T45" fmla="*/ 509 h 536"/>
                  <a:gd name="T46" fmla="*/ 420 w 605"/>
                  <a:gd name="T47" fmla="*/ 431 h 536"/>
                  <a:gd name="T48" fmla="*/ 461 w 605"/>
                  <a:gd name="T49" fmla="*/ 321 h 536"/>
                  <a:gd name="T50" fmla="*/ 507 w 605"/>
                  <a:gd name="T51" fmla="*/ 260 h 536"/>
                  <a:gd name="T52" fmla="*/ 521 w 605"/>
                  <a:gd name="T53" fmla="*/ 184 h 536"/>
                  <a:gd name="T54" fmla="*/ 533 w 605"/>
                  <a:gd name="T55" fmla="*/ 117 h 536"/>
                  <a:gd name="T56" fmla="*/ 597 w 605"/>
                  <a:gd name="T57" fmla="*/ 94 h 536"/>
                  <a:gd name="T58" fmla="*/ 571 w 605"/>
                  <a:gd name="T59" fmla="*/ 46 h 536"/>
                  <a:gd name="T60" fmla="*/ 513 w 605"/>
                  <a:gd name="T61" fmla="*/ 9 h 536"/>
                  <a:gd name="T62" fmla="*/ 454 w 605"/>
                  <a:gd name="T63" fmla="*/ 15 h 536"/>
                  <a:gd name="T64" fmla="*/ 408 w 605"/>
                  <a:gd name="T65" fmla="*/ 38 h 536"/>
                  <a:gd name="T66" fmla="*/ 393 w 605"/>
                  <a:gd name="T67" fmla="*/ 96 h 536"/>
                  <a:gd name="T68" fmla="*/ 308 w 605"/>
                  <a:gd name="T69" fmla="*/ 109 h 536"/>
                  <a:gd name="T70" fmla="*/ 242 w 605"/>
                  <a:gd name="T71" fmla="*/ 105 h 536"/>
                  <a:gd name="T72" fmla="*/ 177 w 605"/>
                  <a:gd name="T73" fmla="*/ 112 h 536"/>
                  <a:gd name="T74" fmla="*/ 62 w 605"/>
                  <a:gd name="T75" fmla="*/ 454 h 536"/>
                  <a:gd name="T76" fmla="*/ 53 w 605"/>
                  <a:gd name="T77" fmla="*/ 442 h 536"/>
                  <a:gd name="T78" fmla="*/ 59 w 605"/>
                  <a:gd name="T79" fmla="*/ 41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5" h="536">
                    <a:moveTo>
                      <a:pt x="177" y="112"/>
                    </a:moveTo>
                    <a:cubicBezTo>
                      <a:pt x="177" y="112"/>
                      <a:pt x="149" y="113"/>
                      <a:pt x="125" y="120"/>
                    </a:cubicBezTo>
                    <a:cubicBezTo>
                      <a:pt x="116" y="123"/>
                      <a:pt x="102" y="125"/>
                      <a:pt x="91" y="130"/>
                    </a:cubicBezTo>
                    <a:cubicBezTo>
                      <a:pt x="79" y="137"/>
                      <a:pt x="70" y="147"/>
                      <a:pt x="67" y="149"/>
                    </a:cubicBezTo>
                    <a:cubicBezTo>
                      <a:pt x="67" y="149"/>
                      <a:pt x="33" y="163"/>
                      <a:pt x="10" y="191"/>
                    </a:cubicBezTo>
                    <a:cubicBezTo>
                      <a:pt x="10" y="191"/>
                      <a:pt x="0" y="215"/>
                      <a:pt x="23" y="215"/>
                    </a:cubicBezTo>
                    <a:cubicBezTo>
                      <a:pt x="23" y="215"/>
                      <a:pt x="16" y="266"/>
                      <a:pt x="32" y="282"/>
                    </a:cubicBezTo>
                    <a:cubicBezTo>
                      <a:pt x="32" y="282"/>
                      <a:pt x="36" y="299"/>
                      <a:pt x="35" y="324"/>
                    </a:cubicBezTo>
                    <a:cubicBezTo>
                      <a:pt x="35" y="324"/>
                      <a:pt x="15" y="344"/>
                      <a:pt x="22" y="391"/>
                    </a:cubicBezTo>
                    <a:cubicBezTo>
                      <a:pt x="22" y="391"/>
                      <a:pt x="22" y="411"/>
                      <a:pt x="26" y="432"/>
                    </a:cubicBezTo>
                    <a:cubicBezTo>
                      <a:pt x="26" y="432"/>
                      <a:pt x="21" y="443"/>
                      <a:pt x="23" y="457"/>
                    </a:cubicBezTo>
                    <a:cubicBezTo>
                      <a:pt x="23" y="457"/>
                      <a:pt x="31" y="465"/>
                      <a:pt x="40" y="479"/>
                    </a:cubicBezTo>
                    <a:cubicBezTo>
                      <a:pt x="40" y="479"/>
                      <a:pt x="43" y="489"/>
                      <a:pt x="61" y="486"/>
                    </a:cubicBezTo>
                    <a:cubicBezTo>
                      <a:pt x="61" y="486"/>
                      <a:pt x="58" y="494"/>
                      <a:pt x="67" y="504"/>
                    </a:cubicBezTo>
                    <a:cubicBezTo>
                      <a:pt x="67" y="504"/>
                      <a:pt x="72" y="513"/>
                      <a:pt x="78" y="523"/>
                    </a:cubicBezTo>
                    <a:cubicBezTo>
                      <a:pt x="78" y="523"/>
                      <a:pt x="93" y="536"/>
                      <a:pt x="95" y="532"/>
                    </a:cubicBezTo>
                    <a:cubicBezTo>
                      <a:pt x="95" y="532"/>
                      <a:pt x="101" y="536"/>
                      <a:pt x="114" y="536"/>
                    </a:cubicBezTo>
                    <a:cubicBezTo>
                      <a:pt x="114" y="536"/>
                      <a:pt x="116" y="529"/>
                      <a:pt x="112" y="521"/>
                    </a:cubicBezTo>
                    <a:cubicBezTo>
                      <a:pt x="112" y="521"/>
                      <a:pt x="113" y="509"/>
                      <a:pt x="104" y="498"/>
                    </a:cubicBezTo>
                    <a:cubicBezTo>
                      <a:pt x="104" y="498"/>
                      <a:pt x="98" y="487"/>
                      <a:pt x="101" y="470"/>
                    </a:cubicBezTo>
                    <a:cubicBezTo>
                      <a:pt x="101" y="470"/>
                      <a:pt x="97" y="450"/>
                      <a:pt x="97" y="438"/>
                    </a:cubicBezTo>
                    <a:cubicBezTo>
                      <a:pt x="97" y="438"/>
                      <a:pt x="90" y="417"/>
                      <a:pt x="98" y="408"/>
                    </a:cubicBezTo>
                    <a:cubicBezTo>
                      <a:pt x="98" y="408"/>
                      <a:pt x="108" y="406"/>
                      <a:pt x="116" y="395"/>
                    </a:cubicBezTo>
                    <a:cubicBezTo>
                      <a:pt x="116" y="395"/>
                      <a:pt x="139" y="367"/>
                      <a:pt x="138" y="352"/>
                    </a:cubicBezTo>
                    <a:cubicBezTo>
                      <a:pt x="138" y="352"/>
                      <a:pt x="140" y="342"/>
                      <a:pt x="152" y="332"/>
                    </a:cubicBezTo>
                    <a:cubicBezTo>
                      <a:pt x="152" y="332"/>
                      <a:pt x="202" y="345"/>
                      <a:pt x="229" y="348"/>
                    </a:cubicBezTo>
                    <a:cubicBezTo>
                      <a:pt x="229" y="348"/>
                      <a:pt x="259" y="358"/>
                      <a:pt x="281" y="352"/>
                    </a:cubicBezTo>
                    <a:cubicBezTo>
                      <a:pt x="281" y="352"/>
                      <a:pt x="303" y="351"/>
                      <a:pt x="330" y="339"/>
                    </a:cubicBezTo>
                    <a:cubicBezTo>
                      <a:pt x="330" y="339"/>
                      <a:pt x="344" y="342"/>
                      <a:pt x="352" y="355"/>
                    </a:cubicBezTo>
                    <a:cubicBezTo>
                      <a:pt x="352" y="355"/>
                      <a:pt x="357" y="386"/>
                      <a:pt x="356" y="414"/>
                    </a:cubicBezTo>
                    <a:cubicBezTo>
                      <a:pt x="356" y="414"/>
                      <a:pt x="358" y="439"/>
                      <a:pt x="349" y="450"/>
                    </a:cubicBezTo>
                    <a:cubicBezTo>
                      <a:pt x="349" y="450"/>
                      <a:pt x="349" y="459"/>
                      <a:pt x="358" y="464"/>
                    </a:cubicBezTo>
                    <a:cubicBezTo>
                      <a:pt x="358" y="464"/>
                      <a:pt x="363" y="471"/>
                      <a:pt x="365" y="484"/>
                    </a:cubicBezTo>
                    <a:cubicBezTo>
                      <a:pt x="365" y="484"/>
                      <a:pt x="358" y="497"/>
                      <a:pt x="379" y="497"/>
                    </a:cubicBezTo>
                    <a:cubicBezTo>
                      <a:pt x="379" y="497"/>
                      <a:pt x="392" y="495"/>
                      <a:pt x="389" y="484"/>
                    </a:cubicBezTo>
                    <a:cubicBezTo>
                      <a:pt x="389" y="484"/>
                      <a:pt x="381" y="468"/>
                      <a:pt x="381" y="449"/>
                    </a:cubicBezTo>
                    <a:cubicBezTo>
                      <a:pt x="381" y="449"/>
                      <a:pt x="381" y="438"/>
                      <a:pt x="381" y="422"/>
                    </a:cubicBezTo>
                    <a:cubicBezTo>
                      <a:pt x="381" y="422"/>
                      <a:pt x="388" y="393"/>
                      <a:pt x="385" y="380"/>
                    </a:cubicBezTo>
                    <a:cubicBezTo>
                      <a:pt x="383" y="368"/>
                      <a:pt x="385" y="380"/>
                      <a:pt x="385" y="380"/>
                    </a:cubicBezTo>
                    <a:cubicBezTo>
                      <a:pt x="385" y="380"/>
                      <a:pt x="385" y="380"/>
                      <a:pt x="394" y="385"/>
                    </a:cubicBezTo>
                    <a:cubicBezTo>
                      <a:pt x="394" y="385"/>
                      <a:pt x="397" y="433"/>
                      <a:pt x="397" y="464"/>
                    </a:cubicBezTo>
                    <a:cubicBezTo>
                      <a:pt x="397" y="464"/>
                      <a:pt x="394" y="471"/>
                      <a:pt x="396" y="484"/>
                    </a:cubicBezTo>
                    <a:cubicBezTo>
                      <a:pt x="396" y="484"/>
                      <a:pt x="398" y="493"/>
                      <a:pt x="407" y="494"/>
                    </a:cubicBezTo>
                    <a:cubicBezTo>
                      <a:pt x="407" y="494"/>
                      <a:pt x="407" y="507"/>
                      <a:pt x="419" y="507"/>
                    </a:cubicBezTo>
                    <a:cubicBezTo>
                      <a:pt x="419" y="507"/>
                      <a:pt x="421" y="515"/>
                      <a:pt x="432" y="516"/>
                    </a:cubicBezTo>
                    <a:cubicBezTo>
                      <a:pt x="432" y="516"/>
                      <a:pt x="446" y="516"/>
                      <a:pt x="442" y="509"/>
                    </a:cubicBezTo>
                    <a:cubicBezTo>
                      <a:pt x="442" y="509"/>
                      <a:pt x="442" y="491"/>
                      <a:pt x="432" y="474"/>
                    </a:cubicBezTo>
                    <a:cubicBezTo>
                      <a:pt x="432" y="474"/>
                      <a:pt x="421" y="453"/>
                      <a:pt x="420" y="431"/>
                    </a:cubicBezTo>
                    <a:cubicBezTo>
                      <a:pt x="420" y="431"/>
                      <a:pt x="423" y="407"/>
                      <a:pt x="428" y="372"/>
                    </a:cubicBezTo>
                    <a:cubicBezTo>
                      <a:pt x="428" y="372"/>
                      <a:pt x="454" y="368"/>
                      <a:pt x="461" y="321"/>
                    </a:cubicBezTo>
                    <a:cubicBezTo>
                      <a:pt x="461" y="321"/>
                      <a:pt x="474" y="321"/>
                      <a:pt x="487" y="304"/>
                    </a:cubicBezTo>
                    <a:cubicBezTo>
                      <a:pt x="487" y="304"/>
                      <a:pt x="503" y="289"/>
                      <a:pt x="507" y="260"/>
                    </a:cubicBezTo>
                    <a:cubicBezTo>
                      <a:pt x="507" y="260"/>
                      <a:pt x="516" y="244"/>
                      <a:pt x="506" y="205"/>
                    </a:cubicBezTo>
                    <a:cubicBezTo>
                      <a:pt x="506" y="205"/>
                      <a:pt x="523" y="206"/>
                      <a:pt x="521" y="184"/>
                    </a:cubicBezTo>
                    <a:cubicBezTo>
                      <a:pt x="521" y="184"/>
                      <a:pt x="535" y="162"/>
                      <a:pt x="535" y="144"/>
                    </a:cubicBezTo>
                    <a:cubicBezTo>
                      <a:pt x="535" y="144"/>
                      <a:pt x="541" y="130"/>
                      <a:pt x="533" y="117"/>
                    </a:cubicBezTo>
                    <a:cubicBezTo>
                      <a:pt x="533" y="117"/>
                      <a:pt x="563" y="104"/>
                      <a:pt x="577" y="102"/>
                    </a:cubicBezTo>
                    <a:cubicBezTo>
                      <a:pt x="577" y="102"/>
                      <a:pt x="595" y="104"/>
                      <a:pt x="597" y="94"/>
                    </a:cubicBezTo>
                    <a:cubicBezTo>
                      <a:pt x="597" y="94"/>
                      <a:pt x="605" y="78"/>
                      <a:pt x="602" y="64"/>
                    </a:cubicBezTo>
                    <a:cubicBezTo>
                      <a:pt x="602" y="64"/>
                      <a:pt x="591" y="56"/>
                      <a:pt x="571" y="46"/>
                    </a:cubicBezTo>
                    <a:cubicBezTo>
                      <a:pt x="571" y="46"/>
                      <a:pt x="562" y="33"/>
                      <a:pt x="535" y="22"/>
                    </a:cubicBezTo>
                    <a:cubicBezTo>
                      <a:pt x="535" y="22"/>
                      <a:pt x="523" y="14"/>
                      <a:pt x="513" y="9"/>
                    </a:cubicBezTo>
                    <a:cubicBezTo>
                      <a:pt x="513" y="9"/>
                      <a:pt x="489" y="1"/>
                      <a:pt x="479" y="9"/>
                    </a:cubicBezTo>
                    <a:cubicBezTo>
                      <a:pt x="479" y="9"/>
                      <a:pt x="459" y="0"/>
                      <a:pt x="454" y="15"/>
                    </a:cubicBezTo>
                    <a:cubicBezTo>
                      <a:pt x="454" y="15"/>
                      <a:pt x="441" y="2"/>
                      <a:pt x="427" y="11"/>
                    </a:cubicBezTo>
                    <a:cubicBezTo>
                      <a:pt x="427" y="11"/>
                      <a:pt x="407" y="16"/>
                      <a:pt x="408" y="38"/>
                    </a:cubicBezTo>
                    <a:cubicBezTo>
                      <a:pt x="408" y="38"/>
                      <a:pt x="393" y="50"/>
                      <a:pt x="399" y="73"/>
                    </a:cubicBezTo>
                    <a:cubicBezTo>
                      <a:pt x="399" y="73"/>
                      <a:pt x="403" y="89"/>
                      <a:pt x="393" y="96"/>
                    </a:cubicBezTo>
                    <a:cubicBezTo>
                      <a:pt x="393" y="96"/>
                      <a:pt x="370" y="98"/>
                      <a:pt x="352" y="100"/>
                    </a:cubicBezTo>
                    <a:cubicBezTo>
                      <a:pt x="352" y="100"/>
                      <a:pt x="329" y="101"/>
                      <a:pt x="308" y="109"/>
                    </a:cubicBezTo>
                    <a:cubicBezTo>
                      <a:pt x="308" y="109"/>
                      <a:pt x="291" y="94"/>
                      <a:pt x="271" y="103"/>
                    </a:cubicBezTo>
                    <a:cubicBezTo>
                      <a:pt x="271" y="103"/>
                      <a:pt x="256" y="102"/>
                      <a:pt x="242" y="105"/>
                    </a:cubicBezTo>
                    <a:cubicBezTo>
                      <a:pt x="242" y="105"/>
                      <a:pt x="224" y="104"/>
                      <a:pt x="212" y="109"/>
                    </a:cubicBezTo>
                    <a:cubicBezTo>
                      <a:pt x="212" y="109"/>
                      <a:pt x="195" y="112"/>
                      <a:pt x="177" y="112"/>
                    </a:cubicBezTo>
                    <a:close/>
                    <a:moveTo>
                      <a:pt x="59" y="411"/>
                    </a:moveTo>
                    <a:cubicBezTo>
                      <a:pt x="59" y="411"/>
                      <a:pt x="60" y="429"/>
                      <a:pt x="62" y="454"/>
                    </a:cubicBezTo>
                    <a:cubicBezTo>
                      <a:pt x="62" y="454"/>
                      <a:pt x="60" y="468"/>
                      <a:pt x="57" y="460"/>
                    </a:cubicBezTo>
                    <a:cubicBezTo>
                      <a:pt x="57" y="460"/>
                      <a:pt x="53" y="453"/>
                      <a:pt x="53" y="442"/>
                    </a:cubicBezTo>
                    <a:cubicBezTo>
                      <a:pt x="53" y="442"/>
                      <a:pt x="53" y="415"/>
                      <a:pt x="53" y="408"/>
                    </a:cubicBezTo>
                    <a:cubicBezTo>
                      <a:pt x="53" y="408"/>
                      <a:pt x="54" y="405"/>
                      <a:pt x="59" y="411"/>
                    </a:cubicBezTo>
                    <a:close/>
                  </a:path>
                </a:pathLst>
              </a:custGeom>
              <a:pattFill prst="dkDnDiag">
                <a:fgClr>
                  <a:schemeClr val="accent4">
                    <a:lumMod val="75000"/>
                  </a:schemeClr>
                </a:fgClr>
                <a:bgClr>
                  <a:schemeClr val="accent4"/>
                </a:bgClr>
              </a:patt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
              <p:cNvSpPr>
                <a:spLocks noChangeAspect="1" noEditPoints="1"/>
              </p:cNvSpPr>
              <p:nvPr/>
            </p:nvSpPr>
            <p:spPr bwMode="auto">
              <a:xfrm flipH="1">
                <a:off x="7061531" y="4797608"/>
                <a:ext cx="1626174" cy="1266825"/>
              </a:xfrm>
              <a:custGeom>
                <a:avLst/>
                <a:gdLst>
                  <a:gd name="T0" fmla="*/ 643 w 715"/>
                  <a:gd name="T1" fmla="*/ 104 h 557"/>
                  <a:gd name="T2" fmla="*/ 590 w 715"/>
                  <a:gd name="T3" fmla="*/ 139 h 557"/>
                  <a:gd name="T4" fmla="*/ 456 w 715"/>
                  <a:gd name="T5" fmla="*/ 111 h 557"/>
                  <a:gd name="T6" fmla="*/ 293 w 715"/>
                  <a:gd name="T7" fmla="*/ 132 h 557"/>
                  <a:gd name="T8" fmla="*/ 191 w 715"/>
                  <a:gd name="T9" fmla="*/ 115 h 557"/>
                  <a:gd name="T10" fmla="*/ 167 w 715"/>
                  <a:gd name="T11" fmla="*/ 32 h 557"/>
                  <a:gd name="T12" fmla="*/ 88 w 715"/>
                  <a:gd name="T13" fmla="*/ 12 h 557"/>
                  <a:gd name="T14" fmla="*/ 36 w 715"/>
                  <a:gd name="T15" fmla="*/ 46 h 557"/>
                  <a:gd name="T16" fmla="*/ 11 w 715"/>
                  <a:gd name="T17" fmla="*/ 97 h 557"/>
                  <a:gd name="T18" fmla="*/ 5 w 715"/>
                  <a:gd name="T19" fmla="*/ 142 h 557"/>
                  <a:gd name="T20" fmla="*/ 31 w 715"/>
                  <a:gd name="T21" fmla="*/ 190 h 557"/>
                  <a:gd name="T22" fmla="*/ 113 w 715"/>
                  <a:gd name="T23" fmla="*/ 201 h 557"/>
                  <a:gd name="T24" fmla="*/ 210 w 715"/>
                  <a:gd name="T25" fmla="*/ 321 h 557"/>
                  <a:gd name="T26" fmla="*/ 223 w 715"/>
                  <a:gd name="T27" fmla="*/ 403 h 557"/>
                  <a:gd name="T28" fmla="*/ 232 w 715"/>
                  <a:gd name="T29" fmla="*/ 471 h 557"/>
                  <a:gd name="T30" fmla="*/ 202 w 715"/>
                  <a:gd name="T31" fmla="*/ 533 h 557"/>
                  <a:gd name="T32" fmla="*/ 242 w 715"/>
                  <a:gd name="T33" fmla="*/ 524 h 557"/>
                  <a:gd name="T34" fmla="*/ 258 w 715"/>
                  <a:gd name="T35" fmla="*/ 487 h 557"/>
                  <a:gd name="T36" fmla="*/ 268 w 715"/>
                  <a:gd name="T37" fmla="*/ 358 h 557"/>
                  <a:gd name="T38" fmla="*/ 280 w 715"/>
                  <a:gd name="T39" fmla="*/ 338 h 557"/>
                  <a:gd name="T40" fmla="*/ 279 w 715"/>
                  <a:gd name="T41" fmla="*/ 411 h 557"/>
                  <a:gd name="T42" fmla="*/ 287 w 715"/>
                  <a:gd name="T43" fmla="*/ 488 h 557"/>
                  <a:gd name="T44" fmla="*/ 278 w 715"/>
                  <a:gd name="T45" fmla="*/ 535 h 557"/>
                  <a:gd name="T46" fmla="*/ 309 w 715"/>
                  <a:gd name="T47" fmla="*/ 518 h 557"/>
                  <a:gd name="T48" fmla="*/ 314 w 715"/>
                  <a:gd name="T49" fmla="*/ 443 h 557"/>
                  <a:gd name="T50" fmla="*/ 325 w 715"/>
                  <a:gd name="T51" fmla="*/ 335 h 557"/>
                  <a:gd name="T52" fmla="*/ 542 w 715"/>
                  <a:gd name="T53" fmla="*/ 345 h 557"/>
                  <a:gd name="T54" fmla="*/ 591 w 715"/>
                  <a:gd name="T55" fmla="*/ 424 h 557"/>
                  <a:gd name="T56" fmla="*/ 595 w 715"/>
                  <a:gd name="T57" fmla="*/ 508 h 557"/>
                  <a:gd name="T58" fmla="*/ 597 w 715"/>
                  <a:gd name="T59" fmla="*/ 542 h 557"/>
                  <a:gd name="T60" fmla="*/ 630 w 715"/>
                  <a:gd name="T61" fmla="*/ 535 h 557"/>
                  <a:gd name="T62" fmla="*/ 636 w 715"/>
                  <a:gd name="T63" fmla="*/ 435 h 557"/>
                  <a:gd name="T64" fmla="*/ 638 w 715"/>
                  <a:gd name="T65" fmla="*/ 383 h 557"/>
                  <a:gd name="T66" fmla="*/ 617 w 715"/>
                  <a:gd name="T67" fmla="*/ 304 h 557"/>
                  <a:gd name="T68" fmla="*/ 628 w 715"/>
                  <a:gd name="T69" fmla="*/ 190 h 557"/>
                  <a:gd name="T70" fmla="*/ 686 w 715"/>
                  <a:gd name="T71" fmla="*/ 152 h 557"/>
                  <a:gd name="T72" fmla="*/ 689 w 715"/>
                  <a:gd name="T73" fmla="*/ 122 h 557"/>
                  <a:gd name="T74" fmla="*/ 83 w 715"/>
                  <a:gd name="T75" fmla="*/ 52 h 557"/>
                  <a:gd name="T76" fmla="*/ 134 w 715"/>
                  <a:gd name="T77" fmla="*/ 3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557">
                    <a:moveTo>
                      <a:pt x="689" y="122"/>
                    </a:moveTo>
                    <a:cubicBezTo>
                      <a:pt x="689" y="122"/>
                      <a:pt x="663" y="93"/>
                      <a:pt x="643" y="104"/>
                    </a:cubicBezTo>
                    <a:cubicBezTo>
                      <a:pt x="620" y="118"/>
                      <a:pt x="618" y="136"/>
                      <a:pt x="618" y="136"/>
                    </a:cubicBezTo>
                    <a:cubicBezTo>
                      <a:pt x="603" y="147"/>
                      <a:pt x="590" y="139"/>
                      <a:pt x="590" y="139"/>
                    </a:cubicBezTo>
                    <a:cubicBezTo>
                      <a:pt x="562" y="118"/>
                      <a:pt x="530" y="115"/>
                      <a:pt x="530" y="115"/>
                    </a:cubicBezTo>
                    <a:cubicBezTo>
                      <a:pt x="495" y="105"/>
                      <a:pt x="456" y="111"/>
                      <a:pt x="456" y="111"/>
                    </a:cubicBezTo>
                    <a:cubicBezTo>
                      <a:pt x="404" y="116"/>
                      <a:pt x="375" y="127"/>
                      <a:pt x="375" y="127"/>
                    </a:cubicBezTo>
                    <a:cubicBezTo>
                      <a:pt x="331" y="138"/>
                      <a:pt x="293" y="132"/>
                      <a:pt x="293" y="132"/>
                    </a:cubicBezTo>
                    <a:cubicBezTo>
                      <a:pt x="249" y="121"/>
                      <a:pt x="233" y="120"/>
                      <a:pt x="233" y="120"/>
                    </a:cubicBezTo>
                    <a:cubicBezTo>
                      <a:pt x="215" y="114"/>
                      <a:pt x="191" y="115"/>
                      <a:pt x="191" y="115"/>
                    </a:cubicBezTo>
                    <a:cubicBezTo>
                      <a:pt x="161" y="114"/>
                      <a:pt x="112" y="79"/>
                      <a:pt x="112" y="79"/>
                    </a:cubicBezTo>
                    <a:cubicBezTo>
                      <a:pt x="149" y="69"/>
                      <a:pt x="167" y="32"/>
                      <a:pt x="167" y="32"/>
                    </a:cubicBezTo>
                    <a:cubicBezTo>
                      <a:pt x="172" y="23"/>
                      <a:pt x="150" y="30"/>
                      <a:pt x="150" y="30"/>
                    </a:cubicBezTo>
                    <a:cubicBezTo>
                      <a:pt x="133" y="0"/>
                      <a:pt x="88" y="12"/>
                      <a:pt x="88" y="12"/>
                    </a:cubicBezTo>
                    <a:cubicBezTo>
                      <a:pt x="69" y="2"/>
                      <a:pt x="50" y="19"/>
                      <a:pt x="50" y="19"/>
                    </a:cubicBezTo>
                    <a:cubicBezTo>
                      <a:pt x="40" y="34"/>
                      <a:pt x="36" y="46"/>
                      <a:pt x="36" y="46"/>
                    </a:cubicBezTo>
                    <a:cubicBezTo>
                      <a:pt x="19" y="56"/>
                      <a:pt x="17" y="73"/>
                      <a:pt x="17" y="73"/>
                    </a:cubicBezTo>
                    <a:cubicBezTo>
                      <a:pt x="7" y="81"/>
                      <a:pt x="11" y="97"/>
                      <a:pt x="11" y="97"/>
                    </a:cubicBezTo>
                    <a:cubicBezTo>
                      <a:pt x="11" y="107"/>
                      <a:pt x="12" y="110"/>
                      <a:pt x="12" y="110"/>
                    </a:cubicBezTo>
                    <a:cubicBezTo>
                      <a:pt x="13" y="129"/>
                      <a:pt x="5" y="142"/>
                      <a:pt x="5" y="142"/>
                    </a:cubicBezTo>
                    <a:cubicBezTo>
                      <a:pt x="0" y="158"/>
                      <a:pt x="9" y="176"/>
                      <a:pt x="9" y="176"/>
                    </a:cubicBezTo>
                    <a:cubicBezTo>
                      <a:pt x="19" y="194"/>
                      <a:pt x="31" y="190"/>
                      <a:pt x="31" y="190"/>
                    </a:cubicBezTo>
                    <a:cubicBezTo>
                      <a:pt x="50" y="187"/>
                      <a:pt x="80" y="164"/>
                      <a:pt x="80" y="164"/>
                    </a:cubicBezTo>
                    <a:cubicBezTo>
                      <a:pt x="98" y="175"/>
                      <a:pt x="113" y="201"/>
                      <a:pt x="113" y="201"/>
                    </a:cubicBezTo>
                    <a:cubicBezTo>
                      <a:pt x="141" y="235"/>
                      <a:pt x="166" y="255"/>
                      <a:pt x="166" y="255"/>
                    </a:cubicBezTo>
                    <a:cubicBezTo>
                      <a:pt x="169" y="281"/>
                      <a:pt x="210" y="321"/>
                      <a:pt x="210" y="321"/>
                    </a:cubicBezTo>
                    <a:cubicBezTo>
                      <a:pt x="219" y="353"/>
                      <a:pt x="223" y="367"/>
                      <a:pt x="223" y="367"/>
                    </a:cubicBezTo>
                    <a:cubicBezTo>
                      <a:pt x="229" y="390"/>
                      <a:pt x="223" y="403"/>
                      <a:pt x="223" y="403"/>
                    </a:cubicBezTo>
                    <a:cubicBezTo>
                      <a:pt x="224" y="420"/>
                      <a:pt x="228" y="432"/>
                      <a:pt x="228" y="432"/>
                    </a:cubicBezTo>
                    <a:cubicBezTo>
                      <a:pt x="230" y="452"/>
                      <a:pt x="232" y="471"/>
                      <a:pt x="232" y="471"/>
                    </a:cubicBezTo>
                    <a:cubicBezTo>
                      <a:pt x="228" y="489"/>
                      <a:pt x="224" y="499"/>
                      <a:pt x="224" y="499"/>
                    </a:cubicBezTo>
                    <a:cubicBezTo>
                      <a:pt x="214" y="521"/>
                      <a:pt x="202" y="533"/>
                      <a:pt x="202" y="533"/>
                    </a:cubicBezTo>
                    <a:cubicBezTo>
                      <a:pt x="197" y="548"/>
                      <a:pt x="235" y="541"/>
                      <a:pt x="235" y="541"/>
                    </a:cubicBezTo>
                    <a:cubicBezTo>
                      <a:pt x="242" y="535"/>
                      <a:pt x="242" y="524"/>
                      <a:pt x="242" y="524"/>
                    </a:cubicBezTo>
                    <a:cubicBezTo>
                      <a:pt x="249" y="511"/>
                      <a:pt x="255" y="511"/>
                      <a:pt x="255" y="511"/>
                    </a:cubicBezTo>
                    <a:cubicBezTo>
                      <a:pt x="261" y="499"/>
                      <a:pt x="258" y="487"/>
                      <a:pt x="258" y="487"/>
                    </a:cubicBezTo>
                    <a:cubicBezTo>
                      <a:pt x="259" y="452"/>
                      <a:pt x="261" y="431"/>
                      <a:pt x="261" y="431"/>
                    </a:cubicBezTo>
                    <a:cubicBezTo>
                      <a:pt x="267" y="400"/>
                      <a:pt x="268" y="358"/>
                      <a:pt x="268" y="358"/>
                    </a:cubicBezTo>
                    <a:cubicBezTo>
                      <a:pt x="268" y="344"/>
                      <a:pt x="270" y="336"/>
                      <a:pt x="270" y="336"/>
                    </a:cubicBezTo>
                    <a:cubicBezTo>
                      <a:pt x="275" y="339"/>
                      <a:pt x="280" y="338"/>
                      <a:pt x="280" y="338"/>
                    </a:cubicBezTo>
                    <a:cubicBezTo>
                      <a:pt x="279" y="358"/>
                      <a:pt x="283" y="385"/>
                      <a:pt x="283" y="385"/>
                    </a:cubicBezTo>
                    <a:cubicBezTo>
                      <a:pt x="278" y="401"/>
                      <a:pt x="279" y="411"/>
                      <a:pt x="279" y="411"/>
                    </a:cubicBezTo>
                    <a:cubicBezTo>
                      <a:pt x="287" y="432"/>
                      <a:pt x="290" y="444"/>
                      <a:pt x="290" y="444"/>
                    </a:cubicBezTo>
                    <a:cubicBezTo>
                      <a:pt x="294" y="472"/>
                      <a:pt x="287" y="488"/>
                      <a:pt x="287" y="488"/>
                    </a:cubicBezTo>
                    <a:cubicBezTo>
                      <a:pt x="284" y="510"/>
                      <a:pt x="271" y="520"/>
                      <a:pt x="271" y="520"/>
                    </a:cubicBezTo>
                    <a:cubicBezTo>
                      <a:pt x="265" y="530"/>
                      <a:pt x="278" y="535"/>
                      <a:pt x="278" y="535"/>
                    </a:cubicBezTo>
                    <a:cubicBezTo>
                      <a:pt x="288" y="535"/>
                      <a:pt x="305" y="535"/>
                      <a:pt x="305" y="535"/>
                    </a:cubicBezTo>
                    <a:cubicBezTo>
                      <a:pt x="306" y="523"/>
                      <a:pt x="309" y="518"/>
                      <a:pt x="309" y="518"/>
                    </a:cubicBezTo>
                    <a:cubicBezTo>
                      <a:pt x="325" y="509"/>
                      <a:pt x="318" y="496"/>
                      <a:pt x="318" y="496"/>
                    </a:cubicBezTo>
                    <a:cubicBezTo>
                      <a:pt x="311" y="461"/>
                      <a:pt x="314" y="443"/>
                      <a:pt x="314" y="443"/>
                    </a:cubicBezTo>
                    <a:cubicBezTo>
                      <a:pt x="315" y="393"/>
                      <a:pt x="322" y="343"/>
                      <a:pt x="322" y="343"/>
                    </a:cubicBezTo>
                    <a:cubicBezTo>
                      <a:pt x="324" y="337"/>
                      <a:pt x="325" y="335"/>
                      <a:pt x="325" y="335"/>
                    </a:cubicBezTo>
                    <a:cubicBezTo>
                      <a:pt x="431" y="374"/>
                      <a:pt x="517" y="325"/>
                      <a:pt x="517" y="325"/>
                    </a:cubicBezTo>
                    <a:cubicBezTo>
                      <a:pt x="536" y="332"/>
                      <a:pt x="542" y="345"/>
                      <a:pt x="542" y="345"/>
                    </a:cubicBezTo>
                    <a:cubicBezTo>
                      <a:pt x="557" y="378"/>
                      <a:pt x="568" y="388"/>
                      <a:pt x="568" y="388"/>
                    </a:cubicBezTo>
                    <a:cubicBezTo>
                      <a:pt x="587" y="412"/>
                      <a:pt x="591" y="424"/>
                      <a:pt x="591" y="424"/>
                    </a:cubicBezTo>
                    <a:cubicBezTo>
                      <a:pt x="603" y="453"/>
                      <a:pt x="603" y="470"/>
                      <a:pt x="603" y="470"/>
                    </a:cubicBezTo>
                    <a:cubicBezTo>
                      <a:pt x="601" y="488"/>
                      <a:pt x="595" y="508"/>
                      <a:pt x="595" y="508"/>
                    </a:cubicBezTo>
                    <a:cubicBezTo>
                      <a:pt x="588" y="524"/>
                      <a:pt x="586" y="531"/>
                      <a:pt x="586" y="531"/>
                    </a:cubicBezTo>
                    <a:cubicBezTo>
                      <a:pt x="593" y="542"/>
                      <a:pt x="597" y="542"/>
                      <a:pt x="597" y="542"/>
                    </a:cubicBezTo>
                    <a:cubicBezTo>
                      <a:pt x="593" y="556"/>
                      <a:pt x="627" y="557"/>
                      <a:pt x="627" y="557"/>
                    </a:cubicBezTo>
                    <a:cubicBezTo>
                      <a:pt x="631" y="556"/>
                      <a:pt x="630" y="535"/>
                      <a:pt x="630" y="535"/>
                    </a:cubicBezTo>
                    <a:cubicBezTo>
                      <a:pt x="654" y="533"/>
                      <a:pt x="646" y="513"/>
                      <a:pt x="646" y="513"/>
                    </a:cubicBezTo>
                    <a:cubicBezTo>
                      <a:pt x="647" y="477"/>
                      <a:pt x="636" y="435"/>
                      <a:pt x="636" y="435"/>
                    </a:cubicBezTo>
                    <a:cubicBezTo>
                      <a:pt x="634" y="417"/>
                      <a:pt x="634" y="406"/>
                      <a:pt x="634" y="406"/>
                    </a:cubicBezTo>
                    <a:cubicBezTo>
                      <a:pt x="643" y="400"/>
                      <a:pt x="638" y="383"/>
                      <a:pt x="638" y="383"/>
                    </a:cubicBezTo>
                    <a:cubicBezTo>
                      <a:pt x="629" y="370"/>
                      <a:pt x="610" y="332"/>
                      <a:pt x="610" y="332"/>
                    </a:cubicBezTo>
                    <a:cubicBezTo>
                      <a:pt x="609" y="321"/>
                      <a:pt x="617" y="304"/>
                      <a:pt x="617" y="304"/>
                    </a:cubicBezTo>
                    <a:cubicBezTo>
                      <a:pt x="623" y="284"/>
                      <a:pt x="609" y="272"/>
                      <a:pt x="609" y="272"/>
                    </a:cubicBezTo>
                    <a:cubicBezTo>
                      <a:pt x="626" y="238"/>
                      <a:pt x="628" y="190"/>
                      <a:pt x="628" y="190"/>
                    </a:cubicBezTo>
                    <a:cubicBezTo>
                      <a:pt x="631" y="176"/>
                      <a:pt x="645" y="164"/>
                      <a:pt x="645" y="164"/>
                    </a:cubicBezTo>
                    <a:cubicBezTo>
                      <a:pt x="671" y="151"/>
                      <a:pt x="686" y="152"/>
                      <a:pt x="686" y="152"/>
                    </a:cubicBezTo>
                    <a:cubicBezTo>
                      <a:pt x="703" y="157"/>
                      <a:pt x="711" y="162"/>
                      <a:pt x="711" y="162"/>
                    </a:cubicBezTo>
                    <a:cubicBezTo>
                      <a:pt x="711" y="162"/>
                      <a:pt x="715" y="138"/>
                      <a:pt x="689" y="122"/>
                    </a:cubicBezTo>
                    <a:close/>
                    <a:moveTo>
                      <a:pt x="134" y="36"/>
                    </a:moveTo>
                    <a:cubicBezTo>
                      <a:pt x="121" y="45"/>
                      <a:pt x="83" y="52"/>
                      <a:pt x="83" y="52"/>
                    </a:cubicBezTo>
                    <a:cubicBezTo>
                      <a:pt x="96" y="33"/>
                      <a:pt x="107" y="28"/>
                      <a:pt x="107" y="28"/>
                    </a:cubicBezTo>
                    <a:cubicBezTo>
                      <a:pt x="122" y="28"/>
                      <a:pt x="134" y="36"/>
                      <a:pt x="134" y="36"/>
                    </a:cubicBezTo>
                    <a:close/>
                  </a:path>
                </a:pathLst>
              </a:custGeom>
              <a:pattFill prst="dkDnDiag">
                <a:fgClr>
                  <a:schemeClr val="accent4"/>
                </a:fgClr>
                <a:bgClr>
                  <a:srgbClr val="C00000"/>
                </a:bgClr>
              </a:patt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4660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Personal Protection</a:t>
            </a:r>
          </a:p>
        </p:txBody>
      </p:sp>
      <p:grpSp>
        <p:nvGrpSpPr>
          <p:cNvPr id="51" name="PPE"/>
          <p:cNvGrpSpPr>
            <a:grpSpLocks noChangeAspect="1"/>
          </p:cNvGrpSpPr>
          <p:nvPr/>
        </p:nvGrpSpPr>
        <p:grpSpPr>
          <a:xfrm>
            <a:off x="3243659" y="2773716"/>
            <a:ext cx="1463040" cy="1463040"/>
            <a:chOff x="4855100" y="328744"/>
            <a:chExt cx="2338246" cy="2338247"/>
          </a:xfrm>
        </p:grpSpPr>
        <p:grpSp>
          <p:nvGrpSpPr>
            <p:cNvPr id="52" name="Group 51"/>
            <p:cNvGrpSpPr/>
            <p:nvPr/>
          </p:nvGrpSpPr>
          <p:grpSpPr>
            <a:xfrm>
              <a:off x="4855100" y="328744"/>
              <a:ext cx="2338246" cy="2338247"/>
              <a:chOff x="4855100" y="263998"/>
              <a:chExt cx="2338246" cy="2338247"/>
            </a:xfrm>
          </p:grpSpPr>
          <p:sp>
            <p:nvSpPr>
              <p:cNvPr id="60" name="Oval 59"/>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 name="Freeform 60"/>
              <p:cNvSpPr>
                <a:spLocks/>
              </p:cNvSpPr>
              <p:nvPr/>
            </p:nvSpPr>
            <p:spPr bwMode="auto">
              <a:xfrm>
                <a:off x="5469487" y="445438"/>
                <a:ext cx="1156997" cy="1884680"/>
              </a:xfrm>
              <a:custGeom>
                <a:avLst/>
                <a:gdLst>
                  <a:gd name="T0" fmla="*/ 526 w 600"/>
                  <a:gd name="T1" fmla="*/ 427 h 981"/>
                  <a:gd name="T2" fmla="*/ 447 w 600"/>
                  <a:gd name="T3" fmla="*/ 212 h 981"/>
                  <a:gd name="T4" fmla="*/ 429 w 600"/>
                  <a:gd name="T5" fmla="*/ 177 h 981"/>
                  <a:gd name="T6" fmla="*/ 408 w 600"/>
                  <a:gd name="T7" fmla="*/ 200 h 981"/>
                  <a:gd name="T8" fmla="*/ 415 w 600"/>
                  <a:gd name="T9" fmla="*/ 356 h 981"/>
                  <a:gd name="T10" fmla="*/ 427 w 600"/>
                  <a:gd name="T11" fmla="*/ 477 h 981"/>
                  <a:gd name="T12" fmla="*/ 491 w 600"/>
                  <a:gd name="T13" fmla="*/ 799 h 981"/>
                  <a:gd name="T14" fmla="*/ 523 w 600"/>
                  <a:gd name="T15" fmla="*/ 958 h 981"/>
                  <a:gd name="T16" fmla="*/ 389 w 600"/>
                  <a:gd name="T17" fmla="*/ 950 h 981"/>
                  <a:gd name="T18" fmla="*/ 332 w 600"/>
                  <a:gd name="T19" fmla="*/ 653 h 981"/>
                  <a:gd name="T20" fmla="*/ 298 w 600"/>
                  <a:gd name="T21" fmla="*/ 525 h 981"/>
                  <a:gd name="T22" fmla="*/ 276 w 600"/>
                  <a:gd name="T23" fmla="*/ 620 h 981"/>
                  <a:gd name="T24" fmla="*/ 221 w 600"/>
                  <a:gd name="T25" fmla="*/ 908 h 981"/>
                  <a:gd name="T26" fmla="*/ 77 w 600"/>
                  <a:gd name="T27" fmla="*/ 958 h 981"/>
                  <a:gd name="T28" fmla="*/ 120 w 600"/>
                  <a:gd name="T29" fmla="*/ 740 h 981"/>
                  <a:gd name="T30" fmla="*/ 180 w 600"/>
                  <a:gd name="T31" fmla="*/ 439 h 981"/>
                  <a:gd name="T32" fmla="*/ 187 w 600"/>
                  <a:gd name="T33" fmla="*/ 309 h 981"/>
                  <a:gd name="T34" fmla="*/ 190 w 600"/>
                  <a:gd name="T35" fmla="*/ 184 h 981"/>
                  <a:gd name="T36" fmla="*/ 168 w 600"/>
                  <a:gd name="T37" fmla="*/ 179 h 981"/>
                  <a:gd name="T38" fmla="*/ 76 w 600"/>
                  <a:gd name="T39" fmla="*/ 421 h 981"/>
                  <a:gd name="T40" fmla="*/ 0 w 600"/>
                  <a:gd name="T41" fmla="*/ 407 h 981"/>
                  <a:gd name="T42" fmla="*/ 91 w 600"/>
                  <a:gd name="T43" fmla="*/ 139 h 981"/>
                  <a:gd name="T44" fmla="*/ 139 w 600"/>
                  <a:gd name="T45" fmla="*/ 41 h 981"/>
                  <a:gd name="T46" fmla="*/ 228 w 600"/>
                  <a:gd name="T47" fmla="*/ 32 h 981"/>
                  <a:gd name="T48" fmla="*/ 255 w 600"/>
                  <a:gd name="T49" fmla="*/ 3 h 981"/>
                  <a:gd name="T50" fmla="*/ 293 w 600"/>
                  <a:gd name="T51" fmla="*/ 0 h 981"/>
                  <a:gd name="T52" fmla="*/ 293 w 600"/>
                  <a:gd name="T53" fmla="*/ 399 h 981"/>
                  <a:gd name="T54" fmla="*/ 309 w 600"/>
                  <a:gd name="T55" fmla="*/ 400 h 981"/>
                  <a:gd name="T56" fmla="*/ 309 w 600"/>
                  <a:gd name="T57" fmla="*/ 7 h 981"/>
                  <a:gd name="T58" fmla="*/ 341 w 600"/>
                  <a:gd name="T59" fmla="*/ 0 h 981"/>
                  <a:gd name="T60" fmla="*/ 359 w 600"/>
                  <a:gd name="T61" fmla="*/ 25 h 981"/>
                  <a:gd name="T62" fmla="*/ 434 w 600"/>
                  <a:gd name="T63" fmla="*/ 32 h 981"/>
                  <a:gd name="T64" fmla="*/ 490 w 600"/>
                  <a:gd name="T65" fmla="*/ 85 h 981"/>
                  <a:gd name="T66" fmla="*/ 598 w 600"/>
                  <a:gd name="T67" fmla="*/ 40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981">
                    <a:moveTo>
                      <a:pt x="600" y="407"/>
                    </a:moveTo>
                    <a:cubicBezTo>
                      <a:pt x="575" y="414"/>
                      <a:pt x="551" y="420"/>
                      <a:pt x="526" y="427"/>
                    </a:cubicBezTo>
                    <a:cubicBezTo>
                      <a:pt x="524" y="422"/>
                      <a:pt x="522" y="416"/>
                      <a:pt x="520" y="411"/>
                    </a:cubicBezTo>
                    <a:cubicBezTo>
                      <a:pt x="496" y="345"/>
                      <a:pt x="472" y="278"/>
                      <a:pt x="447" y="212"/>
                    </a:cubicBezTo>
                    <a:cubicBezTo>
                      <a:pt x="444" y="203"/>
                      <a:pt x="440" y="194"/>
                      <a:pt x="436" y="186"/>
                    </a:cubicBezTo>
                    <a:cubicBezTo>
                      <a:pt x="434" y="182"/>
                      <a:pt x="432" y="179"/>
                      <a:pt x="429" y="177"/>
                    </a:cubicBezTo>
                    <a:cubicBezTo>
                      <a:pt x="423" y="171"/>
                      <a:pt x="415" y="172"/>
                      <a:pt x="413" y="180"/>
                    </a:cubicBezTo>
                    <a:cubicBezTo>
                      <a:pt x="410" y="186"/>
                      <a:pt x="408" y="193"/>
                      <a:pt x="408" y="200"/>
                    </a:cubicBezTo>
                    <a:cubicBezTo>
                      <a:pt x="409" y="222"/>
                      <a:pt x="410" y="243"/>
                      <a:pt x="411" y="264"/>
                    </a:cubicBezTo>
                    <a:cubicBezTo>
                      <a:pt x="412" y="295"/>
                      <a:pt x="414" y="325"/>
                      <a:pt x="415" y="356"/>
                    </a:cubicBezTo>
                    <a:cubicBezTo>
                      <a:pt x="416" y="382"/>
                      <a:pt x="417" y="409"/>
                      <a:pt x="419" y="435"/>
                    </a:cubicBezTo>
                    <a:cubicBezTo>
                      <a:pt x="420" y="449"/>
                      <a:pt x="424" y="463"/>
                      <a:pt x="427" y="477"/>
                    </a:cubicBezTo>
                    <a:cubicBezTo>
                      <a:pt x="438" y="531"/>
                      <a:pt x="448" y="585"/>
                      <a:pt x="459" y="639"/>
                    </a:cubicBezTo>
                    <a:cubicBezTo>
                      <a:pt x="470" y="692"/>
                      <a:pt x="480" y="746"/>
                      <a:pt x="491" y="799"/>
                    </a:cubicBezTo>
                    <a:cubicBezTo>
                      <a:pt x="502" y="851"/>
                      <a:pt x="512" y="903"/>
                      <a:pt x="522" y="954"/>
                    </a:cubicBezTo>
                    <a:cubicBezTo>
                      <a:pt x="522" y="956"/>
                      <a:pt x="522" y="957"/>
                      <a:pt x="523" y="958"/>
                    </a:cubicBezTo>
                    <a:cubicBezTo>
                      <a:pt x="480" y="966"/>
                      <a:pt x="438" y="973"/>
                      <a:pt x="395" y="981"/>
                    </a:cubicBezTo>
                    <a:cubicBezTo>
                      <a:pt x="393" y="971"/>
                      <a:pt x="391" y="960"/>
                      <a:pt x="389" y="950"/>
                    </a:cubicBezTo>
                    <a:cubicBezTo>
                      <a:pt x="379" y="901"/>
                      <a:pt x="370" y="851"/>
                      <a:pt x="361" y="802"/>
                    </a:cubicBezTo>
                    <a:cubicBezTo>
                      <a:pt x="351" y="752"/>
                      <a:pt x="342" y="703"/>
                      <a:pt x="332" y="653"/>
                    </a:cubicBezTo>
                    <a:cubicBezTo>
                      <a:pt x="325" y="613"/>
                      <a:pt x="317" y="574"/>
                      <a:pt x="309" y="534"/>
                    </a:cubicBezTo>
                    <a:cubicBezTo>
                      <a:pt x="308" y="526"/>
                      <a:pt x="305" y="523"/>
                      <a:pt x="298" y="525"/>
                    </a:cubicBezTo>
                    <a:cubicBezTo>
                      <a:pt x="296" y="525"/>
                      <a:pt x="293" y="528"/>
                      <a:pt x="293" y="530"/>
                    </a:cubicBezTo>
                    <a:cubicBezTo>
                      <a:pt x="287" y="560"/>
                      <a:pt x="281" y="590"/>
                      <a:pt x="276" y="620"/>
                    </a:cubicBezTo>
                    <a:cubicBezTo>
                      <a:pt x="267" y="665"/>
                      <a:pt x="259" y="710"/>
                      <a:pt x="250" y="754"/>
                    </a:cubicBezTo>
                    <a:cubicBezTo>
                      <a:pt x="240" y="806"/>
                      <a:pt x="231" y="857"/>
                      <a:pt x="221" y="908"/>
                    </a:cubicBezTo>
                    <a:cubicBezTo>
                      <a:pt x="216" y="932"/>
                      <a:pt x="212" y="956"/>
                      <a:pt x="207" y="981"/>
                    </a:cubicBezTo>
                    <a:cubicBezTo>
                      <a:pt x="164" y="973"/>
                      <a:pt x="120" y="966"/>
                      <a:pt x="77" y="958"/>
                    </a:cubicBezTo>
                    <a:cubicBezTo>
                      <a:pt x="78" y="949"/>
                      <a:pt x="80" y="940"/>
                      <a:pt x="82" y="931"/>
                    </a:cubicBezTo>
                    <a:cubicBezTo>
                      <a:pt x="95" y="867"/>
                      <a:pt x="107" y="804"/>
                      <a:pt x="120" y="740"/>
                    </a:cubicBezTo>
                    <a:cubicBezTo>
                      <a:pt x="132" y="680"/>
                      <a:pt x="144" y="620"/>
                      <a:pt x="156" y="560"/>
                    </a:cubicBezTo>
                    <a:cubicBezTo>
                      <a:pt x="164" y="519"/>
                      <a:pt x="173" y="479"/>
                      <a:pt x="180" y="439"/>
                    </a:cubicBezTo>
                    <a:cubicBezTo>
                      <a:pt x="182" y="429"/>
                      <a:pt x="181" y="418"/>
                      <a:pt x="182" y="407"/>
                    </a:cubicBezTo>
                    <a:cubicBezTo>
                      <a:pt x="183" y="375"/>
                      <a:pt x="185" y="342"/>
                      <a:pt x="187" y="309"/>
                    </a:cubicBezTo>
                    <a:cubicBezTo>
                      <a:pt x="188" y="277"/>
                      <a:pt x="190" y="244"/>
                      <a:pt x="191" y="211"/>
                    </a:cubicBezTo>
                    <a:cubicBezTo>
                      <a:pt x="192" y="202"/>
                      <a:pt x="191" y="193"/>
                      <a:pt x="190" y="184"/>
                    </a:cubicBezTo>
                    <a:cubicBezTo>
                      <a:pt x="190" y="179"/>
                      <a:pt x="187" y="175"/>
                      <a:pt x="182" y="174"/>
                    </a:cubicBezTo>
                    <a:cubicBezTo>
                      <a:pt x="176" y="173"/>
                      <a:pt x="171" y="174"/>
                      <a:pt x="168" y="179"/>
                    </a:cubicBezTo>
                    <a:cubicBezTo>
                      <a:pt x="163" y="188"/>
                      <a:pt x="158" y="198"/>
                      <a:pt x="154" y="208"/>
                    </a:cubicBezTo>
                    <a:cubicBezTo>
                      <a:pt x="128" y="279"/>
                      <a:pt x="102" y="350"/>
                      <a:pt x="76" y="421"/>
                    </a:cubicBezTo>
                    <a:cubicBezTo>
                      <a:pt x="75" y="423"/>
                      <a:pt x="74" y="425"/>
                      <a:pt x="74" y="427"/>
                    </a:cubicBezTo>
                    <a:cubicBezTo>
                      <a:pt x="49" y="420"/>
                      <a:pt x="25" y="414"/>
                      <a:pt x="0" y="407"/>
                    </a:cubicBezTo>
                    <a:cubicBezTo>
                      <a:pt x="4" y="394"/>
                      <a:pt x="8" y="382"/>
                      <a:pt x="13" y="370"/>
                    </a:cubicBezTo>
                    <a:cubicBezTo>
                      <a:pt x="39" y="293"/>
                      <a:pt x="65" y="216"/>
                      <a:pt x="91" y="139"/>
                    </a:cubicBezTo>
                    <a:cubicBezTo>
                      <a:pt x="98" y="118"/>
                      <a:pt x="106" y="97"/>
                      <a:pt x="113" y="76"/>
                    </a:cubicBezTo>
                    <a:cubicBezTo>
                      <a:pt x="119" y="62"/>
                      <a:pt x="127" y="50"/>
                      <a:pt x="139" y="41"/>
                    </a:cubicBezTo>
                    <a:cubicBezTo>
                      <a:pt x="147" y="35"/>
                      <a:pt x="156" y="32"/>
                      <a:pt x="166" y="32"/>
                    </a:cubicBezTo>
                    <a:cubicBezTo>
                      <a:pt x="187" y="32"/>
                      <a:pt x="208" y="32"/>
                      <a:pt x="228" y="32"/>
                    </a:cubicBezTo>
                    <a:cubicBezTo>
                      <a:pt x="234" y="32"/>
                      <a:pt x="237" y="30"/>
                      <a:pt x="240" y="26"/>
                    </a:cubicBezTo>
                    <a:cubicBezTo>
                      <a:pt x="245" y="18"/>
                      <a:pt x="250" y="11"/>
                      <a:pt x="255" y="3"/>
                    </a:cubicBezTo>
                    <a:cubicBezTo>
                      <a:pt x="256" y="2"/>
                      <a:pt x="258" y="0"/>
                      <a:pt x="259" y="0"/>
                    </a:cubicBezTo>
                    <a:cubicBezTo>
                      <a:pt x="270" y="0"/>
                      <a:pt x="281" y="0"/>
                      <a:pt x="293" y="0"/>
                    </a:cubicBezTo>
                    <a:cubicBezTo>
                      <a:pt x="293" y="2"/>
                      <a:pt x="293" y="4"/>
                      <a:pt x="293" y="6"/>
                    </a:cubicBezTo>
                    <a:cubicBezTo>
                      <a:pt x="293" y="137"/>
                      <a:pt x="293" y="268"/>
                      <a:pt x="293" y="399"/>
                    </a:cubicBezTo>
                    <a:cubicBezTo>
                      <a:pt x="293" y="406"/>
                      <a:pt x="298" y="410"/>
                      <a:pt x="305" y="406"/>
                    </a:cubicBezTo>
                    <a:cubicBezTo>
                      <a:pt x="307" y="405"/>
                      <a:pt x="308" y="402"/>
                      <a:pt x="309" y="400"/>
                    </a:cubicBezTo>
                    <a:cubicBezTo>
                      <a:pt x="310" y="399"/>
                      <a:pt x="309" y="397"/>
                      <a:pt x="309" y="395"/>
                    </a:cubicBezTo>
                    <a:cubicBezTo>
                      <a:pt x="309" y="266"/>
                      <a:pt x="309" y="136"/>
                      <a:pt x="309" y="7"/>
                    </a:cubicBezTo>
                    <a:cubicBezTo>
                      <a:pt x="309" y="5"/>
                      <a:pt x="309" y="3"/>
                      <a:pt x="309" y="0"/>
                    </a:cubicBezTo>
                    <a:cubicBezTo>
                      <a:pt x="320" y="0"/>
                      <a:pt x="331" y="0"/>
                      <a:pt x="341" y="0"/>
                    </a:cubicBezTo>
                    <a:cubicBezTo>
                      <a:pt x="342" y="0"/>
                      <a:pt x="344" y="2"/>
                      <a:pt x="344" y="3"/>
                    </a:cubicBezTo>
                    <a:cubicBezTo>
                      <a:pt x="349" y="10"/>
                      <a:pt x="354" y="18"/>
                      <a:pt x="359" y="25"/>
                    </a:cubicBezTo>
                    <a:cubicBezTo>
                      <a:pt x="362" y="30"/>
                      <a:pt x="366" y="32"/>
                      <a:pt x="372" y="32"/>
                    </a:cubicBezTo>
                    <a:cubicBezTo>
                      <a:pt x="393" y="32"/>
                      <a:pt x="413" y="32"/>
                      <a:pt x="434" y="32"/>
                    </a:cubicBezTo>
                    <a:cubicBezTo>
                      <a:pt x="449" y="32"/>
                      <a:pt x="460" y="38"/>
                      <a:pt x="470" y="48"/>
                    </a:cubicBezTo>
                    <a:cubicBezTo>
                      <a:pt x="480" y="59"/>
                      <a:pt x="485" y="72"/>
                      <a:pt x="490" y="85"/>
                    </a:cubicBezTo>
                    <a:cubicBezTo>
                      <a:pt x="511" y="144"/>
                      <a:pt x="532" y="204"/>
                      <a:pt x="552" y="263"/>
                    </a:cubicBezTo>
                    <a:cubicBezTo>
                      <a:pt x="568" y="309"/>
                      <a:pt x="582" y="354"/>
                      <a:pt x="598" y="400"/>
                    </a:cubicBezTo>
                    <a:cubicBezTo>
                      <a:pt x="598" y="402"/>
                      <a:pt x="599" y="404"/>
                      <a:pt x="600" y="407"/>
                    </a:cubicBezTo>
                    <a:close/>
                  </a:path>
                </a:pathLst>
              </a:custGeom>
              <a:solidFill>
                <a:schemeClr val="tx2"/>
              </a:solidFill>
              <a:ln w="3175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nvGrpSpPr>
              <p:cNvPr id="63" name="Group 62"/>
              <p:cNvGrpSpPr/>
              <p:nvPr/>
            </p:nvGrpSpPr>
            <p:grpSpPr>
              <a:xfrm>
                <a:off x="5025940" y="1386778"/>
                <a:ext cx="934593" cy="643107"/>
                <a:chOff x="6344736" y="450284"/>
                <a:chExt cx="2417763" cy="1663700"/>
              </a:xfrm>
            </p:grpSpPr>
            <p:sp>
              <p:nvSpPr>
                <p:cNvPr id="64" name="Rectangle 63"/>
                <p:cNvSpPr/>
                <p:nvPr/>
              </p:nvSpPr>
              <p:spPr>
                <a:xfrm>
                  <a:off x="6979506" y="703292"/>
                  <a:ext cx="1218840" cy="39828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5" name="Group 64"/>
                <p:cNvGrpSpPr/>
                <p:nvPr/>
              </p:nvGrpSpPr>
              <p:grpSpPr>
                <a:xfrm>
                  <a:off x="6344736" y="450284"/>
                  <a:ext cx="2417763" cy="1663700"/>
                  <a:chOff x="4266839" y="3551234"/>
                  <a:chExt cx="2417763" cy="1663700"/>
                </a:xfrm>
              </p:grpSpPr>
              <p:sp>
                <p:nvSpPr>
                  <p:cNvPr id="66" name="Freeform 12"/>
                  <p:cNvSpPr>
                    <a:spLocks noEditPoints="1"/>
                  </p:cNvSpPr>
                  <p:nvPr/>
                </p:nvSpPr>
                <p:spPr bwMode="auto">
                  <a:xfrm>
                    <a:off x="4266839" y="3551234"/>
                    <a:ext cx="2417763" cy="1663700"/>
                  </a:xfrm>
                  <a:custGeom>
                    <a:avLst/>
                    <a:gdLst>
                      <a:gd name="T0" fmla="*/ 175 w 340"/>
                      <a:gd name="T1" fmla="*/ 234 h 234"/>
                      <a:gd name="T2" fmla="*/ 84 w 340"/>
                      <a:gd name="T3" fmla="*/ 204 h 234"/>
                      <a:gd name="T4" fmla="*/ 50 w 340"/>
                      <a:gd name="T5" fmla="*/ 159 h 234"/>
                      <a:gd name="T6" fmla="*/ 37 w 340"/>
                      <a:gd name="T7" fmla="*/ 143 h 234"/>
                      <a:gd name="T8" fmla="*/ 4 w 340"/>
                      <a:gd name="T9" fmla="*/ 90 h 234"/>
                      <a:gd name="T10" fmla="*/ 1 w 340"/>
                      <a:gd name="T11" fmla="*/ 67 h 234"/>
                      <a:gd name="T12" fmla="*/ 23 w 340"/>
                      <a:gd name="T13" fmla="*/ 47 h 234"/>
                      <a:gd name="T14" fmla="*/ 39 w 340"/>
                      <a:gd name="T15" fmla="*/ 47 h 234"/>
                      <a:gd name="T16" fmla="*/ 44 w 340"/>
                      <a:gd name="T17" fmla="*/ 45 h 234"/>
                      <a:gd name="T18" fmla="*/ 65 w 340"/>
                      <a:gd name="T19" fmla="*/ 32 h 234"/>
                      <a:gd name="T20" fmla="*/ 107 w 340"/>
                      <a:gd name="T21" fmla="*/ 22 h 234"/>
                      <a:gd name="T22" fmla="*/ 146 w 340"/>
                      <a:gd name="T23" fmla="*/ 7 h 234"/>
                      <a:gd name="T24" fmla="*/ 178 w 340"/>
                      <a:gd name="T25" fmla="*/ 0 h 234"/>
                      <a:gd name="T26" fmla="*/ 198 w 340"/>
                      <a:gd name="T27" fmla="*/ 9 h 234"/>
                      <a:gd name="T28" fmla="*/ 237 w 340"/>
                      <a:gd name="T29" fmla="*/ 23 h 234"/>
                      <a:gd name="T30" fmla="*/ 274 w 340"/>
                      <a:gd name="T31" fmla="*/ 32 h 234"/>
                      <a:gd name="T32" fmla="*/ 297 w 340"/>
                      <a:gd name="T33" fmla="*/ 45 h 234"/>
                      <a:gd name="T34" fmla="*/ 303 w 340"/>
                      <a:gd name="T35" fmla="*/ 47 h 234"/>
                      <a:gd name="T36" fmla="*/ 328 w 340"/>
                      <a:gd name="T37" fmla="*/ 50 h 234"/>
                      <a:gd name="T38" fmla="*/ 340 w 340"/>
                      <a:gd name="T39" fmla="*/ 69 h 234"/>
                      <a:gd name="T40" fmla="*/ 332 w 340"/>
                      <a:gd name="T41" fmla="*/ 99 h 234"/>
                      <a:gd name="T42" fmla="*/ 301 w 340"/>
                      <a:gd name="T43" fmla="*/ 146 h 234"/>
                      <a:gd name="T44" fmla="*/ 286 w 340"/>
                      <a:gd name="T45" fmla="*/ 170 h 234"/>
                      <a:gd name="T46" fmla="*/ 260 w 340"/>
                      <a:gd name="T47" fmla="*/ 202 h 234"/>
                      <a:gd name="T48" fmla="*/ 193 w 340"/>
                      <a:gd name="T49" fmla="*/ 233 h 234"/>
                      <a:gd name="T50" fmla="*/ 175 w 340"/>
                      <a:gd name="T51" fmla="*/ 234 h 234"/>
                      <a:gd name="T52" fmla="*/ 171 w 340"/>
                      <a:gd name="T53" fmla="*/ 44 h 234"/>
                      <a:gd name="T54" fmla="*/ 145 w 340"/>
                      <a:gd name="T55" fmla="*/ 50 h 234"/>
                      <a:gd name="T56" fmla="*/ 133 w 340"/>
                      <a:gd name="T57" fmla="*/ 57 h 234"/>
                      <a:gd name="T58" fmla="*/ 103 w 340"/>
                      <a:gd name="T59" fmla="*/ 67 h 234"/>
                      <a:gd name="T60" fmla="*/ 95 w 340"/>
                      <a:gd name="T61" fmla="*/ 75 h 234"/>
                      <a:gd name="T62" fmla="*/ 104 w 340"/>
                      <a:gd name="T63" fmla="*/ 83 h 234"/>
                      <a:gd name="T64" fmla="*/ 113 w 340"/>
                      <a:gd name="T65" fmla="*/ 81 h 234"/>
                      <a:gd name="T66" fmla="*/ 147 w 340"/>
                      <a:gd name="T67" fmla="*/ 68 h 234"/>
                      <a:gd name="T68" fmla="*/ 165 w 340"/>
                      <a:gd name="T69" fmla="*/ 61 h 234"/>
                      <a:gd name="T70" fmla="*/ 189 w 340"/>
                      <a:gd name="T71" fmla="*/ 65 h 234"/>
                      <a:gd name="T72" fmla="*/ 215 w 340"/>
                      <a:gd name="T73" fmla="*/ 78 h 234"/>
                      <a:gd name="T74" fmla="*/ 237 w 340"/>
                      <a:gd name="T75" fmla="*/ 83 h 234"/>
                      <a:gd name="T76" fmla="*/ 244 w 340"/>
                      <a:gd name="T77" fmla="*/ 71 h 234"/>
                      <a:gd name="T78" fmla="*/ 235 w 340"/>
                      <a:gd name="T79" fmla="*/ 66 h 234"/>
                      <a:gd name="T80" fmla="*/ 203 w 340"/>
                      <a:gd name="T81" fmla="*/ 54 h 234"/>
                      <a:gd name="T82" fmla="*/ 171 w 340"/>
                      <a:gd name="T83" fmla="*/ 44 h 234"/>
                      <a:gd name="T84" fmla="*/ 40 w 340"/>
                      <a:gd name="T85" fmla="*/ 128 h 234"/>
                      <a:gd name="T86" fmla="*/ 39 w 340"/>
                      <a:gd name="T87" fmla="*/ 109 h 234"/>
                      <a:gd name="T88" fmla="*/ 39 w 340"/>
                      <a:gd name="T89" fmla="*/ 87 h 234"/>
                      <a:gd name="T90" fmla="*/ 39 w 340"/>
                      <a:gd name="T91" fmla="*/ 61 h 234"/>
                      <a:gd name="T92" fmla="*/ 37 w 340"/>
                      <a:gd name="T93" fmla="*/ 57 h 234"/>
                      <a:gd name="T94" fmla="*/ 19 w 340"/>
                      <a:gd name="T95" fmla="*/ 59 h 234"/>
                      <a:gd name="T96" fmla="*/ 11 w 340"/>
                      <a:gd name="T97" fmla="*/ 71 h 234"/>
                      <a:gd name="T98" fmla="*/ 16 w 340"/>
                      <a:gd name="T99" fmla="*/ 89 h 234"/>
                      <a:gd name="T100" fmla="*/ 37 w 340"/>
                      <a:gd name="T101" fmla="*/ 123 h 234"/>
                      <a:gd name="T102" fmla="*/ 40 w 340"/>
                      <a:gd name="T103" fmla="*/ 128 h 234"/>
                      <a:gd name="T104" fmla="*/ 301 w 340"/>
                      <a:gd name="T105" fmla="*/ 128 h 234"/>
                      <a:gd name="T106" fmla="*/ 302 w 340"/>
                      <a:gd name="T107" fmla="*/ 127 h 234"/>
                      <a:gd name="T108" fmla="*/ 321 w 340"/>
                      <a:gd name="T109" fmla="*/ 98 h 234"/>
                      <a:gd name="T110" fmla="*/ 329 w 340"/>
                      <a:gd name="T111" fmla="*/ 69 h 234"/>
                      <a:gd name="T112" fmla="*/ 324 w 340"/>
                      <a:gd name="T113" fmla="*/ 61 h 234"/>
                      <a:gd name="T114" fmla="*/ 312 w 340"/>
                      <a:gd name="T115" fmla="*/ 57 h 234"/>
                      <a:gd name="T116" fmla="*/ 302 w 340"/>
                      <a:gd name="T117" fmla="*/ 66 h 234"/>
                      <a:gd name="T118" fmla="*/ 302 w 340"/>
                      <a:gd name="T119" fmla="*/ 68 h 234"/>
                      <a:gd name="T120" fmla="*/ 301 w 340"/>
                      <a:gd name="T121" fmla="*/ 121 h 234"/>
                      <a:gd name="T122" fmla="*/ 301 w 340"/>
                      <a:gd name="T123" fmla="*/ 1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 h="234">
                        <a:moveTo>
                          <a:pt x="175" y="234"/>
                        </a:moveTo>
                        <a:cubicBezTo>
                          <a:pt x="138" y="234"/>
                          <a:pt x="109" y="225"/>
                          <a:pt x="84" y="204"/>
                        </a:cubicBezTo>
                        <a:cubicBezTo>
                          <a:pt x="69" y="191"/>
                          <a:pt x="58" y="177"/>
                          <a:pt x="50" y="159"/>
                        </a:cubicBezTo>
                        <a:cubicBezTo>
                          <a:pt x="47" y="153"/>
                          <a:pt x="42" y="148"/>
                          <a:pt x="37" y="143"/>
                        </a:cubicBezTo>
                        <a:cubicBezTo>
                          <a:pt x="24" y="126"/>
                          <a:pt x="12" y="110"/>
                          <a:pt x="4" y="90"/>
                        </a:cubicBezTo>
                        <a:cubicBezTo>
                          <a:pt x="1" y="82"/>
                          <a:pt x="0" y="75"/>
                          <a:pt x="1" y="67"/>
                        </a:cubicBezTo>
                        <a:cubicBezTo>
                          <a:pt x="1" y="57"/>
                          <a:pt x="12" y="47"/>
                          <a:pt x="23" y="47"/>
                        </a:cubicBezTo>
                        <a:cubicBezTo>
                          <a:pt x="29" y="47"/>
                          <a:pt x="34" y="47"/>
                          <a:pt x="39" y="47"/>
                        </a:cubicBezTo>
                        <a:cubicBezTo>
                          <a:pt x="41" y="47"/>
                          <a:pt x="43" y="46"/>
                          <a:pt x="44" y="45"/>
                        </a:cubicBezTo>
                        <a:cubicBezTo>
                          <a:pt x="51" y="39"/>
                          <a:pt x="57" y="35"/>
                          <a:pt x="65" y="32"/>
                        </a:cubicBezTo>
                        <a:cubicBezTo>
                          <a:pt x="79" y="28"/>
                          <a:pt x="93" y="25"/>
                          <a:pt x="107" y="22"/>
                        </a:cubicBezTo>
                        <a:cubicBezTo>
                          <a:pt x="121" y="19"/>
                          <a:pt x="134" y="15"/>
                          <a:pt x="146" y="7"/>
                        </a:cubicBezTo>
                        <a:cubicBezTo>
                          <a:pt x="156" y="0"/>
                          <a:pt x="167" y="0"/>
                          <a:pt x="178" y="0"/>
                        </a:cubicBezTo>
                        <a:cubicBezTo>
                          <a:pt x="186" y="1"/>
                          <a:pt x="192" y="4"/>
                          <a:pt x="198" y="9"/>
                        </a:cubicBezTo>
                        <a:cubicBezTo>
                          <a:pt x="210" y="17"/>
                          <a:pt x="223" y="20"/>
                          <a:pt x="237" y="23"/>
                        </a:cubicBezTo>
                        <a:cubicBezTo>
                          <a:pt x="249" y="25"/>
                          <a:pt x="262" y="28"/>
                          <a:pt x="274" y="32"/>
                        </a:cubicBezTo>
                        <a:cubicBezTo>
                          <a:pt x="283" y="34"/>
                          <a:pt x="290" y="39"/>
                          <a:pt x="297" y="45"/>
                        </a:cubicBezTo>
                        <a:cubicBezTo>
                          <a:pt x="299" y="46"/>
                          <a:pt x="301" y="47"/>
                          <a:pt x="303" y="47"/>
                        </a:cubicBezTo>
                        <a:cubicBezTo>
                          <a:pt x="312" y="45"/>
                          <a:pt x="320" y="46"/>
                          <a:pt x="328" y="50"/>
                        </a:cubicBezTo>
                        <a:cubicBezTo>
                          <a:pt x="335" y="54"/>
                          <a:pt x="339" y="60"/>
                          <a:pt x="340" y="69"/>
                        </a:cubicBezTo>
                        <a:cubicBezTo>
                          <a:pt x="340" y="80"/>
                          <a:pt x="337" y="89"/>
                          <a:pt x="332" y="99"/>
                        </a:cubicBezTo>
                        <a:cubicBezTo>
                          <a:pt x="324" y="116"/>
                          <a:pt x="313" y="132"/>
                          <a:pt x="301" y="146"/>
                        </a:cubicBezTo>
                        <a:cubicBezTo>
                          <a:pt x="295" y="154"/>
                          <a:pt x="290" y="162"/>
                          <a:pt x="286" y="170"/>
                        </a:cubicBezTo>
                        <a:cubicBezTo>
                          <a:pt x="279" y="182"/>
                          <a:pt x="270" y="193"/>
                          <a:pt x="260" y="202"/>
                        </a:cubicBezTo>
                        <a:cubicBezTo>
                          <a:pt x="240" y="218"/>
                          <a:pt x="218" y="229"/>
                          <a:pt x="193" y="233"/>
                        </a:cubicBezTo>
                        <a:cubicBezTo>
                          <a:pt x="186" y="234"/>
                          <a:pt x="178" y="234"/>
                          <a:pt x="175" y="234"/>
                        </a:cubicBezTo>
                        <a:close/>
                        <a:moveTo>
                          <a:pt x="171" y="44"/>
                        </a:moveTo>
                        <a:cubicBezTo>
                          <a:pt x="162" y="44"/>
                          <a:pt x="153" y="45"/>
                          <a:pt x="145" y="50"/>
                        </a:cubicBezTo>
                        <a:cubicBezTo>
                          <a:pt x="141" y="52"/>
                          <a:pt x="137" y="55"/>
                          <a:pt x="133" y="57"/>
                        </a:cubicBezTo>
                        <a:cubicBezTo>
                          <a:pt x="123" y="61"/>
                          <a:pt x="113" y="64"/>
                          <a:pt x="103" y="67"/>
                        </a:cubicBezTo>
                        <a:cubicBezTo>
                          <a:pt x="98" y="68"/>
                          <a:pt x="95" y="71"/>
                          <a:pt x="95" y="75"/>
                        </a:cubicBezTo>
                        <a:cubicBezTo>
                          <a:pt x="95" y="80"/>
                          <a:pt x="99" y="83"/>
                          <a:pt x="104" y="83"/>
                        </a:cubicBezTo>
                        <a:cubicBezTo>
                          <a:pt x="107" y="83"/>
                          <a:pt x="110" y="82"/>
                          <a:pt x="113" y="81"/>
                        </a:cubicBezTo>
                        <a:cubicBezTo>
                          <a:pt x="125" y="79"/>
                          <a:pt x="137" y="75"/>
                          <a:pt x="147" y="68"/>
                        </a:cubicBezTo>
                        <a:cubicBezTo>
                          <a:pt x="153" y="64"/>
                          <a:pt x="159" y="61"/>
                          <a:pt x="165" y="61"/>
                        </a:cubicBezTo>
                        <a:cubicBezTo>
                          <a:pt x="174" y="60"/>
                          <a:pt x="182" y="60"/>
                          <a:pt x="189" y="65"/>
                        </a:cubicBezTo>
                        <a:cubicBezTo>
                          <a:pt x="197" y="70"/>
                          <a:pt x="206" y="75"/>
                          <a:pt x="215" y="78"/>
                        </a:cubicBezTo>
                        <a:cubicBezTo>
                          <a:pt x="222" y="80"/>
                          <a:pt x="230" y="82"/>
                          <a:pt x="237" y="83"/>
                        </a:cubicBezTo>
                        <a:cubicBezTo>
                          <a:pt x="243" y="83"/>
                          <a:pt x="247" y="77"/>
                          <a:pt x="244" y="71"/>
                        </a:cubicBezTo>
                        <a:cubicBezTo>
                          <a:pt x="242" y="67"/>
                          <a:pt x="238" y="67"/>
                          <a:pt x="235" y="66"/>
                        </a:cubicBezTo>
                        <a:cubicBezTo>
                          <a:pt x="223" y="63"/>
                          <a:pt x="212" y="60"/>
                          <a:pt x="203" y="54"/>
                        </a:cubicBezTo>
                        <a:cubicBezTo>
                          <a:pt x="193" y="47"/>
                          <a:pt x="183" y="43"/>
                          <a:pt x="171" y="44"/>
                        </a:cubicBezTo>
                        <a:close/>
                        <a:moveTo>
                          <a:pt x="40" y="128"/>
                        </a:moveTo>
                        <a:cubicBezTo>
                          <a:pt x="40" y="121"/>
                          <a:pt x="39" y="115"/>
                          <a:pt x="39" y="109"/>
                        </a:cubicBezTo>
                        <a:cubicBezTo>
                          <a:pt x="39" y="101"/>
                          <a:pt x="39" y="94"/>
                          <a:pt x="39" y="87"/>
                        </a:cubicBezTo>
                        <a:cubicBezTo>
                          <a:pt x="39" y="78"/>
                          <a:pt x="39" y="69"/>
                          <a:pt x="39" y="61"/>
                        </a:cubicBezTo>
                        <a:cubicBezTo>
                          <a:pt x="39" y="59"/>
                          <a:pt x="38" y="57"/>
                          <a:pt x="37" y="57"/>
                        </a:cubicBezTo>
                        <a:cubicBezTo>
                          <a:pt x="31" y="57"/>
                          <a:pt x="25" y="56"/>
                          <a:pt x="19" y="59"/>
                        </a:cubicBezTo>
                        <a:cubicBezTo>
                          <a:pt x="14" y="61"/>
                          <a:pt x="12" y="65"/>
                          <a:pt x="11" y="71"/>
                        </a:cubicBezTo>
                        <a:cubicBezTo>
                          <a:pt x="11" y="77"/>
                          <a:pt x="13" y="83"/>
                          <a:pt x="16" y="89"/>
                        </a:cubicBezTo>
                        <a:cubicBezTo>
                          <a:pt x="20" y="102"/>
                          <a:pt x="29" y="112"/>
                          <a:pt x="37" y="123"/>
                        </a:cubicBezTo>
                        <a:cubicBezTo>
                          <a:pt x="38" y="125"/>
                          <a:pt x="39" y="126"/>
                          <a:pt x="40" y="128"/>
                        </a:cubicBezTo>
                        <a:close/>
                        <a:moveTo>
                          <a:pt x="301" y="128"/>
                        </a:moveTo>
                        <a:cubicBezTo>
                          <a:pt x="302" y="127"/>
                          <a:pt x="302" y="127"/>
                          <a:pt x="302" y="127"/>
                        </a:cubicBezTo>
                        <a:cubicBezTo>
                          <a:pt x="309" y="117"/>
                          <a:pt x="315" y="108"/>
                          <a:pt x="321" y="98"/>
                        </a:cubicBezTo>
                        <a:cubicBezTo>
                          <a:pt x="326" y="89"/>
                          <a:pt x="330" y="79"/>
                          <a:pt x="329" y="69"/>
                        </a:cubicBezTo>
                        <a:cubicBezTo>
                          <a:pt x="329" y="65"/>
                          <a:pt x="328" y="62"/>
                          <a:pt x="324" y="61"/>
                        </a:cubicBezTo>
                        <a:cubicBezTo>
                          <a:pt x="320" y="59"/>
                          <a:pt x="316" y="57"/>
                          <a:pt x="312" y="57"/>
                        </a:cubicBezTo>
                        <a:cubicBezTo>
                          <a:pt x="300" y="57"/>
                          <a:pt x="302" y="56"/>
                          <a:pt x="302" y="66"/>
                        </a:cubicBezTo>
                        <a:cubicBezTo>
                          <a:pt x="302" y="67"/>
                          <a:pt x="302" y="68"/>
                          <a:pt x="302" y="68"/>
                        </a:cubicBezTo>
                        <a:cubicBezTo>
                          <a:pt x="302" y="86"/>
                          <a:pt x="302" y="103"/>
                          <a:pt x="301" y="121"/>
                        </a:cubicBezTo>
                        <a:cubicBezTo>
                          <a:pt x="301" y="123"/>
                          <a:pt x="301" y="125"/>
                          <a:pt x="301" y="128"/>
                        </a:cubicBezTo>
                        <a:close/>
                      </a:path>
                    </a:pathLst>
                  </a:custGeom>
                  <a:solidFill>
                    <a:schemeClr val="bg2">
                      <a:lumMod val="90000"/>
                    </a:schemeClr>
                  </a:solidFill>
                  <a:ln w="1905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67" name="Right Bracket 66"/>
                  <p:cNvSpPr/>
                  <p:nvPr/>
                </p:nvSpPr>
                <p:spPr>
                  <a:xfrm rot="5400000" flipV="1">
                    <a:off x="5414598" y="3683397"/>
                    <a:ext cx="93475" cy="1387603"/>
                  </a:xfrm>
                  <a:prstGeom prst="rightBracket">
                    <a:avLst>
                      <a:gd name="adj" fmla="val 53903"/>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8" name="Right Bracket 67"/>
                  <p:cNvSpPr/>
                  <p:nvPr/>
                </p:nvSpPr>
                <p:spPr>
                  <a:xfrm rot="5400000" flipV="1">
                    <a:off x="5414598" y="3958530"/>
                    <a:ext cx="93475" cy="1280160"/>
                  </a:xfrm>
                  <a:prstGeom prst="rightBracket">
                    <a:avLst>
                      <a:gd name="adj" fmla="val 53903"/>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9" name="Right Bracket 68"/>
                  <p:cNvSpPr/>
                  <p:nvPr/>
                </p:nvSpPr>
                <p:spPr>
                  <a:xfrm rot="5400000" flipV="1">
                    <a:off x="5414598" y="4242915"/>
                    <a:ext cx="93475" cy="1188720"/>
                  </a:xfrm>
                  <a:prstGeom prst="rightBracket">
                    <a:avLst>
                      <a:gd name="adj" fmla="val 53903"/>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grpSp>
          <p:nvGrpSpPr>
            <p:cNvPr id="53" name="Group 52"/>
            <p:cNvGrpSpPr/>
            <p:nvPr/>
          </p:nvGrpSpPr>
          <p:grpSpPr>
            <a:xfrm rot="2436077">
              <a:off x="6083622" y="1177734"/>
              <a:ext cx="860993" cy="1080645"/>
              <a:chOff x="5528390" y="3472193"/>
              <a:chExt cx="1319213" cy="1655763"/>
            </a:xfrm>
          </p:grpSpPr>
          <p:grpSp>
            <p:nvGrpSpPr>
              <p:cNvPr id="54" name="Group 53"/>
              <p:cNvGrpSpPr/>
              <p:nvPr/>
            </p:nvGrpSpPr>
            <p:grpSpPr>
              <a:xfrm>
                <a:off x="5638855" y="3558440"/>
                <a:ext cx="1120680" cy="1455840"/>
                <a:chOff x="5638855" y="3558440"/>
                <a:chExt cx="1120680" cy="1455840"/>
              </a:xfrm>
            </p:grpSpPr>
            <mc:AlternateContent xmlns:mc="http://schemas.openxmlformats.org/markup-compatibility/2006" xmlns:p14="http://schemas.microsoft.com/office/powerpoint/2010/main">
              <mc:Choice Requires="p14">
                <p:contentPart p14:bwMode="auto" r:id="rId4">
                  <p14:nvContentPartPr>
                    <p14:cNvPr id="56" name="Ink 55"/>
                    <p14:cNvContentPartPr/>
                    <p14:nvPr/>
                  </p14:nvContentPartPr>
                  <p14:xfrm>
                    <a:off x="5638855" y="3558440"/>
                    <a:ext cx="1120680" cy="1455840"/>
                  </p14:xfrm>
                </p:contentPart>
              </mc:Choice>
              <mc:Fallback xmlns="">
                <p:pic>
                  <p:nvPicPr>
                    <p:cNvPr id="56" name="Ink 55"/>
                    <p:cNvPicPr/>
                    <p:nvPr/>
                  </p:nvPicPr>
                  <p:blipFill>
                    <a:blip/>
                    <a:stretch>
                      <a:fillRect/>
                    </a:stretch>
                  </p:blipFill>
                  <p:spPr>
                    <a:xfrm>
                      <a:off x="5585809" y="3505390"/>
                      <a:ext cx="1226772" cy="15619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Ink 56"/>
                    <p14:cNvContentPartPr/>
                    <p14:nvPr/>
                  </p14:nvContentPartPr>
                  <p14:xfrm>
                    <a:off x="6087710" y="3767240"/>
                    <a:ext cx="197640" cy="364680"/>
                  </p14:xfrm>
                </p:contentPart>
              </mc:Choice>
              <mc:Fallback xmlns="">
                <p:pic>
                  <p:nvPicPr>
                    <p:cNvPr id="57" name="Ink 56"/>
                    <p:cNvPicPr/>
                    <p:nvPr/>
                  </p:nvPicPr>
                  <p:blipFill>
                    <a:blip/>
                    <a:stretch>
                      <a:fillRect/>
                    </a:stretch>
                  </p:blipFill>
                  <p:spPr>
                    <a:xfrm>
                      <a:off x="6038802" y="3729561"/>
                      <a:ext cx="286076" cy="45416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Ink 57"/>
                    <p14:cNvContentPartPr/>
                    <p14:nvPr/>
                  </p14:nvContentPartPr>
                  <p14:xfrm>
                    <a:off x="6029030" y="4453400"/>
                    <a:ext cx="63720" cy="61200"/>
                  </p14:xfrm>
                </p:contentPart>
              </mc:Choice>
              <mc:Fallback xmlns="">
                <p:pic>
                  <p:nvPicPr>
                    <p:cNvPr id="58" name="Ink 57"/>
                    <p:cNvPicPr/>
                    <p:nvPr/>
                  </p:nvPicPr>
                  <p:blipFill>
                    <a:blip/>
                    <a:stretch>
                      <a:fillRect/>
                    </a:stretch>
                  </p:blipFill>
                  <p:spPr>
                    <a:xfrm>
                      <a:off x="5994152" y="4419101"/>
                      <a:ext cx="134818" cy="13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 name="Ink 58"/>
                    <p14:cNvContentPartPr/>
                    <p14:nvPr/>
                  </p14:nvContentPartPr>
                  <p14:xfrm>
                    <a:off x="6411710" y="3996200"/>
                    <a:ext cx="95400" cy="401400"/>
                  </p14:xfrm>
                </p:contentPart>
              </mc:Choice>
              <mc:Fallback xmlns="">
                <p:pic>
                  <p:nvPicPr>
                    <p:cNvPr id="59" name="Ink 58"/>
                    <p:cNvPicPr/>
                    <p:nvPr/>
                  </p:nvPicPr>
                  <p:blipFill>
                    <a:blip/>
                    <a:stretch>
                      <a:fillRect/>
                    </a:stretch>
                  </p:blipFill>
                  <p:spPr>
                    <a:xfrm>
                      <a:off x="6356338" y="3942501"/>
                      <a:ext cx="208145" cy="510812"/>
                    </a:xfrm>
                    <a:prstGeom prst="rect">
                      <a:avLst/>
                    </a:prstGeom>
                  </p:spPr>
                </p:pic>
              </mc:Fallback>
            </mc:AlternateContent>
          </p:grpSp>
          <p:sp>
            <p:nvSpPr>
              <p:cNvPr id="55" name="Freeform 33"/>
              <p:cNvSpPr>
                <a:spLocks noEditPoints="1"/>
              </p:cNvSpPr>
              <p:nvPr/>
            </p:nvSpPr>
            <p:spPr bwMode="auto">
              <a:xfrm>
                <a:off x="5528390" y="3472193"/>
                <a:ext cx="1319213" cy="1655763"/>
              </a:xfrm>
              <a:custGeom>
                <a:avLst/>
                <a:gdLst>
                  <a:gd name="T0" fmla="*/ 457 w 715"/>
                  <a:gd name="T1" fmla="*/ 92 h 900"/>
                  <a:gd name="T2" fmla="*/ 476 w 715"/>
                  <a:gd name="T3" fmla="*/ 138 h 900"/>
                  <a:gd name="T4" fmla="*/ 597 w 715"/>
                  <a:gd name="T5" fmla="*/ 178 h 900"/>
                  <a:gd name="T6" fmla="*/ 595 w 715"/>
                  <a:gd name="T7" fmla="*/ 267 h 900"/>
                  <a:gd name="T8" fmla="*/ 689 w 715"/>
                  <a:gd name="T9" fmla="*/ 339 h 900"/>
                  <a:gd name="T10" fmla="*/ 533 w 715"/>
                  <a:gd name="T11" fmla="*/ 717 h 900"/>
                  <a:gd name="T12" fmla="*/ 548 w 715"/>
                  <a:gd name="T13" fmla="*/ 900 h 900"/>
                  <a:gd name="T14" fmla="*/ 196 w 715"/>
                  <a:gd name="T15" fmla="*/ 877 h 900"/>
                  <a:gd name="T16" fmla="*/ 202 w 715"/>
                  <a:gd name="T17" fmla="*/ 612 h 900"/>
                  <a:gd name="T18" fmla="*/ 137 w 715"/>
                  <a:gd name="T19" fmla="*/ 523 h 900"/>
                  <a:gd name="T20" fmla="*/ 10 w 715"/>
                  <a:gd name="T21" fmla="*/ 344 h 900"/>
                  <a:gd name="T22" fmla="*/ 127 w 715"/>
                  <a:gd name="T23" fmla="*/ 318 h 900"/>
                  <a:gd name="T24" fmla="*/ 200 w 715"/>
                  <a:gd name="T25" fmla="*/ 367 h 900"/>
                  <a:gd name="T26" fmla="*/ 190 w 715"/>
                  <a:gd name="T27" fmla="*/ 230 h 900"/>
                  <a:gd name="T28" fmla="*/ 225 w 715"/>
                  <a:gd name="T29" fmla="*/ 37 h 900"/>
                  <a:gd name="T30" fmla="*/ 318 w 715"/>
                  <a:gd name="T31" fmla="*/ 147 h 900"/>
                  <a:gd name="T32" fmla="*/ 328 w 715"/>
                  <a:gd name="T33" fmla="*/ 41 h 900"/>
                  <a:gd name="T34" fmla="*/ 404 w 715"/>
                  <a:gd name="T35" fmla="*/ 0 h 900"/>
                  <a:gd name="T36" fmla="*/ 279 w 715"/>
                  <a:gd name="T37" fmla="*/ 392 h 900"/>
                  <a:gd name="T38" fmla="*/ 379 w 715"/>
                  <a:gd name="T39" fmla="*/ 467 h 900"/>
                  <a:gd name="T40" fmla="*/ 267 w 715"/>
                  <a:gd name="T41" fmla="*/ 422 h 900"/>
                  <a:gd name="T42" fmla="*/ 105 w 715"/>
                  <a:gd name="T43" fmla="*/ 340 h 900"/>
                  <a:gd name="T44" fmla="*/ 61 w 715"/>
                  <a:gd name="T45" fmla="*/ 400 h 900"/>
                  <a:gd name="T46" fmla="*/ 197 w 715"/>
                  <a:gd name="T47" fmla="*/ 546 h 900"/>
                  <a:gd name="T48" fmla="*/ 237 w 715"/>
                  <a:gd name="T49" fmla="*/ 688 h 900"/>
                  <a:gd name="T50" fmla="*/ 424 w 715"/>
                  <a:gd name="T51" fmla="*/ 819 h 900"/>
                  <a:gd name="T52" fmla="*/ 440 w 715"/>
                  <a:gd name="T53" fmla="*/ 758 h 900"/>
                  <a:gd name="T54" fmla="*/ 456 w 715"/>
                  <a:gd name="T55" fmla="*/ 818 h 900"/>
                  <a:gd name="T56" fmla="*/ 510 w 715"/>
                  <a:gd name="T57" fmla="*/ 783 h 900"/>
                  <a:gd name="T58" fmla="*/ 660 w 715"/>
                  <a:gd name="T59" fmla="*/ 326 h 900"/>
                  <a:gd name="T60" fmla="*/ 615 w 715"/>
                  <a:gd name="T61" fmla="*/ 291 h 900"/>
                  <a:gd name="T62" fmla="*/ 530 w 715"/>
                  <a:gd name="T63" fmla="*/ 359 h 900"/>
                  <a:gd name="T64" fmla="*/ 521 w 715"/>
                  <a:gd name="T65" fmla="*/ 311 h 900"/>
                  <a:gd name="T66" fmla="*/ 570 w 715"/>
                  <a:gd name="T67" fmla="*/ 151 h 900"/>
                  <a:gd name="T68" fmla="*/ 507 w 715"/>
                  <a:gd name="T69" fmla="*/ 146 h 900"/>
                  <a:gd name="T70" fmla="*/ 436 w 715"/>
                  <a:gd name="T71" fmla="*/ 284 h 900"/>
                  <a:gd name="T72" fmla="*/ 418 w 715"/>
                  <a:gd name="T73" fmla="*/ 241 h 900"/>
                  <a:gd name="T74" fmla="*/ 394 w 715"/>
                  <a:gd name="T75" fmla="*/ 32 h 900"/>
                  <a:gd name="T76" fmla="*/ 352 w 715"/>
                  <a:gd name="T77" fmla="*/ 91 h 900"/>
                  <a:gd name="T78" fmla="*/ 322 w 715"/>
                  <a:gd name="T79" fmla="*/ 288 h 900"/>
                  <a:gd name="T80" fmla="*/ 283 w 715"/>
                  <a:gd name="T81" fmla="*/ 154 h 900"/>
                  <a:gd name="T82" fmla="*/ 232 w 715"/>
                  <a:gd name="T83" fmla="*/ 68 h 900"/>
                  <a:gd name="T84" fmla="*/ 226 w 715"/>
                  <a:gd name="T85" fmla="*/ 274 h 900"/>
                  <a:gd name="T86" fmla="*/ 225 w 715"/>
                  <a:gd name="T87" fmla="*/ 862 h 900"/>
                  <a:gd name="T88" fmla="*/ 521 w 715"/>
                  <a:gd name="T89" fmla="*/ 867 h 900"/>
                  <a:gd name="T90" fmla="*/ 508 w 715"/>
                  <a:gd name="T91" fmla="*/ 852 h 900"/>
                  <a:gd name="T92" fmla="*/ 225 w 715"/>
                  <a:gd name="T93" fmla="*/ 862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5" h="900">
                    <a:moveTo>
                      <a:pt x="404" y="0"/>
                    </a:moveTo>
                    <a:cubicBezTo>
                      <a:pt x="451" y="21"/>
                      <a:pt x="460" y="38"/>
                      <a:pt x="457" y="92"/>
                    </a:cubicBezTo>
                    <a:cubicBezTo>
                      <a:pt x="455" y="127"/>
                      <a:pt x="453" y="163"/>
                      <a:pt x="455" y="199"/>
                    </a:cubicBezTo>
                    <a:cubicBezTo>
                      <a:pt x="462" y="179"/>
                      <a:pt x="469" y="158"/>
                      <a:pt x="476" y="138"/>
                    </a:cubicBezTo>
                    <a:cubicBezTo>
                      <a:pt x="489" y="101"/>
                      <a:pt x="523" y="83"/>
                      <a:pt x="558" y="94"/>
                    </a:cubicBezTo>
                    <a:cubicBezTo>
                      <a:pt x="593" y="106"/>
                      <a:pt x="609" y="140"/>
                      <a:pt x="597" y="178"/>
                    </a:cubicBezTo>
                    <a:cubicBezTo>
                      <a:pt x="584" y="221"/>
                      <a:pt x="570" y="264"/>
                      <a:pt x="559" y="309"/>
                    </a:cubicBezTo>
                    <a:cubicBezTo>
                      <a:pt x="571" y="295"/>
                      <a:pt x="583" y="281"/>
                      <a:pt x="595" y="267"/>
                    </a:cubicBezTo>
                    <a:cubicBezTo>
                      <a:pt x="610" y="251"/>
                      <a:pt x="628" y="241"/>
                      <a:pt x="650" y="245"/>
                    </a:cubicBezTo>
                    <a:cubicBezTo>
                      <a:pt x="696" y="254"/>
                      <a:pt x="715" y="299"/>
                      <a:pt x="689" y="339"/>
                    </a:cubicBezTo>
                    <a:cubicBezTo>
                      <a:pt x="660" y="384"/>
                      <a:pt x="630" y="429"/>
                      <a:pt x="600" y="474"/>
                    </a:cubicBezTo>
                    <a:cubicBezTo>
                      <a:pt x="551" y="547"/>
                      <a:pt x="527" y="629"/>
                      <a:pt x="533" y="717"/>
                    </a:cubicBezTo>
                    <a:cubicBezTo>
                      <a:pt x="537" y="768"/>
                      <a:pt x="547" y="818"/>
                      <a:pt x="553" y="869"/>
                    </a:cubicBezTo>
                    <a:cubicBezTo>
                      <a:pt x="555" y="879"/>
                      <a:pt x="550" y="890"/>
                      <a:pt x="548" y="900"/>
                    </a:cubicBezTo>
                    <a:cubicBezTo>
                      <a:pt x="433" y="900"/>
                      <a:pt x="319" y="900"/>
                      <a:pt x="204" y="900"/>
                    </a:cubicBezTo>
                    <a:cubicBezTo>
                      <a:pt x="201" y="892"/>
                      <a:pt x="195" y="885"/>
                      <a:pt x="196" y="877"/>
                    </a:cubicBezTo>
                    <a:cubicBezTo>
                      <a:pt x="198" y="820"/>
                      <a:pt x="203" y="763"/>
                      <a:pt x="206" y="706"/>
                    </a:cubicBezTo>
                    <a:cubicBezTo>
                      <a:pt x="207" y="674"/>
                      <a:pt x="207" y="643"/>
                      <a:pt x="202" y="612"/>
                    </a:cubicBezTo>
                    <a:cubicBezTo>
                      <a:pt x="200" y="598"/>
                      <a:pt x="188" y="585"/>
                      <a:pt x="179" y="572"/>
                    </a:cubicBezTo>
                    <a:cubicBezTo>
                      <a:pt x="165" y="555"/>
                      <a:pt x="148" y="541"/>
                      <a:pt x="137" y="523"/>
                    </a:cubicBezTo>
                    <a:cubicBezTo>
                      <a:pt x="111" y="482"/>
                      <a:pt x="80" y="449"/>
                      <a:pt x="40" y="424"/>
                    </a:cubicBezTo>
                    <a:cubicBezTo>
                      <a:pt x="11" y="405"/>
                      <a:pt x="0" y="374"/>
                      <a:pt x="10" y="344"/>
                    </a:cubicBezTo>
                    <a:cubicBezTo>
                      <a:pt x="21" y="314"/>
                      <a:pt x="49" y="292"/>
                      <a:pt x="79" y="297"/>
                    </a:cubicBezTo>
                    <a:cubicBezTo>
                      <a:pt x="96" y="300"/>
                      <a:pt x="112" y="309"/>
                      <a:pt x="127" y="318"/>
                    </a:cubicBezTo>
                    <a:cubicBezTo>
                      <a:pt x="147" y="331"/>
                      <a:pt x="164" y="347"/>
                      <a:pt x="182" y="361"/>
                    </a:cubicBezTo>
                    <a:cubicBezTo>
                      <a:pt x="187" y="364"/>
                      <a:pt x="194" y="365"/>
                      <a:pt x="200" y="367"/>
                    </a:cubicBezTo>
                    <a:cubicBezTo>
                      <a:pt x="201" y="361"/>
                      <a:pt x="204" y="355"/>
                      <a:pt x="203" y="349"/>
                    </a:cubicBezTo>
                    <a:cubicBezTo>
                      <a:pt x="199" y="309"/>
                      <a:pt x="195" y="270"/>
                      <a:pt x="190" y="230"/>
                    </a:cubicBezTo>
                    <a:cubicBezTo>
                      <a:pt x="186" y="190"/>
                      <a:pt x="180" y="149"/>
                      <a:pt x="176" y="109"/>
                    </a:cubicBezTo>
                    <a:cubicBezTo>
                      <a:pt x="173" y="73"/>
                      <a:pt x="194" y="43"/>
                      <a:pt x="225" y="37"/>
                    </a:cubicBezTo>
                    <a:cubicBezTo>
                      <a:pt x="254" y="30"/>
                      <a:pt x="294" y="57"/>
                      <a:pt x="303" y="89"/>
                    </a:cubicBezTo>
                    <a:cubicBezTo>
                      <a:pt x="308" y="108"/>
                      <a:pt x="310" y="128"/>
                      <a:pt x="318" y="147"/>
                    </a:cubicBezTo>
                    <a:cubicBezTo>
                      <a:pt x="318" y="131"/>
                      <a:pt x="319" y="114"/>
                      <a:pt x="320" y="98"/>
                    </a:cubicBezTo>
                    <a:cubicBezTo>
                      <a:pt x="322" y="79"/>
                      <a:pt x="323" y="60"/>
                      <a:pt x="328" y="41"/>
                    </a:cubicBezTo>
                    <a:cubicBezTo>
                      <a:pt x="335" y="19"/>
                      <a:pt x="356" y="9"/>
                      <a:pt x="376" y="0"/>
                    </a:cubicBezTo>
                    <a:cubicBezTo>
                      <a:pt x="385" y="0"/>
                      <a:pt x="395" y="0"/>
                      <a:pt x="404" y="0"/>
                    </a:cubicBezTo>
                    <a:close/>
                    <a:moveTo>
                      <a:pt x="237" y="383"/>
                    </a:moveTo>
                    <a:cubicBezTo>
                      <a:pt x="248" y="385"/>
                      <a:pt x="263" y="388"/>
                      <a:pt x="279" y="392"/>
                    </a:cubicBezTo>
                    <a:cubicBezTo>
                      <a:pt x="315" y="401"/>
                      <a:pt x="350" y="413"/>
                      <a:pt x="376" y="443"/>
                    </a:cubicBezTo>
                    <a:cubicBezTo>
                      <a:pt x="380" y="448"/>
                      <a:pt x="378" y="459"/>
                      <a:pt x="379" y="467"/>
                    </a:cubicBezTo>
                    <a:cubicBezTo>
                      <a:pt x="371" y="466"/>
                      <a:pt x="360" y="469"/>
                      <a:pt x="356" y="464"/>
                    </a:cubicBezTo>
                    <a:cubicBezTo>
                      <a:pt x="331" y="439"/>
                      <a:pt x="300" y="426"/>
                      <a:pt x="267" y="422"/>
                    </a:cubicBezTo>
                    <a:cubicBezTo>
                      <a:pt x="209" y="413"/>
                      <a:pt x="159" y="391"/>
                      <a:pt x="117" y="350"/>
                    </a:cubicBezTo>
                    <a:cubicBezTo>
                      <a:pt x="113" y="346"/>
                      <a:pt x="109" y="343"/>
                      <a:pt x="105" y="340"/>
                    </a:cubicBezTo>
                    <a:cubicBezTo>
                      <a:pt x="83" y="322"/>
                      <a:pt x="59" y="324"/>
                      <a:pt x="46" y="343"/>
                    </a:cubicBezTo>
                    <a:cubicBezTo>
                      <a:pt x="32" y="363"/>
                      <a:pt x="37" y="385"/>
                      <a:pt x="61" y="400"/>
                    </a:cubicBezTo>
                    <a:cubicBezTo>
                      <a:pt x="105" y="429"/>
                      <a:pt x="139" y="466"/>
                      <a:pt x="166" y="511"/>
                    </a:cubicBezTo>
                    <a:cubicBezTo>
                      <a:pt x="173" y="524"/>
                      <a:pt x="185" y="536"/>
                      <a:pt x="197" y="546"/>
                    </a:cubicBezTo>
                    <a:cubicBezTo>
                      <a:pt x="215" y="562"/>
                      <a:pt x="230" y="580"/>
                      <a:pt x="233" y="604"/>
                    </a:cubicBezTo>
                    <a:cubicBezTo>
                      <a:pt x="235" y="632"/>
                      <a:pt x="237" y="660"/>
                      <a:pt x="237" y="688"/>
                    </a:cubicBezTo>
                    <a:cubicBezTo>
                      <a:pt x="236" y="731"/>
                      <a:pt x="232" y="775"/>
                      <a:pt x="230" y="819"/>
                    </a:cubicBezTo>
                    <a:cubicBezTo>
                      <a:pt x="295" y="819"/>
                      <a:pt x="359" y="819"/>
                      <a:pt x="424" y="819"/>
                    </a:cubicBezTo>
                    <a:cubicBezTo>
                      <a:pt x="424" y="804"/>
                      <a:pt x="424" y="791"/>
                      <a:pt x="424" y="778"/>
                    </a:cubicBezTo>
                    <a:cubicBezTo>
                      <a:pt x="424" y="766"/>
                      <a:pt x="428" y="756"/>
                      <a:pt x="440" y="758"/>
                    </a:cubicBezTo>
                    <a:cubicBezTo>
                      <a:pt x="446" y="759"/>
                      <a:pt x="454" y="770"/>
                      <a:pt x="455" y="777"/>
                    </a:cubicBezTo>
                    <a:cubicBezTo>
                      <a:pt x="458" y="791"/>
                      <a:pt x="456" y="805"/>
                      <a:pt x="456" y="818"/>
                    </a:cubicBezTo>
                    <a:cubicBezTo>
                      <a:pt x="477" y="818"/>
                      <a:pt x="496" y="818"/>
                      <a:pt x="515" y="818"/>
                    </a:cubicBezTo>
                    <a:cubicBezTo>
                      <a:pt x="513" y="806"/>
                      <a:pt x="512" y="794"/>
                      <a:pt x="510" y="783"/>
                    </a:cubicBezTo>
                    <a:cubicBezTo>
                      <a:pt x="488" y="666"/>
                      <a:pt x="508" y="557"/>
                      <a:pt x="574" y="458"/>
                    </a:cubicBezTo>
                    <a:cubicBezTo>
                      <a:pt x="603" y="414"/>
                      <a:pt x="632" y="370"/>
                      <a:pt x="660" y="326"/>
                    </a:cubicBezTo>
                    <a:cubicBezTo>
                      <a:pt x="673" y="307"/>
                      <a:pt x="672" y="292"/>
                      <a:pt x="659" y="282"/>
                    </a:cubicBezTo>
                    <a:cubicBezTo>
                      <a:pt x="645" y="271"/>
                      <a:pt x="630" y="274"/>
                      <a:pt x="615" y="291"/>
                    </a:cubicBezTo>
                    <a:cubicBezTo>
                      <a:pt x="597" y="312"/>
                      <a:pt x="580" y="334"/>
                      <a:pt x="560" y="354"/>
                    </a:cubicBezTo>
                    <a:cubicBezTo>
                      <a:pt x="553" y="360"/>
                      <a:pt x="538" y="362"/>
                      <a:pt x="530" y="359"/>
                    </a:cubicBezTo>
                    <a:cubicBezTo>
                      <a:pt x="523" y="355"/>
                      <a:pt x="518" y="342"/>
                      <a:pt x="516" y="332"/>
                    </a:cubicBezTo>
                    <a:cubicBezTo>
                      <a:pt x="515" y="325"/>
                      <a:pt x="519" y="318"/>
                      <a:pt x="521" y="311"/>
                    </a:cubicBezTo>
                    <a:cubicBezTo>
                      <a:pt x="536" y="265"/>
                      <a:pt x="551" y="220"/>
                      <a:pt x="566" y="175"/>
                    </a:cubicBezTo>
                    <a:cubicBezTo>
                      <a:pt x="568" y="167"/>
                      <a:pt x="571" y="159"/>
                      <a:pt x="570" y="151"/>
                    </a:cubicBezTo>
                    <a:cubicBezTo>
                      <a:pt x="568" y="136"/>
                      <a:pt x="559" y="125"/>
                      <a:pt x="542" y="123"/>
                    </a:cubicBezTo>
                    <a:cubicBezTo>
                      <a:pt x="524" y="121"/>
                      <a:pt x="512" y="129"/>
                      <a:pt x="507" y="146"/>
                    </a:cubicBezTo>
                    <a:cubicBezTo>
                      <a:pt x="493" y="186"/>
                      <a:pt x="479" y="226"/>
                      <a:pt x="465" y="266"/>
                    </a:cubicBezTo>
                    <a:cubicBezTo>
                      <a:pt x="460" y="280"/>
                      <a:pt x="450" y="286"/>
                      <a:pt x="436" y="284"/>
                    </a:cubicBezTo>
                    <a:cubicBezTo>
                      <a:pt x="422" y="281"/>
                      <a:pt x="417" y="270"/>
                      <a:pt x="417" y="257"/>
                    </a:cubicBezTo>
                    <a:cubicBezTo>
                      <a:pt x="417" y="252"/>
                      <a:pt x="418" y="246"/>
                      <a:pt x="418" y="241"/>
                    </a:cubicBezTo>
                    <a:cubicBezTo>
                      <a:pt x="421" y="185"/>
                      <a:pt x="425" y="128"/>
                      <a:pt x="428" y="72"/>
                    </a:cubicBezTo>
                    <a:cubicBezTo>
                      <a:pt x="428" y="50"/>
                      <a:pt x="413" y="33"/>
                      <a:pt x="394" y="32"/>
                    </a:cubicBezTo>
                    <a:cubicBezTo>
                      <a:pt x="372" y="30"/>
                      <a:pt x="356" y="44"/>
                      <a:pt x="353" y="67"/>
                    </a:cubicBezTo>
                    <a:cubicBezTo>
                      <a:pt x="352" y="75"/>
                      <a:pt x="352" y="83"/>
                      <a:pt x="352" y="91"/>
                    </a:cubicBezTo>
                    <a:cubicBezTo>
                      <a:pt x="349" y="149"/>
                      <a:pt x="345" y="208"/>
                      <a:pt x="342" y="266"/>
                    </a:cubicBezTo>
                    <a:cubicBezTo>
                      <a:pt x="341" y="278"/>
                      <a:pt x="336" y="288"/>
                      <a:pt x="322" y="288"/>
                    </a:cubicBezTo>
                    <a:cubicBezTo>
                      <a:pt x="307" y="288"/>
                      <a:pt x="302" y="279"/>
                      <a:pt x="300" y="267"/>
                    </a:cubicBezTo>
                    <a:cubicBezTo>
                      <a:pt x="294" y="229"/>
                      <a:pt x="289" y="192"/>
                      <a:pt x="283" y="154"/>
                    </a:cubicBezTo>
                    <a:cubicBezTo>
                      <a:pt x="281" y="138"/>
                      <a:pt x="279" y="121"/>
                      <a:pt x="275" y="105"/>
                    </a:cubicBezTo>
                    <a:cubicBezTo>
                      <a:pt x="271" y="83"/>
                      <a:pt x="250" y="66"/>
                      <a:pt x="232" y="68"/>
                    </a:cubicBezTo>
                    <a:cubicBezTo>
                      <a:pt x="215" y="70"/>
                      <a:pt x="206" y="85"/>
                      <a:pt x="208" y="111"/>
                    </a:cubicBezTo>
                    <a:cubicBezTo>
                      <a:pt x="213" y="166"/>
                      <a:pt x="220" y="220"/>
                      <a:pt x="226" y="274"/>
                    </a:cubicBezTo>
                    <a:cubicBezTo>
                      <a:pt x="230" y="309"/>
                      <a:pt x="233" y="345"/>
                      <a:pt x="237" y="383"/>
                    </a:cubicBezTo>
                    <a:close/>
                    <a:moveTo>
                      <a:pt x="225" y="862"/>
                    </a:moveTo>
                    <a:cubicBezTo>
                      <a:pt x="227" y="864"/>
                      <a:pt x="229" y="865"/>
                      <a:pt x="230" y="867"/>
                    </a:cubicBezTo>
                    <a:cubicBezTo>
                      <a:pt x="327" y="867"/>
                      <a:pt x="424" y="867"/>
                      <a:pt x="521" y="867"/>
                    </a:cubicBezTo>
                    <a:cubicBezTo>
                      <a:pt x="522" y="865"/>
                      <a:pt x="523" y="863"/>
                      <a:pt x="523" y="861"/>
                    </a:cubicBezTo>
                    <a:cubicBezTo>
                      <a:pt x="518" y="858"/>
                      <a:pt x="513" y="852"/>
                      <a:pt x="508" y="852"/>
                    </a:cubicBezTo>
                    <a:cubicBezTo>
                      <a:pt x="418" y="852"/>
                      <a:pt x="329" y="852"/>
                      <a:pt x="240" y="852"/>
                    </a:cubicBezTo>
                    <a:cubicBezTo>
                      <a:pt x="235" y="852"/>
                      <a:pt x="230" y="859"/>
                      <a:pt x="225" y="862"/>
                    </a:cubicBezTo>
                    <a:close/>
                  </a:path>
                </a:pathLst>
              </a:custGeom>
              <a:solidFill>
                <a:srgbClr val="000000"/>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grpSp>
      </p:grpSp>
      <p:grpSp>
        <p:nvGrpSpPr>
          <p:cNvPr id="72" name="Avoid"/>
          <p:cNvGrpSpPr>
            <a:grpSpLocks noChangeAspect="1"/>
          </p:cNvGrpSpPr>
          <p:nvPr/>
        </p:nvGrpSpPr>
        <p:grpSpPr>
          <a:xfrm>
            <a:off x="3337427" y="4812498"/>
            <a:ext cx="1463039" cy="1463040"/>
            <a:chOff x="9025896" y="263998"/>
            <a:chExt cx="2338246" cy="2338247"/>
          </a:xfrm>
        </p:grpSpPr>
        <p:sp>
          <p:nvSpPr>
            <p:cNvPr id="73" name="Oval 72"/>
            <p:cNvSpPr>
              <a:spLocks noChangeAspect="1"/>
            </p:cNvSpPr>
            <p:nvPr/>
          </p:nvSpPr>
          <p:spPr>
            <a:xfrm>
              <a:off x="9025896"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74" name="Group 73"/>
            <p:cNvGrpSpPr>
              <a:grpSpLocks noChangeAspect="1"/>
            </p:cNvGrpSpPr>
            <p:nvPr/>
          </p:nvGrpSpPr>
          <p:grpSpPr>
            <a:xfrm>
              <a:off x="9766512" y="743888"/>
              <a:ext cx="1053828" cy="1379779"/>
              <a:chOff x="3880885" y="2595461"/>
              <a:chExt cx="1311187" cy="1716741"/>
            </a:xfrm>
          </p:grpSpPr>
          <p:sp>
            <p:nvSpPr>
              <p:cNvPr id="76" name="Freeform 6"/>
              <p:cNvSpPr>
                <a:spLocks noEditPoints="1"/>
              </p:cNvSpPr>
              <p:nvPr/>
            </p:nvSpPr>
            <p:spPr bwMode="auto">
              <a:xfrm>
                <a:off x="3880885" y="2595461"/>
                <a:ext cx="1311187" cy="1716741"/>
              </a:xfrm>
              <a:custGeom>
                <a:avLst/>
                <a:gdLst>
                  <a:gd name="T0" fmla="*/ 62 w 361"/>
                  <a:gd name="T1" fmla="*/ 92 h 473"/>
                  <a:gd name="T2" fmla="*/ 64 w 361"/>
                  <a:gd name="T3" fmla="*/ 60 h 473"/>
                  <a:gd name="T4" fmla="*/ 118 w 361"/>
                  <a:gd name="T5" fmla="*/ 35 h 473"/>
                  <a:gd name="T6" fmla="*/ 124 w 361"/>
                  <a:gd name="T7" fmla="*/ 37 h 473"/>
                  <a:gd name="T8" fmla="*/ 164 w 361"/>
                  <a:gd name="T9" fmla="*/ 1 h 473"/>
                  <a:gd name="T10" fmla="*/ 192 w 361"/>
                  <a:gd name="T11" fmla="*/ 14 h 473"/>
                  <a:gd name="T12" fmla="*/ 202 w 361"/>
                  <a:gd name="T13" fmla="*/ 43 h 473"/>
                  <a:gd name="T14" fmla="*/ 234 w 361"/>
                  <a:gd name="T15" fmla="*/ 36 h 473"/>
                  <a:gd name="T16" fmla="*/ 267 w 361"/>
                  <a:gd name="T17" fmla="*/ 77 h 473"/>
                  <a:gd name="T18" fmla="*/ 267 w 361"/>
                  <a:gd name="T19" fmla="*/ 241 h 473"/>
                  <a:gd name="T20" fmla="*/ 265 w 361"/>
                  <a:gd name="T21" fmla="*/ 260 h 473"/>
                  <a:gd name="T22" fmla="*/ 267 w 361"/>
                  <a:gd name="T23" fmla="*/ 261 h 473"/>
                  <a:gd name="T24" fmla="*/ 281 w 361"/>
                  <a:gd name="T25" fmla="*/ 237 h 473"/>
                  <a:gd name="T26" fmla="*/ 313 w 361"/>
                  <a:gd name="T27" fmla="*/ 220 h 473"/>
                  <a:gd name="T28" fmla="*/ 350 w 361"/>
                  <a:gd name="T29" fmla="*/ 271 h 473"/>
                  <a:gd name="T30" fmla="*/ 327 w 361"/>
                  <a:gd name="T31" fmla="*/ 314 h 473"/>
                  <a:gd name="T32" fmla="*/ 292 w 361"/>
                  <a:gd name="T33" fmla="*/ 375 h 473"/>
                  <a:gd name="T34" fmla="*/ 224 w 361"/>
                  <a:gd name="T35" fmla="*/ 442 h 473"/>
                  <a:gd name="T36" fmla="*/ 161 w 361"/>
                  <a:gd name="T37" fmla="*/ 466 h 473"/>
                  <a:gd name="T38" fmla="*/ 49 w 361"/>
                  <a:gd name="T39" fmla="*/ 437 h 473"/>
                  <a:gd name="T40" fmla="*/ 2 w 361"/>
                  <a:gd name="T41" fmla="*/ 343 h 473"/>
                  <a:gd name="T42" fmla="*/ 1 w 361"/>
                  <a:gd name="T43" fmla="*/ 317 h 473"/>
                  <a:gd name="T44" fmla="*/ 0 w 361"/>
                  <a:gd name="T45" fmla="*/ 128 h 473"/>
                  <a:gd name="T46" fmla="*/ 56 w 361"/>
                  <a:gd name="T47" fmla="*/ 89 h 473"/>
                  <a:gd name="T48" fmla="*/ 62 w 361"/>
                  <a:gd name="T49" fmla="*/ 92 h 473"/>
                  <a:gd name="T50" fmla="*/ 63 w 361"/>
                  <a:gd name="T51" fmla="*/ 211 h 473"/>
                  <a:gd name="T52" fmla="*/ 63 w 361"/>
                  <a:gd name="T53" fmla="*/ 201 h 473"/>
                  <a:gd name="T54" fmla="*/ 63 w 361"/>
                  <a:gd name="T55" fmla="*/ 128 h 473"/>
                  <a:gd name="T56" fmla="*/ 39 w 361"/>
                  <a:gd name="T57" fmla="*/ 101 h 473"/>
                  <a:gd name="T58" fmla="*/ 15 w 361"/>
                  <a:gd name="T59" fmla="*/ 129 h 473"/>
                  <a:gd name="T60" fmla="*/ 16 w 361"/>
                  <a:gd name="T61" fmla="*/ 289 h 473"/>
                  <a:gd name="T62" fmla="*/ 20 w 361"/>
                  <a:gd name="T63" fmla="*/ 356 h 473"/>
                  <a:gd name="T64" fmla="*/ 153 w 361"/>
                  <a:gd name="T65" fmla="*/ 452 h 473"/>
                  <a:gd name="T66" fmla="*/ 258 w 361"/>
                  <a:gd name="T67" fmla="*/ 395 h 473"/>
                  <a:gd name="T68" fmla="*/ 283 w 361"/>
                  <a:gd name="T69" fmla="*/ 358 h 473"/>
                  <a:gd name="T70" fmla="*/ 333 w 361"/>
                  <a:gd name="T71" fmla="*/ 272 h 473"/>
                  <a:gd name="T72" fmla="*/ 324 w 361"/>
                  <a:gd name="T73" fmla="*/ 237 h 473"/>
                  <a:gd name="T74" fmla="*/ 293 w 361"/>
                  <a:gd name="T75" fmla="*/ 247 h 473"/>
                  <a:gd name="T76" fmla="*/ 266 w 361"/>
                  <a:gd name="T77" fmla="*/ 292 h 473"/>
                  <a:gd name="T78" fmla="*/ 256 w 361"/>
                  <a:gd name="T79" fmla="*/ 299 h 473"/>
                  <a:gd name="T80" fmla="*/ 251 w 361"/>
                  <a:gd name="T81" fmla="*/ 288 h 473"/>
                  <a:gd name="T82" fmla="*/ 251 w 361"/>
                  <a:gd name="T83" fmla="*/ 277 h 473"/>
                  <a:gd name="T84" fmla="*/ 251 w 361"/>
                  <a:gd name="T85" fmla="*/ 78 h 473"/>
                  <a:gd name="T86" fmla="*/ 236 w 361"/>
                  <a:gd name="T87" fmla="*/ 53 h 473"/>
                  <a:gd name="T88" fmla="*/ 202 w 361"/>
                  <a:gd name="T89" fmla="*/ 77 h 473"/>
                  <a:gd name="T90" fmla="*/ 202 w 361"/>
                  <a:gd name="T91" fmla="*/ 201 h 473"/>
                  <a:gd name="T92" fmla="*/ 201 w 361"/>
                  <a:gd name="T93" fmla="*/ 211 h 473"/>
                  <a:gd name="T94" fmla="*/ 187 w 361"/>
                  <a:gd name="T95" fmla="*/ 211 h 473"/>
                  <a:gd name="T96" fmla="*/ 187 w 361"/>
                  <a:gd name="T97" fmla="*/ 200 h 473"/>
                  <a:gd name="T98" fmla="*/ 187 w 361"/>
                  <a:gd name="T99" fmla="*/ 44 h 473"/>
                  <a:gd name="T100" fmla="*/ 176 w 361"/>
                  <a:gd name="T101" fmla="*/ 20 h 473"/>
                  <a:gd name="T102" fmla="*/ 140 w 361"/>
                  <a:gd name="T103" fmla="*/ 43 h 473"/>
                  <a:gd name="T104" fmla="*/ 140 w 361"/>
                  <a:gd name="T105" fmla="*/ 202 h 473"/>
                  <a:gd name="T106" fmla="*/ 140 w 361"/>
                  <a:gd name="T107" fmla="*/ 211 h 473"/>
                  <a:gd name="T108" fmla="*/ 125 w 361"/>
                  <a:gd name="T109" fmla="*/ 211 h 473"/>
                  <a:gd name="T110" fmla="*/ 125 w 361"/>
                  <a:gd name="T111" fmla="*/ 139 h 473"/>
                  <a:gd name="T112" fmla="*/ 125 w 361"/>
                  <a:gd name="T113" fmla="*/ 71 h 473"/>
                  <a:gd name="T114" fmla="*/ 102 w 361"/>
                  <a:gd name="T115" fmla="*/ 47 h 473"/>
                  <a:gd name="T116" fmla="*/ 78 w 361"/>
                  <a:gd name="T117" fmla="*/ 70 h 473"/>
                  <a:gd name="T118" fmla="*/ 78 w 361"/>
                  <a:gd name="T119" fmla="*/ 81 h 473"/>
                  <a:gd name="T120" fmla="*/ 77 w 361"/>
                  <a:gd name="T121" fmla="*/ 202 h 473"/>
                  <a:gd name="T122" fmla="*/ 77 w 361"/>
                  <a:gd name="T123" fmla="*/ 211 h 473"/>
                  <a:gd name="T124" fmla="*/ 63 w 361"/>
                  <a:gd name="T125" fmla="*/ 2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473">
                    <a:moveTo>
                      <a:pt x="62" y="92"/>
                    </a:moveTo>
                    <a:cubicBezTo>
                      <a:pt x="63" y="80"/>
                      <a:pt x="62" y="69"/>
                      <a:pt x="64" y="60"/>
                    </a:cubicBezTo>
                    <a:cubicBezTo>
                      <a:pt x="71" y="34"/>
                      <a:pt x="98" y="26"/>
                      <a:pt x="118" y="35"/>
                    </a:cubicBezTo>
                    <a:cubicBezTo>
                      <a:pt x="120" y="36"/>
                      <a:pt x="122" y="36"/>
                      <a:pt x="124" y="37"/>
                    </a:cubicBezTo>
                    <a:cubicBezTo>
                      <a:pt x="131" y="12"/>
                      <a:pt x="145" y="0"/>
                      <a:pt x="164" y="1"/>
                    </a:cubicBezTo>
                    <a:cubicBezTo>
                      <a:pt x="175" y="1"/>
                      <a:pt x="184" y="6"/>
                      <a:pt x="192" y="14"/>
                    </a:cubicBezTo>
                    <a:cubicBezTo>
                      <a:pt x="200" y="22"/>
                      <a:pt x="201" y="32"/>
                      <a:pt x="202" y="43"/>
                    </a:cubicBezTo>
                    <a:cubicBezTo>
                      <a:pt x="213" y="38"/>
                      <a:pt x="222" y="34"/>
                      <a:pt x="234" y="36"/>
                    </a:cubicBezTo>
                    <a:cubicBezTo>
                      <a:pt x="255" y="41"/>
                      <a:pt x="267" y="57"/>
                      <a:pt x="267" y="77"/>
                    </a:cubicBezTo>
                    <a:cubicBezTo>
                      <a:pt x="267" y="132"/>
                      <a:pt x="267" y="187"/>
                      <a:pt x="267" y="241"/>
                    </a:cubicBezTo>
                    <a:cubicBezTo>
                      <a:pt x="267" y="248"/>
                      <a:pt x="266" y="254"/>
                      <a:pt x="265" y="260"/>
                    </a:cubicBezTo>
                    <a:cubicBezTo>
                      <a:pt x="266" y="261"/>
                      <a:pt x="267" y="261"/>
                      <a:pt x="267" y="261"/>
                    </a:cubicBezTo>
                    <a:cubicBezTo>
                      <a:pt x="272" y="253"/>
                      <a:pt x="276" y="245"/>
                      <a:pt x="281" y="237"/>
                    </a:cubicBezTo>
                    <a:cubicBezTo>
                      <a:pt x="288" y="225"/>
                      <a:pt x="299" y="220"/>
                      <a:pt x="313" y="220"/>
                    </a:cubicBezTo>
                    <a:cubicBezTo>
                      <a:pt x="340" y="218"/>
                      <a:pt x="361" y="244"/>
                      <a:pt x="350" y="271"/>
                    </a:cubicBezTo>
                    <a:cubicBezTo>
                      <a:pt x="344" y="286"/>
                      <a:pt x="335" y="300"/>
                      <a:pt x="327" y="314"/>
                    </a:cubicBezTo>
                    <a:cubicBezTo>
                      <a:pt x="316" y="334"/>
                      <a:pt x="303" y="354"/>
                      <a:pt x="292" y="375"/>
                    </a:cubicBezTo>
                    <a:cubicBezTo>
                      <a:pt x="277" y="405"/>
                      <a:pt x="252" y="425"/>
                      <a:pt x="224" y="442"/>
                    </a:cubicBezTo>
                    <a:cubicBezTo>
                      <a:pt x="205" y="454"/>
                      <a:pt x="184" y="463"/>
                      <a:pt x="161" y="466"/>
                    </a:cubicBezTo>
                    <a:cubicBezTo>
                      <a:pt x="120" y="473"/>
                      <a:pt x="82" y="465"/>
                      <a:pt x="49" y="437"/>
                    </a:cubicBezTo>
                    <a:cubicBezTo>
                      <a:pt x="21" y="412"/>
                      <a:pt x="6" y="380"/>
                      <a:pt x="2" y="343"/>
                    </a:cubicBezTo>
                    <a:cubicBezTo>
                      <a:pt x="1" y="334"/>
                      <a:pt x="1" y="325"/>
                      <a:pt x="1" y="317"/>
                    </a:cubicBezTo>
                    <a:cubicBezTo>
                      <a:pt x="1" y="254"/>
                      <a:pt x="1" y="191"/>
                      <a:pt x="0" y="128"/>
                    </a:cubicBezTo>
                    <a:cubicBezTo>
                      <a:pt x="0" y="99"/>
                      <a:pt x="25" y="78"/>
                      <a:pt x="56" y="89"/>
                    </a:cubicBezTo>
                    <a:cubicBezTo>
                      <a:pt x="58" y="90"/>
                      <a:pt x="59" y="91"/>
                      <a:pt x="62" y="92"/>
                    </a:cubicBezTo>
                    <a:close/>
                    <a:moveTo>
                      <a:pt x="63" y="211"/>
                    </a:moveTo>
                    <a:cubicBezTo>
                      <a:pt x="63" y="207"/>
                      <a:pt x="63" y="204"/>
                      <a:pt x="63" y="201"/>
                    </a:cubicBezTo>
                    <a:cubicBezTo>
                      <a:pt x="63" y="177"/>
                      <a:pt x="63" y="153"/>
                      <a:pt x="63" y="128"/>
                    </a:cubicBezTo>
                    <a:cubicBezTo>
                      <a:pt x="63" y="112"/>
                      <a:pt x="53" y="101"/>
                      <a:pt x="39" y="101"/>
                    </a:cubicBezTo>
                    <a:cubicBezTo>
                      <a:pt x="25" y="101"/>
                      <a:pt x="15" y="112"/>
                      <a:pt x="15" y="129"/>
                    </a:cubicBezTo>
                    <a:cubicBezTo>
                      <a:pt x="15" y="182"/>
                      <a:pt x="15" y="236"/>
                      <a:pt x="16" y="289"/>
                    </a:cubicBezTo>
                    <a:cubicBezTo>
                      <a:pt x="16" y="312"/>
                      <a:pt x="16" y="334"/>
                      <a:pt x="20" y="356"/>
                    </a:cubicBezTo>
                    <a:cubicBezTo>
                      <a:pt x="34" y="422"/>
                      <a:pt x="86" y="460"/>
                      <a:pt x="153" y="452"/>
                    </a:cubicBezTo>
                    <a:cubicBezTo>
                      <a:pt x="196" y="447"/>
                      <a:pt x="229" y="424"/>
                      <a:pt x="258" y="395"/>
                    </a:cubicBezTo>
                    <a:cubicBezTo>
                      <a:pt x="269" y="385"/>
                      <a:pt x="275" y="371"/>
                      <a:pt x="283" y="358"/>
                    </a:cubicBezTo>
                    <a:cubicBezTo>
                      <a:pt x="300" y="330"/>
                      <a:pt x="316" y="301"/>
                      <a:pt x="333" y="272"/>
                    </a:cubicBezTo>
                    <a:cubicBezTo>
                      <a:pt x="342" y="257"/>
                      <a:pt x="338" y="243"/>
                      <a:pt x="324" y="237"/>
                    </a:cubicBezTo>
                    <a:cubicBezTo>
                      <a:pt x="312" y="232"/>
                      <a:pt x="300" y="235"/>
                      <a:pt x="293" y="247"/>
                    </a:cubicBezTo>
                    <a:cubicBezTo>
                      <a:pt x="284" y="262"/>
                      <a:pt x="276" y="277"/>
                      <a:pt x="266" y="292"/>
                    </a:cubicBezTo>
                    <a:cubicBezTo>
                      <a:pt x="264" y="295"/>
                      <a:pt x="260" y="297"/>
                      <a:pt x="256" y="299"/>
                    </a:cubicBezTo>
                    <a:cubicBezTo>
                      <a:pt x="255" y="296"/>
                      <a:pt x="252" y="292"/>
                      <a:pt x="251" y="288"/>
                    </a:cubicBezTo>
                    <a:cubicBezTo>
                      <a:pt x="250" y="285"/>
                      <a:pt x="251" y="281"/>
                      <a:pt x="251" y="277"/>
                    </a:cubicBezTo>
                    <a:cubicBezTo>
                      <a:pt x="251" y="211"/>
                      <a:pt x="251" y="144"/>
                      <a:pt x="251" y="78"/>
                    </a:cubicBezTo>
                    <a:cubicBezTo>
                      <a:pt x="251" y="66"/>
                      <a:pt x="246" y="58"/>
                      <a:pt x="236" y="53"/>
                    </a:cubicBezTo>
                    <a:cubicBezTo>
                      <a:pt x="219" y="45"/>
                      <a:pt x="202" y="57"/>
                      <a:pt x="202" y="77"/>
                    </a:cubicBezTo>
                    <a:cubicBezTo>
                      <a:pt x="202" y="118"/>
                      <a:pt x="202" y="160"/>
                      <a:pt x="202" y="201"/>
                    </a:cubicBezTo>
                    <a:cubicBezTo>
                      <a:pt x="202" y="205"/>
                      <a:pt x="202" y="208"/>
                      <a:pt x="201" y="211"/>
                    </a:cubicBezTo>
                    <a:cubicBezTo>
                      <a:pt x="196" y="211"/>
                      <a:pt x="192" y="211"/>
                      <a:pt x="187" y="211"/>
                    </a:cubicBezTo>
                    <a:cubicBezTo>
                      <a:pt x="187" y="207"/>
                      <a:pt x="187" y="203"/>
                      <a:pt x="187" y="200"/>
                    </a:cubicBezTo>
                    <a:cubicBezTo>
                      <a:pt x="187" y="148"/>
                      <a:pt x="187" y="96"/>
                      <a:pt x="187" y="44"/>
                    </a:cubicBezTo>
                    <a:cubicBezTo>
                      <a:pt x="187" y="34"/>
                      <a:pt x="184" y="25"/>
                      <a:pt x="176" y="20"/>
                    </a:cubicBezTo>
                    <a:cubicBezTo>
                      <a:pt x="159" y="10"/>
                      <a:pt x="140" y="22"/>
                      <a:pt x="140" y="43"/>
                    </a:cubicBezTo>
                    <a:cubicBezTo>
                      <a:pt x="140" y="96"/>
                      <a:pt x="140" y="149"/>
                      <a:pt x="140" y="202"/>
                    </a:cubicBezTo>
                    <a:cubicBezTo>
                      <a:pt x="140" y="205"/>
                      <a:pt x="140" y="208"/>
                      <a:pt x="140" y="211"/>
                    </a:cubicBezTo>
                    <a:cubicBezTo>
                      <a:pt x="134" y="211"/>
                      <a:pt x="130" y="211"/>
                      <a:pt x="125" y="211"/>
                    </a:cubicBezTo>
                    <a:cubicBezTo>
                      <a:pt x="125" y="186"/>
                      <a:pt x="125" y="162"/>
                      <a:pt x="125" y="139"/>
                    </a:cubicBezTo>
                    <a:cubicBezTo>
                      <a:pt x="125" y="116"/>
                      <a:pt x="125" y="94"/>
                      <a:pt x="125" y="71"/>
                    </a:cubicBezTo>
                    <a:cubicBezTo>
                      <a:pt x="125" y="57"/>
                      <a:pt x="115" y="47"/>
                      <a:pt x="102" y="47"/>
                    </a:cubicBezTo>
                    <a:cubicBezTo>
                      <a:pt x="89" y="47"/>
                      <a:pt x="79" y="56"/>
                      <a:pt x="78" y="70"/>
                    </a:cubicBezTo>
                    <a:cubicBezTo>
                      <a:pt x="77" y="73"/>
                      <a:pt x="78" y="77"/>
                      <a:pt x="78" y="81"/>
                    </a:cubicBezTo>
                    <a:cubicBezTo>
                      <a:pt x="77" y="121"/>
                      <a:pt x="77" y="162"/>
                      <a:pt x="77" y="202"/>
                    </a:cubicBezTo>
                    <a:cubicBezTo>
                      <a:pt x="77" y="205"/>
                      <a:pt x="77" y="208"/>
                      <a:pt x="77" y="211"/>
                    </a:cubicBezTo>
                    <a:cubicBezTo>
                      <a:pt x="72" y="211"/>
                      <a:pt x="68" y="211"/>
                      <a:pt x="63"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77" name="Freeform 7"/>
              <p:cNvSpPr>
                <a:spLocks/>
              </p:cNvSpPr>
              <p:nvPr/>
            </p:nvSpPr>
            <p:spPr bwMode="auto">
              <a:xfrm>
                <a:off x="3938037" y="2630105"/>
                <a:ext cx="1187693" cy="1632887"/>
              </a:xfrm>
              <a:custGeom>
                <a:avLst/>
                <a:gdLst>
                  <a:gd name="T0" fmla="*/ 48 w 327"/>
                  <a:gd name="T1" fmla="*/ 201 h 450"/>
                  <a:gd name="T2" fmla="*/ 62 w 327"/>
                  <a:gd name="T3" fmla="*/ 201 h 450"/>
                  <a:gd name="T4" fmla="*/ 62 w 327"/>
                  <a:gd name="T5" fmla="*/ 192 h 450"/>
                  <a:gd name="T6" fmla="*/ 63 w 327"/>
                  <a:gd name="T7" fmla="*/ 71 h 450"/>
                  <a:gd name="T8" fmla="*/ 63 w 327"/>
                  <a:gd name="T9" fmla="*/ 60 h 450"/>
                  <a:gd name="T10" fmla="*/ 87 w 327"/>
                  <a:gd name="T11" fmla="*/ 37 h 450"/>
                  <a:gd name="T12" fmla="*/ 110 w 327"/>
                  <a:gd name="T13" fmla="*/ 61 h 450"/>
                  <a:gd name="T14" fmla="*/ 110 w 327"/>
                  <a:gd name="T15" fmla="*/ 129 h 450"/>
                  <a:gd name="T16" fmla="*/ 110 w 327"/>
                  <a:gd name="T17" fmla="*/ 201 h 450"/>
                  <a:gd name="T18" fmla="*/ 125 w 327"/>
                  <a:gd name="T19" fmla="*/ 201 h 450"/>
                  <a:gd name="T20" fmla="*/ 125 w 327"/>
                  <a:gd name="T21" fmla="*/ 192 h 450"/>
                  <a:gd name="T22" fmla="*/ 125 w 327"/>
                  <a:gd name="T23" fmla="*/ 33 h 450"/>
                  <a:gd name="T24" fmla="*/ 161 w 327"/>
                  <a:gd name="T25" fmla="*/ 10 h 450"/>
                  <a:gd name="T26" fmla="*/ 172 w 327"/>
                  <a:gd name="T27" fmla="*/ 34 h 450"/>
                  <a:gd name="T28" fmla="*/ 172 w 327"/>
                  <a:gd name="T29" fmla="*/ 190 h 450"/>
                  <a:gd name="T30" fmla="*/ 172 w 327"/>
                  <a:gd name="T31" fmla="*/ 201 h 450"/>
                  <a:gd name="T32" fmla="*/ 186 w 327"/>
                  <a:gd name="T33" fmla="*/ 201 h 450"/>
                  <a:gd name="T34" fmla="*/ 187 w 327"/>
                  <a:gd name="T35" fmla="*/ 191 h 450"/>
                  <a:gd name="T36" fmla="*/ 187 w 327"/>
                  <a:gd name="T37" fmla="*/ 67 h 450"/>
                  <a:gd name="T38" fmla="*/ 221 w 327"/>
                  <a:gd name="T39" fmla="*/ 43 h 450"/>
                  <a:gd name="T40" fmla="*/ 236 w 327"/>
                  <a:gd name="T41" fmla="*/ 68 h 450"/>
                  <a:gd name="T42" fmla="*/ 236 w 327"/>
                  <a:gd name="T43" fmla="*/ 267 h 450"/>
                  <a:gd name="T44" fmla="*/ 236 w 327"/>
                  <a:gd name="T45" fmla="*/ 278 h 450"/>
                  <a:gd name="T46" fmla="*/ 241 w 327"/>
                  <a:gd name="T47" fmla="*/ 289 h 450"/>
                  <a:gd name="T48" fmla="*/ 251 w 327"/>
                  <a:gd name="T49" fmla="*/ 282 h 450"/>
                  <a:gd name="T50" fmla="*/ 278 w 327"/>
                  <a:gd name="T51" fmla="*/ 237 h 450"/>
                  <a:gd name="T52" fmla="*/ 309 w 327"/>
                  <a:gd name="T53" fmla="*/ 227 h 450"/>
                  <a:gd name="T54" fmla="*/ 318 w 327"/>
                  <a:gd name="T55" fmla="*/ 262 h 450"/>
                  <a:gd name="T56" fmla="*/ 268 w 327"/>
                  <a:gd name="T57" fmla="*/ 348 h 450"/>
                  <a:gd name="T58" fmla="*/ 243 w 327"/>
                  <a:gd name="T59" fmla="*/ 385 h 450"/>
                  <a:gd name="T60" fmla="*/ 138 w 327"/>
                  <a:gd name="T61" fmla="*/ 442 h 450"/>
                  <a:gd name="T62" fmla="*/ 5 w 327"/>
                  <a:gd name="T63" fmla="*/ 346 h 450"/>
                  <a:gd name="T64" fmla="*/ 1 w 327"/>
                  <a:gd name="T65" fmla="*/ 279 h 450"/>
                  <a:gd name="T66" fmla="*/ 0 w 327"/>
                  <a:gd name="T67" fmla="*/ 119 h 450"/>
                  <a:gd name="T68" fmla="*/ 24 w 327"/>
                  <a:gd name="T69" fmla="*/ 91 h 450"/>
                  <a:gd name="T70" fmla="*/ 48 w 327"/>
                  <a:gd name="T71" fmla="*/ 118 h 450"/>
                  <a:gd name="T72" fmla="*/ 48 w 327"/>
                  <a:gd name="T73" fmla="*/ 191 h 450"/>
                  <a:gd name="T74" fmla="*/ 48 w 327"/>
                  <a:gd name="T75" fmla="*/ 20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7" h="450">
                    <a:moveTo>
                      <a:pt x="48" y="201"/>
                    </a:moveTo>
                    <a:cubicBezTo>
                      <a:pt x="53" y="201"/>
                      <a:pt x="57" y="201"/>
                      <a:pt x="62" y="201"/>
                    </a:cubicBezTo>
                    <a:cubicBezTo>
                      <a:pt x="62" y="198"/>
                      <a:pt x="62" y="195"/>
                      <a:pt x="62" y="192"/>
                    </a:cubicBezTo>
                    <a:cubicBezTo>
                      <a:pt x="62" y="152"/>
                      <a:pt x="62" y="111"/>
                      <a:pt x="63" y="71"/>
                    </a:cubicBezTo>
                    <a:cubicBezTo>
                      <a:pt x="63" y="67"/>
                      <a:pt x="62" y="63"/>
                      <a:pt x="63" y="60"/>
                    </a:cubicBezTo>
                    <a:cubicBezTo>
                      <a:pt x="64" y="46"/>
                      <a:pt x="74" y="37"/>
                      <a:pt x="87" y="37"/>
                    </a:cubicBezTo>
                    <a:cubicBezTo>
                      <a:pt x="100" y="37"/>
                      <a:pt x="110" y="47"/>
                      <a:pt x="110" y="61"/>
                    </a:cubicBezTo>
                    <a:cubicBezTo>
                      <a:pt x="110" y="84"/>
                      <a:pt x="110" y="106"/>
                      <a:pt x="110" y="129"/>
                    </a:cubicBezTo>
                    <a:cubicBezTo>
                      <a:pt x="110" y="152"/>
                      <a:pt x="110" y="176"/>
                      <a:pt x="110" y="201"/>
                    </a:cubicBezTo>
                    <a:cubicBezTo>
                      <a:pt x="115" y="201"/>
                      <a:pt x="119" y="201"/>
                      <a:pt x="125" y="201"/>
                    </a:cubicBezTo>
                    <a:cubicBezTo>
                      <a:pt x="125" y="198"/>
                      <a:pt x="125" y="195"/>
                      <a:pt x="125" y="192"/>
                    </a:cubicBezTo>
                    <a:cubicBezTo>
                      <a:pt x="125" y="139"/>
                      <a:pt x="125" y="86"/>
                      <a:pt x="125" y="33"/>
                    </a:cubicBezTo>
                    <a:cubicBezTo>
                      <a:pt x="125" y="12"/>
                      <a:pt x="144" y="0"/>
                      <a:pt x="161" y="10"/>
                    </a:cubicBezTo>
                    <a:cubicBezTo>
                      <a:pt x="169" y="15"/>
                      <a:pt x="172" y="24"/>
                      <a:pt x="172" y="34"/>
                    </a:cubicBezTo>
                    <a:cubicBezTo>
                      <a:pt x="172" y="86"/>
                      <a:pt x="172" y="138"/>
                      <a:pt x="172" y="190"/>
                    </a:cubicBezTo>
                    <a:cubicBezTo>
                      <a:pt x="172" y="193"/>
                      <a:pt x="172" y="197"/>
                      <a:pt x="172" y="201"/>
                    </a:cubicBezTo>
                    <a:cubicBezTo>
                      <a:pt x="177" y="201"/>
                      <a:pt x="181" y="201"/>
                      <a:pt x="186" y="201"/>
                    </a:cubicBezTo>
                    <a:cubicBezTo>
                      <a:pt x="187" y="198"/>
                      <a:pt x="187" y="195"/>
                      <a:pt x="187" y="191"/>
                    </a:cubicBezTo>
                    <a:cubicBezTo>
                      <a:pt x="187" y="150"/>
                      <a:pt x="187" y="108"/>
                      <a:pt x="187" y="67"/>
                    </a:cubicBezTo>
                    <a:cubicBezTo>
                      <a:pt x="187" y="47"/>
                      <a:pt x="204" y="35"/>
                      <a:pt x="221" y="43"/>
                    </a:cubicBezTo>
                    <a:cubicBezTo>
                      <a:pt x="231" y="48"/>
                      <a:pt x="236" y="56"/>
                      <a:pt x="236" y="68"/>
                    </a:cubicBezTo>
                    <a:cubicBezTo>
                      <a:pt x="236" y="134"/>
                      <a:pt x="236" y="201"/>
                      <a:pt x="236" y="267"/>
                    </a:cubicBezTo>
                    <a:cubicBezTo>
                      <a:pt x="236" y="271"/>
                      <a:pt x="235" y="275"/>
                      <a:pt x="236" y="278"/>
                    </a:cubicBezTo>
                    <a:cubicBezTo>
                      <a:pt x="237" y="282"/>
                      <a:pt x="240" y="286"/>
                      <a:pt x="241" y="289"/>
                    </a:cubicBezTo>
                    <a:cubicBezTo>
                      <a:pt x="245" y="287"/>
                      <a:pt x="249" y="285"/>
                      <a:pt x="251" y="282"/>
                    </a:cubicBezTo>
                    <a:cubicBezTo>
                      <a:pt x="261" y="267"/>
                      <a:pt x="269" y="252"/>
                      <a:pt x="278" y="237"/>
                    </a:cubicBezTo>
                    <a:cubicBezTo>
                      <a:pt x="285" y="225"/>
                      <a:pt x="297" y="222"/>
                      <a:pt x="309" y="227"/>
                    </a:cubicBezTo>
                    <a:cubicBezTo>
                      <a:pt x="323" y="233"/>
                      <a:pt x="327" y="247"/>
                      <a:pt x="318" y="262"/>
                    </a:cubicBezTo>
                    <a:cubicBezTo>
                      <a:pt x="301" y="291"/>
                      <a:pt x="285" y="320"/>
                      <a:pt x="268" y="348"/>
                    </a:cubicBezTo>
                    <a:cubicBezTo>
                      <a:pt x="260" y="361"/>
                      <a:pt x="254" y="375"/>
                      <a:pt x="243" y="385"/>
                    </a:cubicBezTo>
                    <a:cubicBezTo>
                      <a:pt x="214" y="414"/>
                      <a:pt x="181" y="437"/>
                      <a:pt x="138" y="442"/>
                    </a:cubicBezTo>
                    <a:cubicBezTo>
                      <a:pt x="71" y="450"/>
                      <a:pt x="19" y="412"/>
                      <a:pt x="5" y="346"/>
                    </a:cubicBezTo>
                    <a:cubicBezTo>
                      <a:pt x="1" y="324"/>
                      <a:pt x="1" y="302"/>
                      <a:pt x="1" y="279"/>
                    </a:cubicBezTo>
                    <a:cubicBezTo>
                      <a:pt x="0" y="226"/>
                      <a:pt x="0" y="172"/>
                      <a:pt x="0" y="119"/>
                    </a:cubicBezTo>
                    <a:cubicBezTo>
                      <a:pt x="0" y="102"/>
                      <a:pt x="10" y="91"/>
                      <a:pt x="24" y="91"/>
                    </a:cubicBezTo>
                    <a:cubicBezTo>
                      <a:pt x="38" y="91"/>
                      <a:pt x="48" y="102"/>
                      <a:pt x="48" y="118"/>
                    </a:cubicBezTo>
                    <a:cubicBezTo>
                      <a:pt x="48" y="143"/>
                      <a:pt x="48" y="167"/>
                      <a:pt x="48" y="191"/>
                    </a:cubicBezTo>
                    <a:cubicBezTo>
                      <a:pt x="48" y="194"/>
                      <a:pt x="48" y="197"/>
                      <a:pt x="48" y="2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sp>
          <p:nvSpPr>
            <p:cNvPr id="75" name="&quot;No&quot; Symbol 74"/>
            <p:cNvSpPr/>
            <p:nvPr/>
          </p:nvSpPr>
          <p:spPr>
            <a:xfrm>
              <a:off x="9251924" y="483485"/>
              <a:ext cx="1899272" cy="1899272"/>
            </a:xfrm>
            <a:prstGeom prst="noSmoking">
              <a:avLst>
                <a:gd name="adj" fmla="val 12371"/>
              </a:avLst>
            </a:prstGeom>
            <a:solidFill>
              <a:srgbClr val="E60000">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mn-cs"/>
              </a:endParaRPr>
            </a:p>
          </p:txBody>
        </p:sp>
      </p:grpSp>
      <p:grpSp>
        <p:nvGrpSpPr>
          <p:cNvPr id="78" name="Hand washing"/>
          <p:cNvGrpSpPr>
            <a:grpSpLocks noChangeAspect="1"/>
          </p:cNvGrpSpPr>
          <p:nvPr/>
        </p:nvGrpSpPr>
        <p:grpSpPr>
          <a:xfrm>
            <a:off x="3232316" y="710415"/>
            <a:ext cx="1463039" cy="1463040"/>
            <a:chOff x="360984" y="2208960"/>
            <a:chExt cx="2338246" cy="2338247"/>
          </a:xfrm>
        </p:grpSpPr>
        <p:sp>
          <p:nvSpPr>
            <p:cNvPr id="79" name="Oval 78"/>
            <p:cNvSpPr>
              <a:spLocks noChangeAspect="1"/>
            </p:cNvSpPr>
            <p:nvPr/>
          </p:nvSpPr>
          <p:spPr>
            <a:xfrm>
              <a:off x="360984" y="2208960"/>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80" name="Group 79">
              <a:extLst>
                <a:ext uri="{FF2B5EF4-FFF2-40B4-BE49-F238E27FC236}">
                  <a16:creationId xmlns:a16="http://schemas.microsoft.com/office/drawing/2014/main" id="{7CC4D62D-83CA-4739-A920-D5A295C5785D}"/>
                </a:ext>
              </a:extLst>
            </p:cNvPr>
            <p:cNvGrpSpPr/>
            <p:nvPr/>
          </p:nvGrpSpPr>
          <p:grpSpPr>
            <a:xfrm>
              <a:off x="750589" y="2481158"/>
              <a:ext cx="1559036" cy="1646053"/>
              <a:chOff x="580849" y="3653632"/>
              <a:chExt cx="2047875" cy="2162176"/>
            </a:xfrm>
          </p:grpSpPr>
          <p:sp>
            <p:nvSpPr>
              <p:cNvPr id="81" name="Freeform 80">
                <a:extLst>
                  <a:ext uri="{FF2B5EF4-FFF2-40B4-BE49-F238E27FC236}">
                    <a16:creationId xmlns:a16="http://schemas.microsoft.com/office/drawing/2014/main" id="{0E6EB5C9-0032-4603-AC23-EB713F6C963F}"/>
                  </a:ext>
                </a:extLst>
              </p:cNvPr>
              <p:cNvSpPr>
                <a:spLocks/>
              </p:cNvSpPr>
              <p:nvPr/>
            </p:nvSpPr>
            <p:spPr bwMode="auto">
              <a:xfrm>
                <a:off x="2129455" y="4146403"/>
                <a:ext cx="279400" cy="290513"/>
              </a:xfrm>
              <a:custGeom>
                <a:avLst/>
                <a:gdLst>
                  <a:gd name="T0" fmla="*/ 23 w 99"/>
                  <a:gd name="T1" fmla="*/ 103 h 103"/>
                  <a:gd name="T2" fmla="*/ 3 w 99"/>
                  <a:gd name="T3" fmla="*/ 81 h 103"/>
                  <a:gd name="T4" fmla="*/ 0 w 99"/>
                  <a:gd name="T5" fmla="*/ 77 h 103"/>
                  <a:gd name="T6" fmla="*/ 28 w 99"/>
                  <a:gd name="T7" fmla="*/ 46 h 103"/>
                  <a:gd name="T8" fmla="*/ 64 w 99"/>
                  <a:gd name="T9" fmla="*/ 10 h 103"/>
                  <a:gd name="T10" fmla="*/ 76 w 99"/>
                  <a:gd name="T11" fmla="*/ 2 h 103"/>
                  <a:gd name="T12" fmla="*/ 95 w 99"/>
                  <a:gd name="T13" fmla="*/ 9 h 103"/>
                  <a:gd name="T14" fmla="*/ 92 w 99"/>
                  <a:gd name="T15" fmla="*/ 33 h 103"/>
                  <a:gd name="T16" fmla="*/ 43 w 99"/>
                  <a:gd name="T17" fmla="*/ 84 h 103"/>
                  <a:gd name="T18" fmla="*/ 23 w 99"/>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3">
                    <a:moveTo>
                      <a:pt x="23" y="103"/>
                    </a:moveTo>
                    <a:cubicBezTo>
                      <a:pt x="16" y="95"/>
                      <a:pt x="9" y="88"/>
                      <a:pt x="3" y="81"/>
                    </a:cubicBezTo>
                    <a:cubicBezTo>
                      <a:pt x="2" y="80"/>
                      <a:pt x="1" y="79"/>
                      <a:pt x="0" y="77"/>
                    </a:cubicBezTo>
                    <a:cubicBezTo>
                      <a:pt x="9" y="67"/>
                      <a:pt x="18" y="57"/>
                      <a:pt x="28" y="46"/>
                    </a:cubicBezTo>
                    <a:cubicBezTo>
                      <a:pt x="40" y="34"/>
                      <a:pt x="52" y="22"/>
                      <a:pt x="64" y="10"/>
                    </a:cubicBezTo>
                    <a:cubicBezTo>
                      <a:pt x="67" y="7"/>
                      <a:pt x="71" y="3"/>
                      <a:pt x="76" y="2"/>
                    </a:cubicBezTo>
                    <a:cubicBezTo>
                      <a:pt x="83" y="0"/>
                      <a:pt x="91" y="1"/>
                      <a:pt x="95" y="9"/>
                    </a:cubicBezTo>
                    <a:cubicBezTo>
                      <a:pt x="99" y="15"/>
                      <a:pt x="98" y="26"/>
                      <a:pt x="92" y="33"/>
                    </a:cubicBezTo>
                    <a:cubicBezTo>
                      <a:pt x="75" y="50"/>
                      <a:pt x="59" y="67"/>
                      <a:pt x="43" y="84"/>
                    </a:cubicBezTo>
                    <a:cubicBezTo>
                      <a:pt x="37" y="91"/>
                      <a:pt x="30" y="96"/>
                      <a:pt x="23"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2" name="Freeform 13">
                <a:extLst>
                  <a:ext uri="{FF2B5EF4-FFF2-40B4-BE49-F238E27FC236}">
                    <a16:creationId xmlns:a16="http://schemas.microsoft.com/office/drawing/2014/main" id="{CA0B8E85-51E0-4353-9428-BFC8B6371D6C}"/>
                  </a:ext>
                </a:extLst>
              </p:cNvPr>
              <p:cNvSpPr>
                <a:spLocks/>
              </p:cNvSpPr>
              <p:nvPr/>
            </p:nvSpPr>
            <p:spPr bwMode="auto">
              <a:xfrm>
                <a:off x="2273918" y="4321028"/>
                <a:ext cx="254000" cy="258763"/>
              </a:xfrm>
              <a:custGeom>
                <a:avLst/>
                <a:gdLst>
                  <a:gd name="T0" fmla="*/ 0 w 90"/>
                  <a:gd name="T1" fmla="*/ 66 h 92"/>
                  <a:gd name="T2" fmla="*/ 57 w 90"/>
                  <a:gd name="T3" fmla="*/ 7 h 92"/>
                  <a:gd name="T4" fmla="*/ 83 w 90"/>
                  <a:gd name="T5" fmla="*/ 6 h 92"/>
                  <a:gd name="T6" fmla="*/ 83 w 90"/>
                  <a:gd name="T7" fmla="*/ 32 h 92"/>
                  <a:gd name="T8" fmla="*/ 27 w 90"/>
                  <a:gd name="T9" fmla="*/ 92 h 92"/>
                  <a:gd name="T10" fmla="*/ 0 w 90"/>
                  <a:gd name="T11" fmla="*/ 66 h 92"/>
                </a:gdLst>
                <a:ahLst/>
                <a:cxnLst>
                  <a:cxn ang="0">
                    <a:pos x="T0" y="T1"/>
                  </a:cxn>
                  <a:cxn ang="0">
                    <a:pos x="T2" y="T3"/>
                  </a:cxn>
                  <a:cxn ang="0">
                    <a:pos x="T4" y="T5"/>
                  </a:cxn>
                  <a:cxn ang="0">
                    <a:pos x="T6" y="T7"/>
                  </a:cxn>
                  <a:cxn ang="0">
                    <a:pos x="T8" y="T9"/>
                  </a:cxn>
                  <a:cxn ang="0">
                    <a:pos x="T10" y="T11"/>
                  </a:cxn>
                </a:cxnLst>
                <a:rect l="0" t="0" r="r" b="b"/>
                <a:pathLst>
                  <a:path w="90" h="92">
                    <a:moveTo>
                      <a:pt x="0" y="66"/>
                    </a:moveTo>
                    <a:cubicBezTo>
                      <a:pt x="20" y="46"/>
                      <a:pt x="38" y="27"/>
                      <a:pt x="57" y="7"/>
                    </a:cubicBezTo>
                    <a:cubicBezTo>
                      <a:pt x="64" y="0"/>
                      <a:pt x="76" y="0"/>
                      <a:pt x="83" y="6"/>
                    </a:cubicBezTo>
                    <a:cubicBezTo>
                      <a:pt x="89" y="12"/>
                      <a:pt x="90" y="24"/>
                      <a:pt x="83" y="32"/>
                    </a:cubicBezTo>
                    <a:cubicBezTo>
                      <a:pt x="65" y="52"/>
                      <a:pt x="46" y="71"/>
                      <a:pt x="27" y="92"/>
                    </a:cubicBezTo>
                    <a:cubicBezTo>
                      <a:pt x="18" y="83"/>
                      <a:pt x="10" y="75"/>
                      <a:pt x="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3" name="Freeform 14">
                <a:extLst>
                  <a:ext uri="{FF2B5EF4-FFF2-40B4-BE49-F238E27FC236}">
                    <a16:creationId xmlns:a16="http://schemas.microsoft.com/office/drawing/2014/main" id="{CA96B9E9-4507-4E28-B227-E9D540CF9C43}"/>
                  </a:ext>
                </a:extLst>
              </p:cNvPr>
              <p:cNvSpPr>
                <a:spLocks/>
              </p:cNvSpPr>
              <p:nvPr/>
            </p:nvSpPr>
            <p:spPr bwMode="auto">
              <a:xfrm>
                <a:off x="1981818" y="4062265"/>
                <a:ext cx="223838" cy="227013"/>
              </a:xfrm>
              <a:custGeom>
                <a:avLst/>
                <a:gdLst>
                  <a:gd name="T0" fmla="*/ 26 w 79"/>
                  <a:gd name="T1" fmla="*/ 81 h 81"/>
                  <a:gd name="T2" fmla="*/ 0 w 79"/>
                  <a:gd name="T3" fmla="*/ 56 h 81"/>
                  <a:gd name="T4" fmla="*/ 48 w 79"/>
                  <a:gd name="T5" fmla="*/ 6 h 81"/>
                  <a:gd name="T6" fmla="*/ 72 w 79"/>
                  <a:gd name="T7" fmla="*/ 5 h 81"/>
                  <a:gd name="T8" fmla="*/ 75 w 79"/>
                  <a:gd name="T9" fmla="*/ 28 h 81"/>
                  <a:gd name="T10" fmla="*/ 70 w 79"/>
                  <a:gd name="T11" fmla="*/ 36 h 81"/>
                  <a:gd name="T12" fmla="*/ 26 w 79"/>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9" h="81">
                    <a:moveTo>
                      <a:pt x="26" y="81"/>
                    </a:moveTo>
                    <a:cubicBezTo>
                      <a:pt x="17" y="73"/>
                      <a:pt x="9" y="65"/>
                      <a:pt x="0" y="56"/>
                    </a:cubicBezTo>
                    <a:cubicBezTo>
                      <a:pt x="16" y="39"/>
                      <a:pt x="31" y="22"/>
                      <a:pt x="48" y="6"/>
                    </a:cubicBezTo>
                    <a:cubicBezTo>
                      <a:pt x="54" y="0"/>
                      <a:pt x="66" y="0"/>
                      <a:pt x="72" y="5"/>
                    </a:cubicBezTo>
                    <a:cubicBezTo>
                      <a:pt x="78" y="10"/>
                      <a:pt x="79" y="20"/>
                      <a:pt x="75" y="28"/>
                    </a:cubicBezTo>
                    <a:cubicBezTo>
                      <a:pt x="73" y="31"/>
                      <a:pt x="72" y="33"/>
                      <a:pt x="70" y="36"/>
                    </a:cubicBezTo>
                    <a:cubicBezTo>
                      <a:pt x="55" y="51"/>
                      <a:pt x="41" y="66"/>
                      <a:pt x="2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4" name="Freeform 15">
                <a:extLst>
                  <a:ext uri="{FF2B5EF4-FFF2-40B4-BE49-F238E27FC236}">
                    <a16:creationId xmlns:a16="http://schemas.microsoft.com/office/drawing/2014/main" id="{63E84D4E-9D42-45DD-8331-3DA5873C078B}"/>
                  </a:ext>
                </a:extLst>
              </p:cNvPr>
              <p:cNvSpPr>
                <a:spLocks/>
              </p:cNvSpPr>
              <p:nvPr/>
            </p:nvSpPr>
            <p:spPr bwMode="auto">
              <a:xfrm>
                <a:off x="2423143" y="4597253"/>
                <a:ext cx="119063" cy="134938"/>
              </a:xfrm>
              <a:custGeom>
                <a:avLst/>
                <a:gdLst>
                  <a:gd name="T0" fmla="*/ 22 w 42"/>
                  <a:gd name="T1" fmla="*/ 48 h 48"/>
                  <a:gd name="T2" fmla="*/ 0 w 42"/>
                  <a:gd name="T3" fmla="*/ 18 h 48"/>
                  <a:gd name="T4" fmla="*/ 11 w 42"/>
                  <a:gd name="T5" fmla="*/ 6 h 48"/>
                  <a:gd name="T6" fmla="*/ 36 w 42"/>
                  <a:gd name="T7" fmla="*/ 5 h 48"/>
                  <a:gd name="T8" fmla="*/ 37 w 42"/>
                  <a:gd name="T9" fmla="*/ 32 h 48"/>
                  <a:gd name="T10" fmla="*/ 2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22" y="48"/>
                    </a:moveTo>
                    <a:cubicBezTo>
                      <a:pt x="14" y="38"/>
                      <a:pt x="7" y="28"/>
                      <a:pt x="0" y="18"/>
                    </a:cubicBezTo>
                    <a:cubicBezTo>
                      <a:pt x="3" y="14"/>
                      <a:pt x="7" y="10"/>
                      <a:pt x="11" y="6"/>
                    </a:cubicBezTo>
                    <a:cubicBezTo>
                      <a:pt x="18" y="0"/>
                      <a:pt x="30" y="0"/>
                      <a:pt x="36" y="5"/>
                    </a:cubicBezTo>
                    <a:cubicBezTo>
                      <a:pt x="41" y="11"/>
                      <a:pt x="42" y="24"/>
                      <a:pt x="37" y="32"/>
                    </a:cubicBezTo>
                    <a:cubicBezTo>
                      <a:pt x="32" y="37"/>
                      <a:pt x="27" y="42"/>
                      <a:pt x="2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nvGrpSpPr>
              <p:cNvPr id="85" name="Group 84">
                <a:extLst>
                  <a:ext uri="{FF2B5EF4-FFF2-40B4-BE49-F238E27FC236}">
                    <a16:creationId xmlns:a16="http://schemas.microsoft.com/office/drawing/2014/main" id="{4358AD48-99D7-45B5-BC1A-86D5741C6952}"/>
                  </a:ext>
                </a:extLst>
              </p:cNvPr>
              <p:cNvGrpSpPr/>
              <p:nvPr/>
            </p:nvGrpSpPr>
            <p:grpSpPr>
              <a:xfrm>
                <a:off x="580849" y="3653632"/>
                <a:ext cx="2047875" cy="2162176"/>
                <a:chOff x="580849" y="3653632"/>
                <a:chExt cx="2047875" cy="2162176"/>
              </a:xfrm>
            </p:grpSpPr>
            <p:grpSp>
              <p:nvGrpSpPr>
                <p:cNvPr id="86" name="Group 85">
                  <a:extLst>
                    <a:ext uri="{FF2B5EF4-FFF2-40B4-BE49-F238E27FC236}">
                      <a16:creationId xmlns:a16="http://schemas.microsoft.com/office/drawing/2014/main" id="{14AAD2D4-2B5E-4B00-AD60-21BF8AF83158}"/>
                    </a:ext>
                  </a:extLst>
                </p:cNvPr>
                <p:cNvGrpSpPr/>
                <p:nvPr/>
              </p:nvGrpSpPr>
              <p:grpSpPr>
                <a:xfrm>
                  <a:off x="580849" y="3653632"/>
                  <a:ext cx="2047875" cy="2162176"/>
                  <a:chOff x="3255963" y="1960563"/>
                  <a:chExt cx="2047875" cy="2162176"/>
                </a:xfrm>
              </p:grpSpPr>
              <p:sp>
                <p:nvSpPr>
                  <p:cNvPr id="90" name="Freeform 6">
                    <a:extLst>
                      <a:ext uri="{FF2B5EF4-FFF2-40B4-BE49-F238E27FC236}">
                        <a16:creationId xmlns:a16="http://schemas.microsoft.com/office/drawing/2014/main" id="{BD4422C8-EC69-4E18-94CA-DA3C1D5B275C}"/>
                      </a:ext>
                    </a:extLst>
                  </p:cNvPr>
                  <p:cNvSpPr>
                    <a:spLocks noEditPoints="1"/>
                  </p:cNvSpPr>
                  <p:nvPr/>
                </p:nvSpPr>
                <p:spPr bwMode="auto">
                  <a:xfrm>
                    <a:off x="3255963" y="2244726"/>
                    <a:ext cx="2047875" cy="1878013"/>
                  </a:xfrm>
                  <a:custGeom>
                    <a:avLst/>
                    <a:gdLst>
                      <a:gd name="T0" fmla="*/ 190 w 724"/>
                      <a:gd name="T1" fmla="*/ 664 h 666"/>
                      <a:gd name="T2" fmla="*/ 118 w 724"/>
                      <a:gd name="T3" fmla="*/ 260 h 666"/>
                      <a:gd name="T4" fmla="*/ 196 w 724"/>
                      <a:gd name="T5" fmla="*/ 161 h 666"/>
                      <a:gd name="T6" fmla="*/ 251 w 724"/>
                      <a:gd name="T7" fmla="*/ 12 h 666"/>
                      <a:gd name="T8" fmla="*/ 349 w 724"/>
                      <a:gd name="T9" fmla="*/ 38 h 666"/>
                      <a:gd name="T10" fmla="*/ 477 w 724"/>
                      <a:gd name="T11" fmla="*/ 61 h 666"/>
                      <a:gd name="T12" fmla="*/ 654 w 724"/>
                      <a:gd name="T13" fmla="*/ 51 h 666"/>
                      <a:gd name="T14" fmla="*/ 689 w 724"/>
                      <a:gd name="T15" fmla="*/ 204 h 666"/>
                      <a:gd name="T16" fmla="*/ 683 w 724"/>
                      <a:gd name="T17" fmla="*/ 318 h 666"/>
                      <a:gd name="T18" fmla="*/ 635 w 724"/>
                      <a:gd name="T19" fmla="*/ 436 h 666"/>
                      <a:gd name="T20" fmla="*/ 594 w 724"/>
                      <a:gd name="T21" fmla="*/ 514 h 666"/>
                      <a:gd name="T22" fmla="*/ 447 w 724"/>
                      <a:gd name="T23" fmla="*/ 596 h 666"/>
                      <a:gd name="T24" fmla="*/ 370 w 724"/>
                      <a:gd name="T25" fmla="*/ 583 h 666"/>
                      <a:gd name="T26" fmla="*/ 67 w 724"/>
                      <a:gd name="T27" fmla="*/ 374 h 666"/>
                      <a:gd name="T28" fmla="*/ 286 w 724"/>
                      <a:gd name="T29" fmla="*/ 605 h 666"/>
                      <a:gd name="T30" fmla="*/ 503 w 724"/>
                      <a:gd name="T31" fmla="*/ 390 h 666"/>
                      <a:gd name="T32" fmla="*/ 474 w 724"/>
                      <a:gd name="T33" fmla="*/ 368 h 666"/>
                      <a:gd name="T34" fmla="*/ 357 w 724"/>
                      <a:gd name="T35" fmla="*/ 452 h 666"/>
                      <a:gd name="T36" fmla="*/ 497 w 724"/>
                      <a:gd name="T37" fmla="*/ 267 h 666"/>
                      <a:gd name="T38" fmla="*/ 365 w 724"/>
                      <a:gd name="T39" fmla="*/ 379 h 666"/>
                      <a:gd name="T40" fmla="*/ 311 w 724"/>
                      <a:gd name="T41" fmla="*/ 387 h 666"/>
                      <a:gd name="T42" fmla="*/ 455 w 724"/>
                      <a:gd name="T43" fmla="*/ 203 h 666"/>
                      <a:gd name="T44" fmla="*/ 285 w 724"/>
                      <a:gd name="T45" fmla="*/ 358 h 666"/>
                      <a:gd name="T46" fmla="*/ 383 w 724"/>
                      <a:gd name="T47" fmla="*/ 202 h 666"/>
                      <a:gd name="T48" fmla="*/ 357 w 724"/>
                      <a:gd name="T49" fmla="*/ 177 h 666"/>
                      <a:gd name="T50" fmla="*/ 158 w 724"/>
                      <a:gd name="T51" fmla="*/ 378 h 666"/>
                      <a:gd name="T52" fmla="*/ 144 w 724"/>
                      <a:gd name="T53" fmla="*/ 343 h 666"/>
                      <a:gd name="T54" fmla="*/ 177 w 724"/>
                      <a:gd name="T55" fmla="*/ 255 h 666"/>
                      <a:gd name="T56" fmla="*/ 335 w 724"/>
                      <a:gd name="T57" fmla="*/ 148 h 666"/>
                      <a:gd name="T58" fmla="*/ 494 w 724"/>
                      <a:gd name="T59" fmla="*/ 204 h 666"/>
                      <a:gd name="T60" fmla="*/ 510 w 724"/>
                      <a:gd name="T61" fmla="*/ 328 h 666"/>
                      <a:gd name="T62" fmla="*/ 607 w 724"/>
                      <a:gd name="T63" fmla="*/ 412 h 666"/>
                      <a:gd name="T64" fmla="*/ 437 w 724"/>
                      <a:gd name="T65" fmla="*/ 97 h 666"/>
                      <a:gd name="T66" fmla="*/ 271 w 724"/>
                      <a:gd name="T67" fmla="*/ 144 h 666"/>
                      <a:gd name="T68" fmla="*/ 201 w 724"/>
                      <a:gd name="T69" fmla="*/ 221 h 666"/>
                      <a:gd name="T70" fmla="*/ 456 w 724"/>
                      <a:gd name="T71" fmla="*/ 539 h 666"/>
                      <a:gd name="T72" fmla="*/ 557 w 724"/>
                      <a:gd name="T73" fmla="*/ 540 h 666"/>
                      <a:gd name="T74" fmla="*/ 582 w 724"/>
                      <a:gd name="T75" fmla="*/ 456 h 666"/>
                      <a:gd name="T76" fmla="*/ 521 w 724"/>
                      <a:gd name="T77" fmla="*/ 423 h 666"/>
                      <a:gd name="T78" fmla="*/ 456 w 724"/>
                      <a:gd name="T79" fmla="*/ 539 h 666"/>
                      <a:gd name="T80" fmla="*/ 633 w 724"/>
                      <a:gd name="T81" fmla="*/ 107 h 666"/>
                      <a:gd name="T82" fmla="*/ 605 w 724"/>
                      <a:gd name="T83" fmla="*/ 84 h 666"/>
                      <a:gd name="T84" fmla="*/ 544 w 724"/>
                      <a:gd name="T85" fmla="*/ 155 h 666"/>
                      <a:gd name="T86" fmla="*/ 283 w 724"/>
                      <a:gd name="T87" fmla="*/ 109 h 666"/>
                      <a:gd name="T88" fmla="*/ 248 w 724"/>
                      <a:gd name="T89" fmla="*/ 72 h 666"/>
                      <a:gd name="T90" fmla="*/ 675 w 724"/>
                      <a:gd name="T91" fmla="*/ 168 h 666"/>
                      <a:gd name="T92" fmla="*/ 592 w 724"/>
                      <a:gd name="T93" fmla="*/ 202 h 666"/>
                      <a:gd name="T94" fmla="*/ 564 w 724"/>
                      <a:gd name="T95" fmla="*/ 72 h 666"/>
                      <a:gd name="T96" fmla="*/ 489 w 724"/>
                      <a:gd name="T97" fmla="*/ 100 h 666"/>
                      <a:gd name="T98" fmla="*/ 682 w 724"/>
                      <a:gd name="T99" fmla="*/ 266 h 666"/>
                      <a:gd name="T100" fmla="*/ 645 w 724"/>
                      <a:gd name="T101" fmla="*/ 2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666">
                        <a:moveTo>
                          <a:pt x="370" y="583"/>
                        </a:moveTo>
                        <a:cubicBezTo>
                          <a:pt x="351" y="599"/>
                          <a:pt x="334" y="614"/>
                          <a:pt x="315" y="629"/>
                        </a:cubicBezTo>
                        <a:cubicBezTo>
                          <a:pt x="278" y="658"/>
                          <a:pt x="235" y="666"/>
                          <a:pt x="190" y="664"/>
                        </a:cubicBezTo>
                        <a:cubicBezTo>
                          <a:pt x="96" y="659"/>
                          <a:pt x="22" y="587"/>
                          <a:pt x="6" y="495"/>
                        </a:cubicBezTo>
                        <a:cubicBezTo>
                          <a:pt x="0" y="457"/>
                          <a:pt x="9" y="421"/>
                          <a:pt x="23" y="385"/>
                        </a:cubicBezTo>
                        <a:cubicBezTo>
                          <a:pt x="42" y="334"/>
                          <a:pt x="76" y="294"/>
                          <a:pt x="118" y="260"/>
                        </a:cubicBezTo>
                        <a:cubicBezTo>
                          <a:pt x="125" y="254"/>
                          <a:pt x="131" y="247"/>
                          <a:pt x="138" y="242"/>
                        </a:cubicBezTo>
                        <a:cubicBezTo>
                          <a:pt x="154" y="231"/>
                          <a:pt x="165" y="218"/>
                          <a:pt x="170" y="199"/>
                        </a:cubicBezTo>
                        <a:cubicBezTo>
                          <a:pt x="174" y="184"/>
                          <a:pt x="183" y="172"/>
                          <a:pt x="196" y="161"/>
                        </a:cubicBezTo>
                        <a:cubicBezTo>
                          <a:pt x="209" y="151"/>
                          <a:pt x="220" y="138"/>
                          <a:pt x="233" y="126"/>
                        </a:cubicBezTo>
                        <a:cubicBezTo>
                          <a:pt x="220" y="113"/>
                          <a:pt x="213" y="99"/>
                          <a:pt x="211" y="82"/>
                        </a:cubicBezTo>
                        <a:cubicBezTo>
                          <a:pt x="209" y="53"/>
                          <a:pt x="224" y="25"/>
                          <a:pt x="251" y="12"/>
                        </a:cubicBezTo>
                        <a:cubicBezTo>
                          <a:pt x="278" y="0"/>
                          <a:pt x="310" y="6"/>
                          <a:pt x="330" y="28"/>
                        </a:cubicBezTo>
                        <a:cubicBezTo>
                          <a:pt x="332" y="29"/>
                          <a:pt x="333" y="31"/>
                          <a:pt x="334" y="32"/>
                        </a:cubicBezTo>
                        <a:cubicBezTo>
                          <a:pt x="338" y="38"/>
                          <a:pt x="342" y="39"/>
                          <a:pt x="349" y="38"/>
                        </a:cubicBezTo>
                        <a:cubicBezTo>
                          <a:pt x="390" y="30"/>
                          <a:pt x="426" y="41"/>
                          <a:pt x="457" y="70"/>
                        </a:cubicBezTo>
                        <a:cubicBezTo>
                          <a:pt x="459" y="71"/>
                          <a:pt x="461" y="73"/>
                          <a:pt x="463" y="75"/>
                        </a:cubicBezTo>
                        <a:cubicBezTo>
                          <a:pt x="468" y="70"/>
                          <a:pt x="472" y="65"/>
                          <a:pt x="477" y="61"/>
                        </a:cubicBezTo>
                        <a:cubicBezTo>
                          <a:pt x="486" y="51"/>
                          <a:pt x="496" y="42"/>
                          <a:pt x="504" y="32"/>
                        </a:cubicBezTo>
                        <a:cubicBezTo>
                          <a:pt x="528" y="2"/>
                          <a:pt x="582" y="1"/>
                          <a:pt x="600" y="45"/>
                        </a:cubicBezTo>
                        <a:cubicBezTo>
                          <a:pt x="619" y="37"/>
                          <a:pt x="637" y="38"/>
                          <a:pt x="654" y="51"/>
                        </a:cubicBezTo>
                        <a:cubicBezTo>
                          <a:pt x="671" y="64"/>
                          <a:pt x="675" y="82"/>
                          <a:pt x="674" y="103"/>
                        </a:cubicBezTo>
                        <a:cubicBezTo>
                          <a:pt x="696" y="110"/>
                          <a:pt x="711" y="123"/>
                          <a:pt x="715" y="148"/>
                        </a:cubicBezTo>
                        <a:cubicBezTo>
                          <a:pt x="718" y="171"/>
                          <a:pt x="707" y="189"/>
                          <a:pt x="689" y="204"/>
                        </a:cubicBezTo>
                        <a:cubicBezTo>
                          <a:pt x="706" y="212"/>
                          <a:pt x="716" y="225"/>
                          <a:pt x="720" y="242"/>
                        </a:cubicBezTo>
                        <a:cubicBezTo>
                          <a:pt x="724" y="261"/>
                          <a:pt x="718" y="279"/>
                          <a:pt x="706" y="293"/>
                        </a:cubicBezTo>
                        <a:cubicBezTo>
                          <a:pt x="698" y="302"/>
                          <a:pt x="690" y="309"/>
                          <a:pt x="683" y="318"/>
                        </a:cubicBezTo>
                        <a:cubicBezTo>
                          <a:pt x="680" y="321"/>
                          <a:pt x="678" y="326"/>
                          <a:pt x="678" y="329"/>
                        </a:cubicBezTo>
                        <a:cubicBezTo>
                          <a:pt x="682" y="368"/>
                          <a:pt x="669" y="401"/>
                          <a:pt x="643" y="429"/>
                        </a:cubicBezTo>
                        <a:cubicBezTo>
                          <a:pt x="640" y="431"/>
                          <a:pt x="638" y="434"/>
                          <a:pt x="635" y="436"/>
                        </a:cubicBezTo>
                        <a:cubicBezTo>
                          <a:pt x="625" y="445"/>
                          <a:pt x="617" y="455"/>
                          <a:pt x="615" y="470"/>
                        </a:cubicBezTo>
                        <a:cubicBezTo>
                          <a:pt x="613" y="480"/>
                          <a:pt x="605" y="490"/>
                          <a:pt x="598" y="499"/>
                        </a:cubicBezTo>
                        <a:cubicBezTo>
                          <a:pt x="594" y="504"/>
                          <a:pt x="593" y="508"/>
                          <a:pt x="594" y="514"/>
                        </a:cubicBezTo>
                        <a:cubicBezTo>
                          <a:pt x="596" y="529"/>
                          <a:pt x="596" y="544"/>
                          <a:pt x="591" y="559"/>
                        </a:cubicBezTo>
                        <a:cubicBezTo>
                          <a:pt x="577" y="598"/>
                          <a:pt x="515" y="632"/>
                          <a:pt x="465" y="597"/>
                        </a:cubicBezTo>
                        <a:cubicBezTo>
                          <a:pt x="459" y="592"/>
                          <a:pt x="454" y="592"/>
                          <a:pt x="447" y="596"/>
                        </a:cubicBezTo>
                        <a:cubicBezTo>
                          <a:pt x="423" y="609"/>
                          <a:pt x="400" y="601"/>
                          <a:pt x="378" y="588"/>
                        </a:cubicBezTo>
                        <a:cubicBezTo>
                          <a:pt x="377" y="587"/>
                          <a:pt x="375" y="586"/>
                          <a:pt x="374" y="585"/>
                        </a:cubicBezTo>
                        <a:cubicBezTo>
                          <a:pt x="372" y="584"/>
                          <a:pt x="371" y="583"/>
                          <a:pt x="370" y="583"/>
                        </a:cubicBezTo>
                        <a:close/>
                        <a:moveTo>
                          <a:pt x="177" y="255"/>
                        </a:moveTo>
                        <a:cubicBezTo>
                          <a:pt x="162" y="269"/>
                          <a:pt x="147" y="281"/>
                          <a:pt x="133" y="293"/>
                        </a:cubicBezTo>
                        <a:cubicBezTo>
                          <a:pt x="106" y="316"/>
                          <a:pt x="82" y="341"/>
                          <a:pt x="67" y="374"/>
                        </a:cubicBezTo>
                        <a:cubicBezTo>
                          <a:pt x="54" y="401"/>
                          <a:pt x="43" y="429"/>
                          <a:pt x="41" y="459"/>
                        </a:cubicBezTo>
                        <a:cubicBezTo>
                          <a:pt x="37" y="508"/>
                          <a:pt x="55" y="549"/>
                          <a:pt x="89" y="583"/>
                        </a:cubicBezTo>
                        <a:cubicBezTo>
                          <a:pt x="140" y="635"/>
                          <a:pt x="227" y="645"/>
                          <a:pt x="286" y="605"/>
                        </a:cubicBezTo>
                        <a:cubicBezTo>
                          <a:pt x="310" y="588"/>
                          <a:pt x="332" y="568"/>
                          <a:pt x="352" y="548"/>
                        </a:cubicBezTo>
                        <a:cubicBezTo>
                          <a:pt x="397" y="502"/>
                          <a:pt x="441" y="455"/>
                          <a:pt x="486" y="408"/>
                        </a:cubicBezTo>
                        <a:cubicBezTo>
                          <a:pt x="491" y="402"/>
                          <a:pt x="497" y="396"/>
                          <a:pt x="503" y="390"/>
                        </a:cubicBezTo>
                        <a:cubicBezTo>
                          <a:pt x="509" y="383"/>
                          <a:pt x="510" y="372"/>
                          <a:pt x="506" y="366"/>
                        </a:cubicBezTo>
                        <a:cubicBezTo>
                          <a:pt x="502" y="360"/>
                          <a:pt x="493" y="357"/>
                          <a:pt x="485" y="360"/>
                        </a:cubicBezTo>
                        <a:cubicBezTo>
                          <a:pt x="481" y="362"/>
                          <a:pt x="477" y="365"/>
                          <a:pt x="474" y="368"/>
                        </a:cubicBezTo>
                        <a:cubicBezTo>
                          <a:pt x="462" y="380"/>
                          <a:pt x="451" y="392"/>
                          <a:pt x="440" y="404"/>
                        </a:cubicBezTo>
                        <a:cubicBezTo>
                          <a:pt x="423" y="422"/>
                          <a:pt x="406" y="440"/>
                          <a:pt x="388" y="458"/>
                        </a:cubicBezTo>
                        <a:cubicBezTo>
                          <a:pt x="378" y="469"/>
                          <a:pt x="360" y="466"/>
                          <a:pt x="357" y="452"/>
                        </a:cubicBezTo>
                        <a:cubicBezTo>
                          <a:pt x="354" y="443"/>
                          <a:pt x="359" y="438"/>
                          <a:pt x="364" y="432"/>
                        </a:cubicBezTo>
                        <a:cubicBezTo>
                          <a:pt x="407" y="387"/>
                          <a:pt x="451" y="341"/>
                          <a:pt x="494" y="295"/>
                        </a:cubicBezTo>
                        <a:cubicBezTo>
                          <a:pt x="502" y="286"/>
                          <a:pt x="504" y="273"/>
                          <a:pt x="497" y="267"/>
                        </a:cubicBezTo>
                        <a:cubicBezTo>
                          <a:pt x="490" y="260"/>
                          <a:pt x="478" y="261"/>
                          <a:pt x="468" y="269"/>
                        </a:cubicBezTo>
                        <a:cubicBezTo>
                          <a:pt x="468" y="270"/>
                          <a:pt x="467" y="271"/>
                          <a:pt x="466" y="272"/>
                        </a:cubicBezTo>
                        <a:cubicBezTo>
                          <a:pt x="432" y="308"/>
                          <a:pt x="399" y="343"/>
                          <a:pt x="365" y="379"/>
                        </a:cubicBezTo>
                        <a:cubicBezTo>
                          <a:pt x="357" y="387"/>
                          <a:pt x="349" y="396"/>
                          <a:pt x="341" y="404"/>
                        </a:cubicBezTo>
                        <a:cubicBezTo>
                          <a:pt x="335" y="410"/>
                          <a:pt x="325" y="411"/>
                          <a:pt x="318" y="406"/>
                        </a:cubicBezTo>
                        <a:cubicBezTo>
                          <a:pt x="311" y="402"/>
                          <a:pt x="308" y="395"/>
                          <a:pt x="311" y="387"/>
                        </a:cubicBezTo>
                        <a:cubicBezTo>
                          <a:pt x="312" y="383"/>
                          <a:pt x="315" y="379"/>
                          <a:pt x="318" y="376"/>
                        </a:cubicBezTo>
                        <a:cubicBezTo>
                          <a:pt x="363" y="328"/>
                          <a:pt x="408" y="280"/>
                          <a:pt x="454" y="232"/>
                        </a:cubicBezTo>
                        <a:cubicBezTo>
                          <a:pt x="462" y="222"/>
                          <a:pt x="463" y="210"/>
                          <a:pt x="455" y="203"/>
                        </a:cubicBezTo>
                        <a:cubicBezTo>
                          <a:pt x="448" y="197"/>
                          <a:pt x="435" y="198"/>
                          <a:pt x="427" y="207"/>
                        </a:cubicBezTo>
                        <a:cubicBezTo>
                          <a:pt x="409" y="226"/>
                          <a:pt x="391" y="246"/>
                          <a:pt x="373" y="265"/>
                        </a:cubicBezTo>
                        <a:cubicBezTo>
                          <a:pt x="344" y="296"/>
                          <a:pt x="315" y="327"/>
                          <a:pt x="285" y="358"/>
                        </a:cubicBezTo>
                        <a:cubicBezTo>
                          <a:pt x="277" y="366"/>
                          <a:pt x="265" y="367"/>
                          <a:pt x="258" y="360"/>
                        </a:cubicBezTo>
                        <a:cubicBezTo>
                          <a:pt x="250" y="353"/>
                          <a:pt x="250" y="343"/>
                          <a:pt x="258" y="334"/>
                        </a:cubicBezTo>
                        <a:cubicBezTo>
                          <a:pt x="300" y="290"/>
                          <a:pt x="342" y="246"/>
                          <a:pt x="383" y="202"/>
                        </a:cubicBezTo>
                        <a:cubicBezTo>
                          <a:pt x="387" y="198"/>
                          <a:pt x="390" y="190"/>
                          <a:pt x="389" y="184"/>
                        </a:cubicBezTo>
                        <a:cubicBezTo>
                          <a:pt x="388" y="179"/>
                          <a:pt x="383" y="174"/>
                          <a:pt x="378" y="171"/>
                        </a:cubicBezTo>
                        <a:cubicBezTo>
                          <a:pt x="371" y="168"/>
                          <a:pt x="363" y="171"/>
                          <a:pt x="357" y="177"/>
                        </a:cubicBezTo>
                        <a:cubicBezTo>
                          <a:pt x="346" y="188"/>
                          <a:pt x="336" y="199"/>
                          <a:pt x="325" y="210"/>
                        </a:cubicBezTo>
                        <a:cubicBezTo>
                          <a:pt x="272" y="265"/>
                          <a:pt x="223" y="324"/>
                          <a:pt x="164" y="373"/>
                        </a:cubicBezTo>
                        <a:cubicBezTo>
                          <a:pt x="162" y="374"/>
                          <a:pt x="160" y="376"/>
                          <a:pt x="158" y="378"/>
                        </a:cubicBezTo>
                        <a:cubicBezTo>
                          <a:pt x="149" y="385"/>
                          <a:pt x="139" y="384"/>
                          <a:pt x="132" y="377"/>
                        </a:cubicBezTo>
                        <a:cubicBezTo>
                          <a:pt x="126" y="370"/>
                          <a:pt x="127" y="359"/>
                          <a:pt x="135" y="351"/>
                        </a:cubicBezTo>
                        <a:cubicBezTo>
                          <a:pt x="138" y="349"/>
                          <a:pt x="141" y="346"/>
                          <a:pt x="144" y="343"/>
                        </a:cubicBezTo>
                        <a:cubicBezTo>
                          <a:pt x="160" y="327"/>
                          <a:pt x="177" y="311"/>
                          <a:pt x="193" y="295"/>
                        </a:cubicBezTo>
                        <a:cubicBezTo>
                          <a:pt x="198" y="290"/>
                          <a:pt x="201" y="283"/>
                          <a:pt x="196" y="276"/>
                        </a:cubicBezTo>
                        <a:cubicBezTo>
                          <a:pt x="190" y="269"/>
                          <a:pt x="184" y="263"/>
                          <a:pt x="177" y="255"/>
                        </a:cubicBezTo>
                        <a:close/>
                        <a:moveTo>
                          <a:pt x="230" y="260"/>
                        </a:moveTo>
                        <a:cubicBezTo>
                          <a:pt x="242" y="247"/>
                          <a:pt x="255" y="233"/>
                          <a:pt x="268" y="219"/>
                        </a:cubicBezTo>
                        <a:cubicBezTo>
                          <a:pt x="290" y="195"/>
                          <a:pt x="312" y="171"/>
                          <a:pt x="335" y="148"/>
                        </a:cubicBezTo>
                        <a:cubicBezTo>
                          <a:pt x="358" y="126"/>
                          <a:pt x="403" y="128"/>
                          <a:pt x="418" y="162"/>
                        </a:cubicBezTo>
                        <a:cubicBezTo>
                          <a:pt x="421" y="167"/>
                          <a:pt x="423" y="168"/>
                          <a:pt x="428" y="166"/>
                        </a:cubicBezTo>
                        <a:cubicBezTo>
                          <a:pt x="460" y="159"/>
                          <a:pt x="487" y="174"/>
                          <a:pt x="494" y="204"/>
                        </a:cubicBezTo>
                        <a:cubicBezTo>
                          <a:pt x="496" y="211"/>
                          <a:pt x="496" y="219"/>
                          <a:pt x="497" y="228"/>
                        </a:cubicBezTo>
                        <a:cubicBezTo>
                          <a:pt x="519" y="234"/>
                          <a:pt x="531" y="249"/>
                          <a:pt x="535" y="272"/>
                        </a:cubicBezTo>
                        <a:cubicBezTo>
                          <a:pt x="538" y="296"/>
                          <a:pt x="527" y="313"/>
                          <a:pt x="510" y="328"/>
                        </a:cubicBezTo>
                        <a:cubicBezTo>
                          <a:pt x="531" y="339"/>
                          <a:pt x="541" y="355"/>
                          <a:pt x="541" y="378"/>
                        </a:cubicBezTo>
                        <a:cubicBezTo>
                          <a:pt x="542" y="379"/>
                          <a:pt x="545" y="382"/>
                          <a:pt x="548" y="382"/>
                        </a:cubicBezTo>
                        <a:cubicBezTo>
                          <a:pt x="571" y="386"/>
                          <a:pt x="593" y="392"/>
                          <a:pt x="607" y="412"/>
                        </a:cubicBezTo>
                        <a:cubicBezTo>
                          <a:pt x="658" y="373"/>
                          <a:pt x="652" y="309"/>
                          <a:pt x="615" y="273"/>
                        </a:cubicBezTo>
                        <a:cubicBezTo>
                          <a:pt x="587" y="247"/>
                          <a:pt x="559" y="219"/>
                          <a:pt x="531" y="192"/>
                        </a:cubicBezTo>
                        <a:cubicBezTo>
                          <a:pt x="500" y="160"/>
                          <a:pt x="468" y="128"/>
                          <a:pt x="437" y="97"/>
                        </a:cubicBezTo>
                        <a:cubicBezTo>
                          <a:pt x="414" y="75"/>
                          <a:pt x="388" y="66"/>
                          <a:pt x="357" y="72"/>
                        </a:cubicBezTo>
                        <a:cubicBezTo>
                          <a:pt x="352" y="73"/>
                          <a:pt x="351" y="75"/>
                          <a:pt x="350" y="79"/>
                        </a:cubicBezTo>
                        <a:cubicBezTo>
                          <a:pt x="347" y="121"/>
                          <a:pt x="310" y="150"/>
                          <a:pt x="271" y="144"/>
                        </a:cubicBezTo>
                        <a:cubicBezTo>
                          <a:pt x="268" y="143"/>
                          <a:pt x="264" y="145"/>
                          <a:pt x="262" y="147"/>
                        </a:cubicBezTo>
                        <a:cubicBezTo>
                          <a:pt x="247" y="161"/>
                          <a:pt x="232" y="175"/>
                          <a:pt x="219" y="190"/>
                        </a:cubicBezTo>
                        <a:cubicBezTo>
                          <a:pt x="211" y="199"/>
                          <a:pt x="206" y="211"/>
                          <a:pt x="201" y="221"/>
                        </a:cubicBezTo>
                        <a:cubicBezTo>
                          <a:pt x="199" y="224"/>
                          <a:pt x="200" y="228"/>
                          <a:pt x="202" y="230"/>
                        </a:cubicBezTo>
                        <a:cubicBezTo>
                          <a:pt x="211" y="240"/>
                          <a:pt x="220" y="250"/>
                          <a:pt x="230" y="260"/>
                        </a:cubicBezTo>
                        <a:close/>
                        <a:moveTo>
                          <a:pt x="456" y="539"/>
                        </a:moveTo>
                        <a:cubicBezTo>
                          <a:pt x="460" y="544"/>
                          <a:pt x="463" y="548"/>
                          <a:pt x="467" y="551"/>
                        </a:cubicBezTo>
                        <a:cubicBezTo>
                          <a:pt x="476" y="558"/>
                          <a:pt x="486" y="567"/>
                          <a:pt x="496" y="572"/>
                        </a:cubicBezTo>
                        <a:cubicBezTo>
                          <a:pt x="521" y="582"/>
                          <a:pt x="551" y="566"/>
                          <a:pt x="557" y="540"/>
                        </a:cubicBezTo>
                        <a:cubicBezTo>
                          <a:pt x="561" y="525"/>
                          <a:pt x="556" y="512"/>
                          <a:pt x="552" y="499"/>
                        </a:cubicBezTo>
                        <a:cubicBezTo>
                          <a:pt x="549" y="492"/>
                          <a:pt x="551" y="489"/>
                          <a:pt x="556" y="486"/>
                        </a:cubicBezTo>
                        <a:cubicBezTo>
                          <a:pt x="568" y="479"/>
                          <a:pt x="579" y="471"/>
                          <a:pt x="582" y="456"/>
                        </a:cubicBezTo>
                        <a:cubicBezTo>
                          <a:pt x="584" y="444"/>
                          <a:pt x="582" y="430"/>
                          <a:pt x="567" y="426"/>
                        </a:cubicBezTo>
                        <a:cubicBezTo>
                          <a:pt x="556" y="422"/>
                          <a:pt x="545" y="419"/>
                          <a:pt x="533" y="417"/>
                        </a:cubicBezTo>
                        <a:cubicBezTo>
                          <a:pt x="530" y="417"/>
                          <a:pt x="524" y="420"/>
                          <a:pt x="521" y="423"/>
                        </a:cubicBezTo>
                        <a:cubicBezTo>
                          <a:pt x="482" y="464"/>
                          <a:pt x="443" y="505"/>
                          <a:pt x="404" y="546"/>
                        </a:cubicBezTo>
                        <a:cubicBezTo>
                          <a:pt x="401" y="549"/>
                          <a:pt x="398" y="553"/>
                          <a:pt x="395" y="556"/>
                        </a:cubicBezTo>
                        <a:cubicBezTo>
                          <a:pt x="423" y="576"/>
                          <a:pt x="439" y="559"/>
                          <a:pt x="456" y="539"/>
                        </a:cubicBezTo>
                        <a:close/>
                        <a:moveTo>
                          <a:pt x="564" y="177"/>
                        </a:moveTo>
                        <a:cubicBezTo>
                          <a:pt x="571" y="170"/>
                          <a:pt x="578" y="165"/>
                          <a:pt x="584" y="158"/>
                        </a:cubicBezTo>
                        <a:cubicBezTo>
                          <a:pt x="600" y="141"/>
                          <a:pt x="616" y="124"/>
                          <a:pt x="633" y="107"/>
                        </a:cubicBezTo>
                        <a:cubicBezTo>
                          <a:pt x="639" y="100"/>
                          <a:pt x="640" y="89"/>
                          <a:pt x="636" y="83"/>
                        </a:cubicBezTo>
                        <a:cubicBezTo>
                          <a:pt x="632" y="75"/>
                          <a:pt x="624" y="74"/>
                          <a:pt x="617" y="76"/>
                        </a:cubicBezTo>
                        <a:cubicBezTo>
                          <a:pt x="612" y="77"/>
                          <a:pt x="608" y="81"/>
                          <a:pt x="605" y="84"/>
                        </a:cubicBezTo>
                        <a:cubicBezTo>
                          <a:pt x="593" y="96"/>
                          <a:pt x="581" y="108"/>
                          <a:pt x="569" y="120"/>
                        </a:cubicBezTo>
                        <a:cubicBezTo>
                          <a:pt x="559" y="131"/>
                          <a:pt x="550" y="141"/>
                          <a:pt x="541" y="151"/>
                        </a:cubicBezTo>
                        <a:cubicBezTo>
                          <a:pt x="542" y="153"/>
                          <a:pt x="543" y="154"/>
                          <a:pt x="544" y="155"/>
                        </a:cubicBezTo>
                        <a:cubicBezTo>
                          <a:pt x="550" y="162"/>
                          <a:pt x="557" y="169"/>
                          <a:pt x="564" y="177"/>
                        </a:cubicBezTo>
                        <a:close/>
                        <a:moveTo>
                          <a:pt x="248" y="72"/>
                        </a:moveTo>
                        <a:cubicBezTo>
                          <a:pt x="248" y="93"/>
                          <a:pt x="263" y="109"/>
                          <a:pt x="283" y="109"/>
                        </a:cubicBezTo>
                        <a:cubicBezTo>
                          <a:pt x="300" y="109"/>
                          <a:pt x="316" y="93"/>
                          <a:pt x="316" y="76"/>
                        </a:cubicBezTo>
                        <a:cubicBezTo>
                          <a:pt x="316" y="58"/>
                          <a:pt x="299" y="42"/>
                          <a:pt x="281" y="41"/>
                        </a:cubicBezTo>
                        <a:cubicBezTo>
                          <a:pt x="264" y="41"/>
                          <a:pt x="248" y="56"/>
                          <a:pt x="248" y="72"/>
                        </a:cubicBezTo>
                        <a:close/>
                        <a:moveTo>
                          <a:pt x="592" y="202"/>
                        </a:moveTo>
                        <a:cubicBezTo>
                          <a:pt x="602" y="211"/>
                          <a:pt x="610" y="219"/>
                          <a:pt x="619" y="228"/>
                        </a:cubicBezTo>
                        <a:cubicBezTo>
                          <a:pt x="638" y="207"/>
                          <a:pt x="657" y="188"/>
                          <a:pt x="675" y="168"/>
                        </a:cubicBezTo>
                        <a:cubicBezTo>
                          <a:pt x="682" y="160"/>
                          <a:pt x="681" y="148"/>
                          <a:pt x="675" y="142"/>
                        </a:cubicBezTo>
                        <a:cubicBezTo>
                          <a:pt x="668" y="136"/>
                          <a:pt x="656" y="136"/>
                          <a:pt x="649" y="143"/>
                        </a:cubicBezTo>
                        <a:cubicBezTo>
                          <a:pt x="630" y="163"/>
                          <a:pt x="612" y="182"/>
                          <a:pt x="592" y="202"/>
                        </a:cubicBezTo>
                        <a:close/>
                        <a:moveTo>
                          <a:pt x="515" y="125"/>
                        </a:moveTo>
                        <a:cubicBezTo>
                          <a:pt x="530" y="110"/>
                          <a:pt x="544" y="95"/>
                          <a:pt x="559" y="80"/>
                        </a:cubicBezTo>
                        <a:cubicBezTo>
                          <a:pt x="561" y="77"/>
                          <a:pt x="562" y="75"/>
                          <a:pt x="564" y="72"/>
                        </a:cubicBezTo>
                        <a:cubicBezTo>
                          <a:pt x="568" y="64"/>
                          <a:pt x="567" y="54"/>
                          <a:pt x="561" y="49"/>
                        </a:cubicBezTo>
                        <a:cubicBezTo>
                          <a:pt x="555" y="44"/>
                          <a:pt x="543" y="44"/>
                          <a:pt x="537" y="50"/>
                        </a:cubicBezTo>
                        <a:cubicBezTo>
                          <a:pt x="520" y="66"/>
                          <a:pt x="505" y="83"/>
                          <a:pt x="489" y="100"/>
                        </a:cubicBezTo>
                        <a:cubicBezTo>
                          <a:pt x="498" y="109"/>
                          <a:pt x="506" y="117"/>
                          <a:pt x="515" y="125"/>
                        </a:cubicBezTo>
                        <a:close/>
                        <a:moveTo>
                          <a:pt x="667" y="282"/>
                        </a:moveTo>
                        <a:cubicBezTo>
                          <a:pt x="672" y="276"/>
                          <a:pt x="677" y="271"/>
                          <a:pt x="682" y="266"/>
                        </a:cubicBezTo>
                        <a:cubicBezTo>
                          <a:pt x="687" y="258"/>
                          <a:pt x="686" y="245"/>
                          <a:pt x="681" y="239"/>
                        </a:cubicBezTo>
                        <a:cubicBezTo>
                          <a:pt x="675" y="234"/>
                          <a:pt x="663" y="234"/>
                          <a:pt x="656" y="240"/>
                        </a:cubicBezTo>
                        <a:cubicBezTo>
                          <a:pt x="652" y="244"/>
                          <a:pt x="648" y="248"/>
                          <a:pt x="645" y="252"/>
                        </a:cubicBezTo>
                        <a:cubicBezTo>
                          <a:pt x="652" y="262"/>
                          <a:pt x="659" y="272"/>
                          <a:pt x="667" y="2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91" name="Freeform 7">
                    <a:extLst>
                      <a:ext uri="{FF2B5EF4-FFF2-40B4-BE49-F238E27FC236}">
                        <a16:creationId xmlns:a16="http://schemas.microsoft.com/office/drawing/2014/main" id="{6E69A087-6C07-457A-9764-9D567DEEF342}"/>
                      </a:ext>
                    </a:extLst>
                  </p:cNvPr>
                  <p:cNvSpPr>
                    <a:spLocks noEditPoints="1"/>
                  </p:cNvSpPr>
                  <p:nvPr/>
                </p:nvSpPr>
                <p:spPr bwMode="auto">
                  <a:xfrm>
                    <a:off x="4203701" y="1960563"/>
                    <a:ext cx="296863" cy="298450"/>
                  </a:xfrm>
                  <a:custGeom>
                    <a:avLst/>
                    <a:gdLst>
                      <a:gd name="T0" fmla="*/ 0 w 105"/>
                      <a:gd name="T1" fmla="*/ 53 h 106"/>
                      <a:gd name="T2" fmla="*/ 52 w 105"/>
                      <a:gd name="T3" fmla="*/ 1 h 106"/>
                      <a:gd name="T4" fmla="*/ 105 w 105"/>
                      <a:gd name="T5" fmla="*/ 53 h 106"/>
                      <a:gd name="T6" fmla="*/ 52 w 105"/>
                      <a:gd name="T7" fmla="*/ 106 h 106"/>
                      <a:gd name="T8" fmla="*/ 0 w 105"/>
                      <a:gd name="T9" fmla="*/ 53 h 106"/>
                      <a:gd name="T10" fmla="*/ 53 w 105"/>
                      <a:gd name="T11" fmla="*/ 36 h 106"/>
                      <a:gd name="T12" fmla="*/ 36 w 105"/>
                      <a:gd name="T13" fmla="*/ 53 h 106"/>
                      <a:gd name="T14" fmla="*/ 53 w 105"/>
                      <a:gd name="T15" fmla="*/ 70 h 106"/>
                      <a:gd name="T16" fmla="*/ 69 w 105"/>
                      <a:gd name="T17" fmla="*/ 53 h 106"/>
                      <a:gd name="T18" fmla="*/ 53 w 105"/>
                      <a:gd name="T19" fmla="*/ 3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6">
                        <a:moveTo>
                          <a:pt x="0" y="53"/>
                        </a:moveTo>
                        <a:cubicBezTo>
                          <a:pt x="0" y="25"/>
                          <a:pt x="24" y="1"/>
                          <a:pt x="52" y="1"/>
                        </a:cubicBezTo>
                        <a:cubicBezTo>
                          <a:pt x="81" y="0"/>
                          <a:pt x="105" y="24"/>
                          <a:pt x="105" y="53"/>
                        </a:cubicBezTo>
                        <a:cubicBezTo>
                          <a:pt x="105" y="82"/>
                          <a:pt x="81" y="106"/>
                          <a:pt x="52" y="106"/>
                        </a:cubicBezTo>
                        <a:cubicBezTo>
                          <a:pt x="24" y="105"/>
                          <a:pt x="0" y="82"/>
                          <a:pt x="0" y="53"/>
                        </a:cubicBezTo>
                        <a:close/>
                        <a:moveTo>
                          <a:pt x="53" y="36"/>
                        </a:moveTo>
                        <a:cubicBezTo>
                          <a:pt x="43" y="36"/>
                          <a:pt x="36" y="43"/>
                          <a:pt x="36" y="53"/>
                        </a:cubicBezTo>
                        <a:cubicBezTo>
                          <a:pt x="36" y="62"/>
                          <a:pt x="43" y="70"/>
                          <a:pt x="53" y="70"/>
                        </a:cubicBezTo>
                        <a:cubicBezTo>
                          <a:pt x="62" y="70"/>
                          <a:pt x="69" y="62"/>
                          <a:pt x="69" y="53"/>
                        </a:cubicBezTo>
                        <a:cubicBezTo>
                          <a:pt x="70" y="44"/>
                          <a:pt x="62" y="36"/>
                          <a:pt x="5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92" name="Freeform 8">
                    <a:extLst>
                      <a:ext uri="{FF2B5EF4-FFF2-40B4-BE49-F238E27FC236}">
                        <a16:creationId xmlns:a16="http://schemas.microsoft.com/office/drawing/2014/main" id="{6CEDEBCB-F606-4059-AC32-6BAB8DFC2DF3}"/>
                      </a:ext>
                    </a:extLst>
                  </p:cNvPr>
                  <p:cNvSpPr>
                    <a:spLocks/>
                  </p:cNvSpPr>
                  <p:nvPr/>
                </p:nvSpPr>
                <p:spPr bwMode="auto">
                  <a:xfrm>
                    <a:off x="3360738" y="2719388"/>
                    <a:ext cx="1338263" cy="1344613"/>
                  </a:xfrm>
                  <a:custGeom>
                    <a:avLst/>
                    <a:gdLst>
                      <a:gd name="T0" fmla="*/ 140 w 473"/>
                      <a:gd name="T1" fmla="*/ 87 h 477"/>
                      <a:gd name="T2" fmla="*/ 159 w 473"/>
                      <a:gd name="T3" fmla="*/ 108 h 477"/>
                      <a:gd name="T4" fmla="*/ 156 w 473"/>
                      <a:gd name="T5" fmla="*/ 127 h 477"/>
                      <a:gd name="T6" fmla="*/ 107 w 473"/>
                      <a:gd name="T7" fmla="*/ 175 h 477"/>
                      <a:gd name="T8" fmla="*/ 98 w 473"/>
                      <a:gd name="T9" fmla="*/ 183 h 477"/>
                      <a:gd name="T10" fmla="*/ 95 w 473"/>
                      <a:gd name="T11" fmla="*/ 209 h 477"/>
                      <a:gd name="T12" fmla="*/ 121 w 473"/>
                      <a:gd name="T13" fmla="*/ 210 h 477"/>
                      <a:gd name="T14" fmla="*/ 127 w 473"/>
                      <a:gd name="T15" fmla="*/ 205 h 477"/>
                      <a:gd name="T16" fmla="*/ 288 w 473"/>
                      <a:gd name="T17" fmla="*/ 42 h 477"/>
                      <a:gd name="T18" fmla="*/ 320 w 473"/>
                      <a:gd name="T19" fmla="*/ 9 h 477"/>
                      <a:gd name="T20" fmla="*/ 341 w 473"/>
                      <a:gd name="T21" fmla="*/ 3 h 477"/>
                      <a:gd name="T22" fmla="*/ 352 w 473"/>
                      <a:gd name="T23" fmla="*/ 16 h 477"/>
                      <a:gd name="T24" fmla="*/ 346 w 473"/>
                      <a:gd name="T25" fmla="*/ 34 h 477"/>
                      <a:gd name="T26" fmla="*/ 221 w 473"/>
                      <a:gd name="T27" fmla="*/ 166 h 477"/>
                      <a:gd name="T28" fmla="*/ 221 w 473"/>
                      <a:gd name="T29" fmla="*/ 192 h 477"/>
                      <a:gd name="T30" fmla="*/ 248 w 473"/>
                      <a:gd name="T31" fmla="*/ 190 h 477"/>
                      <a:gd name="T32" fmla="*/ 336 w 473"/>
                      <a:gd name="T33" fmla="*/ 97 h 477"/>
                      <a:gd name="T34" fmla="*/ 390 w 473"/>
                      <a:gd name="T35" fmla="*/ 39 h 477"/>
                      <a:gd name="T36" fmla="*/ 418 w 473"/>
                      <a:gd name="T37" fmla="*/ 35 h 477"/>
                      <a:gd name="T38" fmla="*/ 417 w 473"/>
                      <a:gd name="T39" fmla="*/ 64 h 477"/>
                      <a:gd name="T40" fmla="*/ 281 w 473"/>
                      <a:gd name="T41" fmla="*/ 208 h 477"/>
                      <a:gd name="T42" fmla="*/ 274 w 473"/>
                      <a:gd name="T43" fmla="*/ 219 h 477"/>
                      <a:gd name="T44" fmla="*/ 281 w 473"/>
                      <a:gd name="T45" fmla="*/ 238 h 477"/>
                      <a:gd name="T46" fmla="*/ 304 w 473"/>
                      <a:gd name="T47" fmla="*/ 236 h 477"/>
                      <a:gd name="T48" fmla="*/ 328 w 473"/>
                      <a:gd name="T49" fmla="*/ 211 h 477"/>
                      <a:gd name="T50" fmla="*/ 429 w 473"/>
                      <a:gd name="T51" fmla="*/ 104 h 477"/>
                      <a:gd name="T52" fmla="*/ 431 w 473"/>
                      <a:gd name="T53" fmla="*/ 101 h 477"/>
                      <a:gd name="T54" fmla="*/ 460 w 473"/>
                      <a:gd name="T55" fmla="*/ 99 h 477"/>
                      <a:gd name="T56" fmla="*/ 457 w 473"/>
                      <a:gd name="T57" fmla="*/ 127 h 477"/>
                      <a:gd name="T58" fmla="*/ 327 w 473"/>
                      <a:gd name="T59" fmla="*/ 264 h 477"/>
                      <a:gd name="T60" fmla="*/ 320 w 473"/>
                      <a:gd name="T61" fmla="*/ 284 h 477"/>
                      <a:gd name="T62" fmla="*/ 351 w 473"/>
                      <a:gd name="T63" fmla="*/ 290 h 477"/>
                      <a:gd name="T64" fmla="*/ 403 w 473"/>
                      <a:gd name="T65" fmla="*/ 236 h 477"/>
                      <a:gd name="T66" fmla="*/ 437 w 473"/>
                      <a:gd name="T67" fmla="*/ 200 h 477"/>
                      <a:gd name="T68" fmla="*/ 448 w 473"/>
                      <a:gd name="T69" fmla="*/ 192 h 477"/>
                      <a:gd name="T70" fmla="*/ 469 w 473"/>
                      <a:gd name="T71" fmla="*/ 198 h 477"/>
                      <a:gd name="T72" fmla="*/ 466 w 473"/>
                      <a:gd name="T73" fmla="*/ 222 h 477"/>
                      <a:gd name="T74" fmla="*/ 449 w 473"/>
                      <a:gd name="T75" fmla="*/ 240 h 477"/>
                      <a:gd name="T76" fmla="*/ 315 w 473"/>
                      <a:gd name="T77" fmla="*/ 380 h 477"/>
                      <a:gd name="T78" fmla="*/ 249 w 473"/>
                      <a:gd name="T79" fmla="*/ 437 h 477"/>
                      <a:gd name="T80" fmla="*/ 52 w 473"/>
                      <a:gd name="T81" fmla="*/ 415 h 477"/>
                      <a:gd name="T82" fmla="*/ 4 w 473"/>
                      <a:gd name="T83" fmla="*/ 291 h 477"/>
                      <a:gd name="T84" fmla="*/ 30 w 473"/>
                      <a:gd name="T85" fmla="*/ 206 h 477"/>
                      <a:gd name="T86" fmla="*/ 96 w 473"/>
                      <a:gd name="T87" fmla="*/ 125 h 477"/>
                      <a:gd name="T88" fmla="*/ 140 w 473"/>
                      <a:gd name="T89" fmla="*/ 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3" h="477">
                        <a:moveTo>
                          <a:pt x="140" y="87"/>
                        </a:moveTo>
                        <a:cubicBezTo>
                          <a:pt x="147" y="95"/>
                          <a:pt x="153" y="101"/>
                          <a:pt x="159" y="108"/>
                        </a:cubicBezTo>
                        <a:cubicBezTo>
                          <a:pt x="164" y="115"/>
                          <a:pt x="161" y="122"/>
                          <a:pt x="156" y="127"/>
                        </a:cubicBezTo>
                        <a:cubicBezTo>
                          <a:pt x="140" y="143"/>
                          <a:pt x="123" y="159"/>
                          <a:pt x="107" y="175"/>
                        </a:cubicBezTo>
                        <a:cubicBezTo>
                          <a:pt x="104" y="178"/>
                          <a:pt x="101" y="181"/>
                          <a:pt x="98" y="183"/>
                        </a:cubicBezTo>
                        <a:cubicBezTo>
                          <a:pt x="90" y="191"/>
                          <a:pt x="89" y="202"/>
                          <a:pt x="95" y="209"/>
                        </a:cubicBezTo>
                        <a:cubicBezTo>
                          <a:pt x="102" y="216"/>
                          <a:pt x="112" y="217"/>
                          <a:pt x="121" y="210"/>
                        </a:cubicBezTo>
                        <a:cubicBezTo>
                          <a:pt x="123" y="208"/>
                          <a:pt x="125" y="206"/>
                          <a:pt x="127" y="205"/>
                        </a:cubicBezTo>
                        <a:cubicBezTo>
                          <a:pt x="186" y="156"/>
                          <a:pt x="235" y="97"/>
                          <a:pt x="288" y="42"/>
                        </a:cubicBezTo>
                        <a:cubicBezTo>
                          <a:pt x="299" y="31"/>
                          <a:pt x="309" y="20"/>
                          <a:pt x="320" y="9"/>
                        </a:cubicBezTo>
                        <a:cubicBezTo>
                          <a:pt x="326" y="3"/>
                          <a:pt x="334" y="0"/>
                          <a:pt x="341" y="3"/>
                        </a:cubicBezTo>
                        <a:cubicBezTo>
                          <a:pt x="346" y="6"/>
                          <a:pt x="351" y="11"/>
                          <a:pt x="352" y="16"/>
                        </a:cubicBezTo>
                        <a:cubicBezTo>
                          <a:pt x="353" y="22"/>
                          <a:pt x="350" y="30"/>
                          <a:pt x="346" y="34"/>
                        </a:cubicBezTo>
                        <a:cubicBezTo>
                          <a:pt x="305" y="78"/>
                          <a:pt x="263" y="122"/>
                          <a:pt x="221" y="166"/>
                        </a:cubicBezTo>
                        <a:cubicBezTo>
                          <a:pt x="213" y="175"/>
                          <a:pt x="213" y="185"/>
                          <a:pt x="221" y="192"/>
                        </a:cubicBezTo>
                        <a:cubicBezTo>
                          <a:pt x="228" y="199"/>
                          <a:pt x="240" y="198"/>
                          <a:pt x="248" y="190"/>
                        </a:cubicBezTo>
                        <a:cubicBezTo>
                          <a:pt x="278" y="159"/>
                          <a:pt x="307" y="128"/>
                          <a:pt x="336" y="97"/>
                        </a:cubicBezTo>
                        <a:cubicBezTo>
                          <a:pt x="354" y="78"/>
                          <a:pt x="372" y="58"/>
                          <a:pt x="390" y="39"/>
                        </a:cubicBezTo>
                        <a:cubicBezTo>
                          <a:pt x="398" y="30"/>
                          <a:pt x="411" y="29"/>
                          <a:pt x="418" y="35"/>
                        </a:cubicBezTo>
                        <a:cubicBezTo>
                          <a:pt x="426" y="42"/>
                          <a:pt x="425" y="54"/>
                          <a:pt x="417" y="64"/>
                        </a:cubicBezTo>
                        <a:cubicBezTo>
                          <a:pt x="371" y="112"/>
                          <a:pt x="326" y="160"/>
                          <a:pt x="281" y="208"/>
                        </a:cubicBezTo>
                        <a:cubicBezTo>
                          <a:pt x="278" y="211"/>
                          <a:pt x="275" y="215"/>
                          <a:pt x="274" y="219"/>
                        </a:cubicBezTo>
                        <a:cubicBezTo>
                          <a:pt x="271" y="227"/>
                          <a:pt x="274" y="234"/>
                          <a:pt x="281" y="238"/>
                        </a:cubicBezTo>
                        <a:cubicBezTo>
                          <a:pt x="288" y="243"/>
                          <a:pt x="298" y="242"/>
                          <a:pt x="304" y="236"/>
                        </a:cubicBezTo>
                        <a:cubicBezTo>
                          <a:pt x="312" y="228"/>
                          <a:pt x="320" y="219"/>
                          <a:pt x="328" y="211"/>
                        </a:cubicBezTo>
                        <a:cubicBezTo>
                          <a:pt x="362" y="175"/>
                          <a:pt x="395" y="140"/>
                          <a:pt x="429" y="104"/>
                        </a:cubicBezTo>
                        <a:cubicBezTo>
                          <a:pt x="430" y="103"/>
                          <a:pt x="431" y="102"/>
                          <a:pt x="431" y="101"/>
                        </a:cubicBezTo>
                        <a:cubicBezTo>
                          <a:pt x="441" y="93"/>
                          <a:pt x="453" y="92"/>
                          <a:pt x="460" y="99"/>
                        </a:cubicBezTo>
                        <a:cubicBezTo>
                          <a:pt x="467" y="105"/>
                          <a:pt x="465" y="118"/>
                          <a:pt x="457" y="127"/>
                        </a:cubicBezTo>
                        <a:cubicBezTo>
                          <a:pt x="414" y="173"/>
                          <a:pt x="370" y="219"/>
                          <a:pt x="327" y="264"/>
                        </a:cubicBezTo>
                        <a:cubicBezTo>
                          <a:pt x="322" y="270"/>
                          <a:pt x="317" y="275"/>
                          <a:pt x="320" y="284"/>
                        </a:cubicBezTo>
                        <a:cubicBezTo>
                          <a:pt x="323" y="298"/>
                          <a:pt x="341" y="301"/>
                          <a:pt x="351" y="290"/>
                        </a:cubicBezTo>
                        <a:cubicBezTo>
                          <a:pt x="369" y="272"/>
                          <a:pt x="386" y="254"/>
                          <a:pt x="403" y="236"/>
                        </a:cubicBezTo>
                        <a:cubicBezTo>
                          <a:pt x="414" y="224"/>
                          <a:pt x="425" y="212"/>
                          <a:pt x="437" y="200"/>
                        </a:cubicBezTo>
                        <a:cubicBezTo>
                          <a:pt x="440" y="197"/>
                          <a:pt x="444" y="194"/>
                          <a:pt x="448" y="192"/>
                        </a:cubicBezTo>
                        <a:cubicBezTo>
                          <a:pt x="456" y="189"/>
                          <a:pt x="465" y="192"/>
                          <a:pt x="469" y="198"/>
                        </a:cubicBezTo>
                        <a:cubicBezTo>
                          <a:pt x="473" y="204"/>
                          <a:pt x="472" y="215"/>
                          <a:pt x="466" y="222"/>
                        </a:cubicBezTo>
                        <a:cubicBezTo>
                          <a:pt x="460" y="228"/>
                          <a:pt x="454" y="234"/>
                          <a:pt x="449" y="240"/>
                        </a:cubicBezTo>
                        <a:cubicBezTo>
                          <a:pt x="404" y="287"/>
                          <a:pt x="360" y="334"/>
                          <a:pt x="315" y="380"/>
                        </a:cubicBezTo>
                        <a:cubicBezTo>
                          <a:pt x="295" y="400"/>
                          <a:pt x="273" y="420"/>
                          <a:pt x="249" y="437"/>
                        </a:cubicBezTo>
                        <a:cubicBezTo>
                          <a:pt x="190" y="477"/>
                          <a:pt x="103" y="467"/>
                          <a:pt x="52" y="415"/>
                        </a:cubicBezTo>
                        <a:cubicBezTo>
                          <a:pt x="18" y="381"/>
                          <a:pt x="0" y="340"/>
                          <a:pt x="4" y="291"/>
                        </a:cubicBezTo>
                        <a:cubicBezTo>
                          <a:pt x="6" y="261"/>
                          <a:pt x="17" y="233"/>
                          <a:pt x="30" y="206"/>
                        </a:cubicBezTo>
                        <a:cubicBezTo>
                          <a:pt x="45" y="173"/>
                          <a:pt x="69" y="148"/>
                          <a:pt x="96" y="125"/>
                        </a:cubicBezTo>
                        <a:cubicBezTo>
                          <a:pt x="110" y="113"/>
                          <a:pt x="125" y="101"/>
                          <a:pt x="14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93" name="Freeform 9">
                    <a:extLst>
                      <a:ext uri="{FF2B5EF4-FFF2-40B4-BE49-F238E27FC236}">
                        <a16:creationId xmlns:a16="http://schemas.microsoft.com/office/drawing/2014/main" id="{4930C288-36D7-4A72-8877-8A0F1345DC0E}"/>
                      </a:ext>
                    </a:extLst>
                  </p:cNvPr>
                  <p:cNvSpPr>
                    <a:spLocks/>
                  </p:cNvSpPr>
                  <p:nvPr/>
                </p:nvSpPr>
                <p:spPr bwMode="auto">
                  <a:xfrm>
                    <a:off x="3819526" y="2432051"/>
                    <a:ext cx="1296988" cy="974725"/>
                  </a:xfrm>
                  <a:custGeom>
                    <a:avLst/>
                    <a:gdLst>
                      <a:gd name="T0" fmla="*/ 31 w 459"/>
                      <a:gd name="T1" fmla="*/ 194 h 346"/>
                      <a:gd name="T2" fmla="*/ 3 w 459"/>
                      <a:gd name="T3" fmla="*/ 164 h 346"/>
                      <a:gd name="T4" fmla="*/ 2 w 459"/>
                      <a:gd name="T5" fmla="*/ 155 h 346"/>
                      <a:gd name="T6" fmla="*/ 20 w 459"/>
                      <a:gd name="T7" fmla="*/ 124 h 346"/>
                      <a:gd name="T8" fmla="*/ 63 w 459"/>
                      <a:gd name="T9" fmla="*/ 81 h 346"/>
                      <a:gd name="T10" fmla="*/ 72 w 459"/>
                      <a:gd name="T11" fmla="*/ 78 h 346"/>
                      <a:gd name="T12" fmla="*/ 151 w 459"/>
                      <a:gd name="T13" fmla="*/ 13 h 346"/>
                      <a:gd name="T14" fmla="*/ 158 w 459"/>
                      <a:gd name="T15" fmla="*/ 6 h 346"/>
                      <a:gd name="T16" fmla="*/ 238 w 459"/>
                      <a:gd name="T17" fmla="*/ 31 h 346"/>
                      <a:gd name="T18" fmla="*/ 332 w 459"/>
                      <a:gd name="T19" fmla="*/ 126 h 346"/>
                      <a:gd name="T20" fmla="*/ 416 w 459"/>
                      <a:gd name="T21" fmla="*/ 207 h 346"/>
                      <a:gd name="T22" fmla="*/ 408 w 459"/>
                      <a:gd name="T23" fmla="*/ 346 h 346"/>
                      <a:gd name="T24" fmla="*/ 349 w 459"/>
                      <a:gd name="T25" fmla="*/ 316 h 346"/>
                      <a:gd name="T26" fmla="*/ 342 w 459"/>
                      <a:gd name="T27" fmla="*/ 312 h 346"/>
                      <a:gd name="T28" fmla="*/ 311 w 459"/>
                      <a:gd name="T29" fmla="*/ 262 h 346"/>
                      <a:gd name="T30" fmla="*/ 336 w 459"/>
                      <a:gd name="T31" fmla="*/ 206 h 346"/>
                      <a:gd name="T32" fmla="*/ 298 w 459"/>
                      <a:gd name="T33" fmla="*/ 162 h 346"/>
                      <a:gd name="T34" fmla="*/ 295 w 459"/>
                      <a:gd name="T35" fmla="*/ 138 h 346"/>
                      <a:gd name="T36" fmla="*/ 229 w 459"/>
                      <a:gd name="T37" fmla="*/ 100 h 346"/>
                      <a:gd name="T38" fmla="*/ 219 w 459"/>
                      <a:gd name="T39" fmla="*/ 96 h 346"/>
                      <a:gd name="T40" fmla="*/ 136 w 459"/>
                      <a:gd name="T41" fmla="*/ 82 h 346"/>
                      <a:gd name="T42" fmla="*/ 69 w 459"/>
                      <a:gd name="T43" fmla="*/ 153 h 346"/>
                      <a:gd name="T44" fmla="*/ 31 w 459"/>
                      <a:gd name="T45"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346">
                        <a:moveTo>
                          <a:pt x="31" y="194"/>
                        </a:moveTo>
                        <a:cubicBezTo>
                          <a:pt x="21" y="184"/>
                          <a:pt x="12" y="174"/>
                          <a:pt x="3" y="164"/>
                        </a:cubicBezTo>
                        <a:cubicBezTo>
                          <a:pt x="1" y="162"/>
                          <a:pt x="0" y="158"/>
                          <a:pt x="2" y="155"/>
                        </a:cubicBezTo>
                        <a:cubicBezTo>
                          <a:pt x="7" y="145"/>
                          <a:pt x="12" y="133"/>
                          <a:pt x="20" y="124"/>
                        </a:cubicBezTo>
                        <a:cubicBezTo>
                          <a:pt x="33" y="109"/>
                          <a:pt x="48" y="95"/>
                          <a:pt x="63" y="81"/>
                        </a:cubicBezTo>
                        <a:cubicBezTo>
                          <a:pt x="65" y="79"/>
                          <a:pt x="69" y="77"/>
                          <a:pt x="72" y="78"/>
                        </a:cubicBezTo>
                        <a:cubicBezTo>
                          <a:pt x="111" y="84"/>
                          <a:pt x="148" y="55"/>
                          <a:pt x="151" y="13"/>
                        </a:cubicBezTo>
                        <a:cubicBezTo>
                          <a:pt x="152" y="9"/>
                          <a:pt x="153" y="7"/>
                          <a:pt x="158" y="6"/>
                        </a:cubicBezTo>
                        <a:cubicBezTo>
                          <a:pt x="189" y="0"/>
                          <a:pt x="215" y="9"/>
                          <a:pt x="238" y="31"/>
                        </a:cubicBezTo>
                        <a:cubicBezTo>
                          <a:pt x="269" y="62"/>
                          <a:pt x="301" y="94"/>
                          <a:pt x="332" y="126"/>
                        </a:cubicBezTo>
                        <a:cubicBezTo>
                          <a:pt x="360" y="153"/>
                          <a:pt x="388" y="181"/>
                          <a:pt x="416" y="207"/>
                        </a:cubicBezTo>
                        <a:cubicBezTo>
                          <a:pt x="453" y="243"/>
                          <a:pt x="459" y="307"/>
                          <a:pt x="408" y="346"/>
                        </a:cubicBezTo>
                        <a:cubicBezTo>
                          <a:pt x="394" y="326"/>
                          <a:pt x="372" y="320"/>
                          <a:pt x="349" y="316"/>
                        </a:cubicBezTo>
                        <a:cubicBezTo>
                          <a:pt x="346" y="316"/>
                          <a:pt x="343" y="313"/>
                          <a:pt x="342" y="312"/>
                        </a:cubicBezTo>
                        <a:cubicBezTo>
                          <a:pt x="342" y="289"/>
                          <a:pt x="332" y="273"/>
                          <a:pt x="311" y="262"/>
                        </a:cubicBezTo>
                        <a:cubicBezTo>
                          <a:pt x="328" y="247"/>
                          <a:pt x="339" y="230"/>
                          <a:pt x="336" y="206"/>
                        </a:cubicBezTo>
                        <a:cubicBezTo>
                          <a:pt x="332" y="183"/>
                          <a:pt x="320" y="168"/>
                          <a:pt x="298" y="162"/>
                        </a:cubicBezTo>
                        <a:cubicBezTo>
                          <a:pt x="297" y="153"/>
                          <a:pt x="297" y="145"/>
                          <a:pt x="295" y="138"/>
                        </a:cubicBezTo>
                        <a:cubicBezTo>
                          <a:pt x="288" y="108"/>
                          <a:pt x="261" y="93"/>
                          <a:pt x="229" y="100"/>
                        </a:cubicBezTo>
                        <a:cubicBezTo>
                          <a:pt x="224" y="102"/>
                          <a:pt x="222" y="101"/>
                          <a:pt x="219" y="96"/>
                        </a:cubicBezTo>
                        <a:cubicBezTo>
                          <a:pt x="204" y="62"/>
                          <a:pt x="159" y="60"/>
                          <a:pt x="136" y="82"/>
                        </a:cubicBezTo>
                        <a:cubicBezTo>
                          <a:pt x="113" y="105"/>
                          <a:pt x="91" y="129"/>
                          <a:pt x="69" y="153"/>
                        </a:cubicBezTo>
                        <a:cubicBezTo>
                          <a:pt x="56" y="167"/>
                          <a:pt x="43" y="181"/>
                          <a:pt x="31" y="19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sp>
              <p:nvSpPr>
                <p:cNvPr id="87" name="Freeform 10">
                  <a:extLst>
                    <a:ext uri="{FF2B5EF4-FFF2-40B4-BE49-F238E27FC236}">
                      <a16:creationId xmlns:a16="http://schemas.microsoft.com/office/drawing/2014/main" id="{C2165A60-9AAB-48AB-A51B-52D988D9009A}"/>
                    </a:ext>
                  </a:extLst>
                </p:cNvPr>
                <p:cNvSpPr>
                  <a:spLocks/>
                </p:cNvSpPr>
                <p:nvPr/>
              </p:nvSpPr>
              <p:spPr bwMode="auto">
                <a:xfrm>
                  <a:off x="1699244" y="5106915"/>
                  <a:ext cx="533400" cy="465138"/>
                </a:xfrm>
                <a:custGeom>
                  <a:avLst/>
                  <a:gdLst>
                    <a:gd name="T0" fmla="*/ 61 w 189"/>
                    <a:gd name="T1" fmla="*/ 122 h 165"/>
                    <a:gd name="T2" fmla="*/ 0 w 189"/>
                    <a:gd name="T3" fmla="*/ 139 h 165"/>
                    <a:gd name="T4" fmla="*/ 9 w 189"/>
                    <a:gd name="T5" fmla="*/ 129 h 165"/>
                    <a:gd name="T6" fmla="*/ 126 w 189"/>
                    <a:gd name="T7" fmla="*/ 6 h 165"/>
                    <a:gd name="T8" fmla="*/ 138 w 189"/>
                    <a:gd name="T9" fmla="*/ 0 h 165"/>
                    <a:gd name="T10" fmla="*/ 172 w 189"/>
                    <a:gd name="T11" fmla="*/ 9 h 165"/>
                    <a:gd name="T12" fmla="*/ 187 w 189"/>
                    <a:gd name="T13" fmla="*/ 39 h 165"/>
                    <a:gd name="T14" fmla="*/ 161 w 189"/>
                    <a:gd name="T15" fmla="*/ 69 h 165"/>
                    <a:gd name="T16" fmla="*/ 157 w 189"/>
                    <a:gd name="T17" fmla="*/ 82 h 165"/>
                    <a:gd name="T18" fmla="*/ 162 w 189"/>
                    <a:gd name="T19" fmla="*/ 123 h 165"/>
                    <a:gd name="T20" fmla="*/ 101 w 189"/>
                    <a:gd name="T21" fmla="*/ 155 h 165"/>
                    <a:gd name="T22" fmla="*/ 72 w 189"/>
                    <a:gd name="T23" fmla="*/ 134 h 165"/>
                    <a:gd name="T24" fmla="*/ 61 w 189"/>
                    <a:gd name="T25"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5">
                      <a:moveTo>
                        <a:pt x="61" y="122"/>
                      </a:moveTo>
                      <a:cubicBezTo>
                        <a:pt x="44" y="142"/>
                        <a:pt x="28" y="159"/>
                        <a:pt x="0" y="139"/>
                      </a:cubicBezTo>
                      <a:cubicBezTo>
                        <a:pt x="3" y="136"/>
                        <a:pt x="6" y="132"/>
                        <a:pt x="9" y="129"/>
                      </a:cubicBezTo>
                      <a:cubicBezTo>
                        <a:pt x="48" y="88"/>
                        <a:pt x="87" y="47"/>
                        <a:pt x="126" y="6"/>
                      </a:cubicBezTo>
                      <a:cubicBezTo>
                        <a:pt x="129" y="3"/>
                        <a:pt x="135" y="0"/>
                        <a:pt x="138" y="0"/>
                      </a:cubicBezTo>
                      <a:cubicBezTo>
                        <a:pt x="150" y="2"/>
                        <a:pt x="161" y="5"/>
                        <a:pt x="172" y="9"/>
                      </a:cubicBezTo>
                      <a:cubicBezTo>
                        <a:pt x="187" y="13"/>
                        <a:pt x="189" y="27"/>
                        <a:pt x="187" y="39"/>
                      </a:cubicBezTo>
                      <a:cubicBezTo>
                        <a:pt x="184" y="54"/>
                        <a:pt x="173" y="62"/>
                        <a:pt x="161" y="69"/>
                      </a:cubicBezTo>
                      <a:cubicBezTo>
                        <a:pt x="156" y="72"/>
                        <a:pt x="154" y="75"/>
                        <a:pt x="157" y="82"/>
                      </a:cubicBezTo>
                      <a:cubicBezTo>
                        <a:pt x="161" y="95"/>
                        <a:pt x="166" y="108"/>
                        <a:pt x="162" y="123"/>
                      </a:cubicBezTo>
                      <a:cubicBezTo>
                        <a:pt x="156" y="149"/>
                        <a:pt x="126" y="165"/>
                        <a:pt x="101" y="155"/>
                      </a:cubicBezTo>
                      <a:cubicBezTo>
                        <a:pt x="91" y="150"/>
                        <a:pt x="81" y="141"/>
                        <a:pt x="72" y="134"/>
                      </a:cubicBezTo>
                      <a:cubicBezTo>
                        <a:pt x="68" y="131"/>
                        <a:pt x="65" y="127"/>
                        <a:pt x="61" y="122"/>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8" name="Freeform 12">
                  <a:extLst>
                    <a:ext uri="{FF2B5EF4-FFF2-40B4-BE49-F238E27FC236}">
                      <a16:creationId xmlns:a16="http://schemas.microsoft.com/office/drawing/2014/main" id="{DEE0F6F9-2EC6-4DF4-8C6E-849E495A6B86}"/>
                    </a:ext>
                  </a:extLst>
                </p:cNvPr>
                <p:cNvSpPr>
                  <a:spLocks/>
                </p:cNvSpPr>
                <p:nvPr/>
              </p:nvSpPr>
              <p:spPr bwMode="auto">
                <a:xfrm>
                  <a:off x="1277855" y="4050540"/>
                  <a:ext cx="192088" cy="192088"/>
                </a:xfrm>
                <a:custGeom>
                  <a:avLst/>
                  <a:gdLst>
                    <a:gd name="T0" fmla="*/ 0 w 68"/>
                    <a:gd name="T1" fmla="*/ 31 h 68"/>
                    <a:gd name="T2" fmla="*/ 33 w 68"/>
                    <a:gd name="T3" fmla="*/ 0 h 68"/>
                    <a:gd name="T4" fmla="*/ 68 w 68"/>
                    <a:gd name="T5" fmla="*/ 35 h 68"/>
                    <a:gd name="T6" fmla="*/ 35 w 68"/>
                    <a:gd name="T7" fmla="*/ 68 h 68"/>
                    <a:gd name="T8" fmla="*/ 0 w 68"/>
                    <a:gd name="T9" fmla="*/ 31 h 68"/>
                  </a:gdLst>
                  <a:ahLst/>
                  <a:cxnLst>
                    <a:cxn ang="0">
                      <a:pos x="T0" y="T1"/>
                    </a:cxn>
                    <a:cxn ang="0">
                      <a:pos x="T2" y="T3"/>
                    </a:cxn>
                    <a:cxn ang="0">
                      <a:pos x="T4" y="T5"/>
                    </a:cxn>
                    <a:cxn ang="0">
                      <a:pos x="T6" y="T7"/>
                    </a:cxn>
                    <a:cxn ang="0">
                      <a:pos x="T8" y="T9"/>
                    </a:cxn>
                  </a:cxnLst>
                  <a:rect l="0" t="0" r="r" b="b"/>
                  <a:pathLst>
                    <a:path w="68" h="68">
                      <a:moveTo>
                        <a:pt x="0" y="31"/>
                      </a:moveTo>
                      <a:cubicBezTo>
                        <a:pt x="0" y="15"/>
                        <a:pt x="16" y="0"/>
                        <a:pt x="33" y="0"/>
                      </a:cubicBezTo>
                      <a:cubicBezTo>
                        <a:pt x="51" y="1"/>
                        <a:pt x="68" y="17"/>
                        <a:pt x="68" y="35"/>
                      </a:cubicBezTo>
                      <a:cubicBezTo>
                        <a:pt x="68" y="52"/>
                        <a:pt x="52" y="68"/>
                        <a:pt x="35" y="68"/>
                      </a:cubicBezTo>
                      <a:cubicBezTo>
                        <a:pt x="15" y="68"/>
                        <a:pt x="0" y="52"/>
                        <a:pt x="0" y="31"/>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9" name="Freeform 16">
                  <a:extLst>
                    <a:ext uri="{FF2B5EF4-FFF2-40B4-BE49-F238E27FC236}">
                      <a16:creationId xmlns:a16="http://schemas.microsoft.com/office/drawing/2014/main" id="{B1E16A59-292A-4B6F-AAB6-C25D0AB12860}"/>
                    </a:ext>
                  </a:extLst>
                </p:cNvPr>
                <p:cNvSpPr>
                  <a:spLocks/>
                </p:cNvSpPr>
                <p:nvPr/>
              </p:nvSpPr>
              <p:spPr bwMode="auto">
                <a:xfrm>
                  <a:off x="1628599" y="3748883"/>
                  <a:ext cx="96838" cy="95250"/>
                </a:xfrm>
                <a:custGeom>
                  <a:avLst/>
                  <a:gdLst>
                    <a:gd name="T0" fmla="*/ 17 w 34"/>
                    <a:gd name="T1" fmla="*/ 0 h 34"/>
                    <a:gd name="T2" fmla="*/ 33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cubicBezTo>
                        <a:pt x="26" y="0"/>
                        <a:pt x="34" y="8"/>
                        <a:pt x="33" y="17"/>
                      </a:cubicBezTo>
                      <a:cubicBezTo>
                        <a:pt x="33" y="26"/>
                        <a:pt x="26" y="34"/>
                        <a:pt x="17" y="34"/>
                      </a:cubicBezTo>
                      <a:cubicBezTo>
                        <a:pt x="7" y="34"/>
                        <a:pt x="0" y="26"/>
                        <a:pt x="0" y="17"/>
                      </a:cubicBezTo>
                      <a:cubicBezTo>
                        <a:pt x="0" y="7"/>
                        <a:pt x="7" y="0"/>
                        <a:pt x="17"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sp>
        <p:nvSpPr>
          <p:cNvPr id="94" name="Rectangle 93"/>
          <p:cNvSpPr/>
          <p:nvPr/>
        </p:nvSpPr>
        <p:spPr>
          <a:xfrm>
            <a:off x="4940127" y="872548"/>
            <a:ext cx="3848011"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Wash your hands</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Wash hands after working with animals, for 20 seconds using soap and hot water</a:t>
            </a:r>
          </a:p>
        </p:txBody>
      </p:sp>
      <p:sp>
        <p:nvSpPr>
          <p:cNvPr id="95" name="Rectangle 94"/>
          <p:cNvSpPr/>
          <p:nvPr/>
        </p:nvSpPr>
        <p:spPr>
          <a:xfrm>
            <a:off x="4989203" y="2943558"/>
            <a:ext cx="3848011"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Wear protective </a:t>
            </a:r>
            <a:r>
              <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clothing</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Wear clean coveralls and boots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When needed: wear mask, goggles, and gloves</a:t>
            </a:r>
          </a:p>
        </p:txBody>
      </p:sp>
      <p:sp>
        <p:nvSpPr>
          <p:cNvPr id="96" name="Rectangle 95"/>
          <p:cNvSpPr/>
          <p:nvPr/>
        </p:nvSpPr>
        <p:spPr>
          <a:xfrm>
            <a:off x="4989203" y="4991899"/>
            <a:ext cx="3848011"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Avoid exposure</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Cover </a:t>
            </a:r>
            <a:r>
              <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open wounds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Be extra careful around animals if you have a weak immune system</a:t>
            </a:r>
          </a:p>
        </p:txBody>
      </p:sp>
      <p:sp>
        <p:nvSpPr>
          <p:cNvPr id="3" name="TextBox 2"/>
          <p:cNvSpPr txBox="1"/>
          <p:nvPr/>
        </p:nvSpPr>
        <p:spPr>
          <a:xfrm>
            <a:off x="552796" y="5099621"/>
            <a:ext cx="1854855"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Keep germs out of your body </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nvGrpSpPr>
          <p:cNvPr id="70" name="Group 69"/>
          <p:cNvGrpSpPr>
            <a:grpSpLocks noChangeAspect="1"/>
          </p:cNvGrpSpPr>
          <p:nvPr/>
        </p:nvGrpSpPr>
        <p:grpSpPr>
          <a:xfrm>
            <a:off x="416397" y="670596"/>
            <a:ext cx="2275287" cy="2103120"/>
            <a:chOff x="6100926" y="2114259"/>
            <a:chExt cx="2674620" cy="2472236"/>
          </a:xfrm>
        </p:grpSpPr>
        <p:sp>
          <p:nvSpPr>
            <p:cNvPr id="71" name="Rounded Rectangle 70"/>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98" name="Group 97"/>
            <p:cNvGrpSpPr/>
            <p:nvPr/>
          </p:nvGrpSpPr>
          <p:grpSpPr>
            <a:xfrm>
              <a:off x="6671577" y="2743200"/>
              <a:ext cx="1533318" cy="1629824"/>
              <a:chOff x="555481" y="525751"/>
              <a:chExt cx="2703100" cy="2873231"/>
            </a:xfrm>
          </p:grpSpPr>
          <p:sp>
            <p:nvSpPr>
              <p:cNvPr id="101" name="Freeform 100"/>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02" name="Group 101"/>
              <p:cNvGrpSpPr/>
              <p:nvPr/>
            </p:nvGrpSpPr>
            <p:grpSpPr>
              <a:xfrm>
                <a:off x="555481" y="525751"/>
                <a:ext cx="2703100" cy="2873231"/>
                <a:chOff x="555481" y="525751"/>
                <a:chExt cx="2703100" cy="2873231"/>
              </a:xfrm>
            </p:grpSpPr>
            <p:sp>
              <p:nvSpPr>
                <p:cNvPr id="103" name="Freeform 102"/>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04" name="Group 103"/>
                <p:cNvGrpSpPr/>
                <p:nvPr/>
              </p:nvGrpSpPr>
              <p:grpSpPr>
                <a:xfrm>
                  <a:off x="555481" y="525751"/>
                  <a:ext cx="2703100" cy="2873231"/>
                  <a:chOff x="2430463" y="1144588"/>
                  <a:chExt cx="4287838" cy="4557712"/>
                </a:xfrm>
              </p:grpSpPr>
              <p:sp>
                <p:nvSpPr>
                  <p:cNvPr id="105"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6"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7"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8"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9"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0"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1"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9"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0"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1"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2"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3"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4"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5"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6"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100" name="Right Arrow 99"/>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Tree>
    <p:extLst>
      <p:ext uri="{BB962C8B-B14F-4D97-AF65-F5344CB8AC3E}">
        <p14:creationId xmlns:p14="http://schemas.microsoft.com/office/powerpoint/2010/main" val="59597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4313" y="1828800"/>
            <a:ext cx="4419597" cy="4876800"/>
          </a:xfrm>
        </p:spPr>
        <p:txBody>
          <a:bodyPr/>
          <a:lstStyle/>
          <a:p>
            <a:r>
              <a:rPr lang="en-US" altLang="en-US" sz="3200" dirty="0" smtClean="0"/>
              <a:t>Diseases </a:t>
            </a:r>
            <a:r>
              <a:rPr lang="en-US" altLang="en-US" sz="3200" dirty="0"/>
              <a:t>that spread between animals </a:t>
            </a:r>
            <a:r>
              <a:rPr lang="en-US" altLang="en-US" sz="3200" dirty="0" smtClean="0"/>
              <a:t>and people</a:t>
            </a:r>
          </a:p>
          <a:p>
            <a:pPr marL="0" indent="0">
              <a:buNone/>
            </a:pPr>
            <a:endParaRPr lang="en-US" altLang="en-US" sz="3200" dirty="0" smtClean="0"/>
          </a:p>
          <a:p>
            <a:r>
              <a:rPr lang="en-US" sz="3200" dirty="0"/>
              <a:t>Caused </a:t>
            </a:r>
            <a:r>
              <a:rPr lang="en-US" sz="3200" dirty="0" smtClean="0"/>
              <a:t>by germs: bacteria</a:t>
            </a:r>
            <a:r>
              <a:rPr lang="en-US" sz="3200" dirty="0"/>
              <a:t>, viruses, parasites, and fungi </a:t>
            </a:r>
          </a:p>
          <a:p>
            <a:endParaRPr lang="en-US" altLang="en-US" sz="3200" dirty="0" smtClean="0"/>
          </a:p>
        </p:txBody>
      </p:sp>
      <p:sp>
        <p:nvSpPr>
          <p:cNvPr id="2" name="Title 1"/>
          <p:cNvSpPr>
            <a:spLocks noGrp="1"/>
          </p:cNvSpPr>
          <p:nvPr>
            <p:ph type="title"/>
          </p:nvPr>
        </p:nvSpPr>
        <p:spPr/>
        <p:txBody>
          <a:bodyPr/>
          <a:lstStyle/>
          <a:p>
            <a:r>
              <a:rPr lang="en-US" sz="4000" dirty="0"/>
              <a:t>What are Zoonoses?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019" y="2590191"/>
            <a:ext cx="3657781" cy="2439009"/>
          </a:xfrm>
          <a:prstGeom prst="rect">
            <a:avLst/>
          </a:prstGeom>
          <a:ln w="38100">
            <a:solidFill>
              <a:schemeClr val="bg1"/>
            </a:solidFill>
          </a:ln>
        </p:spPr>
      </p:pic>
    </p:spTree>
    <p:extLst>
      <p:ext uri="{BB962C8B-B14F-4D97-AF65-F5344CB8AC3E}">
        <p14:creationId xmlns:p14="http://schemas.microsoft.com/office/powerpoint/2010/main" val="272078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Personal Protection</a:t>
            </a:r>
          </a:p>
        </p:txBody>
      </p:sp>
      <p:sp>
        <p:nvSpPr>
          <p:cNvPr id="98" name="Rectangle 97"/>
          <p:cNvSpPr/>
          <p:nvPr/>
        </p:nvSpPr>
        <p:spPr>
          <a:xfrm>
            <a:off x="3410148" y="277009"/>
            <a:ext cx="5444827" cy="6309360"/>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p:txBody>
      </p:sp>
      <p:sp>
        <p:nvSpPr>
          <p:cNvPr id="3" name="TextBox 2"/>
          <p:cNvSpPr txBox="1"/>
          <p:nvPr/>
        </p:nvSpPr>
        <p:spPr>
          <a:xfrm>
            <a:off x="552796" y="5099621"/>
            <a:ext cx="1854855"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Keep germs out of your body </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4" name="TextBox 3"/>
          <p:cNvSpPr txBox="1"/>
          <p:nvPr/>
        </p:nvSpPr>
        <p:spPr>
          <a:xfrm>
            <a:off x="3613184" y="2273217"/>
            <a:ext cx="4682813" cy="181588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Clean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Wash hand often when preparing food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Wash utensils, cutting boards, knives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rPr>
              <a:t>2</a:t>
            </a: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 Separate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Keep raw and cooked foods separate</a:t>
            </a:r>
          </a:p>
        </p:txBody>
      </p:sp>
      <p:sp>
        <p:nvSpPr>
          <p:cNvPr id="121" name="TextBox 120"/>
          <p:cNvSpPr txBox="1"/>
          <p:nvPr/>
        </p:nvSpPr>
        <p:spPr>
          <a:xfrm>
            <a:off x="3625884" y="4268625"/>
            <a:ext cx="4682813" cy="20928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3. Cook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Cook foods to proper internal temperature; use a meat thermometer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4. Chill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Don’t thaw meat on the counter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Freeze or refrigerate food within 2 hours</a:t>
            </a:r>
          </a:p>
        </p:txBody>
      </p:sp>
      <p:sp>
        <p:nvSpPr>
          <p:cNvPr id="6" name="TextBox 5"/>
          <p:cNvSpPr txBox="1"/>
          <p:nvPr/>
        </p:nvSpPr>
        <p:spPr>
          <a:xfrm>
            <a:off x="2936519" y="720829"/>
            <a:ext cx="4905755"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Cook Food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rPr>
              <a:t>P</a:t>
            </a:r>
            <a:r>
              <a:rPr kumimoji="0" lang="en-US" sz="32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roperly</a:t>
            </a:r>
            <a:endParaRPr kumimoji="0" lang="en-US" sz="32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grpSp>
        <p:nvGrpSpPr>
          <p:cNvPr id="41" name="Group 40"/>
          <p:cNvGrpSpPr>
            <a:grpSpLocks noChangeAspect="1"/>
          </p:cNvGrpSpPr>
          <p:nvPr/>
        </p:nvGrpSpPr>
        <p:grpSpPr>
          <a:xfrm>
            <a:off x="416397" y="670596"/>
            <a:ext cx="2275287" cy="2103120"/>
            <a:chOff x="6100926" y="2114259"/>
            <a:chExt cx="2674620" cy="2472236"/>
          </a:xfrm>
        </p:grpSpPr>
        <p:sp>
          <p:nvSpPr>
            <p:cNvPr id="42" name="Rounded Rectangle 41"/>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43" name="Group 42"/>
            <p:cNvGrpSpPr/>
            <p:nvPr/>
          </p:nvGrpSpPr>
          <p:grpSpPr>
            <a:xfrm>
              <a:off x="6671577" y="2743200"/>
              <a:ext cx="1533318" cy="1629824"/>
              <a:chOff x="555481" y="525751"/>
              <a:chExt cx="2703100" cy="2873231"/>
            </a:xfrm>
          </p:grpSpPr>
          <p:sp>
            <p:nvSpPr>
              <p:cNvPr id="45" name="Freeform 44"/>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46" name="Group 45"/>
              <p:cNvGrpSpPr/>
              <p:nvPr/>
            </p:nvGrpSpPr>
            <p:grpSpPr>
              <a:xfrm>
                <a:off x="555481" y="525751"/>
                <a:ext cx="2703100" cy="2873231"/>
                <a:chOff x="555481" y="525751"/>
                <a:chExt cx="2703100" cy="2873231"/>
              </a:xfrm>
            </p:grpSpPr>
            <p:sp>
              <p:nvSpPr>
                <p:cNvPr id="47" name="Freeform 46"/>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48" name="Group 47"/>
                <p:cNvGrpSpPr/>
                <p:nvPr/>
              </p:nvGrpSpPr>
              <p:grpSpPr>
                <a:xfrm>
                  <a:off x="555481" y="525751"/>
                  <a:ext cx="2703100" cy="2873231"/>
                  <a:chOff x="2430463" y="1144588"/>
                  <a:chExt cx="4287838" cy="4557712"/>
                </a:xfrm>
              </p:grpSpPr>
              <p:sp>
                <p:nvSpPr>
                  <p:cNvPr id="49"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0"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1"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2"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3"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4"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0"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1"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2"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3"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44" name="Right Arrow 43"/>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nvGrpSpPr>
          <p:cNvPr id="64" name="Group 63"/>
          <p:cNvGrpSpPr>
            <a:grpSpLocks noChangeAspect="1"/>
          </p:cNvGrpSpPr>
          <p:nvPr/>
        </p:nvGrpSpPr>
        <p:grpSpPr>
          <a:xfrm>
            <a:off x="7208521" y="457200"/>
            <a:ext cx="1463039" cy="1463040"/>
            <a:chOff x="6178854" y="1032470"/>
            <a:chExt cx="2194559" cy="2194560"/>
          </a:xfrm>
        </p:grpSpPr>
        <p:sp>
          <p:nvSpPr>
            <p:cNvPr id="65" name="Oval 64"/>
            <p:cNvSpPr>
              <a:spLocks noChangeAspect="1"/>
            </p:cNvSpPr>
            <p:nvPr/>
          </p:nvSpPr>
          <p:spPr>
            <a:xfrm>
              <a:off x="6178854" y="1032470"/>
              <a:ext cx="2194559" cy="2194560"/>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6" name="Group 65"/>
            <p:cNvGrpSpPr/>
            <p:nvPr/>
          </p:nvGrpSpPr>
          <p:grpSpPr>
            <a:xfrm>
              <a:off x="6990851" y="1244720"/>
              <a:ext cx="546272" cy="1777531"/>
              <a:chOff x="5005001" y="793467"/>
              <a:chExt cx="1376372" cy="4478600"/>
            </a:xfrm>
          </p:grpSpPr>
          <p:grpSp>
            <p:nvGrpSpPr>
              <p:cNvPr id="67" name="Group 66"/>
              <p:cNvGrpSpPr/>
              <p:nvPr/>
            </p:nvGrpSpPr>
            <p:grpSpPr>
              <a:xfrm>
                <a:off x="5005001" y="793467"/>
                <a:ext cx="1376372" cy="4478600"/>
                <a:chOff x="7339627" y="868507"/>
                <a:chExt cx="482633" cy="1570447"/>
              </a:xfrm>
            </p:grpSpPr>
            <p:sp>
              <p:nvSpPr>
                <p:cNvPr id="72" name="Freeform 37">
                  <a:extLst>
                    <a:ext uri="{FF2B5EF4-FFF2-40B4-BE49-F238E27FC236}">
                      <a16:creationId xmlns:a16="http://schemas.microsoft.com/office/drawing/2014/main" id="{843AB408-3447-4444-9A1E-AD19628E96C0}"/>
                    </a:ext>
                  </a:extLst>
                </p:cNvPr>
                <p:cNvSpPr/>
                <p:nvPr/>
              </p:nvSpPr>
              <p:spPr>
                <a:xfrm rot="16200000">
                  <a:off x="6795720" y="1412414"/>
                  <a:ext cx="1570447" cy="482633"/>
                </a:xfrm>
                <a:custGeom>
                  <a:avLst/>
                  <a:gdLst>
                    <a:gd name="connsiteX0" fmla="*/ 1570447 w 1570447"/>
                    <a:gd name="connsiteY0" fmla="*/ 241316 h 482631"/>
                    <a:gd name="connsiteX1" fmla="*/ 1433287 w 1570447"/>
                    <a:gd name="connsiteY1" fmla="*/ 381777 h 482631"/>
                    <a:gd name="connsiteX2" fmla="*/ 1296127 w 1570447"/>
                    <a:gd name="connsiteY2" fmla="*/ 381776 h 482631"/>
                    <a:gd name="connsiteX3" fmla="*/ 1296127 w 1570447"/>
                    <a:gd name="connsiteY3" fmla="*/ 381776 h 482631"/>
                    <a:gd name="connsiteX4" fmla="*/ 439655 w 1570447"/>
                    <a:gd name="connsiteY4" fmla="*/ 381776 h 482631"/>
                    <a:gd name="connsiteX5" fmla="*/ 418963 w 1570447"/>
                    <a:gd name="connsiteY5" fmla="*/ 411951 h 482631"/>
                    <a:gd name="connsiteX6" fmla="*/ 245423 w 1570447"/>
                    <a:gd name="connsiteY6" fmla="*/ 482631 h 482631"/>
                    <a:gd name="connsiteX7" fmla="*/ 0 w 1570447"/>
                    <a:gd name="connsiteY7" fmla="*/ 241316 h 482631"/>
                    <a:gd name="connsiteX8" fmla="*/ 245423 w 1570447"/>
                    <a:gd name="connsiteY8" fmla="*/ 0 h 482631"/>
                    <a:gd name="connsiteX9" fmla="*/ 418963 w 1570447"/>
                    <a:gd name="connsiteY9" fmla="*/ 70680 h 482631"/>
                    <a:gd name="connsiteX10" fmla="*/ 439655 w 1570447"/>
                    <a:gd name="connsiteY10" fmla="*/ 100856 h 482631"/>
                    <a:gd name="connsiteX11" fmla="*/ 1296127 w 1570447"/>
                    <a:gd name="connsiteY11" fmla="*/ 100856 h 482631"/>
                    <a:gd name="connsiteX12" fmla="*/ 1296127 w 1570447"/>
                    <a:gd name="connsiteY12" fmla="*/ 100855 h 482631"/>
                    <a:gd name="connsiteX13" fmla="*/ 1433287 w 1570447"/>
                    <a:gd name="connsiteY13" fmla="*/ 100855 h 482631"/>
                    <a:gd name="connsiteX14" fmla="*/ 1570447 w 1570447"/>
                    <a:gd name="connsiteY14" fmla="*/ 241316 h 48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447" h="482631">
                      <a:moveTo>
                        <a:pt x="1570447" y="241316"/>
                      </a:moveTo>
                      <a:cubicBezTo>
                        <a:pt x="1570447" y="318890"/>
                        <a:pt x="1509038" y="381777"/>
                        <a:pt x="1433287" y="381777"/>
                      </a:cubicBezTo>
                      <a:lnTo>
                        <a:pt x="1296127" y="381776"/>
                      </a:lnTo>
                      <a:lnTo>
                        <a:pt x="1296127" y="381776"/>
                      </a:lnTo>
                      <a:lnTo>
                        <a:pt x="439655" y="381776"/>
                      </a:lnTo>
                      <a:lnTo>
                        <a:pt x="418963" y="411951"/>
                      </a:lnTo>
                      <a:cubicBezTo>
                        <a:pt x="374551" y="455621"/>
                        <a:pt x="313195" y="482631"/>
                        <a:pt x="245423" y="482631"/>
                      </a:cubicBezTo>
                      <a:cubicBezTo>
                        <a:pt x="109880" y="482631"/>
                        <a:pt x="0" y="374591"/>
                        <a:pt x="0" y="241316"/>
                      </a:cubicBezTo>
                      <a:cubicBezTo>
                        <a:pt x="0" y="108041"/>
                        <a:pt x="109880" y="0"/>
                        <a:pt x="245423" y="0"/>
                      </a:cubicBezTo>
                      <a:cubicBezTo>
                        <a:pt x="313195" y="0"/>
                        <a:pt x="374551" y="27010"/>
                        <a:pt x="418963" y="70680"/>
                      </a:cubicBezTo>
                      <a:lnTo>
                        <a:pt x="439655" y="100856"/>
                      </a:lnTo>
                      <a:lnTo>
                        <a:pt x="1296127" y="100856"/>
                      </a:lnTo>
                      <a:lnTo>
                        <a:pt x="1296127" y="100855"/>
                      </a:lnTo>
                      <a:lnTo>
                        <a:pt x="1433287" y="100855"/>
                      </a:lnTo>
                      <a:cubicBezTo>
                        <a:pt x="1509038" y="100855"/>
                        <a:pt x="1570447" y="163742"/>
                        <a:pt x="1570447" y="241316"/>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73" name="Freeform 47">
                  <a:extLst>
                    <a:ext uri="{FF2B5EF4-FFF2-40B4-BE49-F238E27FC236}">
                      <a16:creationId xmlns:a16="http://schemas.microsoft.com/office/drawing/2014/main" id="{D602B904-D781-41B5-ACA0-CAFADD676414}"/>
                    </a:ext>
                  </a:extLst>
                </p:cNvPr>
                <p:cNvSpPr/>
                <p:nvPr/>
              </p:nvSpPr>
              <p:spPr>
                <a:xfrm>
                  <a:off x="7403817" y="1151434"/>
                  <a:ext cx="357427" cy="1224710"/>
                </a:xfrm>
                <a:custGeom>
                  <a:avLst/>
                  <a:gdLst>
                    <a:gd name="connsiteX0" fmla="*/ 178714 w 357426"/>
                    <a:gd name="connsiteY0" fmla="*/ 0 h 1224710"/>
                    <a:gd name="connsiteX1" fmla="*/ 270154 w 357426"/>
                    <a:gd name="connsiteY1" fmla="*/ 93589 h 1224710"/>
                    <a:gd name="connsiteX2" fmla="*/ 270154 w 357426"/>
                    <a:gd name="connsiteY2" fmla="*/ 187179 h 1224710"/>
                    <a:gd name="connsiteX3" fmla="*/ 270153 w 357426"/>
                    <a:gd name="connsiteY3" fmla="*/ 187179 h 1224710"/>
                    <a:gd name="connsiteX4" fmla="*/ 270153 w 357426"/>
                    <a:gd name="connsiteY4" fmla="*/ 890482 h 1224710"/>
                    <a:gd name="connsiteX5" fmla="*/ 305082 w 357426"/>
                    <a:gd name="connsiteY5" fmla="*/ 914433 h 1224710"/>
                    <a:gd name="connsiteX6" fmla="*/ 357426 w 357426"/>
                    <a:gd name="connsiteY6" fmla="*/ 1042954 h 1224710"/>
                    <a:gd name="connsiteX7" fmla="*/ 178713 w 357426"/>
                    <a:gd name="connsiteY7" fmla="*/ 1224710 h 1224710"/>
                    <a:gd name="connsiteX8" fmla="*/ 0 w 357426"/>
                    <a:gd name="connsiteY8" fmla="*/ 1042954 h 1224710"/>
                    <a:gd name="connsiteX9" fmla="*/ 52344 w 357426"/>
                    <a:gd name="connsiteY9" fmla="*/ 914433 h 1224710"/>
                    <a:gd name="connsiteX10" fmla="*/ 87273 w 357426"/>
                    <a:gd name="connsiteY10" fmla="*/ 890482 h 1224710"/>
                    <a:gd name="connsiteX11" fmla="*/ 87273 w 357426"/>
                    <a:gd name="connsiteY11" fmla="*/ 181718 h 1224710"/>
                    <a:gd name="connsiteX12" fmla="*/ 87274 w 357426"/>
                    <a:gd name="connsiteY12" fmla="*/ 181718 h 1224710"/>
                    <a:gd name="connsiteX13" fmla="*/ 87274 w 357426"/>
                    <a:gd name="connsiteY13" fmla="*/ 93589 h 1224710"/>
                    <a:gd name="connsiteX14" fmla="*/ 178714 w 357426"/>
                    <a:gd name="connsiteY14" fmla="*/ 0 h 122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426" h="1224710">
                      <a:moveTo>
                        <a:pt x="178714" y="0"/>
                      </a:moveTo>
                      <a:cubicBezTo>
                        <a:pt x="229215" y="0"/>
                        <a:pt x="270154" y="41901"/>
                        <a:pt x="270154" y="93589"/>
                      </a:cubicBezTo>
                      <a:lnTo>
                        <a:pt x="270154" y="187179"/>
                      </a:lnTo>
                      <a:lnTo>
                        <a:pt x="270153" y="187179"/>
                      </a:lnTo>
                      <a:lnTo>
                        <a:pt x="270153" y="890482"/>
                      </a:lnTo>
                      <a:lnTo>
                        <a:pt x="305082" y="914433"/>
                      </a:lnTo>
                      <a:cubicBezTo>
                        <a:pt x="337423" y="947325"/>
                        <a:pt x="357426" y="992764"/>
                        <a:pt x="357426" y="1042954"/>
                      </a:cubicBezTo>
                      <a:cubicBezTo>
                        <a:pt x="357426" y="1143335"/>
                        <a:pt x="277413" y="1224710"/>
                        <a:pt x="178713" y="1224710"/>
                      </a:cubicBezTo>
                      <a:cubicBezTo>
                        <a:pt x="80013" y="1224710"/>
                        <a:pt x="0" y="1143335"/>
                        <a:pt x="0" y="1042954"/>
                      </a:cubicBezTo>
                      <a:cubicBezTo>
                        <a:pt x="0" y="992764"/>
                        <a:pt x="20003" y="947325"/>
                        <a:pt x="52344" y="914433"/>
                      </a:cubicBezTo>
                      <a:lnTo>
                        <a:pt x="87273" y="890482"/>
                      </a:lnTo>
                      <a:lnTo>
                        <a:pt x="87273" y="181718"/>
                      </a:lnTo>
                      <a:lnTo>
                        <a:pt x="87274" y="181718"/>
                      </a:lnTo>
                      <a:lnTo>
                        <a:pt x="87274" y="93589"/>
                      </a:lnTo>
                      <a:cubicBezTo>
                        <a:pt x="87274" y="41901"/>
                        <a:pt x="128213" y="0"/>
                        <a:pt x="178714" y="0"/>
                      </a:cubicBez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cxnSp>
              <p:nvCxnSpPr>
                <p:cNvPr id="74" name="Straight Connector 73">
                  <a:extLst>
                    <a:ext uri="{FF2B5EF4-FFF2-40B4-BE49-F238E27FC236}">
                      <a16:creationId xmlns:a16="http://schemas.microsoft.com/office/drawing/2014/main" id="{15374C5C-B3F7-45CF-8B0C-6122F0B7B655}"/>
                    </a:ext>
                  </a:extLst>
                </p:cNvPr>
                <p:cNvCxnSpPr/>
                <p:nvPr/>
              </p:nvCxnSpPr>
              <p:spPr>
                <a:xfrm flipH="1">
                  <a:off x="7433386" y="1912894"/>
                  <a:ext cx="2810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15374C5C-B3F7-45CF-8B0C-6122F0B7B655}"/>
                  </a:ext>
                </a:extLst>
              </p:cNvPr>
              <p:cNvCxnSpPr/>
              <p:nvPr/>
            </p:nvCxnSpPr>
            <p:spPr>
              <a:xfrm flipH="1">
                <a:off x="5272391" y="2964020"/>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374C5C-B3F7-45CF-8B0C-6122F0B7B655}"/>
                  </a:ext>
                </a:extLst>
              </p:cNvPr>
              <p:cNvCxnSpPr/>
              <p:nvPr/>
            </p:nvCxnSpPr>
            <p:spPr>
              <a:xfrm flipH="1">
                <a:off x="5272391" y="2587452"/>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374C5C-B3F7-45CF-8B0C-6122F0B7B655}"/>
                  </a:ext>
                </a:extLst>
              </p:cNvPr>
              <p:cNvCxnSpPr/>
              <p:nvPr/>
            </p:nvCxnSpPr>
            <p:spPr>
              <a:xfrm flipH="1">
                <a:off x="5272391" y="2191428"/>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374C5C-B3F7-45CF-8B0C-6122F0B7B655}"/>
                  </a:ext>
                </a:extLst>
              </p:cNvPr>
              <p:cNvCxnSpPr/>
              <p:nvPr/>
            </p:nvCxnSpPr>
            <p:spPr>
              <a:xfrm flipH="1">
                <a:off x="5272391" y="3360044"/>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64509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Biosecurity</a:t>
            </a:r>
            <a:endPar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94" name="Rectangle 93"/>
          <p:cNvSpPr/>
          <p:nvPr/>
        </p:nvSpPr>
        <p:spPr>
          <a:xfrm>
            <a:off x="5291975" y="1039339"/>
            <a:ext cx="3383280"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Keep disease out</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Limit farm access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Quarantine new animals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Isolate sick animals</a:t>
            </a:r>
          </a:p>
        </p:txBody>
      </p:sp>
      <p:sp>
        <p:nvSpPr>
          <p:cNvPr id="96" name="Rectangle 95"/>
          <p:cNvSpPr/>
          <p:nvPr/>
        </p:nvSpPr>
        <p:spPr>
          <a:xfrm>
            <a:off x="5278120" y="3002300"/>
            <a:ext cx="3383280"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Manage manure </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Remove manure from pens </a:t>
            </a: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
            </a:r>
            <a:b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b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on </a:t>
            </a: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a regular basis</a:t>
            </a: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p:txBody>
      </p:sp>
      <p:sp>
        <p:nvSpPr>
          <p:cNvPr id="98" name="Rectangle 97"/>
          <p:cNvSpPr/>
          <p:nvPr/>
        </p:nvSpPr>
        <p:spPr>
          <a:xfrm>
            <a:off x="5303520" y="4893800"/>
            <a:ext cx="3383280"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Control insects and ticks</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Keep animals indoors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Don’t let water accumulate</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Use insecticides</a:t>
            </a:r>
          </a:p>
        </p:txBody>
      </p:sp>
      <p:sp>
        <p:nvSpPr>
          <p:cNvPr id="3" name="TextBox 2"/>
          <p:cNvSpPr txBox="1"/>
          <p:nvPr/>
        </p:nvSpPr>
        <p:spPr>
          <a:xfrm>
            <a:off x="533400" y="5099621"/>
            <a:ext cx="19812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Stop germs from spreading</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nvGrpSpPr>
          <p:cNvPr id="132" name="Biosecurity shield"/>
          <p:cNvGrpSpPr>
            <a:grpSpLocks noChangeAspect="1"/>
          </p:cNvGrpSpPr>
          <p:nvPr/>
        </p:nvGrpSpPr>
        <p:grpSpPr>
          <a:xfrm>
            <a:off x="3505200" y="831485"/>
            <a:ext cx="1554479" cy="1554480"/>
            <a:chOff x="4494234" y="430793"/>
            <a:chExt cx="1920239" cy="1920240"/>
          </a:xfrm>
        </p:grpSpPr>
        <p:grpSp>
          <p:nvGrpSpPr>
            <p:cNvPr id="133" name="Group 132"/>
            <p:cNvGrpSpPr/>
            <p:nvPr/>
          </p:nvGrpSpPr>
          <p:grpSpPr>
            <a:xfrm>
              <a:off x="4494234" y="430793"/>
              <a:ext cx="1920239" cy="1920240"/>
              <a:chOff x="4855100" y="263998"/>
              <a:chExt cx="2338246" cy="2338247"/>
            </a:xfrm>
          </p:grpSpPr>
          <p:sp>
            <p:nvSpPr>
              <p:cNvPr id="142" name="Oval 141"/>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43" name="Group 142"/>
              <p:cNvGrpSpPr/>
              <p:nvPr/>
            </p:nvGrpSpPr>
            <p:grpSpPr>
              <a:xfrm>
                <a:off x="5835327" y="2157084"/>
                <a:ext cx="336880" cy="198509"/>
                <a:chOff x="1709063" y="5963116"/>
                <a:chExt cx="576730" cy="294850"/>
              </a:xfrm>
            </p:grpSpPr>
            <p:sp>
              <p:nvSpPr>
                <p:cNvPr id="144" name="Freeform 10">
                  <a:extLst>
                    <a:ext uri="{FF2B5EF4-FFF2-40B4-BE49-F238E27FC236}">
                      <a16:creationId xmlns:a16="http://schemas.microsoft.com/office/drawing/2014/main" id="{049B6C51-E1EA-4EFF-8F50-9025F62F5278}"/>
                    </a:ext>
                  </a:extLst>
                </p:cNvPr>
                <p:cNvSpPr>
                  <a:spLocks noEditPoints="1"/>
                </p:cNvSpPr>
                <p:nvPr/>
              </p:nvSpPr>
              <p:spPr bwMode="auto">
                <a:xfrm>
                  <a:off x="1709063" y="5963116"/>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45" name="Freeform 10">
                  <a:extLst>
                    <a:ext uri="{FF2B5EF4-FFF2-40B4-BE49-F238E27FC236}">
                      <a16:creationId xmlns:a16="http://schemas.microsoft.com/office/drawing/2014/main" id="{049B6C51-E1EA-4EFF-8F50-9025F62F5278}"/>
                    </a:ext>
                  </a:extLst>
                </p:cNvPr>
                <p:cNvSpPr>
                  <a:spLocks noEditPoints="1"/>
                </p:cNvSpPr>
                <p:nvPr/>
              </p:nvSpPr>
              <p:spPr bwMode="auto">
                <a:xfrm>
                  <a:off x="2033380" y="6076991"/>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nvGrpSpPr>
            <p:cNvPr id="134" name="Group 133"/>
            <p:cNvGrpSpPr/>
            <p:nvPr/>
          </p:nvGrpSpPr>
          <p:grpSpPr>
            <a:xfrm>
              <a:off x="4826696" y="745089"/>
              <a:ext cx="1255315" cy="1363364"/>
              <a:chOff x="5873750" y="955675"/>
              <a:chExt cx="2655888" cy="2884488"/>
            </a:xfrm>
          </p:grpSpPr>
          <p:sp>
            <p:nvSpPr>
              <p:cNvPr id="135" name="Freeform 134"/>
              <p:cNvSpPr/>
              <p:nvPr/>
            </p:nvSpPr>
            <p:spPr>
              <a:xfrm>
                <a:off x="6029815" y="1067191"/>
                <a:ext cx="2376815" cy="2573156"/>
              </a:xfrm>
              <a:custGeom>
                <a:avLst/>
                <a:gdLst>
                  <a:gd name="connsiteX0" fmla="*/ 49 w 2376815"/>
                  <a:gd name="connsiteY0" fmla="*/ 511443 h 2573156"/>
                  <a:gd name="connsiteX1" fmla="*/ 43181 w 2376815"/>
                  <a:gd name="connsiteY1" fmla="*/ 494190 h 2573156"/>
                  <a:gd name="connsiteX2" fmla="*/ 69060 w 2376815"/>
                  <a:gd name="connsiteY2" fmla="*/ 485564 h 2573156"/>
                  <a:gd name="connsiteX3" fmla="*/ 94940 w 2376815"/>
                  <a:gd name="connsiteY3" fmla="*/ 468311 h 2573156"/>
                  <a:gd name="connsiteX4" fmla="*/ 163951 w 2376815"/>
                  <a:gd name="connsiteY4" fmla="*/ 451058 h 2573156"/>
                  <a:gd name="connsiteX5" fmla="*/ 250215 w 2376815"/>
                  <a:gd name="connsiteY5" fmla="*/ 433805 h 2573156"/>
                  <a:gd name="connsiteX6" fmla="*/ 301974 w 2376815"/>
                  <a:gd name="connsiteY6" fmla="*/ 407926 h 2573156"/>
                  <a:gd name="connsiteX7" fmla="*/ 319227 w 2376815"/>
                  <a:gd name="connsiteY7" fmla="*/ 382047 h 2573156"/>
                  <a:gd name="connsiteX8" fmla="*/ 319227 w 2376815"/>
                  <a:gd name="connsiteY8" fmla="*/ 304409 h 2573156"/>
                  <a:gd name="connsiteX9" fmla="*/ 301974 w 2376815"/>
                  <a:gd name="connsiteY9" fmla="*/ 252651 h 2573156"/>
                  <a:gd name="connsiteX10" fmla="*/ 293347 w 2376815"/>
                  <a:gd name="connsiteY10" fmla="*/ 226771 h 2573156"/>
                  <a:gd name="connsiteX11" fmla="*/ 301974 w 2376815"/>
                  <a:gd name="connsiteY11" fmla="*/ 200892 h 2573156"/>
                  <a:gd name="connsiteX12" fmla="*/ 327853 w 2376815"/>
                  <a:gd name="connsiteY12" fmla="*/ 192266 h 2573156"/>
                  <a:gd name="connsiteX13" fmla="*/ 353732 w 2376815"/>
                  <a:gd name="connsiteY13" fmla="*/ 175013 h 2573156"/>
                  <a:gd name="connsiteX14" fmla="*/ 405491 w 2376815"/>
                  <a:gd name="connsiteY14" fmla="*/ 157760 h 2573156"/>
                  <a:gd name="connsiteX15" fmla="*/ 457249 w 2376815"/>
                  <a:gd name="connsiteY15" fmla="*/ 123254 h 2573156"/>
                  <a:gd name="connsiteX16" fmla="*/ 483128 w 2376815"/>
                  <a:gd name="connsiteY16" fmla="*/ 106001 h 2573156"/>
                  <a:gd name="connsiteX17" fmla="*/ 509008 w 2376815"/>
                  <a:gd name="connsiteY17" fmla="*/ 97375 h 2573156"/>
                  <a:gd name="connsiteX18" fmla="*/ 560766 w 2376815"/>
                  <a:gd name="connsiteY18" fmla="*/ 71496 h 2573156"/>
                  <a:gd name="connsiteX19" fmla="*/ 586645 w 2376815"/>
                  <a:gd name="connsiteY19" fmla="*/ 54243 h 2573156"/>
                  <a:gd name="connsiteX20" fmla="*/ 612525 w 2376815"/>
                  <a:gd name="connsiteY20" fmla="*/ 45617 h 2573156"/>
                  <a:gd name="connsiteX21" fmla="*/ 897196 w 2376815"/>
                  <a:gd name="connsiteY21" fmla="*/ 36990 h 2573156"/>
                  <a:gd name="connsiteX22" fmla="*/ 931702 w 2376815"/>
                  <a:gd name="connsiteY22" fmla="*/ 28364 h 2573156"/>
                  <a:gd name="connsiteX23" fmla="*/ 1052472 w 2376815"/>
                  <a:gd name="connsiteY23" fmla="*/ 11111 h 2573156"/>
                  <a:gd name="connsiteX24" fmla="*/ 1155989 w 2376815"/>
                  <a:gd name="connsiteY24" fmla="*/ 11111 h 2573156"/>
                  <a:gd name="connsiteX25" fmla="*/ 1207747 w 2376815"/>
                  <a:gd name="connsiteY25" fmla="*/ 28364 h 2573156"/>
                  <a:gd name="connsiteX26" fmla="*/ 1233627 w 2376815"/>
                  <a:gd name="connsiteY26" fmla="*/ 36990 h 2573156"/>
                  <a:gd name="connsiteX27" fmla="*/ 1285385 w 2376815"/>
                  <a:gd name="connsiteY27" fmla="*/ 45617 h 2573156"/>
                  <a:gd name="connsiteX28" fmla="*/ 1311264 w 2376815"/>
                  <a:gd name="connsiteY28" fmla="*/ 54243 h 2573156"/>
                  <a:gd name="connsiteX29" fmla="*/ 1345770 w 2376815"/>
                  <a:gd name="connsiteY29" fmla="*/ 62869 h 2573156"/>
                  <a:gd name="connsiteX30" fmla="*/ 1397528 w 2376815"/>
                  <a:gd name="connsiteY30" fmla="*/ 88749 h 2573156"/>
                  <a:gd name="connsiteX31" fmla="*/ 1449287 w 2376815"/>
                  <a:gd name="connsiteY31" fmla="*/ 106001 h 2573156"/>
                  <a:gd name="connsiteX32" fmla="*/ 1475166 w 2376815"/>
                  <a:gd name="connsiteY32" fmla="*/ 123254 h 2573156"/>
                  <a:gd name="connsiteX33" fmla="*/ 1544177 w 2376815"/>
                  <a:gd name="connsiteY33" fmla="*/ 131881 h 2573156"/>
                  <a:gd name="connsiteX34" fmla="*/ 1690827 w 2376815"/>
                  <a:gd name="connsiteY34" fmla="*/ 140507 h 2573156"/>
                  <a:gd name="connsiteX35" fmla="*/ 1725332 w 2376815"/>
                  <a:gd name="connsiteY35" fmla="*/ 149134 h 2573156"/>
                  <a:gd name="connsiteX36" fmla="*/ 1768464 w 2376815"/>
                  <a:gd name="connsiteY36" fmla="*/ 157760 h 2573156"/>
                  <a:gd name="connsiteX37" fmla="*/ 1820223 w 2376815"/>
                  <a:gd name="connsiteY37" fmla="*/ 175013 h 2573156"/>
                  <a:gd name="connsiteX38" fmla="*/ 1871981 w 2376815"/>
                  <a:gd name="connsiteY38" fmla="*/ 192266 h 2573156"/>
                  <a:gd name="connsiteX39" fmla="*/ 1897860 w 2376815"/>
                  <a:gd name="connsiteY39" fmla="*/ 200892 h 2573156"/>
                  <a:gd name="connsiteX40" fmla="*/ 1984125 w 2376815"/>
                  <a:gd name="connsiteY40" fmla="*/ 209518 h 2573156"/>
                  <a:gd name="connsiteX41" fmla="*/ 2035883 w 2376815"/>
                  <a:gd name="connsiteY41" fmla="*/ 252651 h 2573156"/>
                  <a:gd name="connsiteX42" fmla="*/ 2070389 w 2376815"/>
                  <a:gd name="connsiteY42" fmla="*/ 295783 h 2573156"/>
                  <a:gd name="connsiteX43" fmla="*/ 2104894 w 2376815"/>
                  <a:gd name="connsiteY43" fmla="*/ 347541 h 2573156"/>
                  <a:gd name="connsiteX44" fmla="*/ 2122147 w 2376815"/>
                  <a:gd name="connsiteY44" fmla="*/ 373420 h 2573156"/>
                  <a:gd name="connsiteX45" fmla="*/ 2225664 w 2376815"/>
                  <a:gd name="connsiteY45" fmla="*/ 442432 h 2573156"/>
                  <a:gd name="connsiteX46" fmla="*/ 2277423 w 2376815"/>
                  <a:gd name="connsiteY46" fmla="*/ 476937 h 2573156"/>
                  <a:gd name="connsiteX47" fmla="*/ 2303302 w 2376815"/>
                  <a:gd name="connsiteY47" fmla="*/ 494190 h 2573156"/>
                  <a:gd name="connsiteX48" fmla="*/ 2337808 w 2376815"/>
                  <a:gd name="connsiteY48" fmla="*/ 545949 h 2573156"/>
                  <a:gd name="connsiteX49" fmla="*/ 2363687 w 2376815"/>
                  <a:gd name="connsiteY49" fmla="*/ 597707 h 2573156"/>
                  <a:gd name="connsiteX50" fmla="*/ 2363687 w 2376815"/>
                  <a:gd name="connsiteY50" fmla="*/ 727103 h 2573156"/>
                  <a:gd name="connsiteX51" fmla="*/ 2346434 w 2376815"/>
                  <a:gd name="connsiteY51" fmla="*/ 752983 h 2573156"/>
                  <a:gd name="connsiteX52" fmla="*/ 2320555 w 2376815"/>
                  <a:gd name="connsiteY52" fmla="*/ 830620 h 2573156"/>
                  <a:gd name="connsiteX53" fmla="*/ 2311928 w 2376815"/>
                  <a:gd name="connsiteY53" fmla="*/ 856500 h 2573156"/>
                  <a:gd name="connsiteX54" fmla="*/ 2303302 w 2376815"/>
                  <a:gd name="connsiteY54" fmla="*/ 891005 h 2573156"/>
                  <a:gd name="connsiteX55" fmla="*/ 2286049 w 2376815"/>
                  <a:gd name="connsiteY55" fmla="*/ 1037654 h 2573156"/>
                  <a:gd name="connsiteX56" fmla="*/ 2277423 w 2376815"/>
                  <a:gd name="connsiteY56" fmla="*/ 1063534 h 2573156"/>
                  <a:gd name="connsiteX57" fmla="*/ 2260170 w 2376815"/>
                  <a:gd name="connsiteY57" fmla="*/ 1141171 h 2573156"/>
                  <a:gd name="connsiteX58" fmla="*/ 2251543 w 2376815"/>
                  <a:gd name="connsiteY58" fmla="*/ 1253315 h 2573156"/>
                  <a:gd name="connsiteX59" fmla="*/ 2242917 w 2376815"/>
                  <a:gd name="connsiteY59" fmla="*/ 1279194 h 2573156"/>
                  <a:gd name="connsiteX60" fmla="*/ 2217038 w 2376815"/>
                  <a:gd name="connsiteY60" fmla="*/ 1365458 h 2573156"/>
                  <a:gd name="connsiteX61" fmla="*/ 2191159 w 2376815"/>
                  <a:gd name="connsiteY61" fmla="*/ 1443096 h 2573156"/>
                  <a:gd name="connsiteX62" fmla="*/ 2182532 w 2376815"/>
                  <a:gd name="connsiteY62" fmla="*/ 1468975 h 2573156"/>
                  <a:gd name="connsiteX63" fmla="*/ 2165279 w 2376815"/>
                  <a:gd name="connsiteY63" fmla="*/ 1529360 h 2573156"/>
                  <a:gd name="connsiteX64" fmla="*/ 2156653 w 2376815"/>
                  <a:gd name="connsiteY64" fmla="*/ 1581118 h 2573156"/>
                  <a:gd name="connsiteX65" fmla="*/ 2139400 w 2376815"/>
                  <a:gd name="connsiteY65" fmla="*/ 1632877 h 2573156"/>
                  <a:gd name="connsiteX66" fmla="*/ 2130774 w 2376815"/>
                  <a:gd name="connsiteY66" fmla="*/ 1658756 h 2573156"/>
                  <a:gd name="connsiteX67" fmla="*/ 2122147 w 2376815"/>
                  <a:gd name="connsiteY67" fmla="*/ 1701888 h 2573156"/>
                  <a:gd name="connsiteX68" fmla="*/ 2113521 w 2376815"/>
                  <a:gd name="connsiteY68" fmla="*/ 1727767 h 2573156"/>
                  <a:gd name="connsiteX69" fmla="*/ 2104894 w 2376815"/>
                  <a:gd name="connsiteY69" fmla="*/ 1770900 h 2573156"/>
                  <a:gd name="connsiteX70" fmla="*/ 2087642 w 2376815"/>
                  <a:gd name="connsiteY70" fmla="*/ 1822658 h 2573156"/>
                  <a:gd name="connsiteX71" fmla="*/ 2079015 w 2376815"/>
                  <a:gd name="connsiteY71" fmla="*/ 1848537 h 2573156"/>
                  <a:gd name="connsiteX72" fmla="*/ 2070389 w 2376815"/>
                  <a:gd name="connsiteY72" fmla="*/ 1891669 h 2573156"/>
                  <a:gd name="connsiteX73" fmla="*/ 2053136 w 2376815"/>
                  <a:gd name="connsiteY73" fmla="*/ 1943428 h 2573156"/>
                  <a:gd name="connsiteX74" fmla="*/ 2035883 w 2376815"/>
                  <a:gd name="connsiteY74" fmla="*/ 2012439 h 2573156"/>
                  <a:gd name="connsiteX75" fmla="*/ 1984125 w 2376815"/>
                  <a:gd name="connsiteY75" fmla="*/ 2064198 h 2573156"/>
                  <a:gd name="connsiteX76" fmla="*/ 1958245 w 2376815"/>
                  <a:gd name="connsiteY76" fmla="*/ 2090077 h 2573156"/>
                  <a:gd name="connsiteX77" fmla="*/ 1923740 w 2376815"/>
                  <a:gd name="connsiteY77" fmla="*/ 2141835 h 2573156"/>
                  <a:gd name="connsiteX78" fmla="*/ 1906487 w 2376815"/>
                  <a:gd name="connsiteY78" fmla="*/ 2167715 h 2573156"/>
                  <a:gd name="connsiteX79" fmla="*/ 1889234 w 2376815"/>
                  <a:gd name="connsiteY79" fmla="*/ 2193594 h 2573156"/>
                  <a:gd name="connsiteX80" fmla="*/ 1854728 w 2376815"/>
                  <a:gd name="connsiteY80" fmla="*/ 2245352 h 2573156"/>
                  <a:gd name="connsiteX81" fmla="*/ 1785717 w 2376815"/>
                  <a:gd name="connsiteY81" fmla="*/ 2305737 h 2573156"/>
                  <a:gd name="connsiteX82" fmla="*/ 1759838 w 2376815"/>
                  <a:gd name="connsiteY82" fmla="*/ 2314364 h 2573156"/>
                  <a:gd name="connsiteX83" fmla="*/ 1733959 w 2376815"/>
                  <a:gd name="connsiteY83" fmla="*/ 2331617 h 2573156"/>
                  <a:gd name="connsiteX84" fmla="*/ 1682200 w 2376815"/>
                  <a:gd name="connsiteY84" fmla="*/ 2348869 h 2573156"/>
                  <a:gd name="connsiteX85" fmla="*/ 1613189 w 2376815"/>
                  <a:gd name="connsiteY85" fmla="*/ 2366122 h 2573156"/>
                  <a:gd name="connsiteX86" fmla="*/ 1561430 w 2376815"/>
                  <a:gd name="connsiteY86" fmla="*/ 2392001 h 2573156"/>
                  <a:gd name="connsiteX87" fmla="*/ 1535551 w 2376815"/>
                  <a:gd name="connsiteY87" fmla="*/ 2409254 h 2573156"/>
                  <a:gd name="connsiteX88" fmla="*/ 1483793 w 2376815"/>
                  <a:gd name="connsiteY88" fmla="*/ 2426507 h 2573156"/>
                  <a:gd name="connsiteX89" fmla="*/ 1457913 w 2376815"/>
                  <a:gd name="connsiteY89" fmla="*/ 2435134 h 2573156"/>
                  <a:gd name="connsiteX90" fmla="*/ 1380276 w 2376815"/>
                  <a:gd name="connsiteY90" fmla="*/ 2469639 h 2573156"/>
                  <a:gd name="connsiteX91" fmla="*/ 1345770 w 2376815"/>
                  <a:gd name="connsiteY91" fmla="*/ 2478266 h 2573156"/>
                  <a:gd name="connsiteX92" fmla="*/ 1294011 w 2376815"/>
                  <a:gd name="connsiteY92" fmla="*/ 2495518 h 2573156"/>
                  <a:gd name="connsiteX93" fmla="*/ 1242253 w 2376815"/>
                  <a:gd name="connsiteY93" fmla="*/ 2521398 h 2573156"/>
                  <a:gd name="connsiteX94" fmla="*/ 1190494 w 2376815"/>
                  <a:gd name="connsiteY94" fmla="*/ 2547277 h 2573156"/>
                  <a:gd name="connsiteX95" fmla="*/ 1138736 w 2376815"/>
                  <a:gd name="connsiteY95" fmla="*/ 2573156 h 2573156"/>
                  <a:gd name="connsiteX96" fmla="*/ 1052472 w 2376815"/>
                  <a:gd name="connsiteY96" fmla="*/ 2555903 h 2573156"/>
                  <a:gd name="connsiteX97" fmla="*/ 1000713 w 2376815"/>
                  <a:gd name="connsiteY97" fmla="*/ 2521398 h 2573156"/>
                  <a:gd name="connsiteX98" fmla="*/ 966208 w 2376815"/>
                  <a:gd name="connsiteY98" fmla="*/ 2469639 h 2573156"/>
                  <a:gd name="connsiteX99" fmla="*/ 940328 w 2376815"/>
                  <a:gd name="connsiteY99" fmla="*/ 2461013 h 2573156"/>
                  <a:gd name="connsiteX100" fmla="*/ 879943 w 2376815"/>
                  <a:gd name="connsiteY100" fmla="*/ 2443760 h 2573156"/>
                  <a:gd name="connsiteX101" fmla="*/ 828185 w 2376815"/>
                  <a:gd name="connsiteY101" fmla="*/ 2409254 h 2573156"/>
                  <a:gd name="connsiteX102" fmla="*/ 776427 w 2376815"/>
                  <a:gd name="connsiteY102" fmla="*/ 2374749 h 2573156"/>
                  <a:gd name="connsiteX103" fmla="*/ 707415 w 2376815"/>
                  <a:gd name="connsiteY103" fmla="*/ 2340243 h 2573156"/>
                  <a:gd name="connsiteX104" fmla="*/ 681536 w 2376815"/>
                  <a:gd name="connsiteY104" fmla="*/ 2322990 h 2573156"/>
                  <a:gd name="connsiteX105" fmla="*/ 629777 w 2376815"/>
                  <a:gd name="connsiteY105" fmla="*/ 2305737 h 2573156"/>
                  <a:gd name="connsiteX106" fmla="*/ 578019 w 2376815"/>
                  <a:gd name="connsiteY106" fmla="*/ 2288484 h 2573156"/>
                  <a:gd name="connsiteX107" fmla="*/ 552140 w 2376815"/>
                  <a:gd name="connsiteY107" fmla="*/ 2271232 h 2573156"/>
                  <a:gd name="connsiteX108" fmla="*/ 526260 w 2376815"/>
                  <a:gd name="connsiteY108" fmla="*/ 2262605 h 2573156"/>
                  <a:gd name="connsiteX109" fmla="*/ 474502 w 2376815"/>
                  <a:gd name="connsiteY109" fmla="*/ 2228100 h 2573156"/>
                  <a:gd name="connsiteX110" fmla="*/ 396864 w 2376815"/>
                  <a:gd name="connsiteY110" fmla="*/ 2176341 h 2573156"/>
                  <a:gd name="connsiteX111" fmla="*/ 370985 w 2376815"/>
                  <a:gd name="connsiteY111" fmla="*/ 2159088 h 2573156"/>
                  <a:gd name="connsiteX112" fmla="*/ 345106 w 2376815"/>
                  <a:gd name="connsiteY112" fmla="*/ 2141835 h 2573156"/>
                  <a:gd name="connsiteX113" fmla="*/ 293347 w 2376815"/>
                  <a:gd name="connsiteY113" fmla="*/ 2098703 h 2573156"/>
                  <a:gd name="connsiteX114" fmla="*/ 250215 w 2376815"/>
                  <a:gd name="connsiteY114" fmla="*/ 2046945 h 2573156"/>
                  <a:gd name="connsiteX115" fmla="*/ 215710 w 2376815"/>
                  <a:gd name="connsiteY115" fmla="*/ 1995186 h 2573156"/>
                  <a:gd name="connsiteX116" fmla="*/ 189830 w 2376815"/>
                  <a:gd name="connsiteY116" fmla="*/ 1943428 h 2573156"/>
                  <a:gd name="connsiteX117" fmla="*/ 172577 w 2376815"/>
                  <a:gd name="connsiteY117" fmla="*/ 1874417 h 2573156"/>
                  <a:gd name="connsiteX118" fmla="*/ 146698 w 2376815"/>
                  <a:gd name="connsiteY118" fmla="*/ 1779526 h 2573156"/>
                  <a:gd name="connsiteX119" fmla="*/ 138072 w 2376815"/>
                  <a:gd name="connsiteY119" fmla="*/ 1719141 h 2573156"/>
                  <a:gd name="connsiteX120" fmla="*/ 112193 w 2376815"/>
                  <a:gd name="connsiteY120" fmla="*/ 1641503 h 2573156"/>
                  <a:gd name="connsiteX121" fmla="*/ 103566 w 2376815"/>
                  <a:gd name="connsiteY121" fmla="*/ 1606998 h 2573156"/>
                  <a:gd name="connsiteX122" fmla="*/ 86313 w 2376815"/>
                  <a:gd name="connsiteY122" fmla="*/ 1555239 h 2573156"/>
                  <a:gd name="connsiteX123" fmla="*/ 77687 w 2376815"/>
                  <a:gd name="connsiteY123" fmla="*/ 1520734 h 2573156"/>
                  <a:gd name="connsiteX124" fmla="*/ 86313 w 2376815"/>
                  <a:gd name="connsiteY124" fmla="*/ 1382711 h 2573156"/>
                  <a:gd name="connsiteX125" fmla="*/ 94940 w 2376815"/>
                  <a:gd name="connsiteY125" fmla="*/ 1313700 h 2573156"/>
                  <a:gd name="connsiteX126" fmla="*/ 86313 w 2376815"/>
                  <a:gd name="connsiteY126" fmla="*/ 1037654 h 2573156"/>
                  <a:gd name="connsiteX127" fmla="*/ 69060 w 2376815"/>
                  <a:gd name="connsiteY127" fmla="*/ 908258 h 2573156"/>
                  <a:gd name="connsiteX128" fmla="*/ 60434 w 2376815"/>
                  <a:gd name="connsiteY128" fmla="*/ 589081 h 2573156"/>
                  <a:gd name="connsiteX129" fmla="*/ 51808 w 2376815"/>
                  <a:gd name="connsiteY129" fmla="*/ 563201 h 2573156"/>
                  <a:gd name="connsiteX130" fmla="*/ 49 w 2376815"/>
                  <a:gd name="connsiteY130" fmla="*/ 511443 h 257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376815" h="2573156">
                    <a:moveTo>
                      <a:pt x="49" y="511443"/>
                    </a:moveTo>
                    <a:cubicBezTo>
                      <a:pt x="-1389" y="499941"/>
                      <a:pt x="28682" y="499627"/>
                      <a:pt x="43181" y="494190"/>
                    </a:cubicBezTo>
                    <a:cubicBezTo>
                      <a:pt x="51695" y="490997"/>
                      <a:pt x="60927" y="489630"/>
                      <a:pt x="69060" y="485564"/>
                    </a:cubicBezTo>
                    <a:cubicBezTo>
                      <a:pt x="78333" y="480927"/>
                      <a:pt x="85196" y="471854"/>
                      <a:pt x="94940" y="468311"/>
                    </a:cubicBezTo>
                    <a:cubicBezTo>
                      <a:pt x="117224" y="460208"/>
                      <a:pt x="141456" y="458556"/>
                      <a:pt x="163951" y="451058"/>
                    </a:cubicBezTo>
                    <a:cubicBezTo>
                      <a:pt x="209119" y="436002"/>
                      <a:pt x="180828" y="443718"/>
                      <a:pt x="250215" y="433805"/>
                    </a:cubicBezTo>
                    <a:cubicBezTo>
                      <a:pt x="271264" y="426789"/>
                      <a:pt x="285251" y="424649"/>
                      <a:pt x="301974" y="407926"/>
                    </a:cubicBezTo>
                    <a:cubicBezTo>
                      <a:pt x="309305" y="400595"/>
                      <a:pt x="313476" y="390673"/>
                      <a:pt x="319227" y="382047"/>
                    </a:cubicBezTo>
                    <a:cubicBezTo>
                      <a:pt x="331880" y="344085"/>
                      <a:pt x="332240" y="356460"/>
                      <a:pt x="319227" y="304409"/>
                    </a:cubicBezTo>
                    <a:cubicBezTo>
                      <a:pt x="314816" y="286766"/>
                      <a:pt x="307725" y="269904"/>
                      <a:pt x="301974" y="252651"/>
                    </a:cubicBezTo>
                    <a:lnTo>
                      <a:pt x="293347" y="226771"/>
                    </a:lnTo>
                    <a:cubicBezTo>
                      <a:pt x="296223" y="218145"/>
                      <a:pt x="295544" y="207322"/>
                      <a:pt x="301974" y="200892"/>
                    </a:cubicBezTo>
                    <a:cubicBezTo>
                      <a:pt x="308404" y="194462"/>
                      <a:pt x="319720" y="196332"/>
                      <a:pt x="327853" y="192266"/>
                    </a:cubicBezTo>
                    <a:cubicBezTo>
                      <a:pt x="337126" y="187629"/>
                      <a:pt x="344258" y="179224"/>
                      <a:pt x="353732" y="175013"/>
                    </a:cubicBezTo>
                    <a:cubicBezTo>
                      <a:pt x="370351" y="167627"/>
                      <a:pt x="405491" y="157760"/>
                      <a:pt x="405491" y="157760"/>
                    </a:cubicBezTo>
                    <a:lnTo>
                      <a:pt x="457249" y="123254"/>
                    </a:lnTo>
                    <a:cubicBezTo>
                      <a:pt x="465875" y="117503"/>
                      <a:pt x="473292" y="109279"/>
                      <a:pt x="483128" y="106001"/>
                    </a:cubicBezTo>
                    <a:lnTo>
                      <a:pt x="509008" y="97375"/>
                    </a:lnTo>
                    <a:cubicBezTo>
                      <a:pt x="583174" y="47930"/>
                      <a:pt x="489337" y="107211"/>
                      <a:pt x="560766" y="71496"/>
                    </a:cubicBezTo>
                    <a:cubicBezTo>
                      <a:pt x="570039" y="66859"/>
                      <a:pt x="577372" y="58879"/>
                      <a:pt x="586645" y="54243"/>
                    </a:cubicBezTo>
                    <a:cubicBezTo>
                      <a:pt x="594778" y="50176"/>
                      <a:pt x="603446" y="46121"/>
                      <a:pt x="612525" y="45617"/>
                    </a:cubicBezTo>
                    <a:cubicBezTo>
                      <a:pt x="707313" y="40351"/>
                      <a:pt x="802306" y="39866"/>
                      <a:pt x="897196" y="36990"/>
                    </a:cubicBezTo>
                    <a:cubicBezTo>
                      <a:pt x="908698" y="34115"/>
                      <a:pt x="920007" y="30313"/>
                      <a:pt x="931702" y="28364"/>
                    </a:cubicBezTo>
                    <a:cubicBezTo>
                      <a:pt x="971814" y="21679"/>
                      <a:pt x="1052472" y="11111"/>
                      <a:pt x="1052472" y="11111"/>
                    </a:cubicBezTo>
                    <a:cubicBezTo>
                      <a:pt x="1098009" y="-4069"/>
                      <a:pt x="1083758" y="-3336"/>
                      <a:pt x="1155989" y="11111"/>
                    </a:cubicBezTo>
                    <a:cubicBezTo>
                      <a:pt x="1173822" y="14678"/>
                      <a:pt x="1190494" y="22613"/>
                      <a:pt x="1207747" y="28364"/>
                    </a:cubicBezTo>
                    <a:cubicBezTo>
                      <a:pt x="1216374" y="31240"/>
                      <a:pt x="1224658" y="35495"/>
                      <a:pt x="1233627" y="36990"/>
                    </a:cubicBezTo>
                    <a:cubicBezTo>
                      <a:pt x="1250880" y="39866"/>
                      <a:pt x="1268311" y="41823"/>
                      <a:pt x="1285385" y="45617"/>
                    </a:cubicBezTo>
                    <a:cubicBezTo>
                      <a:pt x="1294261" y="47590"/>
                      <a:pt x="1302521" y="51745"/>
                      <a:pt x="1311264" y="54243"/>
                    </a:cubicBezTo>
                    <a:cubicBezTo>
                      <a:pt x="1322664" y="57500"/>
                      <a:pt x="1334370" y="59612"/>
                      <a:pt x="1345770" y="62869"/>
                    </a:cubicBezTo>
                    <a:cubicBezTo>
                      <a:pt x="1411838" y="81746"/>
                      <a:pt x="1329475" y="58504"/>
                      <a:pt x="1397528" y="88749"/>
                    </a:cubicBezTo>
                    <a:cubicBezTo>
                      <a:pt x="1414147" y="96135"/>
                      <a:pt x="1449287" y="106001"/>
                      <a:pt x="1449287" y="106001"/>
                    </a:cubicBezTo>
                    <a:cubicBezTo>
                      <a:pt x="1457913" y="111752"/>
                      <a:pt x="1465164" y="120526"/>
                      <a:pt x="1475166" y="123254"/>
                    </a:cubicBezTo>
                    <a:cubicBezTo>
                      <a:pt x="1497532" y="129354"/>
                      <a:pt x="1521068" y="130032"/>
                      <a:pt x="1544177" y="131881"/>
                    </a:cubicBezTo>
                    <a:cubicBezTo>
                      <a:pt x="1592989" y="135786"/>
                      <a:pt x="1641944" y="137632"/>
                      <a:pt x="1690827" y="140507"/>
                    </a:cubicBezTo>
                    <a:cubicBezTo>
                      <a:pt x="1702329" y="143383"/>
                      <a:pt x="1713759" y="146562"/>
                      <a:pt x="1725332" y="149134"/>
                    </a:cubicBezTo>
                    <a:cubicBezTo>
                      <a:pt x="1739645" y="152315"/>
                      <a:pt x="1754319" y="153902"/>
                      <a:pt x="1768464" y="157760"/>
                    </a:cubicBezTo>
                    <a:cubicBezTo>
                      <a:pt x="1786009" y="162545"/>
                      <a:pt x="1802970" y="169262"/>
                      <a:pt x="1820223" y="175013"/>
                    </a:cubicBezTo>
                    <a:lnTo>
                      <a:pt x="1871981" y="192266"/>
                    </a:lnTo>
                    <a:cubicBezTo>
                      <a:pt x="1880607" y="195141"/>
                      <a:pt x="1888812" y="199987"/>
                      <a:pt x="1897860" y="200892"/>
                    </a:cubicBezTo>
                    <a:lnTo>
                      <a:pt x="1984125" y="209518"/>
                    </a:lnTo>
                    <a:cubicBezTo>
                      <a:pt x="2003222" y="222250"/>
                      <a:pt x="2022598" y="232723"/>
                      <a:pt x="2035883" y="252651"/>
                    </a:cubicBezTo>
                    <a:cubicBezTo>
                      <a:pt x="2069216" y="302651"/>
                      <a:pt x="2012513" y="257198"/>
                      <a:pt x="2070389" y="295783"/>
                    </a:cubicBezTo>
                    <a:lnTo>
                      <a:pt x="2104894" y="347541"/>
                    </a:lnTo>
                    <a:cubicBezTo>
                      <a:pt x="2110645" y="356167"/>
                      <a:pt x="2113521" y="367669"/>
                      <a:pt x="2122147" y="373420"/>
                    </a:cubicBezTo>
                    <a:lnTo>
                      <a:pt x="2225664" y="442432"/>
                    </a:lnTo>
                    <a:lnTo>
                      <a:pt x="2277423" y="476937"/>
                    </a:lnTo>
                    <a:lnTo>
                      <a:pt x="2303302" y="494190"/>
                    </a:lnTo>
                    <a:cubicBezTo>
                      <a:pt x="2314804" y="511443"/>
                      <a:pt x="2331251" y="526277"/>
                      <a:pt x="2337808" y="545949"/>
                    </a:cubicBezTo>
                    <a:cubicBezTo>
                      <a:pt x="2349712" y="581664"/>
                      <a:pt x="2341390" y="564262"/>
                      <a:pt x="2363687" y="597707"/>
                    </a:cubicBezTo>
                    <a:cubicBezTo>
                      <a:pt x="2381106" y="649967"/>
                      <a:pt x="2381277" y="639152"/>
                      <a:pt x="2363687" y="727103"/>
                    </a:cubicBezTo>
                    <a:cubicBezTo>
                      <a:pt x="2361654" y="737270"/>
                      <a:pt x="2352185" y="744356"/>
                      <a:pt x="2346434" y="752983"/>
                    </a:cubicBezTo>
                    <a:lnTo>
                      <a:pt x="2320555" y="830620"/>
                    </a:lnTo>
                    <a:cubicBezTo>
                      <a:pt x="2317679" y="839247"/>
                      <a:pt x="2314133" y="847678"/>
                      <a:pt x="2311928" y="856500"/>
                    </a:cubicBezTo>
                    <a:lnTo>
                      <a:pt x="2303302" y="891005"/>
                    </a:lnTo>
                    <a:cubicBezTo>
                      <a:pt x="2301625" y="906098"/>
                      <a:pt x="2289440" y="1019005"/>
                      <a:pt x="2286049" y="1037654"/>
                    </a:cubicBezTo>
                    <a:cubicBezTo>
                      <a:pt x="2284422" y="1046601"/>
                      <a:pt x="2279396" y="1054657"/>
                      <a:pt x="2277423" y="1063534"/>
                    </a:cubicBezTo>
                    <a:cubicBezTo>
                      <a:pt x="2257181" y="1154622"/>
                      <a:pt x="2279588" y="1082915"/>
                      <a:pt x="2260170" y="1141171"/>
                    </a:cubicBezTo>
                    <a:cubicBezTo>
                      <a:pt x="2257294" y="1178552"/>
                      <a:pt x="2256193" y="1216113"/>
                      <a:pt x="2251543" y="1253315"/>
                    </a:cubicBezTo>
                    <a:cubicBezTo>
                      <a:pt x="2250415" y="1262338"/>
                      <a:pt x="2245415" y="1270451"/>
                      <a:pt x="2242917" y="1279194"/>
                    </a:cubicBezTo>
                    <a:cubicBezTo>
                      <a:pt x="2216852" y="1370427"/>
                      <a:pt x="2258025" y="1242501"/>
                      <a:pt x="2217038" y="1365458"/>
                    </a:cubicBezTo>
                    <a:lnTo>
                      <a:pt x="2191159" y="1443096"/>
                    </a:lnTo>
                    <a:cubicBezTo>
                      <a:pt x="2188283" y="1451722"/>
                      <a:pt x="2184737" y="1460153"/>
                      <a:pt x="2182532" y="1468975"/>
                    </a:cubicBezTo>
                    <a:cubicBezTo>
                      <a:pt x="2171701" y="1512303"/>
                      <a:pt x="2177655" y="1492234"/>
                      <a:pt x="2165279" y="1529360"/>
                    </a:cubicBezTo>
                    <a:cubicBezTo>
                      <a:pt x="2162404" y="1546613"/>
                      <a:pt x="2160895" y="1564150"/>
                      <a:pt x="2156653" y="1581118"/>
                    </a:cubicBezTo>
                    <a:cubicBezTo>
                      <a:pt x="2152242" y="1598761"/>
                      <a:pt x="2145151" y="1615624"/>
                      <a:pt x="2139400" y="1632877"/>
                    </a:cubicBezTo>
                    <a:cubicBezTo>
                      <a:pt x="2136525" y="1641503"/>
                      <a:pt x="2132557" y="1649840"/>
                      <a:pt x="2130774" y="1658756"/>
                    </a:cubicBezTo>
                    <a:cubicBezTo>
                      <a:pt x="2127898" y="1673133"/>
                      <a:pt x="2125703" y="1687664"/>
                      <a:pt x="2122147" y="1701888"/>
                    </a:cubicBezTo>
                    <a:cubicBezTo>
                      <a:pt x="2119942" y="1710709"/>
                      <a:pt x="2115726" y="1718946"/>
                      <a:pt x="2113521" y="1727767"/>
                    </a:cubicBezTo>
                    <a:cubicBezTo>
                      <a:pt x="2109965" y="1741992"/>
                      <a:pt x="2108752" y="1756754"/>
                      <a:pt x="2104894" y="1770900"/>
                    </a:cubicBezTo>
                    <a:cubicBezTo>
                      <a:pt x="2100109" y="1788445"/>
                      <a:pt x="2093393" y="1805405"/>
                      <a:pt x="2087642" y="1822658"/>
                    </a:cubicBezTo>
                    <a:cubicBezTo>
                      <a:pt x="2084767" y="1831284"/>
                      <a:pt x="2080798" y="1839621"/>
                      <a:pt x="2079015" y="1848537"/>
                    </a:cubicBezTo>
                    <a:cubicBezTo>
                      <a:pt x="2076140" y="1862914"/>
                      <a:pt x="2074247" y="1877524"/>
                      <a:pt x="2070389" y="1891669"/>
                    </a:cubicBezTo>
                    <a:cubicBezTo>
                      <a:pt x="2065604" y="1909214"/>
                      <a:pt x="2056702" y="1925595"/>
                      <a:pt x="2053136" y="1943428"/>
                    </a:cubicBezTo>
                    <a:cubicBezTo>
                      <a:pt x="2052596" y="1946129"/>
                      <a:pt x="2043026" y="2003255"/>
                      <a:pt x="2035883" y="2012439"/>
                    </a:cubicBezTo>
                    <a:cubicBezTo>
                      <a:pt x="2020903" y="2031699"/>
                      <a:pt x="2001378" y="2046945"/>
                      <a:pt x="1984125" y="2064198"/>
                    </a:cubicBezTo>
                    <a:cubicBezTo>
                      <a:pt x="1975498" y="2072825"/>
                      <a:pt x="1965012" y="2079926"/>
                      <a:pt x="1958245" y="2090077"/>
                    </a:cubicBezTo>
                    <a:lnTo>
                      <a:pt x="1923740" y="2141835"/>
                    </a:lnTo>
                    <a:lnTo>
                      <a:pt x="1906487" y="2167715"/>
                    </a:lnTo>
                    <a:lnTo>
                      <a:pt x="1889234" y="2193594"/>
                    </a:lnTo>
                    <a:cubicBezTo>
                      <a:pt x="1874074" y="2239076"/>
                      <a:pt x="1890629" y="2202271"/>
                      <a:pt x="1854728" y="2245352"/>
                    </a:cubicBezTo>
                    <a:cubicBezTo>
                      <a:pt x="1827629" y="2277871"/>
                      <a:pt x="1842793" y="2286710"/>
                      <a:pt x="1785717" y="2305737"/>
                    </a:cubicBezTo>
                    <a:cubicBezTo>
                      <a:pt x="1777091" y="2308613"/>
                      <a:pt x="1767971" y="2310297"/>
                      <a:pt x="1759838" y="2314364"/>
                    </a:cubicBezTo>
                    <a:cubicBezTo>
                      <a:pt x="1750565" y="2319001"/>
                      <a:pt x="1743433" y="2327406"/>
                      <a:pt x="1733959" y="2331617"/>
                    </a:cubicBezTo>
                    <a:cubicBezTo>
                      <a:pt x="1717340" y="2339003"/>
                      <a:pt x="1699453" y="2343118"/>
                      <a:pt x="1682200" y="2348869"/>
                    </a:cubicBezTo>
                    <a:cubicBezTo>
                      <a:pt x="1642403" y="2362135"/>
                      <a:pt x="1665252" y="2355710"/>
                      <a:pt x="1613189" y="2366122"/>
                    </a:cubicBezTo>
                    <a:cubicBezTo>
                      <a:pt x="1539024" y="2415566"/>
                      <a:pt x="1632860" y="2356287"/>
                      <a:pt x="1561430" y="2392001"/>
                    </a:cubicBezTo>
                    <a:cubicBezTo>
                      <a:pt x="1552157" y="2396637"/>
                      <a:pt x="1545025" y="2405043"/>
                      <a:pt x="1535551" y="2409254"/>
                    </a:cubicBezTo>
                    <a:cubicBezTo>
                      <a:pt x="1518933" y="2416640"/>
                      <a:pt x="1501046" y="2420756"/>
                      <a:pt x="1483793" y="2426507"/>
                    </a:cubicBezTo>
                    <a:cubicBezTo>
                      <a:pt x="1475166" y="2429383"/>
                      <a:pt x="1465479" y="2430090"/>
                      <a:pt x="1457913" y="2435134"/>
                    </a:cubicBezTo>
                    <a:cubicBezTo>
                      <a:pt x="1423925" y="2457792"/>
                      <a:pt x="1429551" y="2457320"/>
                      <a:pt x="1380276" y="2469639"/>
                    </a:cubicBezTo>
                    <a:cubicBezTo>
                      <a:pt x="1368774" y="2472515"/>
                      <a:pt x="1357126" y="2474859"/>
                      <a:pt x="1345770" y="2478266"/>
                    </a:cubicBezTo>
                    <a:cubicBezTo>
                      <a:pt x="1328351" y="2483492"/>
                      <a:pt x="1294011" y="2495518"/>
                      <a:pt x="1294011" y="2495518"/>
                    </a:cubicBezTo>
                    <a:cubicBezTo>
                      <a:pt x="1219845" y="2544963"/>
                      <a:pt x="1313682" y="2485682"/>
                      <a:pt x="1242253" y="2521398"/>
                    </a:cubicBezTo>
                    <a:cubicBezTo>
                      <a:pt x="1175373" y="2554839"/>
                      <a:pt x="1255535" y="2525599"/>
                      <a:pt x="1190494" y="2547277"/>
                    </a:cubicBezTo>
                    <a:cubicBezTo>
                      <a:pt x="1177409" y="2556001"/>
                      <a:pt x="1156594" y="2573156"/>
                      <a:pt x="1138736" y="2573156"/>
                    </a:cubicBezTo>
                    <a:cubicBezTo>
                      <a:pt x="1117579" y="2573156"/>
                      <a:pt x="1075276" y="2561605"/>
                      <a:pt x="1052472" y="2555903"/>
                    </a:cubicBezTo>
                    <a:cubicBezTo>
                      <a:pt x="1035219" y="2544401"/>
                      <a:pt x="1012215" y="2538651"/>
                      <a:pt x="1000713" y="2521398"/>
                    </a:cubicBezTo>
                    <a:cubicBezTo>
                      <a:pt x="989211" y="2504145"/>
                      <a:pt x="985879" y="2476196"/>
                      <a:pt x="966208" y="2469639"/>
                    </a:cubicBezTo>
                    <a:cubicBezTo>
                      <a:pt x="957581" y="2466764"/>
                      <a:pt x="949071" y="2463511"/>
                      <a:pt x="940328" y="2461013"/>
                    </a:cubicBezTo>
                    <a:cubicBezTo>
                      <a:pt x="864505" y="2439349"/>
                      <a:pt x="941995" y="2464442"/>
                      <a:pt x="879943" y="2443760"/>
                    </a:cubicBezTo>
                    <a:cubicBezTo>
                      <a:pt x="862690" y="2432258"/>
                      <a:pt x="842847" y="2423916"/>
                      <a:pt x="828185" y="2409254"/>
                    </a:cubicBezTo>
                    <a:cubicBezTo>
                      <a:pt x="795876" y="2376945"/>
                      <a:pt x="813879" y="2387233"/>
                      <a:pt x="776427" y="2374749"/>
                    </a:cubicBezTo>
                    <a:cubicBezTo>
                      <a:pt x="727343" y="2325665"/>
                      <a:pt x="777937" y="2366689"/>
                      <a:pt x="707415" y="2340243"/>
                    </a:cubicBezTo>
                    <a:cubicBezTo>
                      <a:pt x="697707" y="2336603"/>
                      <a:pt x="691010" y="2327201"/>
                      <a:pt x="681536" y="2322990"/>
                    </a:cubicBezTo>
                    <a:cubicBezTo>
                      <a:pt x="664917" y="2315604"/>
                      <a:pt x="647030" y="2311488"/>
                      <a:pt x="629777" y="2305737"/>
                    </a:cubicBezTo>
                    <a:cubicBezTo>
                      <a:pt x="629772" y="2305735"/>
                      <a:pt x="578023" y="2288487"/>
                      <a:pt x="578019" y="2288484"/>
                    </a:cubicBezTo>
                    <a:cubicBezTo>
                      <a:pt x="569393" y="2282733"/>
                      <a:pt x="561413" y="2275868"/>
                      <a:pt x="552140" y="2271232"/>
                    </a:cubicBezTo>
                    <a:cubicBezTo>
                      <a:pt x="544007" y="2267165"/>
                      <a:pt x="534209" y="2267021"/>
                      <a:pt x="526260" y="2262605"/>
                    </a:cubicBezTo>
                    <a:cubicBezTo>
                      <a:pt x="508134" y="2252535"/>
                      <a:pt x="491755" y="2239602"/>
                      <a:pt x="474502" y="2228100"/>
                    </a:cubicBezTo>
                    <a:lnTo>
                      <a:pt x="396864" y="2176341"/>
                    </a:lnTo>
                    <a:lnTo>
                      <a:pt x="370985" y="2159088"/>
                    </a:lnTo>
                    <a:cubicBezTo>
                      <a:pt x="362359" y="2153337"/>
                      <a:pt x="352437" y="2149166"/>
                      <a:pt x="345106" y="2141835"/>
                    </a:cubicBezTo>
                    <a:cubicBezTo>
                      <a:pt x="311896" y="2108625"/>
                      <a:pt x="329378" y="2122723"/>
                      <a:pt x="293347" y="2098703"/>
                    </a:cubicBezTo>
                    <a:cubicBezTo>
                      <a:pt x="231683" y="2006210"/>
                      <a:pt x="327720" y="2146596"/>
                      <a:pt x="250215" y="2046945"/>
                    </a:cubicBezTo>
                    <a:cubicBezTo>
                      <a:pt x="237485" y="2030577"/>
                      <a:pt x="222268" y="2014857"/>
                      <a:pt x="215710" y="1995186"/>
                    </a:cubicBezTo>
                    <a:cubicBezTo>
                      <a:pt x="203804" y="1959471"/>
                      <a:pt x="212127" y="1976873"/>
                      <a:pt x="189830" y="1943428"/>
                    </a:cubicBezTo>
                    <a:cubicBezTo>
                      <a:pt x="170113" y="1884275"/>
                      <a:pt x="193395" y="1957690"/>
                      <a:pt x="172577" y="1874417"/>
                    </a:cubicBezTo>
                    <a:cubicBezTo>
                      <a:pt x="158543" y="1818280"/>
                      <a:pt x="160708" y="1877598"/>
                      <a:pt x="146698" y="1779526"/>
                    </a:cubicBezTo>
                    <a:cubicBezTo>
                      <a:pt x="143823" y="1759398"/>
                      <a:pt x="142644" y="1738953"/>
                      <a:pt x="138072" y="1719141"/>
                    </a:cubicBezTo>
                    <a:cubicBezTo>
                      <a:pt x="112263" y="1607300"/>
                      <a:pt x="129410" y="1710365"/>
                      <a:pt x="112193" y="1641503"/>
                    </a:cubicBezTo>
                    <a:cubicBezTo>
                      <a:pt x="109317" y="1630001"/>
                      <a:pt x="106973" y="1618354"/>
                      <a:pt x="103566" y="1606998"/>
                    </a:cubicBezTo>
                    <a:cubicBezTo>
                      <a:pt x="98340" y="1589579"/>
                      <a:pt x="90724" y="1572882"/>
                      <a:pt x="86313" y="1555239"/>
                    </a:cubicBezTo>
                    <a:lnTo>
                      <a:pt x="77687" y="1520734"/>
                    </a:lnTo>
                    <a:cubicBezTo>
                      <a:pt x="80562" y="1474726"/>
                      <a:pt x="82485" y="1428649"/>
                      <a:pt x="86313" y="1382711"/>
                    </a:cubicBezTo>
                    <a:cubicBezTo>
                      <a:pt x="88238" y="1359608"/>
                      <a:pt x="94940" y="1336883"/>
                      <a:pt x="94940" y="1313700"/>
                    </a:cubicBezTo>
                    <a:cubicBezTo>
                      <a:pt x="94940" y="1221640"/>
                      <a:pt x="90910" y="1129599"/>
                      <a:pt x="86313" y="1037654"/>
                    </a:cubicBezTo>
                    <a:cubicBezTo>
                      <a:pt x="85455" y="1020490"/>
                      <a:pt x="71941" y="928424"/>
                      <a:pt x="69060" y="908258"/>
                    </a:cubicBezTo>
                    <a:cubicBezTo>
                      <a:pt x="66185" y="801866"/>
                      <a:pt x="65749" y="695379"/>
                      <a:pt x="60434" y="589081"/>
                    </a:cubicBezTo>
                    <a:cubicBezTo>
                      <a:pt x="59980" y="579999"/>
                      <a:pt x="53781" y="572078"/>
                      <a:pt x="51808" y="563201"/>
                    </a:cubicBezTo>
                    <a:cubicBezTo>
                      <a:pt x="42708" y="522252"/>
                      <a:pt x="1487" y="522945"/>
                      <a:pt x="49" y="5114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36" name="Group 4"/>
              <p:cNvGrpSpPr>
                <a:grpSpLocks noChangeAspect="1"/>
              </p:cNvGrpSpPr>
              <p:nvPr/>
            </p:nvGrpSpPr>
            <p:grpSpPr bwMode="auto">
              <a:xfrm>
                <a:off x="5873750" y="955675"/>
                <a:ext cx="2655888" cy="2884488"/>
                <a:chOff x="3700" y="602"/>
                <a:chExt cx="1673" cy="1817"/>
              </a:xfrm>
            </p:grpSpPr>
            <p:sp>
              <p:nvSpPr>
                <p:cNvPr id="137" name="AutoShape 3"/>
                <p:cNvSpPr>
                  <a:spLocks noChangeAspect="1" noChangeArrowheads="1" noTextEdit="1"/>
                </p:cNvSpPr>
                <p:nvPr/>
              </p:nvSpPr>
              <p:spPr bwMode="auto">
                <a:xfrm>
                  <a:off x="3702" y="604"/>
                  <a:ext cx="1671"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38" name="Freeform 5"/>
                <p:cNvSpPr>
                  <a:spLocks/>
                </p:cNvSpPr>
                <p:nvPr/>
              </p:nvSpPr>
              <p:spPr bwMode="auto">
                <a:xfrm>
                  <a:off x="4535" y="775"/>
                  <a:ext cx="638" cy="1442"/>
                </a:xfrm>
                <a:custGeom>
                  <a:avLst/>
                  <a:gdLst>
                    <a:gd name="T0" fmla="*/ 464 w 638"/>
                    <a:gd name="T1" fmla="*/ 1145 h 1442"/>
                    <a:gd name="T2" fmla="*/ 638 w 638"/>
                    <a:gd name="T3" fmla="*/ 271 h 1442"/>
                    <a:gd name="T4" fmla="*/ 426 w 638"/>
                    <a:gd name="T5" fmla="*/ 222 h 1442"/>
                    <a:gd name="T6" fmla="*/ 448 w 638"/>
                    <a:gd name="T7" fmla="*/ 95 h 1442"/>
                    <a:gd name="T8" fmla="*/ 0 w 638"/>
                    <a:gd name="T9" fmla="*/ 0 h 1442"/>
                    <a:gd name="T10" fmla="*/ 0 w 638"/>
                    <a:gd name="T11" fmla="*/ 1442 h 1442"/>
                    <a:gd name="T12" fmla="*/ 464 w 638"/>
                    <a:gd name="T13" fmla="*/ 1145 h 1442"/>
                  </a:gdLst>
                  <a:ahLst/>
                  <a:cxnLst>
                    <a:cxn ang="0">
                      <a:pos x="T0" y="T1"/>
                    </a:cxn>
                    <a:cxn ang="0">
                      <a:pos x="T2" y="T3"/>
                    </a:cxn>
                    <a:cxn ang="0">
                      <a:pos x="T4" y="T5"/>
                    </a:cxn>
                    <a:cxn ang="0">
                      <a:pos x="T6" y="T7"/>
                    </a:cxn>
                    <a:cxn ang="0">
                      <a:pos x="T8" y="T9"/>
                    </a:cxn>
                    <a:cxn ang="0">
                      <a:pos x="T10" y="T11"/>
                    </a:cxn>
                    <a:cxn ang="0">
                      <a:pos x="T12" y="T13"/>
                    </a:cxn>
                  </a:cxnLst>
                  <a:rect l="0" t="0" r="r" b="b"/>
                  <a:pathLst>
                    <a:path w="638" h="1442">
                      <a:moveTo>
                        <a:pt x="464" y="1145"/>
                      </a:moveTo>
                      <a:lnTo>
                        <a:pt x="638" y="271"/>
                      </a:lnTo>
                      <a:lnTo>
                        <a:pt x="426" y="222"/>
                      </a:lnTo>
                      <a:lnTo>
                        <a:pt x="448" y="95"/>
                      </a:lnTo>
                      <a:lnTo>
                        <a:pt x="0" y="0"/>
                      </a:lnTo>
                      <a:lnTo>
                        <a:pt x="0" y="1442"/>
                      </a:lnTo>
                      <a:lnTo>
                        <a:pt x="464" y="1145"/>
                      </a:lnTo>
                      <a:close/>
                    </a:path>
                  </a:pathLst>
                </a:custGeom>
                <a:solidFill>
                  <a:srgbClr val="ABB4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39" name="Freeform 6"/>
                <p:cNvSpPr>
                  <a:spLocks/>
                </p:cNvSpPr>
                <p:nvPr/>
              </p:nvSpPr>
              <p:spPr bwMode="auto">
                <a:xfrm>
                  <a:off x="4535" y="602"/>
                  <a:ext cx="836" cy="1817"/>
                </a:xfrm>
                <a:custGeom>
                  <a:avLst/>
                  <a:gdLst>
                    <a:gd name="T0" fmla="*/ 621 w 836"/>
                    <a:gd name="T1" fmla="*/ 266 h 1817"/>
                    <a:gd name="T2" fmla="*/ 645 w 836"/>
                    <a:gd name="T3" fmla="*/ 135 h 1817"/>
                    <a:gd name="T4" fmla="*/ 0 w 836"/>
                    <a:gd name="T5" fmla="*/ 0 h 1817"/>
                    <a:gd name="T6" fmla="*/ 0 w 836"/>
                    <a:gd name="T7" fmla="*/ 121 h 1817"/>
                    <a:gd name="T8" fmla="*/ 12 w 836"/>
                    <a:gd name="T9" fmla="*/ 123 h 1817"/>
                    <a:gd name="T10" fmla="*/ 459 w 836"/>
                    <a:gd name="T11" fmla="*/ 218 h 1817"/>
                    <a:gd name="T12" fmla="*/ 507 w 836"/>
                    <a:gd name="T13" fmla="*/ 228 h 1817"/>
                    <a:gd name="T14" fmla="*/ 498 w 836"/>
                    <a:gd name="T15" fmla="*/ 276 h 1817"/>
                    <a:gd name="T16" fmla="*/ 486 w 836"/>
                    <a:gd name="T17" fmla="*/ 354 h 1817"/>
                    <a:gd name="T18" fmla="*/ 650 w 836"/>
                    <a:gd name="T19" fmla="*/ 395 h 1817"/>
                    <a:gd name="T20" fmla="*/ 697 w 836"/>
                    <a:gd name="T21" fmla="*/ 406 h 1817"/>
                    <a:gd name="T22" fmla="*/ 688 w 836"/>
                    <a:gd name="T23" fmla="*/ 454 h 1817"/>
                    <a:gd name="T24" fmla="*/ 514 w 836"/>
                    <a:gd name="T25" fmla="*/ 1327 h 1817"/>
                    <a:gd name="T26" fmla="*/ 509 w 836"/>
                    <a:gd name="T27" fmla="*/ 1349 h 1817"/>
                    <a:gd name="T28" fmla="*/ 490 w 836"/>
                    <a:gd name="T29" fmla="*/ 1361 h 1817"/>
                    <a:gd name="T30" fmla="*/ 29 w 836"/>
                    <a:gd name="T31" fmla="*/ 1658 h 1817"/>
                    <a:gd name="T32" fmla="*/ 0 w 836"/>
                    <a:gd name="T33" fmla="*/ 1675 h 1817"/>
                    <a:gd name="T34" fmla="*/ 0 w 836"/>
                    <a:gd name="T35" fmla="*/ 1817 h 1817"/>
                    <a:gd name="T36" fmla="*/ 617 w 836"/>
                    <a:gd name="T37" fmla="*/ 1420 h 1817"/>
                    <a:gd name="T38" fmla="*/ 836 w 836"/>
                    <a:gd name="T39" fmla="*/ 316 h 1817"/>
                    <a:gd name="T40" fmla="*/ 621 w 836"/>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1817">
                      <a:moveTo>
                        <a:pt x="621" y="266"/>
                      </a:moveTo>
                      <a:lnTo>
                        <a:pt x="645" y="135"/>
                      </a:lnTo>
                      <a:lnTo>
                        <a:pt x="0" y="0"/>
                      </a:lnTo>
                      <a:lnTo>
                        <a:pt x="0" y="121"/>
                      </a:lnTo>
                      <a:lnTo>
                        <a:pt x="12" y="123"/>
                      </a:lnTo>
                      <a:lnTo>
                        <a:pt x="459" y="218"/>
                      </a:lnTo>
                      <a:lnTo>
                        <a:pt x="507" y="228"/>
                      </a:lnTo>
                      <a:lnTo>
                        <a:pt x="498" y="276"/>
                      </a:lnTo>
                      <a:lnTo>
                        <a:pt x="486" y="354"/>
                      </a:lnTo>
                      <a:lnTo>
                        <a:pt x="650" y="395"/>
                      </a:lnTo>
                      <a:lnTo>
                        <a:pt x="697" y="406"/>
                      </a:lnTo>
                      <a:lnTo>
                        <a:pt x="688" y="454"/>
                      </a:lnTo>
                      <a:lnTo>
                        <a:pt x="514" y="1327"/>
                      </a:lnTo>
                      <a:lnTo>
                        <a:pt x="509" y="1349"/>
                      </a:lnTo>
                      <a:lnTo>
                        <a:pt x="490" y="1361"/>
                      </a:lnTo>
                      <a:lnTo>
                        <a:pt x="29" y="1658"/>
                      </a:lnTo>
                      <a:lnTo>
                        <a:pt x="0" y="1675"/>
                      </a:lnTo>
                      <a:lnTo>
                        <a:pt x="0" y="1817"/>
                      </a:lnTo>
                      <a:lnTo>
                        <a:pt x="617" y="1420"/>
                      </a:lnTo>
                      <a:lnTo>
                        <a:pt x="836" y="316"/>
                      </a:lnTo>
                      <a:lnTo>
                        <a:pt x="621"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40" name="Freeform 7"/>
                <p:cNvSpPr>
                  <a:spLocks/>
                </p:cNvSpPr>
                <p:nvPr/>
              </p:nvSpPr>
              <p:spPr bwMode="auto">
                <a:xfrm>
                  <a:off x="3700" y="602"/>
                  <a:ext cx="835" cy="1817"/>
                </a:xfrm>
                <a:custGeom>
                  <a:avLst/>
                  <a:gdLst>
                    <a:gd name="T0" fmla="*/ 216 w 835"/>
                    <a:gd name="T1" fmla="*/ 266 h 1817"/>
                    <a:gd name="T2" fmla="*/ 0 w 835"/>
                    <a:gd name="T3" fmla="*/ 316 h 1817"/>
                    <a:gd name="T4" fmla="*/ 221 w 835"/>
                    <a:gd name="T5" fmla="*/ 1420 h 1817"/>
                    <a:gd name="T6" fmla="*/ 835 w 835"/>
                    <a:gd name="T7" fmla="*/ 1817 h 1817"/>
                    <a:gd name="T8" fmla="*/ 835 w 835"/>
                    <a:gd name="T9" fmla="*/ 1675 h 1817"/>
                    <a:gd name="T10" fmla="*/ 809 w 835"/>
                    <a:gd name="T11" fmla="*/ 1658 h 1817"/>
                    <a:gd name="T12" fmla="*/ 347 w 835"/>
                    <a:gd name="T13" fmla="*/ 1361 h 1817"/>
                    <a:gd name="T14" fmla="*/ 328 w 835"/>
                    <a:gd name="T15" fmla="*/ 1349 h 1817"/>
                    <a:gd name="T16" fmla="*/ 323 w 835"/>
                    <a:gd name="T17" fmla="*/ 1327 h 1817"/>
                    <a:gd name="T18" fmla="*/ 150 w 835"/>
                    <a:gd name="T19" fmla="*/ 454 h 1817"/>
                    <a:gd name="T20" fmla="*/ 140 w 835"/>
                    <a:gd name="T21" fmla="*/ 406 h 1817"/>
                    <a:gd name="T22" fmla="*/ 188 w 835"/>
                    <a:gd name="T23" fmla="*/ 395 h 1817"/>
                    <a:gd name="T24" fmla="*/ 352 w 835"/>
                    <a:gd name="T25" fmla="*/ 354 h 1817"/>
                    <a:gd name="T26" fmla="*/ 338 w 835"/>
                    <a:gd name="T27" fmla="*/ 276 h 1817"/>
                    <a:gd name="T28" fmla="*/ 330 w 835"/>
                    <a:gd name="T29" fmla="*/ 228 h 1817"/>
                    <a:gd name="T30" fmla="*/ 378 w 835"/>
                    <a:gd name="T31" fmla="*/ 218 h 1817"/>
                    <a:gd name="T32" fmla="*/ 826 w 835"/>
                    <a:gd name="T33" fmla="*/ 123 h 1817"/>
                    <a:gd name="T34" fmla="*/ 835 w 835"/>
                    <a:gd name="T35" fmla="*/ 121 h 1817"/>
                    <a:gd name="T36" fmla="*/ 835 w 835"/>
                    <a:gd name="T37" fmla="*/ 0 h 1817"/>
                    <a:gd name="T38" fmla="*/ 192 w 835"/>
                    <a:gd name="T39" fmla="*/ 135 h 1817"/>
                    <a:gd name="T40" fmla="*/ 216 w 835"/>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5" h="1817">
                      <a:moveTo>
                        <a:pt x="216" y="266"/>
                      </a:moveTo>
                      <a:lnTo>
                        <a:pt x="0" y="316"/>
                      </a:lnTo>
                      <a:lnTo>
                        <a:pt x="221" y="1420"/>
                      </a:lnTo>
                      <a:lnTo>
                        <a:pt x="835" y="1817"/>
                      </a:lnTo>
                      <a:lnTo>
                        <a:pt x="835" y="1675"/>
                      </a:lnTo>
                      <a:lnTo>
                        <a:pt x="809" y="1658"/>
                      </a:lnTo>
                      <a:lnTo>
                        <a:pt x="347" y="1361"/>
                      </a:lnTo>
                      <a:lnTo>
                        <a:pt x="328" y="1349"/>
                      </a:lnTo>
                      <a:lnTo>
                        <a:pt x="323" y="1327"/>
                      </a:lnTo>
                      <a:lnTo>
                        <a:pt x="150" y="454"/>
                      </a:lnTo>
                      <a:lnTo>
                        <a:pt x="140" y="406"/>
                      </a:lnTo>
                      <a:lnTo>
                        <a:pt x="188" y="395"/>
                      </a:lnTo>
                      <a:lnTo>
                        <a:pt x="352" y="354"/>
                      </a:lnTo>
                      <a:lnTo>
                        <a:pt x="338" y="276"/>
                      </a:lnTo>
                      <a:lnTo>
                        <a:pt x="330" y="228"/>
                      </a:lnTo>
                      <a:lnTo>
                        <a:pt x="378" y="218"/>
                      </a:lnTo>
                      <a:lnTo>
                        <a:pt x="826" y="123"/>
                      </a:lnTo>
                      <a:lnTo>
                        <a:pt x="835" y="121"/>
                      </a:lnTo>
                      <a:lnTo>
                        <a:pt x="835" y="0"/>
                      </a:lnTo>
                      <a:lnTo>
                        <a:pt x="192" y="135"/>
                      </a:lnTo>
                      <a:lnTo>
                        <a:pt x="216"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41" name="Freeform 8"/>
                <p:cNvSpPr>
                  <a:spLocks/>
                </p:cNvSpPr>
                <p:nvPr/>
              </p:nvSpPr>
              <p:spPr bwMode="auto">
                <a:xfrm>
                  <a:off x="3900" y="775"/>
                  <a:ext cx="635" cy="1442"/>
                </a:xfrm>
                <a:custGeom>
                  <a:avLst/>
                  <a:gdLst>
                    <a:gd name="T0" fmla="*/ 188 w 635"/>
                    <a:gd name="T1" fmla="*/ 95 h 1442"/>
                    <a:gd name="T2" fmla="*/ 211 w 635"/>
                    <a:gd name="T3" fmla="*/ 222 h 1442"/>
                    <a:gd name="T4" fmla="*/ 0 w 635"/>
                    <a:gd name="T5" fmla="*/ 271 h 1442"/>
                    <a:gd name="T6" fmla="*/ 173 w 635"/>
                    <a:gd name="T7" fmla="*/ 1145 h 1442"/>
                    <a:gd name="T8" fmla="*/ 635 w 635"/>
                    <a:gd name="T9" fmla="*/ 1442 h 1442"/>
                    <a:gd name="T10" fmla="*/ 635 w 635"/>
                    <a:gd name="T11" fmla="*/ 0 h 1442"/>
                    <a:gd name="T12" fmla="*/ 188 w 635"/>
                    <a:gd name="T13" fmla="*/ 95 h 1442"/>
                  </a:gdLst>
                  <a:ahLst/>
                  <a:cxnLst>
                    <a:cxn ang="0">
                      <a:pos x="T0" y="T1"/>
                    </a:cxn>
                    <a:cxn ang="0">
                      <a:pos x="T2" y="T3"/>
                    </a:cxn>
                    <a:cxn ang="0">
                      <a:pos x="T4" y="T5"/>
                    </a:cxn>
                    <a:cxn ang="0">
                      <a:pos x="T6" y="T7"/>
                    </a:cxn>
                    <a:cxn ang="0">
                      <a:pos x="T8" y="T9"/>
                    </a:cxn>
                    <a:cxn ang="0">
                      <a:pos x="T10" y="T11"/>
                    </a:cxn>
                    <a:cxn ang="0">
                      <a:pos x="T12" y="T13"/>
                    </a:cxn>
                  </a:cxnLst>
                  <a:rect l="0" t="0" r="r" b="b"/>
                  <a:pathLst>
                    <a:path w="635" h="1442">
                      <a:moveTo>
                        <a:pt x="188" y="95"/>
                      </a:moveTo>
                      <a:lnTo>
                        <a:pt x="211" y="222"/>
                      </a:lnTo>
                      <a:lnTo>
                        <a:pt x="0" y="271"/>
                      </a:lnTo>
                      <a:lnTo>
                        <a:pt x="173" y="1145"/>
                      </a:lnTo>
                      <a:lnTo>
                        <a:pt x="635" y="1442"/>
                      </a:lnTo>
                      <a:lnTo>
                        <a:pt x="635" y="0"/>
                      </a:lnTo>
                      <a:lnTo>
                        <a:pt x="188" y="95"/>
                      </a:lnTo>
                      <a:close/>
                    </a:path>
                  </a:pathLst>
                </a:custGeom>
                <a:solidFill>
                  <a:srgbClr val="E1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grpSp>
        <p:nvGrpSpPr>
          <p:cNvPr id="156" name="Waste Management"/>
          <p:cNvGrpSpPr>
            <a:grpSpLocks noChangeAspect="1"/>
          </p:cNvGrpSpPr>
          <p:nvPr/>
        </p:nvGrpSpPr>
        <p:grpSpPr>
          <a:xfrm>
            <a:off x="3505200" y="2794446"/>
            <a:ext cx="1554479" cy="1554480"/>
            <a:chOff x="9025896" y="263998"/>
            <a:chExt cx="2338246" cy="2338247"/>
          </a:xfrm>
        </p:grpSpPr>
        <p:sp>
          <p:nvSpPr>
            <p:cNvPr id="157" name="Oval 156"/>
            <p:cNvSpPr>
              <a:spLocks noChangeAspect="1"/>
            </p:cNvSpPr>
            <p:nvPr/>
          </p:nvSpPr>
          <p:spPr>
            <a:xfrm>
              <a:off x="9025896"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58" name="Group 157"/>
            <p:cNvGrpSpPr/>
            <p:nvPr/>
          </p:nvGrpSpPr>
          <p:grpSpPr>
            <a:xfrm rot="20875876">
              <a:off x="9263048" y="898969"/>
              <a:ext cx="1924903" cy="1296008"/>
              <a:chOff x="1485089" y="1847614"/>
              <a:chExt cx="4211638" cy="3024188"/>
            </a:xfrm>
          </p:grpSpPr>
          <p:sp>
            <p:nvSpPr>
              <p:cNvPr id="159" name="Freeform 6"/>
              <p:cNvSpPr>
                <a:spLocks noEditPoints="1"/>
              </p:cNvSpPr>
              <p:nvPr/>
            </p:nvSpPr>
            <p:spPr bwMode="auto">
              <a:xfrm>
                <a:off x="1485089" y="1847614"/>
                <a:ext cx="4211638" cy="3024188"/>
              </a:xfrm>
              <a:custGeom>
                <a:avLst/>
                <a:gdLst>
                  <a:gd name="T0" fmla="*/ 993 w 1117"/>
                  <a:gd name="T1" fmla="*/ 155 h 802"/>
                  <a:gd name="T2" fmla="*/ 915 w 1117"/>
                  <a:gd name="T3" fmla="*/ 240 h 802"/>
                  <a:gd name="T4" fmla="*/ 876 w 1117"/>
                  <a:gd name="T5" fmla="*/ 466 h 802"/>
                  <a:gd name="T6" fmla="*/ 858 w 1117"/>
                  <a:gd name="T7" fmla="*/ 518 h 802"/>
                  <a:gd name="T8" fmla="*/ 851 w 1117"/>
                  <a:gd name="T9" fmla="*/ 732 h 802"/>
                  <a:gd name="T10" fmla="*/ 664 w 1117"/>
                  <a:gd name="T11" fmla="*/ 571 h 802"/>
                  <a:gd name="T12" fmla="*/ 534 w 1117"/>
                  <a:gd name="T13" fmla="*/ 555 h 802"/>
                  <a:gd name="T14" fmla="*/ 383 w 1117"/>
                  <a:gd name="T15" fmla="*/ 475 h 802"/>
                  <a:gd name="T16" fmla="*/ 350 w 1117"/>
                  <a:gd name="T17" fmla="*/ 485 h 802"/>
                  <a:gd name="T18" fmla="*/ 268 w 1117"/>
                  <a:gd name="T19" fmla="*/ 753 h 802"/>
                  <a:gd name="T20" fmla="*/ 187 w 1117"/>
                  <a:gd name="T21" fmla="*/ 407 h 802"/>
                  <a:gd name="T22" fmla="*/ 314 w 1117"/>
                  <a:gd name="T23" fmla="*/ 448 h 802"/>
                  <a:gd name="T24" fmla="*/ 206 w 1117"/>
                  <a:gd name="T25" fmla="*/ 356 h 802"/>
                  <a:gd name="T26" fmla="*/ 217 w 1117"/>
                  <a:gd name="T27" fmla="*/ 268 h 802"/>
                  <a:gd name="T28" fmla="*/ 348 w 1117"/>
                  <a:gd name="T29" fmla="*/ 133 h 802"/>
                  <a:gd name="T30" fmla="*/ 578 w 1117"/>
                  <a:gd name="T31" fmla="*/ 66 h 802"/>
                  <a:gd name="T32" fmla="*/ 796 w 1117"/>
                  <a:gd name="T33" fmla="*/ 103 h 802"/>
                  <a:gd name="T34" fmla="*/ 870 w 1117"/>
                  <a:gd name="T35" fmla="*/ 184 h 802"/>
                  <a:gd name="T36" fmla="*/ 1000 w 1117"/>
                  <a:gd name="T37" fmla="*/ 84 h 802"/>
                  <a:gd name="T38" fmla="*/ 1105 w 1117"/>
                  <a:gd name="T39" fmla="*/ 77 h 802"/>
                  <a:gd name="T40" fmla="*/ 1080 w 1117"/>
                  <a:gd name="T41" fmla="*/ 125 h 802"/>
                  <a:gd name="T42" fmla="*/ 508 w 1117"/>
                  <a:gd name="T43" fmla="*/ 89 h 802"/>
                  <a:gd name="T44" fmla="*/ 376 w 1117"/>
                  <a:gd name="T45" fmla="*/ 179 h 802"/>
                  <a:gd name="T46" fmla="*/ 297 w 1117"/>
                  <a:gd name="T47" fmla="*/ 262 h 802"/>
                  <a:gd name="T48" fmla="*/ 815 w 1117"/>
                  <a:gd name="T49" fmla="*/ 203 h 802"/>
                  <a:gd name="T50" fmla="*/ 782 w 1117"/>
                  <a:gd name="T51" fmla="*/ 161 h 802"/>
                  <a:gd name="T52" fmla="*/ 719 w 1117"/>
                  <a:gd name="T53" fmla="*/ 84 h 802"/>
                  <a:gd name="T54" fmla="*/ 581 w 1117"/>
                  <a:gd name="T55" fmla="*/ 130 h 802"/>
                  <a:gd name="T56" fmla="*/ 229 w 1117"/>
                  <a:gd name="T57" fmla="*/ 314 h 802"/>
                  <a:gd name="T58" fmla="*/ 385 w 1117"/>
                  <a:gd name="T59" fmla="*/ 408 h 802"/>
                  <a:gd name="T60" fmla="*/ 721 w 1117"/>
                  <a:gd name="T61" fmla="*/ 342 h 802"/>
                  <a:gd name="T62" fmla="*/ 821 w 1117"/>
                  <a:gd name="T63" fmla="*/ 249 h 802"/>
                  <a:gd name="T64" fmla="*/ 229 w 1117"/>
                  <a:gd name="T65" fmla="*/ 314 h 802"/>
                  <a:gd name="T66" fmla="*/ 302 w 1117"/>
                  <a:gd name="T67" fmla="*/ 664 h 802"/>
                  <a:gd name="T68" fmla="*/ 297 w 1117"/>
                  <a:gd name="T69" fmla="*/ 529 h 802"/>
                  <a:gd name="T70" fmla="*/ 262 w 1117"/>
                  <a:gd name="T71" fmla="*/ 570 h 802"/>
                  <a:gd name="T72" fmla="*/ 134 w 1117"/>
                  <a:gd name="T73" fmla="*/ 629 h 802"/>
                  <a:gd name="T74" fmla="*/ 208 w 1117"/>
                  <a:gd name="T75" fmla="*/ 520 h 802"/>
                  <a:gd name="T76" fmla="*/ 266 w 1117"/>
                  <a:gd name="T77" fmla="*/ 495 h 802"/>
                  <a:gd name="T78" fmla="*/ 129 w 1117"/>
                  <a:gd name="T79" fmla="*/ 476 h 802"/>
                  <a:gd name="T80" fmla="*/ 194 w 1117"/>
                  <a:gd name="T81" fmla="*/ 721 h 802"/>
                  <a:gd name="T82" fmla="*/ 850 w 1117"/>
                  <a:gd name="T83" fmla="*/ 289 h 802"/>
                  <a:gd name="T84" fmla="*/ 720 w 1117"/>
                  <a:gd name="T85" fmla="*/ 400 h 802"/>
                  <a:gd name="T86" fmla="*/ 430 w 1117"/>
                  <a:gd name="T87" fmla="*/ 448 h 802"/>
                  <a:gd name="T88" fmla="*/ 534 w 1117"/>
                  <a:gd name="T89" fmla="*/ 507 h 802"/>
                  <a:gd name="T90" fmla="*/ 816 w 1117"/>
                  <a:gd name="T91" fmla="*/ 465 h 802"/>
                  <a:gd name="T92" fmla="*/ 864 w 1117"/>
                  <a:gd name="T93" fmla="*/ 278 h 802"/>
                  <a:gd name="T94" fmla="*/ 701 w 1117"/>
                  <a:gd name="T95" fmla="*/ 534 h 802"/>
                  <a:gd name="T96" fmla="*/ 805 w 1117"/>
                  <a:gd name="T97" fmla="*/ 682 h 802"/>
                  <a:gd name="T98" fmla="*/ 838 w 1117"/>
                  <a:gd name="T99" fmla="*/ 664 h 802"/>
                  <a:gd name="T100" fmla="*/ 803 w 1117"/>
                  <a:gd name="T101" fmla="*/ 514 h 802"/>
                  <a:gd name="T102" fmla="*/ 218 w 1117"/>
                  <a:gd name="T103" fmla="*/ 589 h 802"/>
                  <a:gd name="T104" fmla="*/ 170 w 1117"/>
                  <a:gd name="T105" fmla="*/ 590 h 802"/>
                  <a:gd name="T106" fmla="*/ 218 w 1117"/>
                  <a:gd name="T107" fmla="*/ 5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7" h="802">
                    <a:moveTo>
                      <a:pt x="1069" y="125"/>
                    </a:moveTo>
                    <a:cubicBezTo>
                      <a:pt x="1037" y="117"/>
                      <a:pt x="1014" y="132"/>
                      <a:pt x="993" y="155"/>
                    </a:cubicBezTo>
                    <a:cubicBezTo>
                      <a:pt x="970" y="178"/>
                      <a:pt x="946" y="199"/>
                      <a:pt x="922" y="221"/>
                    </a:cubicBezTo>
                    <a:cubicBezTo>
                      <a:pt x="916" y="227"/>
                      <a:pt x="914" y="231"/>
                      <a:pt x="915" y="240"/>
                    </a:cubicBezTo>
                    <a:cubicBezTo>
                      <a:pt x="917" y="264"/>
                      <a:pt x="909" y="287"/>
                      <a:pt x="905" y="310"/>
                    </a:cubicBezTo>
                    <a:cubicBezTo>
                      <a:pt x="896" y="362"/>
                      <a:pt x="886" y="414"/>
                      <a:pt x="876" y="466"/>
                    </a:cubicBezTo>
                    <a:cubicBezTo>
                      <a:pt x="874" y="476"/>
                      <a:pt x="872" y="487"/>
                      <a:pt x="865" y="494"/>
                    </a:cubicBezTo>
                    <a:cubicBezTo>
                      <a:pt x="857" y="501"/>
                      <a:pt x="856" y="508"/>
                      <a:pt x="858" y="518"/>
                    </a:cubicBezTo>
                    <a:cubicBezTo>
                      <a:pt x="867" y="565"/>
                      <a:pt x="875" y="612"/>
                      <a:pt x="884" y="659"/>
                    </a:cubicBezTo>
                    <a:cubicBezTo>
                      <a:pt x="890" y="691"/>
                      <a:pt x="878" y="718"/>
                      <a:pt x="851" y="732"/>
                    </a:cubicBezTo>
                    <a:cubicBezTo>
                      <a:pt x="822" y="745"/>
                      <a:pt x="783" y="738"/>
                      <a:pt x="765" y="714"/>
                    </a:cubicBezTo>
                    <a:cubicBezTo>
                      <a:pt x="731" y="667"/>
                      <a:pt x="698" y="619"/>
                      <a:pt x="664" y="571"/>
                    </a:cubicBezTo>
                    <a:cubicBezTo>
                      <a:pt x="641" y="538"/>
                      <a:pt x="641" y="538"/>
                      <a:pt x="601" y="545"/>
                    </a:cubicBezTo>
                    <a:cubicBezTo>
                      <a:pt x="579" y="549"/>
                      <a:pt x="557" y="552"/>
                      <a:pt x="534" y="555"/>
                    </a:cubicBezTo>
                    <a:cubicBezTo>
                      <a:pt x="518" y="558"/>
                      <a:pt x="503" y="554"/>
                      <a:pt x="489" y="545"/>
                    </a:cubicBezTo>
                    <a:cubicBezTo>
                      <a:pt x="454" y="521"/>
                      <a:pt x="418" y="499"/>
                      <a:pt x="383" y="475"/>
                    </a:cubicBezTo>
                    <a:cubicBezTo>
                      <a:pt x="374" y="468"/>
                      <a:pt x="368" y="468"/>
                      <a:pt x="361" y="477"/>
                    </a:cubicBezTo>
                    <a:cubicBezTo>
                      <a:pt x="358" y="480"/>
                      <a:pt x="354" y="483"/>
                      <a:pt x="350" y="485"/>
                    </a:cubicBezTo>
                    <a:cubicBezTo>
                      <a:pt x="344" y="489"/>
                      <a:pt x="344" y="493"/>
                      <a:pt x="348" y="499"/>
                    </a:cubicBezTo>
                    <a:cubicBezTo>
                      <a:pt x="405" y="591"/>
                      <a:pt x="364" y="708"/>
                      <a:pt x="268" y="753"/>
                    </a:cubicBezTo>
                    <a:cubicBezTo>
                      <a:pt x="164" y="802"/>
                      <a:pt x="35" y="734"/>
                      <a:pt x="17" y="619"/>
                    </a:cubicBezTo>
                    <a:cubicBezTo>
                      <a:pt x="0" y="512"/>
                      <a:pt x="79" y="413"/>
                      <a:pt x="187" y="407"/>
                    </a:cubicBezTo>
                    <a:cubicBezTo>
                      <a:pt x="229" y="405"/>
                      <a:pt x="267" y="420"/>
                      <a:pt x="300" y="446"/>
                    </a:cubicBezTo>
                    <a:cubicBezTo>
                      <a:pt x="304" y="449"/>
                      <a:pt x="307" y="454"/>
                      <a:pt x="314" y="448"/>
                    </a:cubicBezTo>
                    <a:cubicBezTo>
                      <a:pt x="328" y="438"/>
                      <a:pt x="329" y="437"/>
                      <a:pt x="314" y="427"/>
                    </a:cubicBezTo>
                    <a:cubicBezTo>
                      <a:pt x="278" y="403"/>
                      <a:pt x="242" y="379"/>
                      <a:pt x="206" y="356"/>
                    </a:cubicBezTo>
                    <a:cubicBezTo>
                      <a:pt x="189" y="344"/>
                      <a:pt x="179" y="329"/>
                      <a:pt x="182" y="307"/>
                    </a:cubicBezTo>
                    <a:cubicBezTo>
                      <a:pt x="185" y="286"/>
                      <a:pt x="197" y="274"/>
                      <a:pt x="217" y="268"/>
                    </a:cubicBezTo>
                    <a:cubicBezTo>
                      <a:pt x="223" y="266"/>
                      <a:pt x="226" y="263"/>
                      <a:pt x="227" y="257"/>
                    </a:cubicBezTo>
                    <a:cubicBezTo>
                      <a:pt x="235" y="189"/>
                      <a:pt x="288" y="140"/>
                      <a:pt x="348" y="133"/>
                    </a:cubicBezTo>
                    <a:cubicBezTo>
                      <a:pt x="355" y="132"/>
                      <a:pt x="359" y="128"/>
                      <a:pt x="362" y="122"/>
                    </a:cubicBezTo>
                    <a:cubicBezTo>
                      <a:pt x="407" y="41"/>
                      <a:pt x="498" y="17"/>
                      <a:pt x="578" y="66"/>
                    </a:cubicBezTo>
                    <a:cubicBezTo>
                      <a:pt x="585" y="70"/>
                      <a:pt x="588" y="71"/>
                      <a:pt x="594" y="65"/>
                    </a:cubicBezTo>
                    <a:cubicBezTo>
                      <a:pt x="659" y="0"/>
                      <a:pt x="759" y="19"/>
                      <a:pt x="796" y="103"/>
                    </a:cubicBezTo>
                    <a:cubicBezTo>
                      <a:pt x="799" y="110"/>
                      <a:pt x="804" y="113"/>
                      <a:pt x="811" y="116"/>
                    </a:cubicBezTo>
                    <a:cubicBezTo>
                      <a:pt x="844" y="126"/>
                      <a:pt x="864" y="149"/>
                      <a:pt x="870" y="184"/>
                    </a:cubicBezTo>
                    <a:cubicBezTo>
                      <a:pt x="873" y="197"/>
                      <a:pt x="877" y="196"/>
                      <a:pt x="885" y="188"/>
                    </a:cubicBezTo>
                    <a:cubicBezTo>
                      <a:pt x="923" y="153"/>
                      <a:pt x="962" y="119"/>
                      <a:pt x="1000" y="84"/>
                    </a:cubicBezTo>
                    <a:cubicBezTo>
                      <a:pt x="1005" y="79"/>
                      <a:pt x="1010" y="77"/>
                      <a:pt x="1017" y="77"/>
                    </a:cubicBezTo>
                    <a:cubicBezTo>
                      <a:pt x="1046" y="77"/>
                      <a:pt x="1076" y="77"/>
                      <a:pt x="1105" y="77"/>
                    </a:cubicBezTo>
                    <a:cubicBezTo>
                      <a:pt x="1114" y="77"/>
                      <a:pt x="1116" y="79"/>
                      <a:pt x="1116" y="87"/>
                    </a:cubicBezTo>
                    <a:cubicBezTo>
                      <a:pt x="1117" y="125"/>
                      <a:pt x="1117" y="125"/>
                      <a:pt x="1080" y="125"/>
                    </a:cubicBezTo>
                    <a:cubicBezTo>
                      <a:pt x="1076" y="125"/>
                      <a:pt x="1073" y="125"/>
                      <a:pt x="1069" y="125"/>
                    </a:cubicBezTo>
                    <a:close/>
                    <a:moveTo>
                      <a:pt x="508" y="89"/>
                    </a:moveTo>
                    <a:cubicBezTo>
                      <a:pt x="454" y="89"/>
                      <a:pt x="412" y="118"/>
                      <a:pt x="398" y="164"/>
                    </a:cubicBezTo>
                    <a:cubicBezTo>
                      <a:pt x="394" y="177"/>
                      <a:pt x="388" y="179"/>
                      <a:pt x="376" y="179"/>
                    </a:cubicBezTo>
                    <a:cubicBezTo>
                      <a:pt x="330" y="179"/>
                      <a:pt x="297" y="202"/>
                      <a:pt x="281" y="243"/>
                    </a:cubicBezTo>
                    <a:cubicBezTo>
                      <a:pt x="274" y="262"/>
                      <a:pt x="276" y="264"/>
                      <a:pt x="297" y="262"/>
                    </a:cubicBezTo>
                    <a:cubicBezTo>
                      <a:pt x="372" y="253"/>
                      <a:pt x="447" y="244"/>
                      <a:pt x="522" y="236"/>
                    </a:cubicBezTo>
                    <a:cubicBezTo>
                      <a:pt x="620" y="225"/>
                      <a:pt x="717" y="214"/>
                      <a:pt x="815" y="203"/>
                    </a:cubicBezTo>
                    <a:cubicBezTo>
                      <a:pt x="827" y="202"/>
                      <a:pt x="827" y="197"/>
                      <a:pt x="824" y="188"/>
                    </a:cubicBezTo>
                    <a:cubicBezTo>
                      <a:pt x="818" y="171"/>
                      <a:pt x="802" y="160"/>
                      <a:pt x="782" y="161"/>
                    </a:cubicBezTo>
                    <a:cubicBezTo>
                      <a:pt x="767" y="162"/>
                      <a:pt x="760" y="158"/>
                      <a:pt x="759" y="142"/>
                    </a:cubicBezTo>
                    <a:cubicBezTo>
                      <a:pt x="757" y="116"/>
                      <a:pt x="742" y="96"/>
                      <a:pt x="719" y="84"/>
                    </a:cubicBezTo>
                    <a:cubicBezTo>
                      <a:pt x="679" y="61"/>
                      <a:pt x="632" y="80"/>
                      <a:pt x="613" y="125"/>
                    </a:cubicBezTo>
                    <a:cubicBezTo>
                      <a:pt x="601" y="154"/>
                      <a:pt x="601" y="154"/>
                      <a:pt x="581" y="130"/>
                    </a:cubicBezTo>
                    <a:cubicBezTo>
                      <a:pt x="561" y="103"/>
                      <a:pt x="534" y="90"/>
                      <a:pt x="508" y="89"/>
                    </a:cubicBezTo>
                    <a:close/>
                    <a:moveTo>
                      <a:pt x="229" y="314"/>
                    </a:moveTo>
                    <a:cubicBezTo>
                      <a:pt x="277" y="346"/>
                      <a:pt x="322" y="376"/>
                      <a:pt x="366" y="406"/>
                    </a:cubicBezTo>
                    <a:cubicBezTo>
                      <a:pt x="372" y="410"/>
                      <a:pt x="379" y="410"/>
                      <a:pt x="385" y="408"/>
                    </a:cubicBezTo>
                    <a:cubicBezTo>
                      <a:pt x="484" y="392"/>
                      <a:pt x="583" y="375"/>
                      <a:pt x="682" y="357"/>
                    </a:cubicBezTo>
                    <a:cubicBezTo>
                      <a:pt x="696" y="355"/>
                      <a:pt x="710" y="354"/>
                      <a:pt x="721" y="342"/>
                    </a:cubicBezTo>
                    <a:cubicBezTo>
                      <a:pt x="737" y="325"/>
                      <a:pt x="755" y="311"/>
                      <a:pt x="772" y="296"/>
                    </a:cubicBezTo>
                    <a:cubicBezTo>
                      <a:pt x="788" y="280"/>
                      <a:pt x="805" y="265"/>
                      <a:pt x="821" y="249"/>
                    </a:cubicBezTo>
                    <a:cubicBezTo>
                      <a:pt x="821" y="249"/>
                      <a:pt x="820" y="248"/>
                      <a:pt x="820" y="247"/>
                    </a:cubicBezTo>
                    <a:cubicBezTo>
                      <a:pt x="624" y="269"/>
                      <a:pt x="428" y="291"/>
                      <a:pt x="229" y="314"/>
                    </a:cubicBezTo>
                    <a:close/>
                    <a:moveTo>
                      <a:pt x="194" y="721"/>
                    </a:moveTo>
                    <a:cubicBezTo>
                      <a:pt x="239" y="720"/>
                      <a:pt x="276" y="701"/>
                      <a:pt x="302" y="664"/>
                    </a:cubicBezTo>
                    <a:cubicBezTo>
                      <a:pt x="331" y="623"/>
                      <a:pt x="334" y="578"/>
                      <a:pt x="313" y="532"/>
                    </a:cubicBezTo>
                    <a:cubicBezTo>
                      <a:pt x="309" y="524"/>
                      <a:pt x="305" y="523"/>
                      <a:pt x="297" y="529"/>
                    </a:cubicBezTo>
                    <a:cubicBezTo>
                      <a:pt x="288" y="538"/>
                      <a:pt x="277" y="546"/>
                      <a:pt x="267" y="553"/>
                    </a:cubicBezTo>
                    <a:cubicBezTo>
                      <a:pt x="261" y="558"/>
                      <a:pt x="259" y="562"/>
                      <a:pt x="262" y="570"/>
                    </a:cubicBezTo>
                    <a:cubicBezTo>
                      <a:pt x="274" y="612"/>
                      <a:pt x="250" y="651"/>
                      <a:pt x="207" y="660"/>
                    </a:cubicBezTo>
                    <a:cubicBezTo>
                      <a:pt x="179" y="665"/>
                      <a:pt x="150" y="653"/>
                      <a:pt x="134" y="629"/>
                    </a:cubicBezTo>
                    <a:cubicBezTo>
                      <a:pt x="119" y="605"/>
                      <a:pt x="119" y="572"/>
                      <a:pt x="135" y="548"/>
                    </a:cubicBezTo>
                    <a:cubicBezTo>
                      <a:pt x="151" y="525"/>
                      <a:pt x="181" y="511"/>
                      <a:pt x="208" y="520"/>
                    </a:cubicBezTo>
                    <a:cubicBezTo>
                      <a:pt x="226" y="527"/>
                      <a:pt x="238" y="522"/>
                      <a:pt x="249" y="509"/>
                    </a:cubicBezTo>
                    <a:cubicBezTo>
                      <a:pt x="254" y="504"/>
                      <a:pt x="260" y="499"/>
                      <a:pt x="266" y="495"/>
                    </a:cubicBezTo>
                    <a:cubicBezTo>
                      <a:pt x="275" y="489"/>
                      <a:pt x="275" y="485"/>
                      <a:pt x="266" y="479"/>
                    </a:cubicBezTo>
                    <a:cubicBezTo>
                      <a:pt x="221" y="451"/>
                      <a:pt x="175" y="449"/>
                      <a:pt x="129" y="476"/>
                    </a:cubicBezTo>
                    <a:cubicBezTo>
                      <a:pt x="77" y="505"/>
                      <a:pt x="52" y="565"/>
                      <a:pt x="67" y="623"/>
                    </a:cubicBezTo>
                    <a:cubicBezTo>
                      <a:pt x="82" y="679"/>
                      <a:pt x="135" y="720"/>
                      <a:pt x="194" y="721"/>
                    </a:cubicBezTo>
                    <a:close/>
                    <a:moveTo>
                      <a:pt x="864" y="278"/>
                    </a:moveTo>
                    <a:cubicBezTo>
                      <a:pt x="857" y="281"/>
                      <a:pt x="854" y="285"/>
                      <a:pt x="850" y="289"/>
                    </a:cubicBezTo>
                    <a:cubicBezTo>
                      <a:pt x="814" y="322"/>
                      <a:pt x="779" y="355"/>
                      <a:pt x="743" y="388"/>
                    </a:cubicBezTo>
                    <a:cubicBezTo>
                      <a:pt x="737" y="394"/>
                      <a:pt x="729" y="398"/>
                      <a:pt x="720" y="400"/>
                    </a:cubicBezTo>
                    <a:cubicBezTo>
                      <a:pt x="646" y="412"/>
                      <a:pt x="571" y="424"/>
                      <a:pt x="496" y="437"/>
                    </a:cubicBezTo>
                    <a:cubicBezTo>
                      <a:pt x="476" y="440"/>
                      <a:pt x="455" y="444"/>
                      <a:pt x="430" y="448"/>
                    </a:cubicBezTo>
                    <a:cubicBezTo>
                      <a:pt x="462" y="469"/>
                      <a:pt x="490" y="487"/>
                      <a:pt x="519" y="506"/>
                    </a:cubicBezTo>
                    <a:cubicBezTo>
                      <a:pt x="524" y="509"/>
                      <a:pt x="529" y="507"/>
                      <a:pt x="534" y="507"/>
                    </a:cubicBezTo>
                    <a:cubicBezTo>
                      <a:pt x="586" y="499"/>
                      <a:pt x="637" y="491"/>
                      <a:pt x="688" y="484"/>
                    </a:cubicBezTo>
                    <a:cubicBezTo>
                      <a:pt x="731" y="478"/>
                      <a:pt x="774" y="471"/>
                      <a:pt x="816" y="465"/>
                    </a:cubicBezTo>
                    <a:cubicBezTo>
                      <a:pt x="822" y="464"/>
                      <a:pt x="829" y="465"/>
                      <a:pt x="831" y="455"/>
                    </a:cubicBezTo>
                    <a:cubicBezTo>
                      <a:pt x="842" y="397"/>
                      <a:pt x="853" y="338"/>
                      <a:pt x="864" y="278"/>
                    </a:cubicBezTo>
                    <a:close/>
                    <a:moveTo>
                      <a:pt x="699" y="529"/>
                    </a:moveTo>
                    <a:cubicBezTo>
                      <a:pt x="700" y="532"/>
                      <a:pt x="700" y="533"/>
                      <a:pt x="701" y="534"/>
                    </a:cubicBezTo>
                    <a:cubicBezTo>
                      <a:pt x="734" y="582"/>
                      <a:pt x="767" y="630"/>
                      <a:pt x="801" y="677"/>
                    </a:cubicBezTo>
                    <a:cubicBezTo>
                      <a:pt x="802" y="679"/>
                      <a:pt x="803" y="681"/>
                      <a:pt x="805" y="682"/>
                    </a:cubicBezTo>
                    <a:cubicBezTo>
                      <a:pt x="813" y="690"/>
                      <a:pt x="823" y="689"/>
                      <a:pt x="832" y="685"/>
                    </a:cubicBezTo>
                    <a:cubicBezTo>
                      <a:pt x="842" y="681"/>
                      <a:pt x="840" y="673"/>
                      <a:pt x="838" y="664"/>
                    </a:cubicBezTo>
                    <a:cubicBezTo>
                      <a:pt x="830" y="617"/>
                      <a:pt x="822" y="570"/>
                      <a:pt x="814" y="523"/>
                    </a:cubicBezTo>
                    <a:cubicBezTo>
                      <a:pt x="813" y="516"/>
                      <a:pt x="810" y="513"/>
                      <a:pt x="803" y="514"/>
                    </a:cubicBezTo>
                    <a:cubicBezTo>
                      <a:pt x="768" y="519"/>
                      <a:pt x="734" y="524"/>
                      <a:pt x="699" y="529"/>
                    </a:cubicBezTo>
                    <a:close/>
                    <a:moveTo>
                      <a:pt x="218" y="589"/>
                    </a:moveTo>
                    <a:cubicBezTo>
                      <a:pt x="218" y="574"/>
                      <a:pt x="208" y="565"/>
                      <a:pt x="193" y="565"/>
                    </a:cubicBezTo>
                    <a:cubicBezTo>
                      <a:pt x="179" y="566"/>
                      <a:pt x="170" y="576"/>
                      <a:pt x="170" y="590"/>
                    </a:cubicBezTo>
                    <a:cubicBezTo>
                      <a:pt x="171" y="604"/>
                      <a:pt x="180" y="613"/>
                      <a:pt x="194" y="613"/>
                    </a:cubicBezTo>
                    <a:cubicBezTo>
                      <a:pt x="209" y="613"/>
                      <a:pt x="218" y="604"/>
                      <a:pt x="218" y="589"/>
                    </a:cubicBezTo>
                    <a:close/>
                  </a:path>
                </a:pathLst>
              </a:custGeom>
              <a:solidFill>
                <a:srgbClr val="2B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0" name="Freeform 7"/>
              <p:cNvSpPr>
                <a:spLocks/>
              </p:cNvSpPr>
              <p:nvPr/>
            </p:nvSpPr>
            <p:spPr bwMode="auto">
              <a:xfrm>
                <a:off x="2518552" y="2077801"/>
                <a:ext cx="2084388" cy="765175"/>
              </a:xfrm>
              <a:custGeom>
                <a:avLst/>
                <a:gdLst>
                  <a:gd name="T0" fmla="*/ 234 w 553"/>
                  <a:gd name="T1" fmla="*/ 28 h 203"/>
                  <a:gd name="T2" fmla="*/ 307 w 553"/>
                  <a:gd name="T3" fmla="*/ 69 h 203"/>
                  <a:gd name="T4" fmla="*/ 339 w 553"/>
                  <a:gd name="T5" fmla="*/ 64 h 203"/>
                  <a:gd name="T6" fmla="*/ 445 w 553"/>
                  <a:gd name="T7" fmla="*/ 23 h 203"/>
                  <a:gd name="T8" fmla="*/ 485 w 553"/>
                  <a:gd name="T9" fmla="*/ 81 h 203"/>
                  <a:gd name="T10" fmla="*/ 508 w 553"/>
                  <a:gd name="T11" fmla="*/ 100 h 203"/>
                  <a:gd name="T12" fmla="*/ 550 w 553"/>
                  <a:gd name="T13" fmla="*/ 127 h 203"/>
                  <a:gd name="T14" fmla="*/ 541 w 553"/>
                  <a:gd name="T15" fmla="*/ 142 h 203"/>
                  <a:gd name="T16" fmla="*/ 248 w 553"/>
                  <a:gd name="T17" fmla="*/ 175 h 203"/>
                  <a:gd name="T18" fmla="*/ 23 w 553"/>
                  <a:gd name="T19" fmla="*/ 201 h 203"/>
                  <a:gd name="T20" fmla="*/ 7 w 553"/>
                  <a:gd name="T21" fmla="*/ 182 h 203"/>
                  <a:gd name="T22" fmla="*/ 102 w 553"/>
                  <a:gd name="T23" fmla="*/ 118 h 203"/>
                  <a:gd name="T24" fmla="*/ 124 w 553"/>
                  <a:gd name="T25" fmla="*/ 103 h 203"/>
                  <a:gd name="T26" fmla="*/ 234 w 553"/>
                  <a:gd name="T27"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3" h="203">
                    <a:moveTo>
                      <a:pt x="234" y="28"/>
                    </a:moveTo>
                    <a:cubicBezTo>
                      <a:pt x="260" y="29"/>
                      <a:pt x="287" y="42"/>
                      <a:pt x="307" y="69"/>
                    </a:cubicBezTo>
                    <a:cubicBezTo>
                      <a:pt x="327" y="93"/>
                      <a:pt x="327" y="93"/>
                      <a:pt x="339" y="64"/>
                    </a:cubicBezTo>
                    <a:cubicBezTo>
                      <a:pt x="358" y="19"/>
                      <a:pt x="405" y="0"/>
                      <a:pt x="445" y="23"/>
                    </a:cubicBezTo>
                    <a:cubicBezTo>
                      <a:pt x="468" y="35"/>
                      <a:pt x="483" y="55"/>
                      <a:pt x="485" y="81"/>
                    </a:cubicBezTo>
                    <a:cubicBezTo>
                      <a:pt x="486" y="97"/>
                      <a:pt x="493" y="101"/>
                      <a:pt x="508" y="100"/>
                    </a:cubicBezTo>
                    <a:cubicBezTo>
                      <a:pt x="528" y="99"/>
                      <a:pt x="544" y="110"/>
                      <a:pt x="550" y="127"/>
                    </a:cubicBezTo>
                    <a:cubicBezTo>
                      <a:pt x="553" y="136"/>
                      <a:pt x="553" y="141"/>
                      <a:pt x="541" y="142"/>
                    </a:cubicBezTo>
                    <a:cubicBezTo>
                      <a:pt x="443" y="153"/>
                      <a:pt x="346" y="164"/>
                      <a:pt x="248" y="175"/>
                    </a:cubicBezTo>
                    <a:cubicBezTo>
                      <a:pt x="173" y="183"/>
                      <a:pt x="98" y="192"/>
                      <a:pt x="23" y="201"/>
                    </a:cubicBezTo>
                    <a:cubicBezTo>
                      <a:pt x="2" y="203"/>
                      <a:pt x="0" y="201"/>
                      <a:pt x="7" y="182"/>
                    </a:cubicBezTo>
                    <a:cubicBezTo>
                      <a:pt x="23" y="141"/>
                      <a:pt x="56" y="118"/>
                      <a:pt x="102" y="118"/>
                    </a:cubicBezTo>
                    <a:cubicBezTo>
                      <a:pt x="114" y="118"/>
                      <a:pt x="120" y="116"/>
                      <a:pt x="124" y="103"/>
                    </a:cubicBezTo>
                    <a:cubicBezTo>
                      <a:pt x="138" y="57"/>
                      <a:pt x="180" y="28"/>
                      <a:pt x="234" y="28"/>
                    </a:cubicBezTo>
                    <a:close/>
                  </a:path>
                </a:pathLst>
              </a:custGeom>
              <a:solidFill>
                <a:srgbClr val="6C7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1" name="Freeform 8"/>
              <p:cNvSpPr>
                <a:spLocks/>
              </p:cNvSpPr>
              <p:nvPr/>
            </p:nvSpPr>
            <p:spPr bwMode="auto">
              <a:xfrm>
                <a:off x="2348689" y="2779476"/>
                <a:ext cx="2232025" cy="614363"/>
              </a:xfrm>
              <a:custGeom>
                <a:avLst/>
                <a:gdLst>
                  <a:gd name="T0" fmla="*/ 0 w 592"/>
                  <a:gd name="T1" fmla="*/ 67 h 163"/>
                  <a:gd name="T2" fmla="*/ 591 w 592"/>
                  <a:gd name="T3" fmla="*/ 0 h 163"/>
                  <a:gd name="T4" fmla="*/ 592 w 592"/>
                  <a:gd name="T5" fmla="*/ 2 h 163"/>
                  <a:gd name="T6" fmla="*/ 543 w 592"/>
                  <a:gd name="T7" fmla="*/ 49 h 163"/>
                  <a:gd name="T8" fmla="*/ 492 w 592"/>
                  <a:gd name="T9" fmla="*/ 95 h 163"/>
                  <a:gd name="T10" fmla="*/ 453 w 592"/>
                  <a:gd name="T11" fmla="*/ 110 h 163"/>
                  <a:gd name="T12" fmla="*/ 156 w 592"/>
                  <a:gd name="T13" fmla="*/ 161 h 163"/>
                  <a:gd name="T14" fmla="*/ 137 w 592"/>
                  <a:gd name="T15" fmla="*/ 159 h 163"/>
                  <a:gd name="T16" fmla="*/ 0 w 592"/>
                  <a:gd name="T17" fmla="*/ 6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163">
                    <a:moveTo>
                      <a:pt x="0" y="67"/>
                    </a:moveTo>
                    <a:cubicBezTo>
                      <a:pt x="199" y="44"/>
                      <a:pt x="395" y="22"/>
                      <a:pt x="591" y="0"/>
                    </a:cubicBezTo>
                    <a:cubicBezTo>
                      <a:pt x="591" y="1"/>
                      <a:pt x="592" y="2"/>
                      <a:pt x="592" y="2"/>
                    </a:cubicBezTo>
                    <a:cubicBezTo>
                      <a:pt x="576" y="18"/>
                      <a:pt x="559" y="33"/>
                      <a:pt x="543" y="49"/>
                    </a:cubicBezTo>
                    <a:cubicBezTo>
                      <a:pt x="526" y="64"/>
                      <a:pt x="508" y="78"/>
                      <a:pt x="492" y="95"/>
                    </a:cubicBezTo>
                    <a:cubicBezTo>
                      <a:pt x="481" y="107"/>
                      <a:pt x="467" y="108"/>
                      <a:pt x="453" y="110"/>
                    </a:cubicBezTo>
                    <a:cubicBezTo>
                      <a:pt x="354" y="128"/>
                      <a:pt x="255" y="145"/>
                      <a:pt x="156" y="161"/>
                    </a:cubicBezTo>
                    <a:cubicBezTo>
                      <a:pt x="150" y="163"/>
                      <a:pt x="143" y="163"/>
                      <a:pt x="137" y="159"/>
                    </a:cubicBezTo>
                    <a:cubicBezTo>
                      <a:pt x="93" y="129"/>
                      <a:pt x="48" y="99"/>
                      <a:pt x="0" y="67"/>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2" name="Freeform 9"/>
              <p:cNvSpPr>
                <a:spLocks/>
              </p:cNvSpPr>
              <p:nvPr/>
            </p:nvSpPr>
            <p:spPr bwMode="auto">
              <a:xfrm>
                <a:off x="1680352" y="3541476"/>
                <a:ext cx="1063625" cy="1025525"/>
              </a:xfrm>
              <a:custGeom>
                <a:avLst/>
                <a:gdLst>
                  <a:gd name="T0" fmla="*/ 142 w 282"/>
                  <a:gd name="T1" fmla="*/ 272 h 272"/>
                  <a:gd name="T2" fmla="*/ 15 w 282"/>
                  <a:gd name="T3" fmla="*/ 174 h 272"/>
                  <a:gd name="T4" fmla="*/ 77 w 282"/>
                  <a:gd name="T5" fmla="*/ 27 h 272"/>
                  <a:gd name="T6" fmla="*/ 214 w 282"/>
                  <a:gd name="T7" fmla="*/ 30 h 272"/>
                  <a:gd name="T8" fmla="*/ 214 w 282"/>
                  <a:gd name="T9" fmla="*/ 46 h 272"/>
                  <a:gd name="T10" fmla="*/ 197 w 282"/>
                  <a:gd name="T11" fmla="*/ 60 h 272"/>
                  <a:gd name="T12" fmla="*/ 156 w 282"/>
                  <a:gd name="T13" fmla="*/ 71 h 272"/>
                  <a:gd name="T14" fmla="*/ 83 w 282"/>
                  <a:gd name="T15" fmla="*/ 99 h 272"/>
                  <a:gd name="T16" fmla="*/ 82 w 282"/>
                  <a:gd name="T17" fmla="*/ 180 h 272"/>
                  <a:gd name="T18" fmla="*/ 155 w 282"/>
                  <a:gd name="T19" fmla="*/ 211 h 272"/>
                  <a:gd name="T20" fmla="*/ 210 w 282"/>
                  <a:gd name="T21" fmla="*/ 121 h 272"/>
                  <a:gd name="T22" fmla="*/ 215 w 282"/>
                  <a:gd name="T23" fmla="*/ 104 h 272"/>
                  <a:gd name="T24" fmla="*/ 245 w 282"/>
                  <a:gd name="T25" fmla="*/ 80 h 272"/>
                  <a:gd name="T26" fmla="*/ 261 w 282"/>
                  <a:gd name="T27" fmla="*/ 83 h 272"/>
                  <a:gd name="T28" fmla="*/ 250 w 282"/>
                  <a:gd name="T29" fmla="*/ 215 h 272"/>
                  <a:gd name="T30" fmla="*/ 142 w 282"/>
                  <a:gd name="T3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272">
                    <a:moveTo>
                      <a:pt x="142" y="272"/>
                    </a:moveTo>
                    <a:cubicBezTo>
                      <a:pt x="83" y="271"/>
                      <a:pt x="30" y="230"/>
                      <a:pt x="15" y="174"/>
                    </a:cubicBezTo>
                    <a:cubicBezTo>
                      <a:pt x="0" y="116"/>
                      <a:pt x="25" y="56"/>
                      <a:pt x="77" y="27"/>
                    </a:cubicBezTo>
                    <a:cubicBezTo>
                      <a:pt x="123" y="0"/>
                      <a:pt x="169" y="2"/>
                      <a:pt x="214" y="30"/>
                    </a:cubicBezTo>
                    <a:cubicBezTo>
                      <a:pt x="223" y="36"/>
                      <a:pt x="223" y="40"/>
                      <a:pt x="214" y="46"/>
                    </a:cubicBezTo>
                    <a:cubicBezTo>
                      <a:pt x="208" y="50"/>
                      <a:pt x="202" y="55"/>
                      <a:pt x="197" y="60"/>
                    </a:cubicBezTo>
                    <a:cubicBezTo>
                      <a:pt x="186" y="73"/>
                      <a:pt x="174" y="78"/>
                      <a:pt x="156" y="71"/>
                    </a:cubicBezTo>
                    <a:cubicBezTo>
                      <a:pt x="129" y="62"/>
                      <a:pt x="99" y="76"/>
                      <a:pt x="83" y="99"/>
                    </a:cubicBezTo>
                    <a:cubicBezTo>
                      <a:pt x="67" y="123"/>
                      <a:pt x="67" y="156"/>
                      <a:pt x="82" y="180"/>
                    </a:cubicBezTo>
                    <a:cubicBezTo>
                      <a:pt x="98" y="204"/>
                      <a:pt x="127" y="216"/>
                      <a:pt x="155" y="211"/>
                    </a:cubicBezTo>
                    <a:cubicBezTo>
                      <a:pt x="198" y="202"/>
                      <a:pt x="222" y="163"/>
                      <a:pt x="210" y="121"/>
                    </a:cubicBezTo>
                    <a:cubicBezTo>
                      <a:pt x="207" y="113"/>
                      <a:pt x="209" y="109"/>
                      <a:pt x="215" y="104"/>
                    </a:cubicBezTo>
                    <a:cubicBezTo>
                      <a:pt x="225" y="97"/>
                      <a:pt x="236" y="89"/>
                      <a:pt x="245" y="80"/>
                    </a:cubicBezTo>
                    <a:cubicBezTo>
                      <a:pt x="253" y="74"/>
                      <a:pt x="257" y="75"/>
                      <a:pt x="261" y="83"/>
                    </a:cubicBezTo>
                    <a:cubicBezTo>
                      <a:pt x="282" y="129"/>
                      <a:pt x="279" y="174"/>
                      <a:pt x="250" y="215"/>
                    </a:cubicBezTo>
                    <a:cubicBezTo>
                      <a:pt x="224" y="252"/>
                      <a:pt x="187" y="271"/>
                      <a:pt x="142" y="272"/>
                    </a:cubicBezTo>
                    <a:close/>
                  </a:path>
                </a:pathLst>
              </a:custGeom>
              <a:solidFill>
                <a:srgbClr val="6B7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3" name="Freeform 10"/>
              <p:cNvSpPr>
                <a:spLocks/>
              </p:cNvSpPr>
              <p:nvPr/>
            </p:nvSpPr>
            <p:spPr bwMode="auto">
              <a:xfrm>
                <a:off x="3105927" y="2896951"/>
                <a:ext cx="1636713" cy="869950"/>
              </a:xfrm>
              <a:custGeom>
                <a:avLst/>
                <a:gdLst>
                  <a:gd name="T0" fmla="*/ 434 w 434"/>
                  <a:gd name="T1" fmla="*/ 0 h 231"/>
                  <a:gd name="T2" fmla="*/ 401 w 434"/>
                  <a:gd name="T3" fmla="*/ 177 h 231"/>
                  <a:gd name="T4" fmla="*/ 386 w 434"/>
                  <a:gd name="T5" fmla="*/ 187 h 231"/>
                  <a:gd name="T6" fmla="*/ 258 w 434"/>
                  <a:gd name="T7" fmla="*/ 206 h 231"/>
                  <a:gd name="T8" fmla="*/ 104 w 434"/>
                  <a:gd name="T9" fmla="*/ 229 h 231"/>
                  <a:gd name="T10" fmla="*/ 89 w 434"/>
                  <a:gd name="T11" fmla="*/ 228 h 231"/>
                  <a:gd name="T12" fmla="*/ 0 w 434"/>
                  <a:gd name="T13" fmla="*/ 170 h 231"/>
                  <a:gd name="T14" fmla="*/ 66 w 434"/>
                  <a:gd name="T15" fmla="*/ 159 h 231"/>
                  <a:gd name="T16" fmla="*/ 290 w 434"/>
                  <a:gd name="T17" fmla="*/ 122 h 231"/>
                  <a:gd name="T18" fmla="*/ 313 w 434"/>
                  <a:gd name="T19" fmla="*/ 110 h 231"/>
                  <a:gd name="T20" fmla="*/ 420 w 434"/>
                  <a:gd name="T21" fmla="*/ 11 h 231"/>
                  <a:gd name="T22" fmla="*/ 434 w 434"/>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31">
                    <a:moveTo>
                      <a:pt x="434" y="0"/>
                    </a:moveTo>
                    <a:cubicBezTo>
                      <a:pt x="423" y="60"/>
                      <a:pt x="412" y="119"/>
                      <a:pt x="401" y="177"/>
                    </a:cubicBezTo>
                    <a:cubicBezTo>
                      <a:pt x="399" y="187"/>
                      <a:pt x="392" y="186"/>
                      <a:pt x="386" y="187"/>
                    </a:cubicBezTo>
                    <a:cubicBezTo>
                      <a:pt x="344" y="193"/>
                      <a:pt x="301" y="200"/>
                      <a:pt x="258" y="206"/>
                    </a:cubicBezTo>
                    <a:cubicBezTo>
                      <a:pt x="207" y="213"/>
                      <a:pt x="156" y="221"/>
                      <a:pt x="104" y="229"/>
                    </a:cubicBezTo>
                    <a:cubicBezTo>
                      <a:pt x="99" y="229"/>
                      <a:pt x="94" y="231"/>
                      <a:pt x="89" y="228"/>
                    </a:cubicBezTo>
                    <a:cubicBezTo>
                      <a:pt x="60" y="209"/>
                      <a:pt x="32" y="191"/>
                      <a:pt x="0" y="170"/>
                    </a:cubicBezTo>
                    <a:cubicBezTo>
                      <a:pt x="25" y="166"/>
                      <a:pt x="46" y="162"/>
                      <a:pt x="66" y="159"/>
                    </a:cubicBezTo>
                    <a:cubicBezTo>
                      <a:pt x="141" y="146"/>
                      <a:pt x="216" y="134"/>
                      <a:pt x="290" y="122"/>
                    </a:cubicBezTo>
                    <a:cubicBezTo>
                      <a:pt x="299" y="120"/>
                      <a:pt x="307" y="116"/>
                      <a:pt x="313" y="110"/>
                    </a:cubicBezTo>
                    <a:cubicBezTo>
                      <a:pt x="349" y="77"/>
                      <a:pt x="384" y="44"/>
                      <a:pt x="420" y="11"/>
                    </a:cubicBezTo>
                    <a:cubicBezTo>
                      <a:pt x="424" y="7"/>
                      <a:pt x="427" y="3"/>
                      <a:pt x="434"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4" name="Freeform 11"/>
              <p:cNvSpPr>
                <a:spLocks/>
              </p:cNvSpPr>
              <p:nvPr/>
            </p:nvSpPr>
            <p:spPr bwMode="auto">
              <a:xfrm>
                <a:off x="4120339" y="3782776"/>
                <a:ext cx="539750" cy="666750"/>
              </a:xfrm>
              <a:custGeom>
                <a:avLst/>
                <a:gdLst>
                  <a:gd name="T0" fmla="*/ 0 w 143"/>
                  <a:gd name="T1" fmla="*/ 16 h 177"/>
                  <a:gd name="T2" fmla="*/ 104 w 143"/>
                  <a:gd name="T3" fmla="*/ 1 h 177"/>
                  <a:gd name="T4" fmla="*/ 115 w 143"/>
                  <a:gd name="T5" fmla="*/ 10 h 177"/>
                  <a:gd name="T6" fmla="*/ 139 w 143"/>
                  <a:gd name="T7" fmla="*/ 151 h 177"/>
                  <a:gd name="T8" fmla="*/ 133 w 143"/>
                  <a:gd name="T9" fmla="*/ 172 h 177"/>
                  <a:gd name="T10" fmla="*/ 106 w 143"/>
                  <a:gd name="T11" fmla="*/ 169 h 177"/>
                  <a:gd name="T12" fmla="*/ 102 w 143"/>
                  <a:gd name="T13" fmla="*/ 164 h 177"/>
                  <a:gd name="T14" fmla="*/ 2 w 143"/>
                  <a:gd name="T15" fmla="*/ 21 h 177"/>
                  <a:gd name="T16" fmla="*/ 0 w 143"/>
                  <a:gd name="T17"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77">
                    <a:moveTo>
                      <a:pt x="0" y="16"/>
                    </a:moveTo>
                    <a:cubicBezTo>
                      <a:pt x="35" y="11"/>
                      <a:pt x="69" y="6"/>
                      <a:pt x="104" y="1"/>
                    </a:cubicBezTo>
                    <a:cubicBezTo>
                      <a:pt x="111" y="0"/>
                      <a:pt x="114" y="3"/>
                      <a:pt x="115" y="10"/>
                    </a:cubicBezTo>
                    <a:cubicBezTo>
                      <a:pt x="123" y="57"/>
                      <a:pt x="131" y="104"/>
                      <a:pt x="139" y="151"/>
                    </a:cubicBezTo>
                    <a:cubicBezTo>
                      <a:pt x="141" y="160"/>
                      <a:pt x="143" y="168"/>
                      <a:pt x="133" y="172"/>
                    </a:cubicBezTo>
                    <a:cubicBezTo>
                      <a:pt x="124" y="176"/>
                      <a:pt x="114" y="177"/>
                      <a:pt x="106" y="169"/>
                    </a:cubicBezTo>
                    <a:cubicBezTo>
                      <a:pt x="104" y="168"/>
                      <a:pt x="103" y="166"/>
                      <a:pt x="102" y="164"/>
                    </a:cubicBezTo>
                    <a:cubicBezTo>
                      <a:pt x="68" y="117"/>
                      <a:pt x="35" y="69"/>
                      <a:pt x="2" y="21"/>
                    </a:cubicBezTo>
                    <a:cubicBezTo>
                      <a:pt x="1" y="20"/>
                      <a:pt x="1" y="19"/>
                      <a:pt x="0" y="16"/>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5" name="Freeform 12"/>
              <p:cNvSpPr>
                <a:spLocks/>
              </p:cNvSpPr>
              <p:nvPr/>
            </p:nvSpPr>
            <p:spPr bwMode="auto">
              <a:xfrm>
                <a:off x="2126439" y="3978039"/>
                <a:ext cx="180975" cy="180975"/>
              </a:xfrm>
              <a:custGeom>
                <a:avLst/>
                <a:gdLst>
                  <a:gd name="T0" fmla="*/ 48 w 48"/>
                  <a:gd name="T1" fmla="*/ 24 h 48"/>
                  <a:gd name="T2" fmla="*/ 24 w 48"/>
                  <a:gd name="T3" fmla="*/ 48 h 48"/>
                  <a:gd name="T4" fmla="*/ 0 w 48"/>
                  <a:gd name="T5" fmla="*/ 25 h 48"/>
                  <a:gd name="T6" fmla="*/ 23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9"/>
                      <a:pt x="39" y="48"/>
                      <a:pt x="24" y="48"/>
                    </a:cubicBezTo>
                    <a:cubicBezTo>
                      <a:pt x="10" y="48"/>
                      <a:pt x="1" y="39"/>
                      <a:pt x="0" y="25"/>
                    </a:cubicBezTo>
                    <a:cubicBezTo>
                      <a:pt x="0" y="11"/>
                      <a:pt x="9" y="1"/>
                      <a:pt x="23" y="0"/>
                    </a:cubicBezTo>
                    <a:cubicBezTo>
                      <a:pt x="38" y="0"/>
                      <a:pt x="48" y="9"/>
                      <a:pt x="48" y="2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nvGrpSpPr>
          <p:cNvPr id="45" name="Group 44"/>
          <p:cNvGrpSpPr>
            <a:grpSpLocks noChangeAspect="1"/>
          </p:cNvGrpSpPr>
          <p:nvPr/>
        </p:nvGrpSpPr>
        <p:grpSpPr>
          <a:xfrm>
            <a:off x="418188" y="685800"/>
            <a:ext cx="2275287" cy="2103120"/>
            <a:chOff x="3214218" y="2114259"/>
            <a:chExt cx="2674620" cy="2472236"/>
          </a:xfrm>
        </p:grpSpPr>
        <p:sp>
          <p:nvSpPr>
            <p:cNvPr id="46" name="Rounded Rectangle 45"/>
            <p:cNvSpPr/>
            <p:nvPr/>
          </p:nvSpPr>
          <p:spPr>
            <a:xfrm>
              <a:off x="3214218"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47" name="Group 46"/>
            <p:cNvGrpSpPr/>
            <p:nvPr/>
          </p:nvGrpSpPr>
          <p:grpSpPr>
            <a:xfrm>
              <a:off x="3841693" y="3101340"/>
              <a:ext cx="1471452" cy="968849"/>
              <a:chOff x="646175" y="2803326"/>
              <a:chExt cx="1621537" cy="1067670"/>
            </a:xfrm>
            <a:solidFill>
              <a:schemeClr val="accent4">
                <a:lumMod val="40000"/>
                <a:lumOff val="60000"/>
              </a:schemeClr>
            </a:solidFill>
            <a:effectLst>
              <a:outerShdw blurRad="50800" dist="38100" dir="2700000" algn="tl" rotWithShape="0">
                <a:prstClr val="black">
                  <a:alpha val="40000"/>
                </a:prstClr>
              </a:outerShdw>
            </a:effectLst>
          </p:grpSpPr>
          <p:sp>
            <p:nvSpPr>
              <p:cNvPr id="48" name="Right Arrow 47"/>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sp>
            <p:nvSpPr>
              <p:cNvPr id="49" name="Right Arrow 48"/>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grpSp>
      </p:grpSp>
      <p:grpSp>
        <p:nvGrpSpPr>
          <p:cNvPr id="50" name="Group 49"/>
          <p:cNvGrpSpPr>
            <a:grpSpLocks noChangeAspect="1"/>
          </p:cNvGrpSpPr>
          <p:nvPr/>
        </p:nvGrpSpPr>
        <p:grpSpPr>
          <a:xfrm>
            <a:off x="3505200" y="4685946"/>
            <a:ext cx="1554479" cy="1554480"/>
            <a:chOff x="5605927" y="3614772"/>
            <a:chExt cx="2377439" cy="2377440"/>
          </a:xfrm>
        </p:grpSpPr>
        <p:grpSp>
          <p:nvGrpSpPr>
            <p:cNvPr id="51" name="Vector Control"/>
            <p:cNvGrpSpPr>
              <a:grpSpLocks noChangeAspect="1"/>
            </p:cNvGrpSpPr>
            <p:nvPr/>
          </p:nvGrpSpPr>
          <p:grpSpPr>
            <a:xfrm>
              <a:off x="5605927" y="3614772"/>
              <a:ext cx="2377439" cy="2377440"/>
              <a:chOff x="914395" y="263998"/>
              <a:chExt cx="2338246" cy="2338247"/>
            </a:xfrm>
          </p:grpSpPr>
          <p:sp>
            <p:nvSpPr>
              <p:cNvPr id="53" name="Oval 52"/>
              <p:cNvSpPr>
                <a:spLocks noChangeAspect="1"/>
              </p:cNvSpPr>
              <p:nvPr/>
            </p:nvSpPr>
            <p:spPr>
              <a:xfrm>
                <a:off x="914395"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54" name="&quot;No&quot; Symbol 53"/>
              <p:cNvSpPr>
                <a:spLocks noChangeAspect="1"/>
              </p:cNvSpPr>
              <p:nvPr/>
            </p:nvSpPr>
            <p:spPr>
              <a:xfrm>
                <a:off x="1031958" y="381561"/>
                <a:ext cx="2103120" cy="2103120"/>
              </a:xfrm>
              <a:prstGeom prst="noSmoking">
                <a:avLst>
                  <a:gd name="adj" fmla="val 12371"/>
                </a:avLst>
              </a:prstGeom>
              <a:solidFill>
                <a:srgbClr val="C00000">
                  <a:alpha val="8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 name="Freeform 5"/>
              <p:cNvSpPr>
                <a:spLocks noChangeAspect="1"/>
              </p:cNvSpPr>
              <p:nvPr/>
            </p:nvSpPr>
            <p:spPr bwMode="auto">
              <a:xfrm>
                <a:off x="1035918" y="1270152"/>
                <a:ext cx="914400" cy="914400"/>
              </a:xfrm>
              <a:custGeom>
                <a:avLst/>
                <a:gdLst>
                  <a:gd name="T0" fmla="*/ 166 w 239"/>
                  <a:gd name="T1" fmla="*/ 118 h 239"/>
                  <a:gd name="T2" fmla="*/ 208 w 239"/>
                  <a:gd name="T3" fmla="*/ 89 h 239"/>
                  <a:gd name="T4" fmla="*/ 239 w 239"/>
                  <a:gd name="T5" fmla="*/ 82 h 239"/>
                  <a:gd name="T6" fmla="*/ 231 w 239"/>
                  <a:gd name="T7" fmla="*/ 79 h 239"/>
                  <a:gd name="T8" fmla="*/ 204 w 239"/>
                  <a:gd name="T9" fmla="*/ 88 h 239"/>
                  <a:gd name="T10" fmla="*/ 166 w 239"/>
                  <a:gd name="T11" fmla="*/ 112 h 239"/>
                  <a:gd name="T12" fmla="*/ 175 w 239"/>
                  <a:gd name="T13" fmla="*/ 95 h 239"/>
                  <a:gd name="T14" fmla="*/ 196 w 239"/>
                  <a:gd name="T15" fmla="*/ 83 h 239"/>
                  <a:gd name="T16" fmla="*/ 210 w 239"/>
                  <a:gd name="T17" fmla="*/ 54 h 239"/>
                  <a:gd name="T18" fmla="*/ 224 w 239"/>
                  <a:gd name="T19" fmla="*/ 38 h 239"/>
                  <a:gd name="T20" fmla="*/ 219 w 239"/>
                  <a:gd name="T21" fmla="*/ 38 h 239"/>
                  <a:gd name="T22" fmla="*/ 194 w 239"/>
                  <a:gd name="T23" fmla="*/ 82 h 239"/>
                  <a:gd name="T24" fmla="*/ 179 w 239"/>
                  <a:gd name="T25" fmla="*/ 91 h 239"/>
                  <a:gd name="T26" fmla="*/ 186 w 239"/>
                  <a:gd name="T27" fmla="*/ 83 h 239"/>
                  <a:gd name="T28" fmla="*/ 186 w 239"/>
                  <a:gd name="T29" fmla="*/ 61 h 239"/>
                  <a:gd name="T30" fmla="*/ 191 w 239"/>
                  <a:gd name="T31" fmla="*/ 52 h 239"/>
                  <a:gd name="T32" fmla="*/ 198 w 239"/>
                  <a:gd name="T33" fmla="*/ 48 h 239"/>
                  <a:gd name="T34" fmla="*/ 194 w 239"/>
                  <a:gd name="T35" fmla="*/ 37 h 239"/>
                  <a:gd name="T36" fmla="*/ 194 w 239"/>
                  <a:gd name="T37" fmla="*/ 37 h 239"/>
                  <a:gd name="T38" fmla="*/ 194 w 239"/>
                  <a:gd name="T39" fmla="*/ 37 h 239"/>
                  <a:gd name="T40" fmla="*/ 183 w 239"/>
                  <a:gd name="T41" fmla="*/ 35 h 239"/>
                  <a:gd name="T42" fmla="*/ 180 w 239"/>
                  <a:gd name="T43" fmla="*/ 43 h 239"/>
                  <a:gd name="T44" fmla="*/ 172 w 239"/>
                  <a:gd name="T45" fmla="*/ 49 h 239"/>
                  <a:gd name="T46" fmla="*/ 150 w 239"/>
                  <a:gd name="T47" fmla="*/ 53 h 239"/>
                  <a:gd name="T48" fmla="*/ 144 w 239"/>
                  <a:gd name="T49" fmla="*/ 61 h 239"/>
                  <a:gd name="T50" fmla="*/ 150 w 239"/>
                  <a:gd name="T51" fmla="*/ 45 h 239"/>
                  <a:gd name="T52" fmla="*/ 189 w 239"/>
                  <a:gd name="T53" fmla="*/ 13 h 239"/>
                  <a:gd name="T54" fmla="*/ 188 w 239"/>
                  <a:gd name="T55" fmla="*/ 8 h 239"/>
                  <a:gd name="T56" fmla="*/ 174 w 239"/>
                  <a:gd name="T57" fmla="*/ 24 h 239"/>
                  <a:gd name="T58" fmla="*/ 148 w 239"/>
                  <a:gd name="T59" fmla="*/ 43 h 239"/>
                  <a:gd name="T60" fmla="*/ 140 w 239"/>
                  <a:gd name="T61" fmla="*/ 66 h 239"/>
                  <a:gd name="T62" fmla="*/ 125 w 239"/>
                  <a:gd name="T63" fmla="*/ 78 h 239"/>
                  <a:gd name="T64" fmla="*/ 143 w 239"/>
                  <a:gd name="T65" fmla="*/ 36 h 239"/>
                  <a:gd name="T66" fmla="*/ 147 w 239"/>
                  <a:gd name="T67" fmla="*/ 8 h 239"/>
                  <a:gd name="T68" fmla="*/ 142 w 239"/>
                  <a:gd name="T69" fmla="*/ 1 h 239"/>
                  <a:gd name="T70" fmla="*/ 140 w 239"/>
                  <a:gd name="T71" fmla="*/ 33 h 239"/>
                  <a:gd name="T72" fmla="*/ 120 w 239"/>
                  <a:gd name="T73" fmla="*/ 79 h 239"/>
                  <a:gd name="T74" fmla="*/ 15 w 239"/>
                  <a:gd name="T75" fmla="*/ 115 h 239"/>
                  <a:gd name="T76" fmla="*/ 70 w 239"/>
                  <a:gd name="T77" fmla="*/ 128 h 239"/>
                  <a:gd name="T78" fmla="*/ 52 w 239"/>
                  <a:gd name="T79" fmla="*/ 140 h 239"/>
                  <a:gd name="T80" fmla="*/ 64 w 239"/>
                  <a:gd name="T81" fmla="*/ 141 h 239"/>
                  <a:gd name="T82" fmla="*/ 81 w 239"/>
                  <a:gd name="T83" fmla="*/ 130 h 239"/>
                  <a:gd name="T84" fmla="*/ 122 w 239"/>
                  <a:gd name="T85" fmla="*/ 164 h 239"/>
                  <a:gd name="T86" fmla="*/ 113 w 239"/>
                  <a:gd name="T87" fmla="*/ 183 h 239"/>
                  <a:gd name="T88" fmla="*/ 116 w 239"/>
                  <a:gd name="T89" fmla="*/ 194 h 239"/>
                  <a:gd name="T90" fmla="*/ 125 w 239"/>
                  <a:gd name="T91" fmla="*/ 174 h 239"/>
                  <a:gd name="T92" fmla="*/ 148 w 239"/>
                  <a:gd name="T93" fmla="*/ 2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239">
                    <a:moveTo>
                      <a:pt x="171" y="210"/>
                    </a:moveTo>
                    <a:cubicBezTo>
                      <a:pt x="176" y="174"/>
                      <a:pt x="166" y="118"/>
                      <a:pt x="166" y="118"/>
                    </a:cubicBezTo>
                    <a:cubicBezTo>
                      <a:pt x="179" y="119"/>
                      <a:pt x="184" y="116"/>
                      <a:pt x="184" y="116"/>
                    </a:cubicBezTo>
                    <a:cubicBezTo>
                      <a:pt x="194" y="107"/>
                      <a:pt x="208" y="89"/>
                      <a:pt x="208" y="89"/>
                    </a:cubicBezTo>
                    <a:cubicBezTo>
                      <a:pt x="215" y="87"/>
                      <a:pt x="229" y="83"/>
                      <a:pt x="229" y="83"/>
                    </a:cubicBezTo>
                    <a:cubicBezTo>
                      <a:pt x="235" y="84"/>
                      <a:pt x="239" y="82"/>
                      <a:pt x="239" y="82"/>
                    </a:cubicBezTo>
                    <a:cubicBezTo>
                      <a:pt x="239" y="78"/>
                      <a:pt x="237" y="75"/>
                      <a:pt x="237" y="75"/>
                    </a:cubicBezTo>
                    <a:cubicBezTo>
                      <a:pt x="235" y="77"/>
                      <a:pt x="231" y="79"/>
                      <a:pt x="231" y="79"/>
                    </a:cubicBezTo>
                    <a:cubicBezTo>
                      <a:pt x="219" y="80"/>
                      <a:pt x="212" y="83"/>
                      <a:pt x="212" y="83"/>
                    </a:cubicBezTo>
                    <a:cubicBezTo>
                      <a:pt x="205" y="84"/>
                      <a:pt x="204" y="88"/>
                      <a:pt x="204" y="88"/>
                    </a:cubicBezTo>
                    <a:cubicBezTo>
                      <a:pt x="194" y="97"/>
                      <a:pt x="182" y="112"/>
                      <a:pt x="182" y="112"/>
                    </a:cubicBezTo>
                    <a:cubicBezTo>
                      <a:pt x="172" y="112"/>
                      <a:pt x="166" y="112"/>
                      <a:pt x="166" y="112"/>
                    </a:cubicBezTo>
                    <a:cubicBezTo>
                      <a:pt x="173" y="105"/>
                      <a:pt x="173" y="98"/>
                      <a:pt x="173" y="98"/>
                    </a:cubicBezTo>
                    <a:cubicBezTo>
                      <a:pt x="175" y="96"/>
                      <a:pt x="175" y="95"/>
                      <a:pt x="175" y="95"/>
                    </a:cubicBezTo>
                    <a:cubicBezTo>
                      <a:pt x="187" y="94"/>
                      <a:pt x="189" y="91"/>
                      <a:pt x="189" y="91"/>
                    </a:cubicBezTo>
                    <a:cubicBezTo>
                      <a:pt x="194" y="90"/>
                      <a:pt x="196" y="83"/>
                      <a:pt x="196" y="83"/>
                    </a:cubicBezTo>
                    <a:cubicBezTo>
                      <a:pt x="202" y="73"/>
                      <a:pt x="203" y="69"/>
                      <a:pt x="203" y="69"/>
                    </a:cubicBezTo>
                    <a:cubicBezTo>
                      <a:pt x="209" y="57"/>
                      <a:pt x="210" y="54"/>
                      <a:pt x="210" y="54"/>
                    </a:cubicBezTo>
                    <a:cubicBezTo>
                      <a:pt x="214" y="47"/>
                      <a:pt x="220" y="41"/>
                      <a:pt x="220" y="41"/>
                    </a:cubicBezTo>
                    <a:cubicBezTo>
                      <a:pt x="223" y="40"/>
                      <a:pt x="224" y="38"/>
                      <a:pt x="224" y="38"/>
                    </a:cubicBezTo>
                    <a:cubicBezTo>
                      <a:pt x="221" y="36"/>
                      <a:pt x="220" y="34"/>
                      <a:pt x="220" y="34"/>
                    </a:cubicBezTo>
                    <a:cubicBezTo>
                      <a:pt x="219" y="37"/>
                      <a:pt x="219" y="38"/>
                      <a:pt x="219" y="38"/>
                    </a:cubicBezTo>
                    <a:cubicBezTo>
                      <a:pt x="211" y="44"/>
                      <a:pt x="204" y="57"/>
                      <a:pt x="204" y="57"/>
                    </a:cubicBezTo>
                    <a:cubicBezTo>
                      <a:pt x="201" y="68"/>
                      <a:pt x="194" y="82"/>
                      <a:pt x="194" y="82"/>
                    </a:cubicBezTo>
                    <a:cubicBezTo>
                      <a:pt x="192" y="84"/>
                      <a:pt x="191" y="86"/>
                      <a:pt x="191" y="86"/>
                    </a:cubicBezTo>
                    <a:cubicBezTo>
                      <a:pt x="186" y="87"/>
                      <a:pt x="179" y="91"/>
                      <a:pt x="179" y="91"/>
                    </a:cubicBezTo>
                    <a:cubicBezTo>
                      <a:pt x="179" y="88"/>
                      <a:pt x="178" y="83"/>
                      <a:pt x="178" y="83"/>
                    </a:cubicBezTo>
                    <a:cubicBezTo>
                      <a:pt x="181" y="87"/>
                      <a:pt x="186" y="83"/>
                      <a:pt x="186" y="83"/>
                    </a:cubicBezTo>
                    <a:cubicBezTo>
                      <a:pt x="192" y="77"/>
                      <a:pt x="190" y="73"/>
                      <a:pt x="190" y="73"/>
                    </a:cubicBezTo>
                    <a:cubicBezTo>
                      <a:pt x="189" y="67"/>
                      <a:pt x="186" y="61"/>
                      <a:pt x="186" y="61"/>
                    </a:cubicBezTo>
                    <a:cubicBezTo>
                      <a:pt x="186" y="59"/>
                      <a:pt x="184" y="57"/>
                      <a:pt x="184" y="57"/>
                    </a:cubicBezTo>
                    <a:cubicBezTo>
                      <a:pt x="186" y="54"/>
                      <a:pt x="191" y="52"/>
                      <a:pt x="191" y="52"/>
                    </a:cubicBezTo>
                    <a:cubicBezTo>
                      <a:pt x="197" y="51"/>
                      <a:pt x="200" y="49"/>
                      <a:pt x="200" y="49"/>
                    </a:cubicBezTo>
                    <a:cubicBezTo>
                      <a:pt x="199" y="48"/>
                      <a:pt x="198" y="48"/>
                      <a:pt x="198" y="48"/>
                    </a:cubicBezTo>
                    <a:cubicBezTo>
                      <a:pt x="187" y="51"/>
                      <a:pt x="187" y="51"/>
                      <a:pt x="187" y="51"/>
                    </a:cubicBezTo>
                    <a:cubicBezTo>
                      <a:pt x="194" y="42"/>
                      <a:pt x="195" y="38"/>
                      <a:pt x="194" y="37"/>
                    </a:cubicBezTo>
                    <a:cubicBezTo>
                      <a:pt x="194" y="37"/>
                      <a:pt x="194" y="37"/>
                      <a:pt x="194" y="37"/>
                    </a:cubicBezTo>
                    <a:cubicBezTo>
                      <a:pt x="194" y="37"/>
                      <a:pt x="194" y="37"/>
                      <a:pt x="194" y="37"/>
                    </a:cubicBezTo>
                    <a:cubicBezTo>
                      <a:pt x="194" y="37"/>
                      <a:pt x="194" y="37"/>
                      <a:pt x="194" y="37"/>
                    </a:cubicBezTo>
                    <a:cubicBezTo>
                      <a:pt x="194" y="37"/>
                      <a:pt x="194" y="37"/>
                      <a:pt x="194" y="37"/>
                    </a:cubicBezTo>
                    <a:cubicBezTo>
                      <a:pt x="193" y="37"/>
                      <a:pt x="190" y="38"/>
                      <a:pt x="182" y="47"/>
                    </a:cubicBezTo>
                    <a:cubicBezTo>
                      <a:pt x="183" y="35"/>
                      <a:pt x="183" y="35"/>
                      <a:pt x="183" y="35"/>
                    </a:cubicBezTo>
                    <a:cubicBezTo>
                      <a:pt x="183" y="35"/>
                      <a:pt x="183" y="34"/>
                      <a:pt x="182" y="33"/>
                    </a:cubicBezTo>
                    <a:cubicBezTo>
                      <a:pt x="182" y="33"/>
                      <a:pt x="180" y="36"/>
                      <a:pt x="180" y="43"/>
                    </a:cubicBezTo>
                    <a:cubicBezTo>
                      <a:pt x="180" y="43"/>
                      <a:pt x="179" y="48"/>
                      <a:pt x="176" y="50"/>
                    </a:cubicBezTo>
                    <a:cubicBezTo>
                      <a:pt x="176" y="50"/>
                      <a:pt x="174" y="49"/>
                      <a:pt x="172" y="49"/>
                    </a:cubicBezTo>
                    <a:cubicBezTo>
                      <a:pt x="172" y="49"/>
                      <a:pt x="165" y="47"/>
                      <a:pt x="159" y="47"/>
                    </a:cubicBezTo>
                    <a:cubicBezTo>
                      <a:pt x="159" y="47"/>
                      <a:pt x="155" y="46"/>
                      <a:pt x="150" y="53"/>
                    </a:cubicBezTo>
                    <a:cubicBezTo>
                      <a:pt x="150" y="53"/>
                      <a:pt x="147" y="58"/>
                      <a:pt x="151" y="61"/>
                    </a:cubicBezTo>
                    <a:cubicBezTo>
                      <a:pt x="151" y="61"/>
                      <a:pt x="146" y="60"/>
                      <a:pt x="144" y="61"/>
                    </a:cubicBezTo>
                    <a:cubicBezTo>
                      <a:pt x="144" y="61"/>
                      <a:pt x="147" y="54"/>
                      <a:pt x="147" y="49"/>
                    </a:cubicBezTo>
                    <a:cubicBezTo>
                      <a:pt x="147" y="49"/>
                      <a:pt x="148" y="47"/>
                      <a:pt x="150" y="45"/>
                    </a:cubicBezTo>
                    <a:cubicBezTo>
                      <a:pt x="150" y="45"/>
                      <a:pt x="163" y="35"/>
                      <a:pt x="173" y="30"/>
                    </a:cubicBezTo>
                    <a:cubicBezTo>
                      <a:pt x="173" y="30"/>
                      <a:pt x="185" y="21"/>
                      <a:pt x="189" y="13"/>
                    </a:cubicBezTo>
                    <a:cubicBezTo>
                      <a:pt x="189" y="13"/>
                      <a:pt x="190" y="12"/>
                      <a:pt x="193" y="11"/>
                    </a:cubicBezTo>
                    <a:cubicBezTo>
                      <a:pt x="193" y="11"/>
                      <a:pt x="191" y="10"/>
                      <a:pt x="188" y="8"/>
                    </a:cubicBezTo>
                    <a:cubicBezTo>
                      <a:pt x="188" y="8"/>
                      <a:pt x="187" y="9"/>
                      <a:pt x="186" y="12"/>
                    </a:cubicBezTo>
                    <a:cubicBezTo>
                      <a:pt x="186" y="12"/>
                      <a:pt x="181" y="19"/>
                      <a:pt x="174" y="24"/>
                    </a:cubicBezTo>
                    <a:cubicBezTo>
                      <a:pt x="174" y="24"/>
                      <a:pt x="172" y="26"/>
                      <a:pt x="161" y="33"/>
                    </a:cubicBezTo>
                    <a:cubicBezTo>
                      <a:pt x="161" y="33"/>
                      <a:pt x="157" y="36"/>
                      <a:pt x="148" y="43"/>
                    </a:cubicBezTo>
                    <a:cubicBezTo>
                      <a:pt x="148" y="43"/>
                      <a:pt x="142" y="46"/>
                      <a:pt x="141" y="51"/>
                    </a:cubicBezTo>
                    <a:cubicBezTo>
                      <a:pt x="141" y="51"/>
                      <a:pt x="139" y="54"/>
                      <a:pt x="140" y="66"/>
                    </a:cubicBezTo>
                    <a:cubicBezTo>
                      <a:pt x="140" y="66"/>
                      <a:pt x="139" y="66"/>
                      <a:pt x="137" y="69"/>
                    </a:cubicBezTo>
                    <a:cubicBezTo>
                      <a:pt x="137" y="69"/>
                      <a:pt x="130" y="70"/>
                      <a:pt x="125" y="78"/>
                    </a:cubicBezTo>
                    <a:cubicBezTo>
                      <a:pt x="125" y="78"/>
                      <a:pt x="123" y="71"/>
                      <a:pt x="122" y="61"/>
                    </a:cubicBezTo>
                    <a:cubicBezTo>
                      <a:pt x="122" y="61"/>
                      <a:pt x="135" y="47"/>
                      <a:pt x="143" y="36"/>
                    </a:cubicBezTo>
                    <a:cubicBezTo>
                      <a:pt x="143" y="36"/>
                      <a:pt x="145" y="34"/>
                      <a:pt x="146" y="28"/>
                    </a:cubicBezTo>
                    <a:cubicBezTo>
                      <a:pt x="146" y="28"/>
                      <a:pt x="147" y="20"/>
                      <a:pt x="147" y="8"/>
                    </a:cubicBezTo>
                    <a:cubicBezTo>
                      <a:pt x="147" y="8"/>
                      <a:pt x="147" y="4"/>
                      <a:pt x="149" y="1"/>
                    </a:cubicBezTo>
                    <a:cubicBezTo>
                      <a:pt x="149" y="1"/>
                      <a:pt x="146" y="0"/>
                      <a:pt x="142" y="1"/>
                    </a:cubicBezTo>
                    <a:cubicBezTo>
                      <a:pt x="142" y="1"/>
                      <a:pt x="141" y="5"/>
                      <a:pt x="143" y="10"/>
                    </a:cubicBezTo>
                    <a:cubicBezTo>
                      <a:pt x="143" y="10"/>
                      <a:pt x="141" y="25"/>
                      <a:pt x="140" y="33"/>
                    </a:cubicBezTo>
                    <a:cubicBezTo>
                      <a:pt x="140" y="33"/>
                      <a:pt x="125" y="49"/>
                      <a:pt x="118" y="60"/>
                    </a:cubicBezTo>
                    <a:cubicBezTo>
                      <a:pt x="118" y="60"/>
                      <a:pt x="115" y="65"/>
                      <a:pt x="120" y="79"/>
                    </a:cubicBezTo>
                    <a:cubicBezTo>
                      <a:pt x="120" y="79"/>
                      <a:pt x="62" y="78"/>
                      <a:pt x="28" y="89"/>
                    </a:cubicBezTo>
                    <a:cubicBezTo>
                      <a:pt x="28" y="89"/>
                      <a:pt x="0" y="98"/>
                      <a:pt x="15" y="115"/>
                    </a:cubicBezTo>
                    <a:cubicBezTo>
                      <a:pt x="15" y="115"/>
                      <a:pt x="19" y="118"/>
                      <a:pt x="45" y="126"/>
                    </a:cubicBezTo>
                    <a:cubicBezTo>
                      <a:pt x="45" y="126"/>
                      <a:pt x="53" y="127"/>
                      <a:pt x="70" y="128"/>
                    </a:cubicBezTo>
                    <a:cubicBezTo>
                      <a:pt x="70" y="128"/>
                      <a:pt x="69" y="135"/>
                      <a:pt x="59" y="139"/>
                    </a:cubicBezTo>
                    <a:cubicBezTo>
                      <a:pt x="59" y="139"/>
                      <a:pt x="55" y="140"/>
                      <a:pt x="52" y="140"/>
                    </a:cubicBezTo>
                    <a:cubicBezTo>
                      <a:pt x="52" y="140"/>
                      <a:pt x="51" y="142"/>
                      <a:pt x="51" y="145"/>
                    </a:cubicBezTo>
                    <a:cubicBezTo>
                      <a:pt x="51" y="145"/>
                      <a:pt x="55" y="147"/>
                      <a:pt x="64" y="141"/>
                    </a:cubicBezTo>
                    <a:cubicBezTo>
                      <a:pt x="64" y="141"/>
                      <a:pt x="69" y="139"/>
                      <a:pt x="75" y="130"/>
                    </a:cubicBezTo>
                    <a:cubicBezTo>
                      <a:pt x="75" y="130"/>
                      <a:pt x="77" y="131"/>
                      <a:pt x="81" y="130"/>
                    </a:cubicBezTo>
                    <a:cubicBezTo>
                      <a:pt x="81" y="130"/>
                      <a:pt x="64" y="160"/>
                      <a:pt x="78" y="175"/>
                    </a:cubicBezTo>
                    <a:cubicBezTo>
                      <a:pt x="95" y="187"/>
                      <a:pt x="122" y="164"/>
                      <a:pt x="122" y="164"/>
                    </a:cubicBezTo>
                    <a:cubicBezTo>
                      <a:pt x="121" y="168"/>
                      <a:pt x="122" y="170"/>
                      <a:pt x="122" y="170"/>
                    </a:cubicBezTo>
                    <a:cubicBezTo>
                      <a:pt x="115" y="178"/>
                      <a:pt x="113" y="183"/>
                      <a:pt x="113" y="183"/>
                    </a:cubicBezTo>
                    <a:cubicBezTo>
                      <a:pt x="109" y="193"/>
                      <a:pt x="112" y="196"/>
                      <a:pt x="112" y="196"/>
                    </a:cubicBezTo>
                    <a:cubicBezTo>
                      <a:pt x="114" y="196"/>
                      <a:pt x="116" y="194"/>
                      <a:pt x="116" y="194"/>
                    </a:cubicBezTo>
                    <a:cubicBezTo>
                      <a:pt x="116" y="191"/>
                      <a:pt x="116" y="187"/>
                      <a:pt x="116" y="187"/>
                    </a:cubicBezTo>
                    <a:cubicBezTo>
                      <a:pt x="119" y="177"/>
                      <a:pt x="125" y="174"/>
                      <a:pt x="125" y="174"/>
                    </a:cubicBezTo>
                    <a:cubicBezTo>
                      <a:pt x="130" y="192"/>
                      <a:pt x="132" y="199"/>
                      <a:pt x="132" y="199"/>
                    </a:cubicBezTo>
                    <a:cubicBezTo>
                      <a:pt x="143" y="223"/>
                      <a:pt x="148" y="227"/>
                      <a:pt x="148" y="227"/>
                    </a:cubicBezTo>
                    <a:cubicBezTo>
                      <a:pt x="167" y="239"/>
                      <a:pt x="171" y="210"/>
                      <a:pt x="171" y="210"/>
                    </a:cubicBezTo>
                  </a:path>
                </a:pathLst>
              </a:custGeom>
              <a:solidFill>
                <a:schemeClr val="tx1">
                  <a:lumMod val="50000"/>
                  <a:lumOff val="50000"/>
                </a:schemeClr>
              </a:solidFill>
              <a:ln w="9525">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 name="Freeform 13">
                <a:extLst>
                  <a:ext uri="{FF2B5EF4-FFF2-40B4-BE49-F238E27FC236}">
                    <a16:creationId xmlns:a16="http://schemas.microsoft.com/office/drawing/2014/main" id="{B6542689-F2E8-49E8-BD19-38733C137E84}"/>
                  </a:ext>
                </a:extLst>
              </p:cNvPr>
              <p:cNvSpPr>
                <a:spLocks noChangeAspect="1" noEditPoints="1"/>
              </p:cNvSpPr>
              <p:nvPr/>
            </p:nvSpPr>
            <p:spPr bwMode="auto">
              <a:xfrm>
                <a:off x="1159320" y="409121"/>
                <a:ext cx="1554480" cy="884091"/>
              </a:xfrm>
              <a:custGeom>
                <a:avLst/>
                <a:gdLst>
                  <a:gd name="T0" fmla="*/ 153 w 222"/>
                  <a:gd name="T1" fmla="*/ 67 h 125"/>
                  <a:gd name="T2" fmla="*/ 148 w 222"/>
                  <a:gd name="T3" fmla="*/ 52 h 125"/>
                  <a:gd name="T4" fmla="*/ 154 w 222"/>
                  <a:gd name="T5" fmla="*/ 57 h 125"/>
                  <a:gd name="T6" fmla="*/ 133 w 222"/>
                  <a:gd name="T7" fmla="*/ 24 h 125"/>
                  <a:gd name="T8" fmla="*/ 137 w 222"/>
                  <a:gd name="T9" fmla="*/ 31 h 125"/>
                  <a:gd name="T10" fmla="*/ 145 w 222"/>
                  <a:gd name="T11" fmla="*/ 28 h 125"/>
                  <a:gd name="T12" fmla="*/ 141 w 222"/>
                  <a:gd name="T13" fmla="*/ 31 h 125"/>
                  <a:gd name="T14" fmla="*/ 169 w 222"/>
                  <a:gd name="T15" fmla="*/ 38 h 125"/>
                  <a:gd name="T16" fmla="*/ 169 w 222"/>
                  <a:gd name="T17" fmla="*/ 38 h 125"/>
                  <a:gd name="T18" fmla="*/ 179 w 222"/>
                  <a:gd name="T19" fmla="*/ 101 h 125"/>
                  <a:gd name="T20" fmla="*/ 181 w 222"/>
                  <a:gd name="T21" fmla="*/ 98 h 125"/>
                  <a:gd name="T22" fmla="*/ 184 w 222"/>
                  <a:gd name="T23" fmla="*/ 96 h 125"/>
                  <a:gd name="T24" fmla="*/ 185 w 222"/>
                  <a:gd name="T25" fmla="*/ 95 h 125"/>
                  <a:gd name="T26" fmla="*/ 186 w 222"/>
                  <a:gd name="T27" fmla="*/ 91 h 125"/>
                  <a:gd name="T28" fmla="*/ 216 w 222"/>
                  <a:gd name="T29" fmla="*/ 86 h 125"/>
                  <a:gd name="T30" fmla="*/ 222 w 222"/>
                  <a:gd name="T31" fmla="*/ 78 h 125"/>
                  <a:gd name="T32" fmla="*/ 192 w 222"/>
                  <a:gd name="T33" fmla="*/ 75 h 125"/>
                  <a:gd name="T34" fmla="*/ 186 w 222"/>
                  <a:gd name="T35" fmla="*/ 70 h 125"/>
                  <a:gd name="T36" fmla="*/ 198 w 222"/>
                  <a:gd name="T37" fmla="*/ 69 h 125"/>
                  <a:gd name="T38" fmla="*/ 169 w 222"/>
                  <a:gd name="T39" fmla="*/ 24 h 125"/>
                  <a:gd name="T40" fmla="*/ 169 w 222"/>
                  <a:gd name="T41" fmla="*/ 28 h 125"/>
                  <a:gd name="T42" fmla="*/ 165 w 222"/>
                  <a:gd name="T43" fmla="*/ 29 h 125"/>
                  <a:gd name="T44" fmla="*/ 100 w 222"/>
                  <a:gd name="T45" fmla="*/ 9 h 125"/>
                  <a:gd name="T46" fmla="*/ 128 w 222"/>
                  <a:gd name="T47" fmla="*/ 29 h 125"/>
                  <a:gd name="T48" fmla="*/ 102 w 222"/>
                  <a:gd name="T49" fmla="*/ 35 h 125"/>
                  <a:gd name="T50" fmla="*/ 102 w 222"/>
                  <a:gd name="T51" fmla="*/ 71 h 125"/>
                  <a:gd name="T52" fmla="*/ 9 w 222"/>
                  <a:gd name="T53" fmla="*/ 113 h 125"/>
                  <a:gd name="T54" fmla="*/ 40 w 222"/>
                  <a:gd name="T55" fmla="*/ 108 h 125"/>
                  <a:gd name="T56" fmla="*/ 103 w 222"/>
                  <a:gd name="T57" fmla="*/ 72 h 125"/>
                  <a:gd name="T58" fmla="*/ 114 w 222"/>
                  <a:gd name="T59" fmla="*/ 59 h 125"/>
                  <a:gd name="T60" fmla="*/ 125 w 222"/>
                  <a:gd name="T61" fmla="*/ 42 h 125"/>
                  <a:gd name="T62" fmla="*/ 144 w 222"/>
                  <a:gd name="T63" fmla="*/ 52 h 125"/>
                  <a:gd name="T64" fmla="*/ 148 w 222"/>
                  <a:gd name="T65" fmla="*/ 75 h 125"/>
                  <a:gd name="T66" fmla="*/ 147 w 222"/>
                  <a:gd name="T67" fmla="*/ 78 h 125"/>
                  <a:gd name="T68" fmla="*/ 140 w 222"/>
                  <a:gd name="T69" fmla="*/ 119 h 125"/>
                  <a:gd name="T70" fmla="*/ 142 w 222"/>
                  <a:gd name="T71" fmla="*/ 93 h 125"/>
                  <a:gd name="T72" fmla="*/ 149 w 222"/>
                  <a:gd name="T73" fmla="*/ 79 h 125"/>
                  <a:gd name="T74" fmla="*/ 150 w 222"/>
                  <a:gd name="T75" fmla="*/ 75 h 125"/>
                  <a:gd name="T76" fmla="*/ 153 w 222"/>
                  <a:gd name="T77" fmla="*/ 68 h 125"/>
                  <a:gd name="T78" fmla="*/ 156 w 222"/>
                  <a:gd name="T79" fmla="*/ 69 h 125"/>
                  <a:gd name="T80" fmla="*/ 164 w 222"/>
                  <a:gd name="T81" fmla="*/ 69 h 125"/>
                  <a:gd name="T82" fmla="*/ 168 w 222"/>
                  <a:gd name="T83" fmla="*/ 70 h 125"/>
                  <a:gd name="T84" fmla="*/ 181 w 222"/>
                  <a:gd name="T85" fmla="*/ 76 h 125"/>
                  <a:gd name="T86" fmla="*/ 180 w 222"/>
                  <a:gd name="T87" fmla="*/ 85 h 125"/>
                  <a:gd name="T88" fmla="*/ 165 w 222"/>
                  <a:gd name="T89" fmla="*/ 98 h 125"/>
                  <a:gd name="T90" fmla="*/ 175 w 222"/>
                  <a:gd name="T91" fmla="*/ 109 h 125"/>
                  <a:gd name="T92" fmla="*/ 177 w 222"/>
                  <a:gd name="T93" fmla="*/ 9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25">
                    <a:moveTo>
                      <a:pt x="153" y="66"/>
                    </a:moveTo>
                    <a:cubicBezTo>
                      <a:pt x="153" y="66"/>
                      <a:pt x="153" y="66"/>
                      <a:pt x="153" y="66"/>
                    </a:cubicBezTo>
                    <a:cubicBezTo>
                      <a:pt x="153" y="66"/>
                      <a:pt x="153" y="66"/>
                      <a:pt x="153" y="67"/>
                    </a:cubicBezTo>
                    <a:cubicBezTo>
                      <a:pt x="153" y="66"/>
                      <a:pt x="153" y="66"/>
                      <a:pt x="153" y="66"/>
                    </a:cubicBezTo>
                    <a:moveTo>
                      <a:pt x="152" y="55"/>
                    </a:moveTo>
                    <a:cubicBezTo>
                      <a:pt x="152" y="55"/>
                      <a:pt x="149" y="55"/>
                      <a:pt x="148" y="52"/>
                    </a:cubicBezTo>
                    <a:cubicBezTo>
                      <a:pt x="148" y="52"/>
                      <a:pt x="147" y="50"/>
                      <a:pt x="146" y="47"/>
                    </a:cubicBezTo>
                    <a:cubicBezTo>
                      <a:pt x="149" y="47"/>
                      <a:pt x="153" y="48"/>
                      <a:pt x="157" y="49"/>
                    </a:cubicBezTo>
                    <a:cubicBezTo>
                      <a:pt x="156" y="52"/>
                      <a:pt x="155" y="54"/>
                      <a:pt x="154" y="57"/>
                    </a:cubicBezTo>
                    <a:cubicBezTo>
                      <a:pt x="154" y="56"/>
                      <a:pt x="153" y="55"/>
                      <a:pt x="152" y="55"/>
                    </a:cubicBezTo>
                    <a:moveTo>
                      <a:pt x="133" y="25"/>
                    </a:moveTo>
                    <a:cubicBezTo>
                      <a:pt x="133" y="24"/>
                      <a:pt x="133" y="24"/>
                      <a:pt x="133" y="24"/>
                    </a:cubicBezTo>
                    <a:cubicBezTo>
                      <a:pt x="133" y="24"/>
                      <a:pt x="133" y="24"/>
                      <a:pt x="133" y="23"/>
                    </a:cubicBezTo>
                    <a:cubicBezTo>
                      <a:pt x="134" y="24"/>
                      <a:pt x="134" y="24"/>
                      <a:pt x="134" y="24"/>
                    </a:cubicBezTo>
                    <a:cubicBezTo>
                      <a:pt x="134" y="24"/>
                      <a:pt x="135" y="27"/>
                      <a:pt x="137" y="31"/>
                    </a:cubicBezTo>
                    <a:cubicBezTo>
                      <a:pt x="135" y="30"/>
                      <a:pt x="132" y="30"/>
                      <a:pt x="130" y="29"/>
                    </a:cubicBezTo>
                    <a:cubicBezTo>
                      <a:pt x="132" y="27"/>
                      <a:pt x="133" y="25"/>
                      <a:pt x="133" y="25"/>
                    </a:cubicBezTo>
                    <a:moveTo>
                      <a:pt x="145" y="28"/>
                    </a:moveTo>
                    <a:cubicBezTo>
                      <a:pt x="162" y="36"/>
                      <a:pt x="162" y="36"/>
                      <a:pt x="162" y="36"/>
                    </a:cubicBezTo>
                    <a:cubicBezTo>
                      <a:pt x="162" y="36"/>
                      <a:pt x="162" y="36"/>
                      <a:pt x="162" y="36"/>
                    </a:cubicBezTo>
                    <a:cubicBezTo>
                      <a:pt x="156" y="35"/>
                      <a:pt x="149" y="33"/>
                      <a:pt x="141" y="31"/>
                    </a:cubicBezTo>
                    <a:cubicBezTo>
                      <a:pt x="141" y="29"/>
                      <a:pt x="140" y="27"/>
                      <a:pt x="139" y="26"/>
                    </a:cubicBezTo>
                    <a:cubicBezTo>
                      <a:pt x="141" y="27"/>
                      <a:pt x="143" y="28"/>
                      <a:pt x="145" y="28"/>
                    </a:cubicBezTo>
                    <a:moveTo>
                      <a:pt x="169" y="38"/>
                    </a:moveTo>
                    <a:cubicBezTo>
                      <a:pt x="169" y="38"/>
                      <a:pt x="169" y="38"/>
                      <a:pt x="169" y="38"/>
                    </a:cubicBezTo>
                    <a:cubicBezTo>
                      <a:pt x="169" y="38"/>
                      <a:pt x="169" y="38"/>
                      <a:pt x="168" y="38"/>
                    </a:cubicBezTo>
                    <a:cubicBezTo>
                      <a:pt x="168" y="38"/>
                      <a:pt x="169" y="38"/>
                      <a:pt x="169" y="38"/>
                    </a:cubicBezTo>
                    <a:cubicBezTo>
                      <a:pt x="169" y="38"/>
                      <a:pt x="169" y="38"/>
                      <a:pt x="169" y="38"/>
                    </a:cubicBezTo>
                    <a:moveTo>
                      <a:pt x="178" y="100"/>
                    </a:moveTo>
                    <a:cubicBezTo>
                      <a:pt x="179" y="100"/>
                      <a:pt x="179" y="101"/>
                      <a:pt x="179" y="101"/>
                    </a:cubicBezTo>
                    <a:cubicBezTo>
                      <a:pt x="179" y="106"/>
                      <a:pt x="179" y="119"/>
                      <a:pt x="182" y="122"/>
                    </a:cubicBezTo>
                    <a:cubicBezTo>
                      <a:pt x="182" y="122"/>
                      <a:pt x="179" y="105"/>
                      <a:pt x="180" y="100"/>
                    </a:cubicBezTo>
                    <a:cubicBezTo>
                      <a:pt x="181" y="99"/>
                      <a:pt x="181" y="99"/>
                      <a:pt x="181" y="98"/>
                    </a:cubicBezTo>
                    <a:cubicBezTo>
                      <a:pt x="181" y="98"/>
                      <a:pt x="181" y="97"/>
                      <a:pt x="181" y="96"/>
                    </a:cubicBezTo>
                    <a:cubicBezTo>
                      <a:pt x="182" y="96"/>
                      <a:pt x="183" y="96"/>
                      <a:pt x="183" y="96"/>
                    </a:cubicBezTo>
                    <a:cubicBezTo>
                      <a:pt x="183" y="96"/>
                      <a:pt x="184" y="96"/>
                      <a:pt x="184" y="96"/>
                    </a:cubicBezTo>
                    <a:cubicBezTo>
                      <a:pt x="199" y="120"/>
                      <a:pt x="209" y="125"/>
                      <a:pt x="209" y="125"/>
                    </a:cubicBezTo>
                    <a:cubicBezTo>
                      <a:pt x="184" y="96"/>
                      <a:pt x="184" y="96"/>
                      <a:pt x="184" y="96"/>
                    </a:cubicBezTo>
                    <a:cubicBezTo>
                      <a:pt x="185" y="96"/>
                      <a:pt x="185" y="95"/>
                      <a:pt x="185" y="95"/>
                    </a:cubicBezTo>
                    <a:cubicBezTo>
                      <a:pt x="185" y="95"/>
                      <a:pt x="185" y="94"/>
                      <a:pt x="185" y="93"/>
                    </a:cubicBezTo>
                    <a:cubicBezTo>
                      <a:pt x="185" y="93"/>
                      <a:pt x="186" y="92"/>
                      <a:pt x="186" y="91"/>
                    </a:cubicBezTo>
                    <a:cubicBezTo>
                      <a:pt x="186" y="91"/>
                      <a:pt x="186" y="91"/>
                      <a:pt x="186" y="91"/>
                    </a:cubicBezTo>
                    <a:cubicBezTo>
                      <a:pt x="186" y="91"/>
                      <a:pt x="187" y="90"/>
                      <a:pt x="187" y="89"/>
                    </a:cubicBezTo>
                    <a:cubicBezTo>
                      <a:pt x="188" y="88"/>
                      <a:pt x="188" y="88"/>
                      <a:pt x="189" y="87"/>
                    </a:cubicBezTo>
                    <a:cubicBezTo>
                      <a:pt x="193" y="87"/>
                      <a:pt x="210" y="89"/>
                      <a:pt x="216" y="86"/>
                    </a:cubicBezTo>
                    <a:cubicBezTo>
                      <a:pt x="189" y="87"/>
                      <a:pt x="189" y="87"/>
                      <a:pt x="189" y="87"/>
                    </a:cubicBezTo>
                    <a:cubicBezTo>
                      <a:pt x="190" y="86"/>
                      <a:pt x="190" y="85"/>
                      <a:pt x="191" y="85"/>
                    </a:cubicBezTo>
                    <a:cubicBezTo>
                      <a:pt x="199" y="83"/>
                      <a:pt x="218" y="80"/>
                      <a:pt x="222" y="78"/>
                    </a:cubicBezTo>
                    <a:cubicBezTo>
                      <a:pt x="191" y="84"/>
                      <a:pt x="191" y="84"/>
                      <a:pt x="191" y="84"/>
                    </a:cubicBezTo>
                    <a:cubicBezTo>
                      <a:pt x="191" y="84"/>
                      <a:pt x="192" y="84"/>
                      <a:pt x="192" y="84"/>
                    </a:cubicBezTo>
                    <a:cubicBezTo>
                      <a:pt x="192" y="84"/>
                      <a:pt x="194" y="80"/>
                      <a:pt x="192" y="75"/>
                    </a:cubicBezTo>
                    <a:cubicBezTo>
                      <a:pt x="192" y="75"/>
                      <a:pt x="188" y="73"/>
                      <a:pt x="186" y="74"/>
                    </a:cubicBezTo>
                    <a:cubicBezTo>
                      <a:pt x="186" y="73"/>
                      <a:pt x="186" y="73"/>
                      <a:pt x="186" y="73"/>
                    </a:cubicBezTo>
                    <a:cubicBezTo>
                      <a:pt x="186" y="72"/>
                      <a:pt x="186" y="71"/>
                      <a:pt x="186" y="70"/>
                    </a:cubicBezTo>
                    <a:cubicBezTo>
                      <a:pt x="194" y="70"/>
                      <a:pt x="197" y="69"/>
                      <a:pt x="197" y="69"/>
                    </a:cubicBezTo>
                    <a:cubicBezTo>
                      <a:pt x="197" y="69"/>
                      <a:pt x="197" y="69"/>
                      <a:pt x="197" y="69"/>
                    </a:cubicBezTo>
                    <a:cubicBezTo>
                      <a:pt x="198" y="69"/>
                      <a:pt x="198" y="69"/>
                      <a:pt x="198" y="69"/>
                    </a:cubicBezTo>
                    <a:cubicBezTo>
                      <a:pt x="198" y="69"/>
                      <a:pt x="198" y="69"/>
                      <a:pt x="198" y="68"/>
                    </a:cubicBezTo>
                    <a:cubicBezTo>
                      <a:pt x="203" y="53"/>
                      <a:pt x="198" y="45"/>
                      <a:pt x="198" y="45"/>
                    </a:cubicBezTo>
                    <a:cubicBezTo>
                      <a:pt x="187" y="29"/>
                      <a:pt x="169" y="24"/>
                      <a:pt x="169" y="24"/>
                    </a:cubicBezTo>
                    <a:cubicBezTo>
                      <a:pt x="170" y="26"/>
                      <a:pt x="171" y="28"/>
                      <a:pt x="171" y="31"/>
                    </a:cubicBezTo>
                    <a:cubicBezTo>
                      <a:pt x="170" y="31"/>
                      <a:pt x="170" y="31"/>
                      <a:pt x="169" y="30"/>
                    </a:cubicBezTo>
                    <a:cubicBezTo>
                      <a:pt x="169" y="30"/>
                      <a:pt x="169" y="29"/>
                      <a:pt x="169" y="28"/>
                    </a:cubicBezTo>
                    <a:cubicBezTo>
                      <a:pt x="169" y="28"/>
                      <a:pt x="169" y="28"/>
                      <a:pt x="169" y="28"/>
                    </a:cubicBezTo>
                    <a:cubicBezTo>
                      <a:pt x="169" y="28"/>
                      <a:pt x="168" y="24"/>
                      <a:pt x="167" y="24"/>
                    </a:cubicBezTo>
                    <a:cubicBezTo>
                      <a:pt x="167" y="24"/>
                      <a:pt x="166" y="26"/>
                      <a:pt x="165" y="29"/>
                    </a:cubicBezTo>
                    <a:cubicBezTo>
                      <a:pt x="150" y="23"/>
                      <a:pt x="92" y="0"/>
                      <a:pt x="88" y="3"/>
                    </a:cubicBezTo>
                    <a:cubicBezTo>
                      <a:pt x="88" y="3"/>
                      <a:pt x="90" y="4"/>
                      <a:pt x="94" y="6"/>
                    </a:cubicBezTo>
                    <a:cubicBezTo>
                      <a:pt x="100" y="9"/>
                      <a:pt x="100" y="9"/>
                      <a:pt x="100" y="9"/>
                    </a:cubicBezTo>
                    <a:cubicBezTo>
                      <a:pt x="130" y="22"/>
                      <a:pt x="130" y="22"/>
                      <a:pt x="130" y="22"/>
                    </a:cubicBezTo>
                    <a:cubicBezTo>
                      <a:pt x="130" y="22"/>
                      <a:pt x="131" y="22"/>
                      <a:pt x="131" y="23"/>
                    </a:cubicBezTo>
                    <a:cubicBezTo>
                      <a:pt x="131" y="23"/>
                      <a:pt x="130" y="26"/>
                      <a:pt x="128" y="29"/>
                    </a:cubicBezTo>
                    <a:cubicBezTo>
                      <a:pt x="112" y="26"/>
                      <a:pt x="94" y="25"/>
                      <a:pt x="81" y="28"/>
                    </a:cubicBezTo>
                    <a:cubicBezTo>
                      <a:pt x="81" y="28"/>
                      <a:pt x="90" y="32"/>
                      <a:pt x="100" y="34"/>
                    </a:cubicBezTo>
                    <a:cubicBezTo>
                      <a:pt x="100" y="34"/>
                      <a:pt x="101" y="35"/>
                      <a:pt x="102" y="35"/>
                    </a:cubicBezTo>
                    <a:cubicBezTo>
                      <a:pt x="105" y="37"/>
                      <a:pt x="112" y="40"/>
                      <a:pt x="121" y="42"/>
                    </a:cubicBezTo>
                    <a:cubicBezTo>
                      <a:pt x="118" y="46"/>
                      <a:pt x="114" y="54"/>
                      <a:pt x="109" y="60"/>
                    </a:cubicBezTo>
                    <a:cubicBezTo>
                      <a:pt x="109" y="60"/>
                      <a:pt x="103" y="66"/>
                      <a:pt x="102" y="71"/>
                    </a:cubicBezTo>
                    <a:cubicBezTo>
                      <a:pt x="102" y="71"/>
                      <a:pt x="75" y="91"/>
                      <a:pt x="62" y="97"/>
                    </a:cubicBezTo>
                    <a:cubicBezTo>
                      <a:pt x="62" y="97"/>
                      <a:pt x="45" y="105"/>
                      <a:pt x="37" y="107"/>
                    </a:cubicBezTo>
                    <a:cubicBezTo>
                      <a:pt x="37" y="107"/>
                      <a:pt x="23" y="111"/>
                      <a:pt x="9" y="113"/>
                    </a:cubicBezTo>
                    <a:cubicBezTo>
                      <a:pt x="9" y="113"/>
                      <a:pt x="4" y="113"/>
                      <a:pt x="0" y="113"/>
                    </a:cubicBezTo>
                    <a:cubicBezTo>
                      <a:pt x="0" y="113"/>
                      <a:pt x="5" y="115"/>
                      <a:pt x="9" y="114"/>
                    </a:cubicBezTo>
                    <a:cubicBezTo>
                      <a:pt x="9" y="114"/>
                      <a:pt x="29" y="111"/>
                      <a:pt x="40" y="108"/>
                    </a:cubicBezTo>
                    <a:cubicBezTo>
                      <a:pt x="40" y="108"/>
                      <a:pt x="57" y="102"/>
                      <a:pt x="65" y="98"/>
                    </a:cubicBezTo>
                    <a:cubicBezTo>
                      <a:pt x="65" y="98"/>
                      <a:pt x="85" y="84"/>
                      <a:pt x="94" y="78"/>
                    </a:cubicBezTo>
                    <a:cubicBezTo>
                      <a:pt x="94" y="78"/>
                      <a:pt x="98" y="75"/>
                      <a:pt x="103" y="72"/>
                    </a:cubicBezTo>
                    <a:cubicBezTo>
                      <a:pt x="103" y="72"/>
                      <a:pt x="104" y="72"/>
                      <a:pt x="104" y="72"/>
                    </a:cubicBezTo>
                    <a:cubicBezTo>
                      <a:pt x="104" y="72"/>
                      <a:pt x="105" y="72"/>
                      <a:pt x="105" y="71"/>
                    </a:cubicBezTo>
                    <a:cubicBezTo>
                      <a:pt x="105" y="71"/>
                      <a:pt x="107" y="67"/>
                      <a:pt x="114" y="59"/>
                    </a:cubicBezTo>
                    <a:cubicBezTo>
                      <a:pt x="114" y="59"/>
                      <a:pt x="118" y="50"/>
                      <a:pt x="123" y="42"/>
                    </a:cubicBezTo>
                    <a:cubicBezTo>
                      <a:pt x="123" y="42"/>
                      <a:pt x="124" y="42"/>
                      <a:pt x="124" y="42"/>
                    </a:cubicBezTo>
                    <a:cubicBezTo>
                      <a:pt x="124" y="42"/>
                      <a:pt x="124" y="42"/>
                      <a:pt x="125" y="42"/>
                    </a:cubicBezTo>
                    <a:cubicBezTo>
                      <a:pt x="128" y="43"/>
                      <a:pt x="132" y="44"/>
                      <a:pt x="137" y="44"/>
                    </a:cubicBezTo>
                    <a:cubicBezTo>
                      <a:pt x="137" y="44"/>
                      <a:pt x="139" y="45"/>
                      <a:pt x="142" y="45"/>
                    </a:cubicBezTo>
                    <a:cubicBezTo>
                      <a:pt x="143" y="48"/>
                      <a:pt x="144" y="50"/>
                      <a:pt x="144" y="52"/>
                    </a:cubicBezTo>
                    <a:cubicBezTo>
                      <a:pt x="144" y="52"/>
                      <a:pt x="145" y="57"/>
                      <a:pt x="148" y="62"/>
                    </a:cubicBezTo>
                    <a:cubicBezTo>
                      <a:pt x="148" y="62"/>
                      <a:pt x="149" y="64"/>
                      <a:pt x="152" y="63"/>
                    </a:cubicBezTo>
                    <a:cubicBezTo>
                      <a:pt x="150" y="68"/>
                      <a:pt x="148" y="72"/>
                      <a:pt x="148" y="75"/>
                    </a:cubicBezTo>
                    <a:cubicBezTo>
                      <a:pt x="148" y="75"/>
                      <a:pt x="146" y="75"/>
                      <a:pt x="146" y="77"/>
                    </a:cubicBezTo>
                    <a:cubicBezTo>
                      <a:pt x="146" y="77"/>
                      <a:pt x="146" y="77"/>
                      <a:pt x="147" y="77"/>
                    </a:cubicBezTo>
                    <a:cubicBezTo>
                      <a:pt x="147" y="77"/>
                      <a:pt x="147" y="77"/>
                      <a:pt x="147" y="78"/>
                    </a:cubicBezTo>
                    <a:cubicBezTo>
                      <a:pt x="145" y="82"/>
                      <a:pt x="140" y="96"/>
                      <a:pt x="138" y="101"/>
                    </a:cubicBezTo>
                    <a:cubicBezTo>
                      <a:pt x="138" y="101"/>
                      <a:pt x="136" y="105"/>
                      <a:pt x="136" y="111"/>
                    </a:cubicBezTo>
                    <a:cubicBezTo>
                      <a:pt x="136" y="111"/>
                      <a:pt x="137" y="116"/>
                      <a:pt x="140" y="119"/>
                    </a:cubicBezTo>
                    <a:cubicBezTo>
                      <a:pt x="140" y="119"/>
                      <a:pt x="141" y="119"/>
                      <a:pt x="141" y="118"/>
                    </a:cubicBezTo>
                    <a:cubicBezTo>
                      <a:pt x="141" y="118"/>
                      <a:pt x="138" y="111"/>
                      <a:pt x="139" y="107"/>
                    </a:cubicBezTo>
                    <a:cubicBezTo>
                      <a:pt x="139" y="107"/>
                      <a:pt x="139" y="100"/>
                      <a:pt x="142" y="93"/>
                    </a:cubicBezTo>
                    <a:cubicBezTo>
                      <a:pt x="142" y="93"/>
                      <a:pt x="145" y="83"/>
                      <a:pt x="148" y="79"/>
                    </a:cubicBezTo>
                    <a:cubicBezTo>
                      <a:pt x="148" y="79"/>
                      <a:pt x="148" y="78"/>
                      <a:pt x="148" y="78"/>
                    </a:cubicBezTo>
                    <a:cubicBezTo>
                      <a:pt x="149" y="79"/>
                      <a:pt x="149" y="79"/>
                      <a:pt x="149" y="79"/>
                    </a:cubicBezTo>
                    <a:cubicBezTo>
                      <a:pt x="149" y="79"/>
                      <a:pt x="149" y="79"/>
                      <a:pt x="149" y="78"/>
                    </a:cubicBezTo>
                    <a:cubicBezTo>
                      <a:pt x="149" y="78"/>
                      <a:pt x="149" y="78"/>
                      <a:pt x="150" y="78"/>
                    </a:cubicBezTo>
                    <a:cubicBezTo>
                      <a:pt x="150" y="78"/>
                      <a:pt x="150" y="77"/>
                      <a:pt x="150" y="75"/>
                    </a:cubicBezTo>
                    <a:cubicBezTo>
                      <a:pt x="150" y="74"/>
                      <a:pt x="151" y="71"/>
                      <a:pt x="153" y="68"/>
                    </a:cubicBezTo>
                    <a:cubicBezTo>
                      <a:pt x="153" y="68"/>
                      <a:pt x="153" y="68"/>
                      <a:pt x="153" y="68"/>
                    </a:cubicBezTo>
                    <a:cubicBezTo>
                      <a:pt x="153" y="68"/>
                      <a:pt x="153" y="68"/>
                      <a:pt x="153" y="68"/>
                    </a:cubicBezTo>
                    <a:cubicBezTo>
                      <a:pt x="153" y="68"/>
                      <a:pt x="153" y="68"/>
                      <a:pt x="153" y="68"/>
                    </a:cubicBezTo>
                    <a:cubicBezTo>
                      <a:pt x="153" y="68"/>
                      <a:pt x="153" y="68"/>
                      <a:pt x="154" y="68"/>
                    </a:cubicBezTo>
                    <a:cubicBezTo>
                      <a:pt x="154" y="69"/>
                      <a:pt x="156" y="69"/>
                      <a:pt x="156" y="69"/>
                    </a:cubicBezTo>
                    <a:cubicBezTo>
                      <a:pt x="157" y="69"/>
                      <a:pt x="157" y="69"/>
                      <a:pt x="157" y="68"/>
                    </a:cubicBezTo>
                    <a:cubicBezTo>
                      <a:pt x="158" y="68"/>
                      <a:pt x="159" y="68"/>
                      <a:pt x="160" y="68"/>
                    </a:cubicBezTo>
                    <a:cubicBezTo>
                      <a:pt x="161" y="69"/>
                      <a:pt x="163" y="69"/>
                      <a:pt x="164" y="69"/>
                    </a:cubicBezTo>
                    <a:cubicBezTo>
                      <a:pt x="163" y="70"/>
                      <a:pt x="161" y="71"/>
                      <a:pt x="159" y="73"/>
                    </a:cubicBezTo>
                    <a:cubicBezTo>
                      <a:pt x="159" y="73"/>
                      <a:pt x="160" y="75"/>
                      <a:pt x="163" y="73"/>
                    </a:cubicBezTo>
                    <a:cubicBezTo>
                      <a:pt x="163" y="73"/>
                      <a:pt x="165" y="73"/>
                      <a:pt x="168" y="70"/>
                    </a:cubicBezTo>
                    <a:cubicBezTo>
                      <a:pt x="169" y="70"/>
                      <a:pt x="169" y="70"/>
                      <a:pt x="169" y="70"/>
                    </a:cubicBezTo>
                    <a:cubicBezTo>
                      <a:pt x="173" y="70"/>
                      <a:pt x="176" y="70"/>
                      <a:pt x="179" y="70"/>
                    </a:cubicBezTo>
                    <a:cubicBezTo>
                      <a:pt x="180" y="72"/>
                      <a:pt x="181" y="74"/>
                      <a:pt x="181" y="76"/>
                    </a:cubicBezTo>
                    <a:cubicBezTo>
                      <a:pt x="181" y="76"/>
                      <a:pt x="181" y="77"/>
                      <a:pt x="181" y="78"/>
                    </a:cubicBezTo>
                    <a:cubicBezTo>
                      <a:pt x="180" y="79"/>
                      <a:pt x="179" y="80"/>
                      <a:pt x="179" y="82"/>
                    </a:cubicBezTo>
                    <a:cubicBezTo>
                      <a:pt x="179" y="83"/>
                      <a:pt x="179" y="84"/>
                      <a:pt x="180" y="85"/>
                    </a:cubicBezTo>
                    <a:cubicBezTo>
                      <a:pt x="180" y="85"/>
                      <a:pt x="180" y="86"/>
                      <a:pt x="179" y="88"/>
                    </a:cubicBezTo>
                    <a:cubicBezTo>
                      <a:pt x="171" y="84"/>
                      <a:pt x="165" y="83"/>
                      <a:pt x="165" y="83"/>
                    </a:cubicBezTo>
                    <a:cubicBezTo>
                      <a:pt x="159" y="85"/>
                      <a:pt x="165" y="98"/>
                      <a:pt x="165" y="98"/>
                    </a:cubicBezTo>
                    <a:cubicBezTo>
                      <a:pt x="168" y="106"/>
                      <a:pt x="175" y="114"/>
                      <a:pt x="175" y="114"/>
                    </a:cubicBezTo>
                    <a:cubicBezTo>
                      <a:pt x="175" y="113"/>
                      <a:pt x="176" y="112"/>
                      <a:pt x="176" y="111"/>
                    </a:cubicBezTo>
                    <a:cubicBezTo>
                      <a:pt x="176" y="110"/>
                      <a:pt x="175" y="110"/>
                      <a:pt x="175" y="109"/>
                    </a:cubicBezTo>
                    <a:cubicBezTo>
                      <a:pt x="172" y="106"/>
                      <a:pt x="171" y="102"/>
                      <a:pt x="169" y="99"/>
                    </a:cubicBezTo>
                    <a:cubicBezTo>
                      <a:pt x="168" y="97"/>
                      <a:pt x="163" y="89"/>
                      <a:pt x="166" y="88"/>
                    </a:cubicBezTo>
                    <a:cubicBezTo>
                      <a:pt x="169" y="86"/>
                      <a:pt x="175" y="90"/>
                      <a:pt x="177" y="91"/>
                    </a:cubicBezTo>
                    <a:cubicBezTo>
                      <a:pt x="179" y="91"/>
                      <a:pt x="179" y="92"/>
                      <a:pt x="179" y="94"/>
                    </a:cubicBezTo>
                    <a:cubicBezTo>
                      <a:pt x="178" y="96"/>
                      <a:pt x="178" y="98"/>
                      <a:pt x="178" y="100"/>
                    </a:cubicBezTo>
                  </a:path>
                </a:pathLst>
              </a:custGeom>
              <a:solidFill>
                <a:schemeClr val="accent1">
                  <a:lumMod val="60000"/>
                  <a:lumOff val="40000"/>
                </a:schemeClr>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sp>
          <p:nvSpPr>
            <p:cNvPr id="52" name="Freeform 51"/>
            <p:cNvSpPr>
              <a:spLocks/>
            </p:cNvSpPr>
            <p:nvPr/>
          </p:nvSpPr>
          <p:spPr bwMode="auto">
            <a:xfrm rot="20299822">
              <a:off x="6885550" y="4849371"/>
              <a:ext cx="702517" cy="767252"/>
            </a:xfrm>
            <a:custGeom>
              <a:avLst/>
              <a:gdLst>
                <a:gd name="T0" fmla="*/ 416 w 2066"/>
                <a:gd name="T1" fmla="*/ 1259 h 2257"/>
                <a:gd name="T2" fmla="*/ 224 w 2066"/>
                <a:gd name="T3" fmla="*/ 1514 h 2257"/>
                <a:gd name="T4" fmla="*/ 9 w 2066"/>
                <a:gd name="T5" fmla="*/ 1431 h 2257"/>
                <a:gd name="T6" fmla="*/ 63 w 2066"/>
                <a:gd name="T7" fmla="*/ 1404 h 2257"/>
                <a:gd name="T8" fmla="*/ 185 w 2066"/>
                <a:gd name="T9" fmla="*/ 1465 h 2257"/>
                <a:gd name="T10" fmla="*/ 350 w 2066"/>
                <a:gd name="T11" fmla="*/ 1247 h 2257"/>
                <a:gd name="T12" fmla="*/ 623 w 2066"/>
                <a:gd name="T13" fmla="*/ 990 h 2257"/>
                <a:gd name="T14" fmla="*/ 578 w 2066"/>
                <a:gd name="T15" fmla="*/ 886 h 2257"/>
                <a:gd name="T16" fmla="*/ 147 w 2066"/>
                <a:gd name="T17" fmla="*/ 819 h 2257"/>
                <a:gd name="T18" fmla="*/ 113 w 2066"/>
                <a:gd name="T19" fmla="*/ 676 h 2257"/>
                <a:gd name="T20" fmla="*/ 198 w 2066"/>
                <a:gd name="T21" fmla="*/ 786 h 2257"/>
                <a:gd name="T22" fmla="*/ 508 w 2066"/>
                <a:gd name="T23" fmla="*/ 843 h 2257"/>
                <a:gd name="T24" fmla="*/ 803 w 2066"/>
                <a:gd name="T25" fmla="*/ 727 h 2257"/>
                <a:gd name="T26" fmla="*/ 811 w 2066"/>
                <a:gd name="T27" fmla="*/ 668 h 2257"/>
                <a:gd name="T28" fmla="*/ 576 w 2066"/>
                <a:gd name="T29" fmla="*/ 404 h 2257"/>
                <a:gd name="T30" fmla="*/ 650 w 2066"/>
                <a:gd name="T31" fmla="*/ 31 h 2257"/>
                <a:gd name="T32" fmla="*/ 702 w 2066"/>
                <a:gd name="T33" fmla="*/ 17 h 2257"/>
                <a:gd name="T34" fmla="*/ 650 w 2066"/>
                <a:gd name="T35" fmla="*/ 217 h 2257"/>
                <a:gd name="T36" fmla="*/ 734 w 2066"/>
                <a:gd name="T37" fmla="*/ 542 h 2257"/>
                <a:gd name="T38" fmla="*/ 881 w 2066"/>
                <a:gd name="T39" fmla="*/ 656 h 2257"/>
                <a:gd name="T40" fmla="*/ 938 w 2066"/>
                <a:gd name="T41" fmla="*/ 607 h 2257"/>
                <a:gd name="T42" fmla="*/ 993 w 2066"/>
                <a:gd name="T43" fmla="*/ 351 h 2257"/>
                <a:gd name="T44" fmla="*/ 1015 w 2066"/>
                <a:gd name="T45" fmla="*/ 457 h 2257"/>
                <a:gd name="T46" fmla="*/ 1074 w 2066"/>
                <a:gd name="T47" fmla="*/ 369 h 2257"/>
                <a:gd name="T48" fmla="*/ 1099 w 2066"/>
                <a:gd name="T49" fmla="*/ 389 h 2257"/>
                <a:gd name="T50" fmla="*/ 1149 w 2066"/>
                <a:gd name="T51" fmla="*/ 633 h 2257"/>
                <a:gd name="T52" fmla="*/ 1317 w 2066"/>
                <a:gd name="T53" fmla="*/ 554 h 2257"/>
                <a:gd name="T54" fmla="*/ 1368 w 2066"/>
                <a:gd name="T55" fmla="*/ 64 h 2257"/>
                <a:gd name="T56" fmla="*/ 1423 w 2066"/>
                <a:gd name="T57" fmla="*/ 39 h 2257"/>
                <a:gd name="T58" fmla="*/ 1401 w 2066"/>
                <a:gd name="T59" fmla="*/ 570 h 2257"/>
                <a:gd name="T60" fmla="*/ 1245 w 2066"/>
                <a:gd name="T61" fmla="*/ 683 h 2257"/>
                <a:gd name="T62" fmla="*/ 1363 w 2066"/>
                <a:gd name="T63" fmla="*/ 840 h 2257"/>
                <a:gd name="T64" fmla="*/ 1533 w 2066"/>
                <a:gd name="T65" fmla="*/ 834 h 2257"/>
                <a:gd name="T66" fmla="*/ 1860 w 2066"/>
                <a:gd name="T67" fmla="*/ 800 h 2257"/>
                <a:gd name="T68" fmla="*/ 1956 w 2066"/>
                <a:gd name="T69" fmla="*/ 676 h 2257"/>
                <a:gd name="T70" fmla="*/ 1902 w 2066"/>
                <a:gd name="T71" fmla="*/ 846 h 2257"/>
                <a:gd name="T72" fmla="*/ 1588 w 2066"/>
                <a:gd name="T73" fmla="*/ 918 h 2257"/>
                <a:gd name="T74" fmla="*/ 1396 w 2066"/>
                <a:gd name="T75" fmla="*/ 894 h 2257"/>
                <a:gd name="T76" fmla="*/ 1469 w 2066"/>
                <a:gd name="T77" fmla="*/ 1026 h 2257"/>
                <a:gd name="T78" fmla="*/ 1770 w 2066"/>
                <a:gd name="T79" fmla="*/ 1333 h 2257"/>
                <a:gd name="T80" fmla="*/ 1974 w 2066"/>
                <a:gd name="T81" fmla="*/ 1454 h 2257"/>
                <a:gd name="T82" fmla="*/ 2009 w 2066"/>
                <a:gd name="T83" fmla="*/ 1399 h 2257"/>
                <a:gd name="T84" fmla="*/ 2064 w 2066"/>
                <a:gd name="T85" fmla="*/ 1420 h 2257"/>
                <a:gd name="T86" fmla="*/ 1849 w 2066"/>
                <a:gd name="T87" fmla="*/ 1516 h 2257"/>
                <a:gd name="T88" fmla="*/ 1633 w 2066"/>
                <a:gd name="T89" fmla="*/ 1232 h 2257"/>
                <a:gd name="T90" fmla="*/ 1529 w 2066"/>
                <a:gd name="T91" fmla="*/ 1206 h 2257"/>
                <a:gd name="T92" fmla="*/ 1572 w 2066"/>
                <a:gd name="T93" fmla="*/ 1381 h 2257"/>
                <a:gd name="T94" fmla="*/ 1730 w 2066"/>
                <a:gd name="T95" fmla="*/ 1903 h 2257"/>
                <a:gd name="T96" fmla="*/ 1769 w 2066"/>
                <a:gd name="T97" fmla="*/ 2251 h 2257"/>
                <a:gd name="T98" fmla="*/ 1675 w 2066"/>
                <a:gd name="T99" fmla="*/ 1991 h 2257"/>
                <a:gd name="T100" fmla="*/ 1575 w 2066"/>
                <a:gd name="T101" fmla="*/ 1511 h 2257"/>
                <a:gd name="T102" fmla="*/ 1551 w 2066"/>
                <a:gd name="T103" fmla="*/ 1611 h 2257"/>
                <a:gd name="T104" fmla="*/ 665 w 2066"/>
                <a:gd name="T105" fmla="*/ 1904 h 2257"/>
                <a:gd name="T106" fmla="*/ 503 w 2066"/>
                <a:gd name="T107" fmla="*/ 1502 h 2257"/>
                <a:gd name="T108" fmla="*/ 442 w 2066"/>
                <a:gd name="T109" fmla="*/ 1636 h 2257"/>
                <a:gd name="T110" fmla="*/ 371 w 2066"/>
                <a:gd name="T111" fmla="*/ 2136 h 2257"/>
                <a:gd name="T112" fmla="*/ 300 w 2066"/>
                <a:gd name="T113" fmla="*/ 2251 h 2257"/>
                <a:gd name="T114" fmla="*/ 339 w 2066"/>
                <a:gd name="T115" fmla="*/ 1903 h 2257"/>
                <a:gd name="T116" fmla="*/ 512 w 2066"/>
                <a:gd name="T117" fmla="*/ 1330 h 2257"/>
                <a:gd name="T118" fmla="*/ 569 w 2066"/>
                <a:gd name="T119" fmla="*/ 111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6" h="2257">
                  <a:moveTo>
                    <a:pt x="569" y="1110"/>
                  </a:moveTo>
                  <a:cubicBezTo>
                    <a:pt x="504" y="1150"/>
                    <a:pt x="455" y="1200"/>
                    <a:pt x="416" y="1259"/>
                  </a:cubicBezTo>
                  <a:cubicBezTo>
                    <a:pt x="384" y="1307"/>
                    <a:pt x="356" y="1357"/>
                    <a:pt x="325" y="1405"/>
                  </a:cubicBezTo>
                  <a:cubicBezTo>
                    <a:pt x="298" y="1447"/>
                    <a:pt x="266" y="1486"/>
                    <a:pt x="224" y="1514"/>
                  </a:cubicBezTo>
                  <a:cubicBezTo>
                    <a:pt x="158" y="1558"/>
                    <a:pt x="95" y="1550"/>
                    <a:pt x="45" y="1488"/>
                  </a:cubicBezTo>
                  <a:cubicBezTo>
                    <a:pt x="31" y="1471"/>
                    <a:pt x="20" y="1451"/>
                    <a:pt x="9" y="1431"/>
                  </a:cubicBezTo>
                  <a:cubicBezTo>
                    <a:pt x="0" y="1413"/>
                    <a:pt x="6" y="1396"/>
                    <a:pt x="21" y="1388"/>
                  </a:cubicBezTo>
                  <a:cubicBezTo>
                    <a:pt x="37" y="1380"/>
                    <a:pt x="52" y="1386"/>
                    <a:pt x="63" y="1404"/>
                  </a:cubicBezTo>
                  <a:cubicBezTo>
                    <a:pt x="74" y="1421"/>
                    <a:pt x="83" y="1439"/>
                    <a:pt x="96" y="1454"/>
                  </a:cubicBezTo>
                  <a:cubicBezTo>
                    <a:pt x="123" y="1486"/>
                    <a:pt x="153" y="1491"/>
                    <a:pt x="185" y="1465"/>
                  </a:cubicBezTo>
                  <a:cubicBezTo>
                    <a:pt x="216" y="1441"/>
                    <a:pt x="244" y="1413"/>
                    <a:pt x="267" y="1381"/>
                  </a:cubicBezTo>
                  <a:cubicBezTo>
                    <a:pt x="298" y="1339"/>
                    <a:pt x="321" y="1292"/>
                    <a:pt x="350" y="1247"/>
                  </a:cubicBezTo>
                  <a:cubicBezTo>
                    <a:pt x="408" y="1157"/>
                    <a:pt x="480" y="1082"/>
                    <a:pt x="578" y="1036"/>
                  </a:cubicBezTo>
                  <a:cubicBezTo>
                    <a:pt x="601" y="1025"/>
                    <a:pt x="613" y="1010"/>
                    <a:pt x="623" y="990"/>
                  </a:cubicBezTo>
                  <a:cubicBezTo>
                    <a:pt x="639" y="958"/>
                    <a:pt x="657" y="927"/>
                    <a:pt x="674" y="894"/>
                  </a:cubicBezTo>
                  <a:cubicBezTo>
                    <a:pt x="643" y="875"/>
                    <a:pt x="610" y="876"/>
                    <a:pt x="578" y="886"/>
                  </a:cubicBezTo>
                  <a:cubicBezTo>
                    <a:pt x="534" y="898"/>
                    <a:pt x="491" y="916"/>
                    <a:pt x="447" y="928"/>
                  </a:cubicBezTo>
                  <a:cubicBezTo>
                    <a:pt x="338" y="960"/>
                    <a:pt x="213" y="932"/>
                    <a:pt x="147" y="819"/>
                  </a:cubicBezTo>
                  <a:cubicBezTo>
                    <a:pt x="128" y="787"/>
                    <a:pt x="113" y="753"/>
                    <a:pt x="98" y="719"/>
                  </a:cubicBezTo>
                  <a:cubicBezTo>
                    <a:pt x="89" y="699"/>
                    <a:pt x="96" y="682"/>
                    <a:pt x="113" y="676"/>
                  </a:cubicBezTo>
                  <a:cubicBezTo>
                    <a:pt x="130" y="669"/>
                    <a:pt x="145" y="677"/>
                    <a:pt x="154" y="697"/>
                  </a:cubicBezTo>
                  <a:cubicBezTo>
                    <a:pt x="168" y="727"/>
                    <a:pt x="182" y="757"/>
                    <a:pt x="198" y="786"/>
                  </a:cubicBezTo>
                  <a:cubicBezTo>
                    <a:pt x="251" y="875"/>
                    <a:pt x="347" y="896"/>
                    <a:pt x="435" y="869"/>
                  </a:cubicBezTo>
                  <a:cubicBezTo>
                    <a:pt x="459" y="861"/>
                    <a:pt x="483" y="852"/>
                    <a:pt x="508" y="843"/>
                  </a:cubicBezTo>
                  <a:cubicBezTo>
                    <a:pt x="575" y="820"/>
                    <a:pt x="641" y="804"/>
                    <a:pt x="707" y="841"/>
                  </a:cubicBezTo>
                  <a:cubicBezTo>
                    <a:pt x="740" y="802"/>
                    <a:pt x="772" y="764"/>
                    <a:pt x="803" y="727"/>
                  </a:cubicBezTo>
                  <a:cubicBezTo>
                    <a:pt x="806" y="724"/>
                    <a:pt x="809" y="721"/>
                    <a:pt x="811" y="718"/>
                  </a:cubicBezTo>
                  <a:cubicBezTo>
                    <a:pt x="836" y="693"/>
                    <a:pt x="838" y="690"/>
                    <a:pt x="811" y="668"/>
                  </a:cubicBezTo>
                  <a:cubicBezTo>
                    <a:pt x="784" y="645"/>
                    <a:pt x="754" y="624"/>
                    <a:pt x="722" y="607"/>
                  </a:cubicBezTo>
                  <a:cubicBezTo>
                    <a:pt x="641" y="562"/>
                    <a:pt x="591" y="496"/>
                    <a:pt x="576" y="404"/>
                  </a:cubicBezTo>
                  <a:cubicBezTo>
                    <a:pt x="567" y="346"/>
                    <a:pt x="572" y="287"/>
                    <a:pt x="583" y="230"/>
                  </a:cubicBezTo>
                  <a:cubicBezTo>
                    <a:pt x="597" y="161"/>
                    <a:pt x="619" y="95"/>
                    <a:pt x="650" y="31"/>
                  </a:cubicBezTo>
                  <a:cubicBezTo>
                    <a:pt x="654" y="22"/>
                    <a:pt x="663" y="11"/>
                    <a:pt x="672" y="9"/>
                  </a:cubicBezTo>
                  <a:cubicBezTo>
                    <a:pt x="681" y="6"/>
                    <a:pt x="698" y="10"/>
                    <a:pt x="702" y="17"/>
                  </a:cubicBezTo>
                  <a:cubicBezTo>
                    <a:pt x="708" y="27"/>
                    <a:pt x="709" y="43"/>
                    <a:pt x="706" y="54"/>
                  </a:cubicBezTo>
                  <a:cubicBezTo>
                    <a:pt x="688" y="108"/>
                    <a:pt x="665" y="162"/>
                    <a:pt x="650" y="217"/>
                  </a:cubicBezTo>
                  <a:cubicBezTo>
                    <a:pt x="632" y="283"/>
                    <a:pt x="626" y="350"/>
                    <a:pt x="643" y="417"/>
                  </a:cubicBezTo>
                  <a:cubicBezTo>
                    <a:pt x="656" y="471"/>
                    <a:pt x="686" y="514"/>
                    <a:pt x="734" y="542"/>
                  </a:cubicBezTo>
                  <a:cubicBezTo>
                    <a:pt x="738" y="545"/>
                    <a:pt x="742" y="547"/>
                    <a:pt x="746" y="549"/>
                  </a:cubicBezTo>
                  <a:cubicBezTo>
                    <a:pt x="796" y="579"/>
                    <a:pt x="848" y="605"/>
                    <a:pt x="881" y="656"/>
                  </a:cubicBezTo>
                  <a:cubicBezTo>
                    <a:pt x="899" y="646"/>
                    <a:pt x="915" y="638"/>
                    <a:pt x="930" y="627"/>
                  </a:cubicBezTo>
                  <a:cubicBezTo>
                    <a:pt x="935" y="623"/>
                    <a:pt x="938" y="614"/>
                    <a:pt x="938" y="607"/>
                  </a:cubicBezTo>
                  <a:cubicBezTo>
                    <a:pt x="937" y="540"/>
                    <a:pt x="943" y="475"/>
                    <a:pt x="963" y="411"/>
                  </a:cubicBezTo>
                  <a:cubicBezTo>
                    <a:pt x="970" y="390"/>
                    <a:pt x="980" y="370"/>
                    <a:pt x="993" y="351"/>
                  </a:cubicBezTo>
                  <a:cubicBezTo>
                    <a:pt x="995" y="369"/>
                    <a:pt x="995" y="388"/>
                    <a:pt x="999" y="407"/>
                  </a:cubicBezTo>
                  <a:cubicBezTo>
                    <a:pt x="1002" y="424"/>
                    <a:pt x="1007" y="442"/>
                    <a:pt x="1015" y="457"/>
                  </a:cubicBezTo>
                  <a:cubicBezTo>
                    <a:pt x="1026" y="478"/>
                    <a:pt x="1046" y="479"/>
                    <a:pt x="1054" y="457"/>
                  </a:cubicBezTo>
                  <a:cubicBezTo>
                    <a:pt x="1064" y="429"/>
                    <a:pt x="1068" y="398"/>
                    <a:pt x="1074" y="369"/>
                  </a:cubicBezTo>
                  <a:cubicBezTo>
                    <a:pt x="1076" y="363"/>
                    <a:pt x="1075" y="357"/>
                    <a:pt x="1079" y="350"/>
                  </a:cubicBezTo>
                  <a:cubicBezTo>
                    <a:pt x="1086" y="363"/>
                    <a:pt x="1093" y="375"/>
                    <a:pt x="1099" y="389"/>
                  </a:cubicBezTo>
                  <a:cubicBezTo>
                    <a:pt x="1124" y="457"/>
                    <a:pt x="1132" y="529"/>
                    <a:pt x="1131" y="601"/>
                  </a:cubicBezTo>
                  <a:cubicBezTo>
                    <a:pt x="1131" y="616"/>
                    <a:pt x="1133" y="627"/>
                    <a:pt x="1149" y="633"/>
                  </a:cubicBezTo>
                  <a:cubicBezTo>
                    <a:pt x="1163" y="639"/>
                    <a:pt x="1174" y="648"/>
                    <a:pt x="1188" y="657"/>
                  </a:cubicBezTo>
                  <a:cubicBezTo>
                    <a:pt x="1220" y="608"/>
                    <a:pt x="1268" y="580"/>
                    <a:pt x="1317" y="554"/>
                  </a:cubicBezTo>
                  <a:cubicBezTo>
                    <a:pt x="1399" y="510"/>
                    <a:pt x="1434" y="440"/>
                    <a:pt x="1435" y="349"/>
                  </a:cubicBezTo>
                  <a:cubicBezTo>
                    <a:pt x="1437" y="249"/>
                    <a:pt x="1408" y="155"/>
                    <a:pt x="1368" y="64"/>
                  </a:cubicBezTo>
                  <a:cubicBezTo>
                    <a:pt x="1355" y="36"/>
                    <a:pt x="1357" y="17"/>
                    <a:pt x="1376" y="9"/>
                  </a:cubicBezTo>
                  <a:cubicBezTo>
                    <a:pt x="1395" y="0"/>
                    <a:pt x="1410" y="10"/>
                    <a:pt x="1423" y="39"/>
                  </a:cubicBezTo>
                  <a:cubicBezTo>
                    <a:pt x="1463" y="126"/>
                    <a:pt x="1491" y="217"/>
                    <a:pt x="1497" y="313"/>
                  </a:cubicBezTo>
                  <a:cubicBezTo>
                    <a:pt x="1503" y="412"/>
                    <a:pt x="1482" y="503"/>
                    <a:pt x="1401" y="570"/>
                  </a:cubicBezTo>
                  <a:cubicBezTo>
                    <a:pt x="1377" y="590"/>
                    <a:pt x="1347" y="603"/>
                    <a:pt x="1321" y="622"/>
                  </a:cubicBezTo>
                  <a:cubicBezTo>
                    <a:pt x="1294" y="641"/>
                    <a:pt x="1270" y="662"/>
                    <a:pt x="1245" y="683"/>
                  </a:cubicBezTo>
                  <a:cubicBezTo>
                    <a:pt x="1236" y="690"/>
                    <a:pt x="1237" y="696"/>
                    <a:pt x="1245" y="706"/>
                  </a:cubicBezTo>
                  <a:cubicBezTo>
                    <a:pt x="1284" y="749"/>
                    <a:pt x="1323" y="793"/>
                    <a:pt x="1363" y="840"/>
                  </a:cubicBezTo>
                  <a:cubicBezTo>
                    <a:pt x="1360" y="840"/>
                    <a:pt x="1363" y="841"/>
                    <a:pt x="1364" y="840"/>
                  </a:cubicBezTo>
                  <a:cubicBezTo>
                    <a:pt x="1419" y="810"/>
                    <a:pt x="1476" y="816"/>
                    <a:pt x="1533" y="834"/>
                  </a:cubicBezTo>
                  <a:cubicBezTo>
                    <a:pt x="1577" y="848"/>
                    <a:pt x="1619" y="867"/>
                    <a:pt x="1664" y="875"/>
                  </a:cubicBezTo>
                  <a:cubicBezTo>
                    <a:pt x="1743" y="890"/>
                    <a:pt x="1813" y="870"/>
                    <a:pt x="1860" y="800"/>
                  </a:cubicBezTo>
                  <a:cubicBezTo>
                    <a:pt x="1881" y="769"/>
                    <a:pt x="1897" y="734"/>
                    <a:pt x="1914" y="700"/>
                  </a:cubicBezTo>
                  <a:cubicBezTo>
                    <a:pt x="1925" y="678"/>
                    <a:pt x="1938" y="669"/>
                    <a:pt x="1956" y="676"/>
                  </a:cubicBezTo>
                  <a:cubicBezTo>
                    <a:pt x="1974" y="682"/>
                    <a:pt x="1981" y="701"/>
                    <a:pt x="1970" y="723"/>
                  </a:cubicBezTo>
                  <a:cubicBezTo>
                    <a:pt x="1949" y="765"/>
                    <a:pt x="1929" y="808"/>
                    <a:pt x="1902" y="846"/>
                  </a:cubicBezTo>
                  <a:cubicBezTo>
                    <a:pt x="1859" y="908"/>
                    <a:pt x="1795" y="935"/>
                    <a:pt x="1721" y="940"/>
                  </a:cubicBezTo>
                  <a:cubicBezTo>
                    <a:pt x="1674" y="943"/>
                    <a:pt x="1631" y="933"/>
                    <a:pt x="1588" y="918"/>
                  </a:cubicBezTo>
                  <a:cubicBezTo>
                    <a:pt x="1549" y="904"/>
                    <a:pt x="1510" y="892"/>
                    <a:pt x="1470" y="882"/>
                  </a:cubicBezTo>
                  <a:cubicBezTo>
                    <a:pt x="1444" y="875"/>
                    <a:pt x="1419" y="880"/>
                    <a:pt x="1396" y="894"/>
                  </a:cubicBezTo>
                  <a:cubicBezTo>
                    <a:pt x="1418" y="936"/>
                    <a:pt x="1439" y="977"/>
                    <a:pt x="1461" y="1018"/>
                  </a:cubicBezTo>
                  <a:cubicBezTo>
                    <a:pt x="1463" y="1022"/>
                    <a:pt x="1466" y="1025"/>
                    <a:pt x="1469" y="1026"/>
                  </a:cubicBezTo>
                  <a:cubicBezTo>
                    <a:pt x="1572" y="1067"/>
                    <a:pt x="1647" y="1142"/>
                    <a:pt x="1708" y="1231"/>
                  </a:cubicBezTo>
                  <a:cubicBezTo>
                    <a:pt x="1731" y="1264"/>
                    <a:pt x="1750" y="1299"/>
                    <a:pt x="1770" y="1333"/>
                  </a:cubicBezTo>
                  <a:cubicBezTo>
                    <a:pt x="1801" y="1384"/>
                    <a:pt x="1833" y="1433"/>
                    <a:pt x="1884" y="1466"/>
                  </a:cubicBezTo>
                  <a:cubicBezTo>
                    <a:pt x="1918" y="1489"/>
                    <a:pt x="1947" y="1485"/>
                    <a:pt x="1974" y="1454"/>
                  </a:cubicBezTo>
                  <a:cubicBezTo>
                    <a:pt x="1984" y="1441"/>
                    <a:pt x="1993" y="1427"/>
                    <a:pt x="2002" y="1413"/>
                  </a:cubicBezTo>
                  <a:cubicBezTo>
                    <a:pt x="2005" y="1408"/>
                    <a:pt x="2006" y="1403"/>
                    <a:pt x="2009" y="1399"/>
                  </a:cubicBezTo>
                  <a:cubicBezTo>
                    <a:pt x="2018" y="1387"/>
                    <a:pt x="2029" y="1382"/>
                    <a:pt x="2044" y="1387"/>
                  </a:cubicBezTo>
                  <a:cubicBezTo>
                    <a:pt x="2060" y="1393"/>
                    <a:pt x="2066" y="1404"/>
                    <a:pt x="2064" y="1420"/>
                  </a:cubicBezTo>
                  <a:cubicBezTo>
                    <a:pt x="2058" y="1466"/>
                    <a:pt x="1990" y="1533"/>
                    <a:pt x="1944" y="1540"/>
                  </a:cubicBezTo>
                  <a:cubicBezTo>
                    <a:pt x="1909" y="1545"/>
                    <a:pt x="1878" y="1535"/>
                    <a:pt x="1849" y="1516"/>
                  </a:cubicBezTo>
                  <a:cubicBezTo>
                    <a:pt x="1790" y="1477"/>
                    <a:pt x="1751" y="1419"/>
                    <a:pt x="1715" y="1360"/>
                  </a:cubicBezTo>
                  <a:cubicBezTo>
                    <a:pt x="1688" y="1317"/>
                    <a:pt x="1663" y="1273"/>
                    <a:pt x="1633" y="1232"/>
                  </a:cubicBezTo>
                  <a:cubicBezTo>
                    <a:pt x="1599" y="1184"/>
                    <a:pt x="1555" y="1144"/>
                    <a:pt x="1501" y="1110"/>
                  </a:cubicBezTo>
                  <a:cubicBezTo>
                    <a:pt x="1511" y="1144"/>
                    <a:pt x="1522" y="1175"/>
                    <a:pt x="1529" y="1206"/>
                  </a:cubicBezTo>
                  <a:cubicBezTo>
                    <a:pt x="1540" y="1251"/>
                    <a:pt x="1548" y="1297"/>
                    <a:pt x="1559" y="1342"/>
                  </a:cubicBezTo>
                  <a:cubicBezTo>
                    <a:pt x="1562" y="1356"/>
                    <a:pt x="1565" y="1370"/>
                    <a:pt x="1572" y="1381"/>
                  </a:cubicBezTo>
                  <a:cubicBezTo>
                    <a:pt x="1638" y="1489"/>
                    <a:pt x="1692" y="1601"/>
                    <a:pt x="1712" y="1727"/>
                  </a:cubicBezTo>
                  <a:cubicBezTo>
                    <a:pt x="1722" y="1785"/>
                    <a:pt x="1727" y="1844"/>
                    <a:pt x="1730" y="1903"/>
                  </a:cubicBezTo>
                  <a:cubicBezTo>
                    <a:pt x="1735" y="2008"/>
                    <a:pt x="1747" y="2110"/>
                    <a:pt x="1785" y="2208"/>
                  </a:cubicBezTo>
                  <a:cubicBezTo>
                    <a:pt x="1793" y="2228"/>
                    <a:pt x="1786" y="2246"/>
                    <a:pt x="1769" y="2251"/>
                  </a:cubicBezTo>
                  <a:cubicBezTo>
                    <a:pt x="1751" y="2257"/>
                    <a:pt x="1736" y="2250"/>
                    <a:pt x="1728" y="2229"/>
                  </a:cubicBezTo>
                  <a:cubicBezTo>
                    <a:pt x="1698" y="2153"/>
                    <a:pt x="1681" y="2073"/>
                    <a:pt x="1675" y="1991"/>
                  </a:cubicBezTo>
                  <a:cubicBezTo>
                    <a:pt x="1667" y="1903"/>
                    <a:pt x="1662" y="1814"/>
                    <a:pt x="1650" y="1727"/>
                  </a:cubicBezTo>
                  <a:cubicBezTo>
                    <a:pt x="1640" y="1650"/>
                    <a:pt x="1610" y="1579"/>
                    <a:pt x="1575" y="1511"/>
                  </a:cubicBezTo>
                  <a:cubicBezTo>
                    <a:pt x="1573" y="1507"/>
                    <a:pt x="1571" y="1504"/>
                    <a:pt x="1568" y="1499"/>
                  </a:cubicBezTo>
                  <a:cubicBezTo>
                    <a:pt x="1562" y="1538"/>
                    <a:pt x="1558" y="1575"/>
                    <a:pt x="1551" y="1611"/>
                  </a:cubicBezTo>
                  <a:cubicBezTo>
                    <a:pt x="1516" y="1774"/>
                    <a:pt x="1436" y="1906"/>
                    <a:pt x="1293" y="1995"/>
                  </a:cubicBezTo>
                  <a:cubicBezTo>
                    <a:pt x="1089" y="2120"/>
                    <a:pt x="828" y="2081"/>
                    <a:pt x="665" y="1904"/>
                  </a:cubicBezTo>
                  <a:cubicBezTo>
                    <a:pt x="577" y="1808"/>
                    <a:pt x="528" y="1693"/>
                    <a:pt x="511" y="1564"/>
                  </a:cubicBezTo>
                  <a:cubicBezTo>
                    <a:pt x="508" y="1543"/>
                    <a:pt x="506" y="1522"/>
                    <a:pt x="503" y="1502"/>
                  </a:cubicBezTo>
                  <a:cubicBezTo>
                    <a:pt x="501" y="1501"/>
                    <a:pt x="499" y="1500"/>
                    <a:pt x="497" y="1500"/>
                  </a:cubicBezTo>
                  <a:cubicBezTo>
                    <a:pt x="479" y="1545"/>
                    <a:pt x="459" y="1590"/>
                    <a:pt x="442" y="1636"/>
                  </a:cubicBezTo>
                  <a:cubicBezTo>
                    <a:pt x="416" y="1710"/>
                    <a:pt x="406" y="1788"/>
                    <a:pt x="402" y="1867"/>
                  </a:cubicBezTo>
                  <a:cubicBezTo>
                    <a:pt x="398" y="1958"/>
                    <a:pt x="395" y="2048"/>
                    <a:pt x="371" y="2136"/>
                  </a:cubicBezTo>
                  <a:cubicBezTo>
                    <a:pt x="362" y="2168"/>
                    <a:pt x="352" y="2199"/>
                    <a:pt x="341" y="2229"/>
                  </a:cubicBezTo>
                  <a:cubicBezTo>
                    <a:pt x="334" y="2250"/>
                    <a:pt x="318" y="2257"/>
                    <a:pt x="300" y="2251"/>
                  </a:cubicBezTo>
                  <a:cubicBezTo>
                    <a:pt x="284" y="2246"/>
                    <a:pt x="276" y="2228"/>
                    <a:pt x="284" y="2208"/>
                  </a:cubicBezTo>
                  <a:cubicBezTo>
                    <a:pt x="323" y="2110"/>
                    <a:pt x="337" y="2008"/>
                    <a:pt x="339" y="1903"/>
                  </a:cubicBezTo>
                  <a:cubicBezTo>
                    <a:pt x="342" y="1713"/>
                    <a:pt x="395" y="1539"/>
                    <a:pt x="498" y="1379"/>
                  </a:cubicBezTo>
                  <a:cubicBezTo>
                    <a:pt x="507" y="1366"/>
                    <a:pt x="508" y="1347"/>
                    <a:pt x="512" y="1330"/>
                  </a:cubicBezTo>
                  <a:cubicBezTo>
                    <a:pt x="530" y="1263"/>
                    <a:pt x="547" y="1195"/>
                    <a:pt x="564" y="1127"/>
                  </a:cubicBezTo>
                  <a:cubicBezTo>
                    <a:pt x="565" y="1123"/>
                    <a:pt x="566" y="1119"/>
                    <a:pt x="569" y="1110"/>
                  </a:cubicBezTo>
                  <a:close/>
                </a:path>
              </a:pathLst>
            </a:custGeom>
            <a:solidFill>
              <a:schemeClr val="accent6">
                <a:lumMod val="75000"/>
              </a:schemeClr>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Franklin Gothic Medium"/>
              </a:endParaRPr>
            </a:p>
          </p:txBody>
        </p:sp>
      </p:grpSp>
    </p:spTree>
    <p:extLst>
      <p:ext uri="{BB962C8B-B14F-4D97-AF65-F5344CB8AC3E}">
        <p14:creationId xmlns:p14="http://schemas.microsoft.com/office/powerpoint/2010/main" val="4121314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Biosecurity</a:t>
            </a:r>
            <a:endPar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98" name="Rectangle 97"/>
          <p:cNvSpPr/>
          <p:nvPr/>
        </p:nvSpPr>
        <p:spPr>
          <a:xfrm>
            <a:off x="3410148" y="277009"/>
            <a:ext cx="5444827" cy="6309360"/>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p:txBody>
      </p:sp>
      <p:sp>
        <p:nvSpPr>
          <p:cNvPr id="3" name="TextBox 2"/>
          <p:cNvSpPr txBox="1"/>
          <p:nvPr/>
        </p:nvSpPr>
        <p:spPr>
          <a:xfrm>
            <a:off x="457200" y="5099621"/>
            <a:ext cx="219744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Stop germs           from spreading</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4" name="TextBox 3"/>
          <p:cNvSpPr txBox="1"/>
          <p:nvPr/>
        </p:nvSpPr>
        <p:spPr>
          <a:xfrm>
            <a:off x="3613184" y="2273217"/>
            <a:ext cx="4682813" cy="1785104"/>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Clean</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Remove dirt/debris</a:t>
            </a:r>
            <a:endParaRPr kumimoji="0" lang="en-US" sz="1800" b="0"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Soak area with hot water, detergent</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Wipe or scrub area</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Rinse</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Dry</a:t>
            </a:r>
          </a:p>
        </p:txBody>
      </p:sp>
      <p:sp>
        <p:nvSpPr>
          <p:cNvPr id="121" name="TextBox 120"/>
          <p:cNvSpPr txBox="1"/>
          <p:nvPr/>
        </p:nvSpPr>
        <p:spPr>
          <a:xfrm>
            <a:off x="3625884" y="4268625"/>
            <a:ext cx="4682813" cy="178510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2. Disinfect</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Choose a disinfectant </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Apply as directed</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Let disinfectant sit</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Rinse</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Dry</a:t>
            </a:r>
          </a:p>
        </p:txBody>
      </p:sp>
      <p:sp>
        <p:nvSpPr>
          <p:cNvPr id="6" name="TextBox 5"/>
          <p:cNvSpPr txBox="1"/>
          <p:nvPr/>
        </p:nvSpPr>
        <p:spPr>
          <a:xfrm>
            <a:off x="3009176" y="946419"/>
            <a:ext cx="4905755"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Clean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Disinfect</a:t>
            </a:r>
            <a:endParaRPr kumimoji="0" lang="en-US" sz="28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grpSp>
        <p:nvGrpSpPr>
          <p:cNvPr id="41" name="C&amp;D"/>
          <p:cNvGrpSpPr>
            <a:grpSpLocks noChangeAspect="1"/>
          </p:cNvGrpSpPr>
          <p:nvPr/>
        </p:nvGrpSpPr>
        <p:grpSpPr>
          <a:xfrm>
            <a:off x="7109982" y="412118"/>
            <a:ext cx="1554480" cy="1554480"/>
            <a:chOff x="959545" y="275481"/>
            <a:chExt cx="2338246" cy="2338247"/>
          </a:xfrm>
        </p:grpSpPr>
        <p:sp>
          <p:nvSpPr>
            <p:cNvPr id="42" name="Oval 41"/>
            <p:cNvSpPr>
              <a:spLocks noChangeAspect="1"/>
            </p:cNvSpPr>
            <p:nvPr/>
          </p:nvSpPr>
          <p:spPr>
            <a:xfrm>
              <a:off x="959545" y="275481"/>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43" name="Group 42"/>
            <p:cNvGrpSpPr/>
            <p:nvPr/>
          </p:nvGrpSpPr>
          <p:grpSpPr>
            <a:xfrm>
              <a:off x="1252535" y="590587"/>
              <a:ext cx="1477645" cy="1685068"/>
              <a:chOff x="629248" y="3683066"/>
              <a:chExt cx="1187450" cy="1354137"/>
            </a:xfrm>
          </p:grpSpPr>
          <p:sp>
            <p:nvSpPr>
              <p:cNvPr id="44" name="AutoShape 20"/>
              <p:cNvSpPr>
                <a:spLocks noChangeAspect="1" noChangeArrowheads="1" noTextEdit="1"/>
              </p:cNvSpPr>
              <p:nvPr/>
            </p:nvSpPr>
            <p:spPr bwMode="auto">
              <a:xfrm>
                <a:off x="629248" y="3687828"/>
                <a:ext cx="11874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5" name="Freeform 22"/>
              <p:cNvSpPr>
                <a:spLocks/>
              </p:cNvSpPr>
              <p:nvPr/>
            </p:nvSpPr>
            <p:spPr bwMode="auto">
              <a:xfrm>
                <a:off x="885043" y="4845361"/>
                <a:ext cx="921576" cy="152594"/>
              </a:xfrm>
              <a:custGeom>
                <a:avLst/>
                <a:gdLst>
                  <a:gd name="T0" fmla="*/ 107 w 167"/>
                  <a:gd name="T1" fmla="*/ 0 h 24"/>
                  <a:gd name="T2" fmla="*/ 96 w 167"/>
                  <a:gd name="T3" fmla="*/ 0 h 24"/>
                  <a:gd name="T4" fmla="*/ 0 w 167"/>
                  <a:gd name="T5" fmla="*/ 0 h 24"/>
                  <a:gd name="T6" fmla="*/ 2 w 167"/>
                  <a:gd name="T7" fmla="*/ 19 h 24"/>
                  <a:gd name="T8" fmla="*/ 8 w 167"/>
                  <a:gd name="T9" fmla="*/ 24 h 24"/>
                  <a:gd name="T10" fmla="*/ 96 w 167"/>
                  <a:gd name="T11" fmla="*/ 24 h 24"/>
                  <a:gd name="T12" fmla="*/ 107 w 167"/>
                  <a:gd name="T13" fmla="*/ 24 h 24"/>
                  <a:gd name="T14" fmla="*/ 159 w 167"/>
                  <a:gd name="T15" fmla="*/ 24 h 24"/>
                  <a:gd name="T16" fmla="*/ 164 w 167"/>
                  <a:gd name="T17" fmla="*/ 19 h 24"/>
                  <a:gd name="T18" fmla="*/ 167 w 167"/>
                  <a:gd name="T19" fmla="*/ 0 h 24"/>
                  <a:gd name="T20" fmla="*/ 107 w 16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4">
                    <a:moveTo>
                      <a:pt x="107" y="0"/>
                    </a:moveTo>
                    <a:cubicBezTo>
                      <a:pt x="96" y="0"/>
                      <a:pt x="96" y="0"/>
                      <a:pt x="96" y="0"/>
                    </a:cubicBezTo>
                    <a:cubicBezTo>
                      <a:pt x="0" y="0"/>
                      <a:pt x="0" y="0"/>
                      <a:pt x="0" y="0"/>
                    </a:cubicBezTo>
                    <a:cubicBezTo>
                      <a:pt x="0" y="6"/>
                      <a:pt x="0" y="15"/>
                      <a:pt x="2" y="19"/>
                    </a:cubicBezTo>
                    <a:cubicBezTo>
                      <a:pt x="4" y="22"/>
                      <a:pt x="5" y="23"/>
                      <a:pt x="8" y="24"/>
                    </a:cubicBezTo>
                    <a:cubicBezTo>
                      <a:pt x="96" y="24"/>
                      <a:pt x="96" y="24"/>
                      <a:pt x="96" y="24"/>
                    </a:cubicBezTo>
                    <a:cubicBezTo>
                      <a:pt x="107" y="24"/>
                      <a:pt x="107" y="24"/>
                      <a:pt x="107" y="24"/>
                    </a:cubicBezTo>
                    <a:cubicBezTo>
                      <a:pt x="159" y="24"/>
                      <a:pt x="159" y="24"/>
                      <a:pt x="159" y="24"/>
                    </a:cubicBezTo>
                    <a:cubicBezTo>
                      <a:pt x="162" y="23"/>
                      <a:pt x="163" y="22"/>
                      <a:pt x="164" y="19"/>
                    </a:cubicBezTo>
                    <a:cubicBezTo>
                      <a:pt x="167" y="15"/>
                      <a:pt x="167" y="6"/>
                      <a:pt x="167" y="0"/>
                    </a:cubicBezTo>
                    <a:lnTo>
                      <a:pt x="107" y="0"/>
                    </a:lnTo>
                    <a:close/>
                  </a:path>
                </a:pathLst>
              </a:custGeom>
              <a:solidFill>
                <a:schemeClr val="bg1"/>
              </a:solidFill>
              <a:ln w="381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6" name="Rectangle 23"/>
              <p:cNvSpPr>
                <a:spLocks noChangeArrowheads="1"/>
              </p:cNvSpPr>
              <p:nvPr/>
            </p:nvSpPr>
            <p:spPr bwMode="auto">
              <a:xfrm>
                <a:off x="885043" y="4471985"/>
                <a:ext cx="921576" cy="360363"/>
              </a:xfrm>
              <a:prstGeom prst="rect">
                <a:avLst/>
              </a:prstGeom>
              <a:solidFill>
                <a:srgbClr val="EBDAB9"/>
              </a:solidFill>
              <a:ln w="381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7" name="Freeform 24"/>
              <p:cNvSpPr>
                <a:spLocks noEditPoints="1"/>
              </p:cNvSpPr>
              <p:nvPr/>
            </p:nvSpPr>
            <p:spPr bwMode="auto">
              <a:xfrm>
                <a:off x="885676" y="3683066"/>
                <a:ext cx="931022" cy="776288"/>
              </a:xfrm>
              <a:custGeom>
                <a:avLst/>
                <a:gdLst>
                  <a:gd name="T0" fmla="*/ 144 w 168"/>
                  <a:gd name="T1" fmla="*/ 66 h 140"/>
                  <a:gd name="T2" fmla="*/ 61 w 168"/>
                  <a:gd name="T3" fmla="*/ 22 h 140"/>
                  <a:gd name="T4" fmla="*/ 61 w 168"/>
                  <a:gd name="T5" fmla="*/ 19 h 140"/>
                  <a:gd name="T6" fmla="*/ 66 w 168"/>
                  <a:gd name="T7" fmla="*/ 19 h 140"/>
                  <a:gd name="T8" fmla="*/ 66 w 168"/>
                  <a:gd name="T9" fmla="*/ 3 h 140"/>
                  <a:gd name="T10" fmla="*/ 62 w 168"/>
                  <a:gd name="T11" fmla="*/ 0 h 140"/>
                  <a:gd name="T12" fmla="*/ 21 w 168"/>
                  <a:gd name="T13" fmla="*/ 0 h 140"/>
                  <a:gd name="T14" fmla="*/ 18 w 168"/>
                  <a:gd name="T15" fmla="*/ 1 h 140"/>
                  <a:gd name="T16" fmla="*/ 18 w 168"/>
                  <a:gd name="T17" fmla="*/ 18 h 140"/>
                  <a:gd name="T18" fmla="*/ 24 w 168"/>
                  <a:gd name="T19" fmla="*/ 19 h 140"/>
                  <a:gd name="T20" fmla="*/ 24 w 168"/>
                  <a:gd name="T21" fmla="*/ 23 h 140"/>
                  <a:gd name="T22" fmla="*/ 11 w 168"/>
                  <a:gd name="T23" fmla="*/ 43 h 140"/>
                  <a:gd name="T24" fmla="*/ 6 w 168"/>
                  <a:gd name="T25" fmla="*/ 56 h 140"/>
                  <a:gd name="T26" fmla="*/ 7 w 168"/>
                  <a:gd name="T27" fmla="*/ 56 h 140"/>
                  <a:gd name="T28" fmla="*/ 7 w 168"/>
                  <a:gd name="T29" fmla="*/ 57 h 140"/>
                  <a:gd name="T30" fmla="*/ 15 w 168"/>
                  <a:gd name="T31" fmla="*/ 72 h 140"/>
                  <a:gd name="T32" fmla="*/ 15 w 168"/>
                  <a:gd name="T33" fmla="*/ 73 h 140"/>
                  <a:gd name="T34" fmla="*/ 20 w 168"/>
                  <a:gd name="T35" fmla="*/ 93 h 140"/>
                  <a:gd name="T36" fmla="*/ 10 w 168"/>
                  <a:gd name="T37" fmla="*/ 117 h 140"/>
                  <a:gd name="T38" fmla="*/ 0 w 168"/>
                  <a:gd name="T39" fmla="*/ 125 h 140"/>
                  <a:gd name="T40" fmla="*/ 0 w 168"/>
                  <a:gd name="T41" fmla="*/ 140 h 140"/>
                  <a:gd name="T42" fmla="*/ 166 w 168"/>
                  <a:gd name="T43" fmla="*/ 140 h 140"/>
                  <a:gd name="T44" fmla="*/ 166 w 168"/>
                  <a:gd name="T45" fmla="*/ 120 h 140"/>
                  <a:gd name="T46" fmla="*/ 144 w 168"/>
                  <a:gd name="T47" fmla="*/ 66 h 140"/>
                  <a:gd name="T48" fmla="*/ 137 w 168"/>
                  <a:gd name="T49" fmla="*/ 90 h 140"/>
                  <a:gd name="T50" fmla="*/ 120 w 168"/>
                  <a:gd name="T51" fmla="*/ 96 h 140"/>
                  <a:gd name="T52" fmla="*/ 71 w 168"/>
                  <a:gd name="T53" fmla="*/ 66 h 140"/>
                  <a:gd name="T54" fmla="*/ 70 w 168"/>
                  <a:gd name="T55" fmla="*/ 49 h 140"/>
                  <a:gd name="T56" fmla="*/ 107 w 168"/>
                  <a:gd name="T57" fmla="*/ 56 h 140"/>
                  <a:gd name="T58" fmla="*/ 137 w 168"/>
                  <a:gd name="T5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40">
                    <a:moveTo>
                      <a:pt x="144" y="66"/>
                    </a:moveTo>
                    <a:cubicBezTo>
                      <a:pt x="120" y="37"/>
                      <a:pt x="89" y="22"/>
                      <a:pt x="61" y="22"/>
                    </a:cubicBezTo>
                    <a:cubicBezTo>
                      <a:pt x="61" y="19"/>
                      <a:pt x="61" y="19"/>
                      <a:pt x="61" y="19"/>
                    </a:cubicBezTo>
                    <a:cubicBezTo>
                      <a:pt x="63" y="19"/>
                      <a:pt x="65" y="19"/>
                      <a:pt x="66" y="19"/>
                    </a:cubicBezTo>
                    <a:cubicBezTo>
                      <a:pt x="66" y="3"/>
                      <a:pt x="66" y="3"/>
                      <a:pt x="66" y="3"/>
                    </a:cubicBezTo>
                    <a:cubicBezTo>
                      <a:pt x="66" y="1"/>
                      <a:pt x="66" y="0"/>
                      <a:pt x="62" y="0"/>
                    </a:cubicBezTo>
                    <a:cubicBezTo>
                      <a:pt x="21" y="0"/>
                      <a:pt x="21" y="0"/>
                      <a:pt x="21" y="0"/>
                    </a:cubicBezTo>
                    <a:cubicBezTo>
                      <a:pt x="18" y="0"/>
                      <a:pt x="18" y="1"/>
                      <a:pt x="18" y="1"/>
                    </a:cubicBezTo>
                    <a:cubicBezTo>
                      <a:pt x="18" y="18"/>
                      <a:pt x="18" y="18"/>
                      <a:pt x="18" y="18"/>
                    </a:cubicBezTo>
                    <a:cubicBezTo>
                      <a:pt x="19" y="19"/>
                      <a:pt x="21" y="19"/>
                      <a:pt x="24" y="19"/>
                    </a:cubicBezTo>
                    <a:cubicBezTo>
                      <a:pt x="24" y="23"/>
                      <a:pt x="24" y="23"/>
                      <a:pt x="24" y="23"/>
                    </a:cubicBezTo>
                    <a:cubicBezTo>
                      <a:pt x="21" y="23"/>
                      <a:pt x="20" y="26"/>
                      <a:pt x="11" y="43"/>
                    </a:cubicBezTo>
                    <a:cubicBezTo>
                      <a:pt x="9" y="47"/>
                      <a:pt x="8" y="51"/>
                      <a:pt x="6" y="56"/>
                    </a:cubicBezTo>
                    <a:cubicBezTo>
                      <a:pt x="6" y="56"/>
                      <a:pt x="7" y="56"/>
                      <a:pt x="7" y="56"/>
                    </a:cubicBezTo>
                    <a:cubicBezTo>
                      <a:pt x="7" y="57"/>
                      <a:pt x="7" y="57"/>
                      <a:pt x="7" y="57"/>
                    </a:cubicBezTo>
                    <a:cubicBezTo>
                      <a:pt x="10" y="62"/>
                      <a:pt x="12" y="67"/>
                      <a:pt x="15" y="72"/>
                    </a:cubicBezTo>
                    <a:cubicBezTo>
                      <a:pt x="15" y="73"/>
                      <a:pt x="15" y="73"/>
                      <a:pt x="15" y="73"/>
                    </a:cubicBezTo>
                    <a:cubicBezTo>
                      <a:pt x="17" y="78"/>
                      <a:pt x="20" y="85"/>
                      <a:pt x="20" y="93"/>
                    </a:cubicBezTo>
                    <a:cubicBezTo>
                      <a:pt x="20" y="105"/>
                      <a:pt x="13" y="114"/>
                      <a:pt x="10" y="117"/>
                    </a:cubicBezTo>
                    <a:cubicBezTo>
                      <a:pt x="7" y="121"/>
                      <a:pt x="4" y="123"/>
                      <a:pt x="0" y="125"/>
                    </a:cubicBezTo>
                    <a:cubicBezTo>
                      <a:pt x="0" y="131"/>
                      <a:pt x="0" y="134"/>
                      <a:pt x="0" y="140"/>
                    </a:cubicBezTo>
                    <a:cubicBezTo>
                      <a:pt x="166" y="140"/>
                      <a:pt x="166" y="140"/>
                      <a:pt x="166" y="140"/>
                    </a:cubicBezTo>
                    <a:cubicBezTo>
                      <a:pt x="166" y="120"/>
                      <a:pt x="166" y="120"/>
                      <a:pt x="166" y="120"/>
                    </a:cubicBezTo>
                    <a:cubicBezTo>
                      <a:pt x="166" y="110"/>
                      <a:pt x="168" y="95"/>
                      <a:pt x="144" y="66"/>
                    </a:cubicBezTo>
                    <a:close/>
                    <a:moveTo>
                      <a:pt x="137" y="90"/>
                    </a:moveTo>
                    <a:cubicBezTo>
                      <a:pt x="133" y="97"/>
                      <a:pt x="129" y="97"/>
                      <a:pt x="120" y="96"/>
                    </a:cubicBezTo>
                    <a:cubicBezTo>
                      <a:pt x="94" y="91"/>
                      <a:pt x="77" y="73"/>
                      <a:pt x="71" y="66"/>
                    </a:cubicBezTo>
                    <a:cubicBezTo>
                      <a:pt x="65" y="59"/>
                      <a:pt x="68" y="52"/>
                      <a:pt x="70" y="49"/>
                    </a:cubicBezTo>
                    <a:cubicBezTo>
                      <a:pt x="74" y="41"/>
                      <a:pt x="93" y="48"/>
                      <a:pt x="107" y="56"/>
                    </a:cubicBezTo>
                    <a:cubicBezTo>
                      <a:pt x="122" y="65"/>
                      <a:pt x="140" y="84"/>
                      <a:pt x="137" y="90"/>
                    </a:cubicBezTo>
                    <a:close/>
                  </a:path>
                </a:pathLst>
              </a:custGeom>
              <a:solidFill>
                <a:schemeClr val="bg1"/>
              </a:solidFill>
              <a:ln w="381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8" name="Rounded Rectangle 47"/>
              <p:cNvSpPr/>
              <p:nvPr/>
            </p:nvSpPr>
            <p:spPr>
              <a:xfrm>
                <a:off x="997557" y="3702503"/>
                <a:ext cx="246888"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49" name="Freeform 48"/>
              <p:cNvSpPr/>
              <p:nvPr/>
            </p:nvSpPr>
            <p:spPr>
              <a:xfrm>
                <a:off x="693014" y="4027336"/>
                <a:ext cx="200614" cy="298174"/>
              </a:xfrm>
              <a:custGeom>
                <a:avLst/>
                <a:gdLst>
                  <a:gd name="connsiteX0" fmla="*/ 62360 w 189580"/>
                  <a:gd name="connsiteY0" fmla="*/ 15177 h 277570"/>
                  <a:gd name="connsiteX1" fmla="*/ 58384 w 189580"/>
                  <a:gd name="connsiteY1" fmla="*/ 35055 h 277570"/>
                  <a:gd name="connsiteX2" fmla="*/ 46457 w 189580"/>
                  <a:gd name="connsiteY2" fmla="*/ 43006 h 277570"/>
                  <a:gd name="connsiteX3" fmla="*/ 38506 w 189580"/>
                  <a:gd name="connsiteY3" fmla="*/ 54933 h 277570"/>
                  <a:gd name="connsiteX4" fmla="*/ 22603 w 189580"/>
                  <a:gd name="connsiteY4" fmla="*/ 74811 h 277570"/>
                  <a:gd name="connsiteX5" fmla="*/ 6700 w 189580"/>
                  <a:gd name="connsiteY5" fmla="*/ 110592 h 277570"/>
                  <a:gd name="connsiteX6" fmla="*/ 6700 w 189580"/>
                  <a:gd name="connsiteY6" fmla="*/ 217935 h 277570"/>
                  <a:gd name="connsiteX7" fmla="*/ 10676 w 189580"/>
                  <a:gd name="connsiteY7" fmla="*/ 229862 h 277570"/>
                  <a:gd name="connsiteX8" fmla="*/ 34530 w 189580"/>
                  <a:gd name="connsiteY8" fmla="*/ 245764 h 277570"/>
                  <a:gd name="connsiteX9" fmla="*/ 54408 w 189580"/>
                  <a:gd name="connsiteY9" fmla="*/ 261667 h 277570"/>
                  <a:gd name="connsiteX10" fmla="*/ 62360 w 189580"/>
                  <a:gd name="connsiteY10" fmla="*/ 269618 h 277570"/>
                  <a:gd name="connsiteX11" fmla="*/ 86214 w 189580"/>
                  <a:gd name="connsiteY11" fmla="*/ 277570 h 277570"/>
                  <a:gd name="connsiteX12" fmla="*/ 125970 w 189580"/>
                  <a:gd name="connsiteY12" fmla="*/ 273594 h 277570"/>
                  <a:gd name="connsiteX13" fmla="*/ 149824 w 189580"/>
                  <a:gd name="connsiteY13" fmla="*/ 261667 h 277570"/>
                  <a:gd name="connsiteX14" fmla="*/ 173678 w 189580"/>
                  <a:gd name="connsiteY14" fmla="*/ 249740 h 277570"/>
                  <a:gd name="connsiteX15" fmla="*/ 185605 w 189580"/>
                  <a:gd name="connsiteY15" fmla="*/ 213959 h 277570"/>
                  <a:gd name="connsiteX16" fmla="*/ 189580 w 189580"/>
                  <a:gd name="connsiteY16" fmla="*/ 202032 h 277570"/>
                  <a:gd name="connsiteX17" fmla="*/ 181629 w 189580"/>
                  <a:gd name="connsiteY17" fmla="*/ 170227 h 277570"/>
                  <a:gd name="connsiteX18" fmla="*/ 169702 w 189580"/>
                  <a:gd name="connsiteY18" fmla="*/ 162276 h 277570"/>
                  <a:gd name="connsiteX19" fmla="*/ 161751 w 189580"/>
                  <a:gd name="connsiteY19" fmla="*/ 150349 h 277570"/>
                  <a:gd name="connsiteX20" fmla="*/ 157775 w 189580"/>
                  <a:gd name="connsiteY20" fmla="*/ 138422 h 277570"/>
                  <a:gd name="connsiteX21" fmla="*/ 149824 w 189580"/>
                  <a:gd name="connsiteY21" fmla="*/ 130470 h 277570"/>
                  <a:gd name="connsiteX22" fmla="*/ 133921 w 189580"/>
                  <a:gd name="connsiteY22" fmla="*/ 110592 h 277570"/>
                  <a:gd name="connsiteX23" fmla="*/ 121994 w 189580"/>
                  <a:gd name="connsiteY23" fmla="*/ 74811 h 277570"/>
                  <a:gd name="connsiteX24" fmla="*/ 118019 w 189580"/>
                  <a:gd name="connsiteY24" fmla="*/ 62884 h 277570"/>
                  <a:gd name="connsiteX25" fmla="*/ 110067 w 189580"/>
                  <a:gd name="connsiteY25" fmla="*/ 50957 h 277570"/>
                  <a:gd name="connsiteX26" fmla="*/ 98140 w 189580"/>
                  <a:gd name="connsiteY26" fmla="*/ 31079 h 277570"/>
                  <a:gd name="connsiteX27" fmla="*/ 94165 w 189580"/>
                  <a:gd name="connsiteY27" fmla="*/ 19152 h 277570"/>
                  <a:gd name="connsiteX28" fmla="*/ 86214 w 189580"/>
                  <a:gd name="connsiteY28" fmla="*/ 7225 h 277570"/>
                  <a:gd name="connsiteX29" fmla="*/ 62360 w 189580"/>
                  <a:gd name="connsiteY29" fmla="*/ 15177 h 27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580" h="277570">
                    <a:moveTo>
                      <a:pt x="62360" y="15177"/>
                    </a:moveTo>
                    <a:cubicBezTo>
                      <a:pt x="57722" y="19815"/>
                      <a:pt x="61737" y="29188"/>
                      <a:pt x="58384" y="35055"/>
                    </a:cubicBezTo>
                    <a:cubicBezTo>
                      <a:pt x="56013" y="39204"/>
                      <a:pt x="49836" y="39627"/>
                      <a:pt x="46457" y="43006"/>
                    </a:cubicBezTo>
                    <a:cubicBezTo>
                      <a:pt x="43078" y="46385"/>
                      <a:pt x="41491" y="51202"/>
                      <a:pt x="38506" y="54933"/>
                    </a:cubicBezTo>
                    <a:cubicBezTo>
                      <a:pt x="30243" y="65262"/>
                      <a:pt x="28723" y="61041"/>
                      <a:pt x="22603" y="74811"/>
                    </a:cubicBezTo>
                    <a:cubicBezTo>
                      <a:pt x="3681" y="117386"/>
                      <a:pt x="24694" y="83603"/>
                      <a:pt x="6700" y="110592"/>
                    </a:cubicBezTo>
                    <a:cubicBezTo>
                      <a:pt x="-4229" y="154317"/>
                      <a:pt x="9" y="130952"/>
                      <a:pt x="6700" y="217935"/>
                    </a:cubicBezTo>
                    <a:cubicBezTo>
                      <a:pt x="7021" y="222113"/>
                      <a:pt x="7713" y="226899"/>
                      <a:pt x="10676" y="229862"/>
                    </a:cubicBezTo>
                    <a:cubicBezTo>
                      <a:pt x="17433" y="236619"/>
                      <a:pt x="34530" y="245764"/>
                      <a:pt x="34530" y="245764"/>
                    </a:cubicBezTo>
                    <a:cubicBezTo>
                      <a:pt x="50365" y="269517"/>
                      <a:pt x="33072" y="248866"/>
                      <a:pt x="54408" y="261667"/>
                    </a:cubicBezTo>
                    <a:cubicBezTo>
                      <a:pt x="57622" y="263595"/>
                      <a:pt x="59007" y="267942"/>
                      <a:pt x="62360" y="269618"/>
                    </a:cubicBezTo>
                    <a:cubicBezTo>
                      <a:pt x="69857" y="273366"/>
                      <a:pt x="86214" y="277570"/>
                      <a:pt x="86214" y="277570"/>
                    </a:cubicBezTo>
                    <a:cubicBezTo>
                      <a:pt x="99466" y="276245"/>
                      <a:pt x="112807" y="275619"/>
                      <a:pt x="125970" y="273594"/>
                    </a:cubicBezTo>
                    <a:cubicBezTo>
                      <a:pt x="140403" y="271373"/>
                      <a:pt x="136721" y="268218"/>
                      <a:pt x="149824" y="261667"/>
                    </a:cubicBezTo>
                    <a:cubicBezTo>
                      <a:pt x="182744" y="245207"/>
                      <a:pt x="139497" y="272526"/>
                      <a:pt x="173678" y="249740"/>
                    </a:cubicBezTo>
                    <a:lnTo>
                      <a:pt x="185605" y="213959"/>
                    </a:lnTo>
                    <a:lnTo>
                      <a:pt x="189580" y="202032"/>
                    </a:lnTo>
                    <a:cubicBezTo>
                      <a:pt x="189381" y="201039"/>
                      <a:pt x="184890" y="174303"/>
                      <a:pt x="181629" y="170227"/>
                    </a:cubicBezTo>
                    <a:cubicBezTo>
                      <a:pt x="178644" y="166496"/>
                      <a:pt x="173678" y="164926"/>
                      <a:pt x="169702" y="162276"/>
                    </a:cubicBezTo>
                    <a:cubicBezTo>
                      <a:pt x="167052" y="158300"/>
                      <a:pt x="163888" y="154623"/>
                      <a:pt x="161751" y="150349"/>
                    </a:cubicBezTo>
                    <a:cubicBezTo>
                      <a:pt x="159877" y="146601"/>
                      <a:pt x="159931" y="142016"/>
                      <a:pt x="157775" y="138422"/>
                    </a:cubicBezTo>
                    <a:cubicBezTo>
                      <a:pt x="155847" y="135208"/>
                      <a:pt x="152165" y="133397"/>
                      <a:pt x="149824" y="130470"/>
                    </a:cubicBezTo>
                    <a:cubicBezTo>
                      <a:pt x="129774" y="105405"/>
                      <a:pt x="153112" y="129781"/>
                      <a:pt x="133921" y="110592"/>
                    </a:cubicBezTo>
                    <a:lnTo>
                      <a:pt x="121994" y="74811"/>
                    </a:lnTo>
                    <a:cubicBezTo>
                      <a:pt x="120669" y="70835"/>
                      <a:pt x="120344" y="66371"/>
                      <a:pt x="118019" y="62884"/>
                    </a:cubicBezTo>
                    <a:lnTo>
                      <a:pt x="110067" y="50957"/>
                    </a:lnTo>
                    <a:cubicBezTo>
                      <a:pt x="98807" y="17170"/>
                      <a:pt x="114512" y="58365"/>
                      <a:pt x="98140" y="31079"/>
                    </a:cubicBezTo>
                    <a:cubicBezTo>
                      <a:pt x="95984" y="27486"/>
                      <a:pt x="96039" y="22900"/>
                      <a:pt x="94165" y="19152"/>
                    </a:cubicBezTo>
                    <a:cubicBezTo>
                      <a:pt x="92028" y="14878"/>
                      <a:pt x="88351" y="11499"/>
                      <a:pt x="86214" y="7225"/>
                    </a:cubicBezTo>
                    <a:cubicBezTo>
                      <a:pt x="77079" y="-11045"/>
                      <a:pt x="66998" y="10539"/>
                      <a:pt x="62360" y="1517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50" name="Freeform 25"/>
              <p:cNvSpPr>
                <a:spLocks noEditPoints="1"/>
              </p:cNvSpPr>
              <p:nvPr/>
            </p:nvSpPr>
            <p:spPr bwMode="auto">
              <a:xfrm>
                <a:off x="691600" y="3861669"/>
                <a:ext cx="339725" cy="520700"/>
              </a:xfrm>
              <a:custGeom>
                <a:avLst/>
                <a:gdLst>
                  <a:gd name="T0" fmla="*/ 61 w 61"/>
                  <a:gd name="T1" fmla="*/ 63 h 94"/>
                  <a:gd name="T2" fmla="*/ 56 w 61"/>
                  <a:gd name="T3" fmla="*/ 45 h 94"/>
                  <a:gd name="T4" fmla="*/ 56 w 61"/>
                  <a:gd name="T5" fmla="*/ 45 h 94"/>
                  <a:gd name="T6" fmla="*/ 51 w 61"/>
                  <a:gd name="T7" fmla="*/ 35 h 94"/>
                  <a:gd name="T8" fmla="*/ 49 w 61"/>
                  <a:gd name="T9" fmla="*/ 30 h 94"/>
                  <a:gd name="T10" fmla="*/ 48 w 61"/>
                  <a:gd name="T11" fmla="*/ 29 h 94"/>
                  <a:gd name="T12" fmla="*/ 33 w 61"/>
                  <a:gd name="T13" fmla="*/ 3 h 94"/>
                  <a:gd name="T14" fmla="*/ 31 w 61"/>
                  <a:gd name="T15" fmla="*/ 0 h 94"/>
                  <a:gd name="T16" fmla="*/ 6 w 61"/>
                  <a:gd name="T17" fmla="*/ 44 h 94"/>
                  <a:gd name="T18" fmla="*/ 6 w 61"/>
                  <a:gd name="T19" fmla="*/ 45 h 94"/>
                  <a:gd name="T20" fmla="*/ 0 w 61"/>
                  <a:gd name="T21" fmla="*/ 61 h 94"/>
                  <a:gd name="T22" fmla="*/ 8 w 61"/>
                  <a:gd name="T23" fmla="*/ 83 h 94"/>
                  <a:gd name="T24" fmla="*/ 34 w 61"/>
                  <a:gd name="T25" fmla="*/ 93 h 94"/>
                  <a:gd name="T26" fmla="*/ 47 w 61"/>
                  <a:gd name="T27" fmla="*/ 88 h 94"/>
                  <a:gd name="T28" fmla="*/ 53 w 61"/>
                  <a:gd name="T29" fmla="*/ 83 h 94"/>
                  <a:gd name="T30" fmla="*/ 61 w 61"/>
                  <a:gd name="T31" fmla="*/ 63 h 94"/>
                  <a:gd name="T32" fmla="*/ 27 w 61"/>
                  <a:gd name="T33" fmla="*/ 79 h 94"/>
                  <a:gd name="T34" fmla="*/ 27 w 61"/>
                  <a:gd name="T35" fmla="*/ 79 h 94"/>
                  <a:gd name="T36" fmla="*/ 21 w 61"/>
                  <a:gd name="T37" fmla="*/ 80 h 94"/>
                  <a:gd name="T38" fmla="*/ 7 w 61"/>
                  <a:gd name="T39" fmla="*/ 68 h 94"/>
                  <a:gd name="T40" fmla="*/ 12 w 61"/>
                  <a:gd name="T41" fmla="*/ 56 h 94"/>
                  <a:gd name="T42" fmla="*/ 13 w 61"/>
                  <a:gd name="T43" fmla="*/ 54 h 94"/>
                  <a:gd name="T44" fmla="*/ 18 w 61"/>
                  <a:gd name="T45" fmla="*/ 45 h 94"/>
                  <a:gd name="T46" fmla="*/ 20 w 61"/>
                  <a:gd name="T47" fmla="*/ 41 h 94"/>
                  <a:gd name="T48" fmla="*/ 23 w 61"/>
                  <a:gd name="T49" fmla="*/ 45 h 94"/>
                  <a:gd name="T50" fmla="*/ 28 w 61"/>
                  <a:gd name="T51" fmla="*/ 54 h 94"/>
                  <a:gd name="T52" fmla="*/ 29 w 61"/>
                  <a:gd name="T53" fmla="*/ 55 h 94"/>
                  <a:gd name="T54" fmla="*/ 33 w 61"/>
                  <a:gd name="T55" fmla="*/ 68 h 94"/>
                  <a:gd name="T56" fmla="*/ 27 w 61"/>
                  <a:gd name="T5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94">
                    <a:moveTo>
                      <a:pt x="61" y="63"/>
                    </a:moveTo>
                    <a:cubicBezTo>
                      <a:pt x="61" y="57"/>
                      <a:pt x="58" y="50"/>
                      <a:pt x="56" y="45"/>
                    </a:cubicBezTo>
                    <a:cubicBezTo>
                      <a:pt x="56" y="45"/>
                      <a:pt x="56" y="45"/>
                      <a:pt x="56" y="45"/>
                    </a:cubicBezTo>
                    <a:cubicBezTo>
                      <a:pt x="55" y="41"/>
                      <a:pt x="53" y="38"/>
                      <a:pt x="51" y="35"/>
                    </a:cubicBezTo>
                    <a:cubicBezTo>
                      <a:pt x="51" y="33"/>
                      <a:pt x="50" y="32"/>
                      <a:pt x="49" y="30"/>
                    </a:cubicBezTo>
                    <a:cubicBezTo>
                      <a:pt x="48" y="29"/>
                      <a:pt x="48" y="29"/>
                      <a:pt x="48" y="29"/>
                    </a:cubicBezTo>
                    <a:cubicBezTo>
                      <a:pt x="44" y="22"/>
                      <a:pt x="39" y="13"/>
                      <a:pt x="33" y="3"/>
                    </a:cubicBezTo>
                    <a:cubicBezTo>
                      <a:pt x="32" y="2"/>
                      <a:pt x="31" y="1"/>
                      <a:pt x="31" y="0"/>
                    </a:cubicBezTo>
                    <a:cubicBezTo>
                      <a:pt x="21" y="16"/>
                      <a:pt x="13" y="29"/>
                      <a:pt x="6" y="44"/>
                    </a:cubicBezTo>
                    <a:cubicBezTo>
                      <a:pt x="6" y="45"/>
                      <a:pt x="6" y="45"/>
                      <a:pt x="6" y="45"/>
                    </a:cubicBezTo>
                    <a:cubicBezTo>
                      <a:pt x="3" y="50"/>
                      <a:pt x="1" y="56"/>
                      <a:pt x="0" y="61"/>
                    </a:cubicBezTo>
                    <a:cubicBezTo>
                      <a:pt x="0" y="69"/>
                      <a:pt x="3" y="77"/>
                      <a:pt x="8" y="83"/>
                    </a:cubicBezTo>
                    <a:cubicBezTo>
                      <a:pt x="16" y="91"/>
                      <a:pt x="24" y="94"/>
                      <a:pt x="34" y="93"/>
                    </a:cubicBezTo>
                    <a:cubicBezTo>
                      <a:pt x="38" y="92"/>
                      <a:pt x="43" y="91"/>
                      <a:pt x="47" y="88"/>
                    </a:cubicBezTo>
                    <a:cubicBezTo>
                      <a:pt x="49" y="87"/>
                      <a:pt x="51" y="85"/>
                      <a:pt x="53" y="83"/>
                    </a:cubicBezTo>
                    <a:cubicBezTo>
                      <a:pt x="56" y="81"/>
                      <a:pt x="61" y="73"/>
                      <a:pt x="61" y="63"/>
                    </a:cubicBezTo>
                    <a:close/>
                    <a:moveTo>
                      <a:pt x="27" y="79"/>
                    </a:moveTo>
                    <a:cubicBezTo>
                      <a:pt x="27" y="79"/>
                      <a:pt x="27" y="79"/>
                      <a:pt x="27" y="79"/>
                    </a:cubicBezTo>
                    <a:cubicBezTo>
                      <a:pt x="25" y="80"/>
                      <a:pt x="23" y="80"/>
                      <a:pt x="21" y="80"/>
                    </a:cubicBezTo>
                    <a:cubicBezTo>
                      <a:pt x="14" y="80"/>
                      <a:pt x="8" y="75"/>
                      <a:pt x="7" y="68"/>
                    </a:cubicBezTo>
                    <a:cubicBezTo>
                      <a:pt x="7" y="64"/>
                      <a:pt x="10" y="60"/>
                      <a:pt x="12" y="56"/>
                    </a:cubicBezTo>
                    <a:cubicBezTo>
                      <a:pt x="12" y="56"/>
                      <a:pt x="12" y="55"/>
                      <a:pt x="13" y="54"/>
                    </a:cubicBezTo>
                    <a:cubicBezTo>
                      <a:pt x="14" y="51"/>
                      <a:pt x="16" y="48"/>
                      <a:pt x="18" y="45"/>
                    </a:cubicBezTo>
                    <a:cubicBezTo>
                      <a:pt x="20" y="41"/>
                      <a:pt x="20" y="41"/>
                      <a:pt x="20" y="41"/>
                    </a:cubicBezTo>
                    <a:cubicBezTo>
                      <a:pt x="23" y="45"/>
                      <a:pt x="23" y="45"/>
                      <a:pt x="23" y="45"/>
                    </a:cubicBezTo>
                    <a:cubicBezTo>
                      <a:pt x="25" y="48"/>
                      <a:pt x="27" y="51"/>
                      <a:pt x="28" y="54"/>
                    </a:cubicBezTo>
                    <a:cubicBezTo>
                      <a:pt x="29" y="55"/>
                      <a:pt x="29" y="55"/>
                      <a:pt x="29" y="55"/>
                    </a:cubicBezTo>
                    <a:cubicBezTo>
                      <a:pt x="31" y="59"/>
                      <a:pt x="33" y="63"/>
                      <a:pt x="33" y="68"/>
                    </a:cubicBezTo>
                    <a:cubicBezTo>
                      <a:pt x="34" y="73"/>
                      <a:pt x="30" y="77"/>
                      <a:pt x="27" y="79"/>
                    </a:cubicBezTo>
                    <a:close/>
                  </a:path>
                </a:pathLst>
              </a:custGeom>
              <a:solidFill>
                <a:srgbClr val="A6D4E6"/>
              </a:solidFill>
              <a:ln w="28575">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nvGrpSpPr>
          <p:cNvPr id="26" name="Group 25"/>
          <p:cNvGrpSpPr>
            <a:grpSpLocks noChangeAspect="1"/>
          </p:cNvGrpSpPr>
          <p:nvPr/>
        </p:nvGrpSpPr>
        <p:grpSpPr>
          <a:xfrm>
            <a:off x="418188" y="685800"/>
            <a:ext cx="2275287" cy="2103120"/>
            <a:chOff x="3214218" y="2114259"/>
            <a:chExt cx="2674620" cy="2472236"/>
          </a:xfrm>
        </p:grpSpPr>
        <p:sp>
          <p:nvSpPr>
            <p:cNvPr id="27" name="Rounded Rectangle 26"/>
            <p:cNvSpPr/>
            <p:nvPr/>
          </p:nvSpPr>
          <p:spPr>
            <a:xfrm>
              <a:off x="3214218"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28" name="Group 27"/>
            <p:cNvGrpSpPr/>
            <p:nvPr/>
          </p:nvGrpSpPr>
          <p:grpSpPr>
            <a:xfrm>
              <a:off x="3841693" y="3101340"/>
              <a:ext cx="1471452" cy="968849"/>
              <a:chOff x="646175" y="2803326"/>
              <a:chExt cx="1621537" cy="1067670"/>
            </a:xfrm>
            <a:solidFill>
              <a:schemeClr val="accent4">
                <a:lumMod val="40000"/>
                <a:lumOff val="60000"/>
              </a:schemeClr>
            </a:solidFill>
            <a:effectLst>
              <a:outerShdw blurRad="50800" dist="38100" dir="2700000" algn="tl" rotWithShape="0">
                <a:prstClr val="black">
                  <a:alpha val="40000"/>
                </a:prstClr>
              </a:outerShdw>
            </a:effectLst>
          </p:grpSpPr>
          <p:sp>
            <p:nvSpPr>
              <p:cNvPr id="29" name="Right Arrow 28"/>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sp>
            <p:nvSpPr>
              <p:cNvPr id="30" name="Right Arrow 29"/>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grpSp>
      </p:grpSp>
    </p:spTree>
    <p:extLst>
      <p:ext uri="{BB962C8B-B14F-4D97-AF65-F5344CB8AC3E}">
        <p14:creationId xmlns:p14="http://schemas.microsoft.com/office/powerpoint/2010/main" val="262359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3"/>
          <a:stretch>
            <a:fillRect/>
          </a:stretch>
        </p:blipFill>
        <p:spPr>
          <a:xfrm>
            <a:off x="8219978" y="5913934"/>
            <a:ext cx="695422" cy="647790"/>
          </a:xfrm>
          <a:prstGeom prst="rect">
            <a:avLst/>
          </a:prstGeom>
        </p:spPr>
      </p:pic>
      <p:sp>
        <p:nvSpPr>
          <p:cNvPr id="10" name="Title 9"/>
          <p:cNvSpPr>
            <a:spLocks noGrp="1"/>
          </p:cNvSpPr>
          <p:nvPr>
            <p:ph type="title"/>
          </p:nvPr>
        </p:nvSpPr>
        <p:spPr/>
        <p:txBody>
          <a:bodyPr/>
          <a:lstStyle/>
          <a:p>
            <a:endParaRPr lang="en-US" dirty="0"/>
          </a:p>
        </p:txBody>
      </p:sp>
      <p:sp>
        <p:nvSpPr>
          <p:cNvPr id="11" name="Text Placeholder 10"/>
          <p:cNvSpPr>
            <a:spLocks noGrp="1"/>
          </p:cNvSpPr>
          <p:nvPr>
            <p:ph type="body" sz="half" idx="2"/>
          </p:nvPr>
        </p:nvSpPr>
        <p:spPr/>
        <p:txBody>
          <a:bodyPr/>
          <a:lstStyle/>
          <a:p>
            <a:endParaRPr lang="en-US" dirty="0"/>
          </a:p>
        </p:txBody>
      </p:sp>
      <p:sp>
        <p:nvSpPr>
          <p:cNvPr id="5" name="Rectangle 4"/>
          <p:cNvSpPr/>
          <p:nvPr/>
        </p:nvSpPr>
        <p:spPr>
          <a:xfrm>
            <a:off x="402735" y="4042560"/>
            <a:ext cx="2276382" cy="830997"/>
          </a:xfrm>
          <a:prstGeom prst="rect">
            <a:avLst/>
          </a:prstGeom>
        </p:spPr>
        <p:txBody>
          <a:bodyPr wrap="square">
            <a:spAutoFit/>
          </a:bodyPr>
          <a:lstStyle/>
          <a:p>
            <a:pPr marL="0" marR="0" lvl="0" indent="0" algn="ctr" defTabSz="153352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Animal</a:t>
            </a:r>
          </a:p>
          <a:p>
            <a:pPr marL="0" marR="0" lvl="0" indent="0" algn="ctr" defTabSz="153352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Health</a:t>
            </a:r>
          </a:p>
        </p:txBody>
      </p:sp>
      <p:sp>
        <p:nvSpPr>
          <p:cNvPr id="76" name="TextBox 75"/>
          <p:cNvSpPr txBox="1"/>
          <p:nvPr/>
        </p:nvSpPr>
        <p:spPr>
          <a:xfrm>
            <a:off x="402735" y="5099621"/>
            <a:ext cx="226426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Stop animals from getting sick</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nvGrpSpPr>
          <p:cNvPr id="60" name="Group 59"/>
          <p:cNvGrpSpPr>
            <a:grpSpLocks noChangeAspect="1"/>
          </p:cNvGrpSpPr>
          <p:nvPr/>
        </p:nvGrpSpPr>
        <p:grpSpPr>
          <a:xfrm>
            <a:off x="407755" y="666271"/>
            <a:ext cx="2275287" cy="2103120"/>
            <a:chOff x="322430" y="2114259"/>
            <a:chExt cx="2674620" cy="2472236"/>
          </a:xfrm>
        </p:grpSpPr>
        <p:sp>
          <p:nvSpPr>
            <p:cNvPr id="61" name="Rounded Rectangle 60"/>
            <p:cNvSpPr/>
            <p:nvPr/>
          </p:nvSpPr>
          <p:spPr>
            <a:xfrm>
              <a:off x="322430"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8C0004"/>
                  </a:solidFill>
                  <a:effectLst/>
                  <a:uLnTx/>
                  <a:uFillTx/>
                  <a:latin typeface="Franklin Gothic Medium"/>
                  <a:ea typeface="+mn-ea"/>
                  <a:cs typeface="+mn-cs"/>
                </a:rPr>
                <a:t>Source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C00000"/>
                  </a:solidFill>
                  <a:effectLst/>
                  <a:uLnTx/>
                  <a:uFillTx/>
                  <a:latin typeface="Franklin Gothic Medium"/>
                  <a:ea typeface="+mn-ea"/>
                  <a:cs typeface="+mn-cs"/>
                </a:rPr>
                <a:t/>
              </a:r>
              <a:br>
                <a:rPr kumimoji="0" lang="en-US" sz="2700" b="0" i="0" u="none" strike="noStrike" kern="1200" cap="none" spc="0" normalizeH="0" baseline="0" noProof="0" dirty="0">
                  <a:ln>
                    <a:noFill/>
                  </a:ln>
                  <a:solidFill>
                    <a:srgbClr val="C00000"/>
                  </a:solidFill>
                  <a:effectLst/>
                  <a:uLnTx/>
                  <a:uFillTx/>
                  <a:latin typeface="Franklin Gothic Medium"/>
                  <a:ea typeface="+mn-ea"/>
                  <a:cs typeface="+mn-cs"/>
                </a:rPr>
              </a:br>
              <a:endParaRPr kumimoji="0" lang="en-US" sz="2700" b="0" i="0" u="none" strike="noStrike" kern="1200" cap="none" spc="0" normalizeH="0" baseline="0" noProof="0" dirty="0">
                <a:ln>
                  <a:noFill/>
                </a:ln>
                <a:solidFill>
                  <a:srgbClr val="C00000"/>
                </a:solidFill>
                <a:effectLst/>
                <a:uLnTx/>
                <a:uFillTx/>
                <a:latin typeface="Franklin Gothic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C00000"/>
                </a:solidFill>
                <a:effectLst/>
                <a:uLnTx/>
                <a:uFillTx/>
                <a:latin typeface="Franklin Gothic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Franklin Gothic Medium"/>
                <a:ea typeface="+mn-ea"/>
                <a:cs typeface="+mn-cs"/>
              </a:endParaRPr>
            </a:p>
          </p:txBody>
        </p:sp>
        <p:grpSp>
          <p:nvGrpSpPr>
            <p:cNvPr id="63" name="Group 62"/>
            <p:cNvGrpSpPr/>
            <p:nvPr/>
          </p:nvGrpSpPr>
          <p:grpSpPr>
            <a:xfrm>
              <a:off x="771847" y="2821863"/>
              <a:ext cx="1893351" cy="1442245"/>
              <a:chOff x="6794354" y="4622188"/>
              <a:chExt cx="1893351" cy="1442245"/>
            </a:xfrm>
            <a:effectLst>
              <a:outerShdw blurRad="50800" dist="38100" dir="2700000" algn="tl" rotWithShape="0">
                <a:prstClr val="black">
                  <a:alpha val="40000"/>
                </a:prstClr>
              </a:outerShdw>
            </a:effectLst>
          </p:grpSpPr>
          <p:sp>
            <p:nvSpPr>
              <p:cNvPr id="64" name="Freeform 5">
                <a:extLst>
                  <a:ext uri="{FF2B5EF4-FFF2-40B4-BE49-F238E27FC236}">
                    <a16:creationId xmlns:a16="http://schemas.microsoft.com/office/drawing/2014/main" id="{772FFCF7-7A90-4AD6-B1B4-B779713542D1}"/>
                  </a:ext>
                </a:extLst>
              </p:cNvPr>
              <p:cNvSpPr>
                <a:spLocks noEditPoints="1"/>
              </p:cNvSpPr>
              <p:nvPr/>
            </p:nvSpPr>
            <p:spPr bwMode="auto">
              <a:xfrm>
                <a:off x="6794354" y="4622188"/>
                <a:ext cx="1427912" cy="1266825"/>
              </a:xfrm>
              <a:custGeom>
                <a:avLst/>
                <a:gdLst>
                  <a:gd name="T0" fmla="*/ 125 w 605"/>
                  <a:gd name="T1" fmla="*/ 120 h 536"/>
                  <a:gd name="T2" fmla="*/ 67 w 605"/>
                  <a:gd name="T3" fmla="*/ 149 h 536"/>
                  <a:gd name="T4" fmla="*/ 23 w 605"/>
                  <a:gd name="T5" fmla="*/ 215 h 536"/>
                  <a:gd name="T6" fmla="*/ 35 w 605"/>
                  <a:gd name="T7" fmla="*/ 324 h 536"/>
                  <a:gd name="T8" fmla="*/ 26 w 605"/>
                  <a:gd name="T9" fmla="*/ 432 h 536"/>
                  <a:gd name="T10" fmla="*/ 40 w 605"/>
                  <a:gd name="T11" fmla="*/ 479 h 536"/>
                  <a:gd name="T12" fmla="*/ 67 w 605"/>
                  <a:gd name="T13" fmla="*/ 504 h 536"/>
                  <a:gd name="T14" fmla="*/ 95 w 605"/>
                  <a:gd name="T15" fmla="*/ 532 h 536"/>
                  <a:gd name="T16" fmla="*/ 112 w 605"/>
                  <a:gd name="T17" fmla="*/ 521 h 536"/>
                  <a:gd name="T18" fmla="*/ 101 w 605"/>
                  <a:gd name="T19" fmla="*/ 470 h 536"/>
                  <a:gd name="T20" fmla="*/ 98 w 605"/>
                  <a:gd name="T21" fmla="*/ 408 h 536"/>
                  <a:gd name="T22" fmla="*/ 138 w 605"/>
                  <a:gd name="T23" fmla="*/ 352 h 536"/>
                  <a:gd name="T24" fmla="*/ 229 w 605"/>
                  <a:gd name="T25" fmla="*/ 348 h 536"/>
                  <a:gd name="T26" fmla="*/ 330 w 605"/>
                  <a:gd name="T27" fmla="*/ 339 h 536"/>
                  <a:gd name="T28" fmla="*/ 356 w 605"/>
                  <a:gd name="T29" fmla="*/ 414 h 536"/>
                  <a:gd name="T30" fmla="*/ 358 w 605"/>
                  <a:gd name="T31" fmla="*/ 464 h 536"/>
                  <a:gd name="T32" fmla="*/ 379 w 605"/>
                  <a:gd name="T33" fmla="*/ 497 h 536"/>
                  <a:gd name="T34" fmla="*/ 381 w 605"/>
                  <a:gd name="T35" fmla="*/ 449 h 536"/>
                  <a:gd name="T36" fmla="*/ 385 w 605"/>
                  <a:gd name="T37" fmla="*/ 380 h 536"/>
                  <a:gd name="T38" fmla="*/ 394 w 605"/>
                  <a:gd name="T39" fmla="*/ 385 h 536"/>
                  <a:gd name="T40" fmla="*/ 396 w 605"/>
                  <a:gd name="T41" fmla="*/ 484 h 536"/>
                  <a:gd name="T42" fmla="*/ 419 w 605"/>
                  <a:gd name="T43" fmla="*/ 507 h 536"/>
                  <a:gd name="T44" fmla="*/ 442 w 605"/>
                  <a:gd name="T45" fmla="*/ 509 h 536"/>
                  <a:gd name="T46" fmla="*/ 420 w 605"/>
                  <a:gd name="T47" fmla="*/ 431 h 536"/>
                  <a:gd name="T48" fmla="*/ 461 w 605"/>
                  <a:gd name="T49" fmla="*/ 321 h 536"/>
                  <a:gd name="T50" fmla="*/ 507 w 605"/>
                  <a:gd name="T51" fmla="*/ 260 h 536"/>
                  <a:gd name="T52" fmla="*/ 521 w 605"/>
                  <a:gd name="T53" fmla="*/ 184 h 536"/>
                  <a:gd name="T54" fmla="*/ 533 w 605"/>
                  <a:gd name="T55" fmla="*/ 117 h 536"/>
                  <a:gd name="T56" fmla="*/ 597 w 605"/>
                  <a:gd name="T57" fmla="*/ 94 h 536"/>
                  <a:gd name="T58" fmla="*/ 571 w 605"/>
                  <a:gd name="T59" fmla="*/ 46 h 536"/>
                  <a:gd name="T60" fmla="*/ 513 w 605"/>
                  <a:gd name="T61" fmla="*/ 9 h 536"/>
                  <a:gd name="T62" fmla="*/ 454 w 605"/>
                  <a:gd name="T63" fmla="*/ 15 h 536"/>
                  <a:gd name="T64" fmla="*/ 408 w 605"/>
                  <a:gd name="T65" fmla="*/ 38 h 536"/>
                  <a:gd name="T66" fmla="*/ 393 w 605"/>
                  <a:gd name="T67" fmla="*/ 96 h 536"/>
                  <a:gd name="T68" fmla="*/ 308 w 605"/>
                  <a:gd name="T69" fmla="*/ 109 h 536"/>
                  <a:gd name="T70" fmla="*/ 242 w 605"/>
                  <a:gd name="T71" fmla="*/ 105 h 536"/>
                  <a:gd name="T72" fmla="*/ 177 w 605"/>
                  <a:gd name="T73" fmla="*/ 112 h 536"/>
                  <a:gd name="T74" fmla="*/ 62 w 605"/>
                  <a:gd name="T75" fmla="*/ 454 h 536"/>
                  <a:gd name="T76" fmla="*/ 53 w 605"/>
                  <a:gd name="T77" fmla="*/ 442 h 536"/>
                  <a:gd name="T78" fmla="*/ 59 w 605"/>
                  <a:gd name="T79" fmla="*/ 41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5" h="536">
                    <a:moveTo>
                      <a:pt x="177" y="112"/>
                    </a:moveTo>
                    <a:cubicBezTo>
                      <a:pt x="177" y="112"/>
                      <a:pt x="149" y="113"/>
                      <a:pt x="125" y="120"/>
                    </a:cubicBezTo>
                    <a:cubicBezTo>
                      <a:pt x="116" y="123"/>
                      <a:pt x="102" y="125"/>
                      <a:pt x="91" y="130"/>
                    </a:cubicBezTo>
                    <a:cubicBezTo>
                      <a:pt x="79" y="137"/>
                      <a:pt x="70" y="147"/>
                      <a:pt x="67" y="149"/>
                    </a:cubicBezTo>
                    <a:cubicBezTo>
                      <a:pt x="67" y="149"/>
                      <a:pt x="33" y="163"/>
                      <a:pt x="10" y="191"/>
                    </a:cubicBezTo>
                    <a:cubicBezTo>
                      <a:pt x="10" y="191"/>
                      <a:pt x="0" y="215"/>
                      <a:pt x="23" y="215"/>
                    </a:cubicBezTo>
                    <a:cubicBezTo>
                      <a:pt x="23" y="215"/>
                      <a:pt x="16" y="266"/>
                      <a:pt x="32" y="282"/>
                    </a:cubicBezTo>
                    <a:cubicBezTo>
                      <a:pt x="32" y="282"/>
                      <a:pt x="36" y="299"/>
                      <a:pt x="35" y="324"/>
                    </a:cubicBezTo>
                    <a:cubicBezTo>
                      <a:pt x="35" y="324"/>
                      <a:pt x="15" y="344"/>
                      <a:pt x="22" y="391"/>
                    </a:cubicBezTo>
                    <a:cubicBezTo>
                      <a:pt x="22" y="391"/>
                      <a:pt x="22" y="411"/>
                      <a:pt x="26" y="432"/>
                    </a:cubicBezTo>
                    <a:cubicBezTo>
                      <a:pt x="26" y="432"/>
                      <a:pt x="21" y="443"/>
                      <a:pt x="23" y="457"/>
                    </a:cubicBezTo>
                    <a:cubicBezTo>
                      <a:pt x="23" y="457"/>
                      <a:pt x="31" y="465"/>
                      <a:pt x="40" y="479"/>
                    </a:cubicBezTo>
                    <a:cubicBezTo>
                      <a:pt x="40" y="479"/>
                      <a:pt x="43" y="489"/>
                      <a:pt x="61" y="486"/>
                    </a:cubicBezTo>
                    <a:cubicBezTo>
                      <a:pt x="61" y="486"/>
                      <a:pt x="58" y="494"/>
                      <a:pt x="67" y="504"/>
                    </a:cubicBezTo>
                    <a:cubicBezTo>
                      <a:pt x="67" y="504"/>
                      <a:pt x="72" y="513"/>
                      <a:pt x="78" y="523"/>
                    </a:cubicBezTo>
                    <a:cubicBezTo>
                      <a:pt x="78" y="523"/>
                      <a:pt x="93" y="536"/>
                      <a:pt x="95" y="532"/>
                    </a:cubicBezTo>
                    <a:cubicBezTo>
                      <a:pt x="95" y="532"/>
                      <a:pt x="101" y="536"/>
                      <a:pt x="114" y="536"/>
                    </a:cubicBezTo>
                    <a:cubicBezTo>
                      <a:pt x="114" y="536"/>
                      <a:pt x="116" y="529"/>
                      <a:pt x="112" y="521"/>
                    </a:cubicBezTo>
                    <a:cubicBezTo>
                      <a:pt x="112" y="521"/>
                      <a:pt x="113" y="509"/>
                      <a:pt x="104" y="498"/>
                    </a:cubicBezTo>
                    <a:cubicBezTo>
                      <a:pt x="104" y="498"/>
                      <a:pt x="98" y="487"/>
                      <a:pt x="101" y="470"/>
                    </a:cubicBezTo>
                    <a:cubicBezTo>
                      <a:pt x="101" y="470"/>
                      <a:pt x="97" y="450"/>
                      <a:pt x="97" y="438"/>
                    </a:cubicBezTo>
                    <a:cubicBezTo>
                      <a:pt x="97" y="438"/>
                      <a:pt x="90" y="417"/>
                      <a:pt x="98" y="408"/>
                    </a:cubicBezTo>
                    <a:cubicBezTo>
                      <a:pt x="98" y="408"/>
                      <a:pt x="108" y="406"/>
                      <a:pt x="116" y="395"/>
                    </a:cubicBezTo>
                    <a:cubicBezTo>
                      <a:pt x="116" y="395"/>
                      <a:pt x="139" y="367"/>
                      <a:pt x="138" y="352"/>
                    </a:cubicBezTo>
                    <a:cubicBezTo>
                      <a:pt x="138" y="352"/>
                      <a:pt x="140" y="342"/>
                      <a:pt x="152" y="332"/>
                    </a:cubicBezTo>
                    <a:cubicBezTo>
                      <a:pt x="152" y="332"/>
                      <a:pt x="202" y="345"/>
                      <a:pt x="229" y="348"/>
                    </a:cubicBezTo>
                    <a:cubicBezTo>
                      <a:pt x="229" y="348"/>
                      <a:pt x="259" y="358"/>
                      <a:pt x="281" y="352"/>
                    </a:cubicBezTo>
                    <a:cubicBezTo>
                      <a:pt x="281" y="352"/>
                      <a:pt x="303" y="351"/>
                      <a:pt x="330" y="339"/>
                    </a:cubicBezTo>
                    <a:cubicBezTo>
                      <a:pt x="330" y="339"/>
                      <a:pt x="344" y="342"/>
                      <a:pt x="352" y="355"/>
                    </a:cubicBezTo>
                    <a:cubicBezTo>
                      <a:pt x="352" y="355"/>
                      <a:pt x="357" y="386"/>
                      <a:pt x="356" y="414"/>
                    </a:cubicBezTo>
                    <a:cubicBezTo>
                      <a:pt x="356" y="414"/>
                      <a:pt x="358" y="439"/>
                      <a:pt x="349" y="450"/>
                    </a:cubicBezTo>
                    <a:cubicBezTo>
                      <a:pt x="349" y="450"/>
                      <a:pt x="349" y="459"/>
                      <a:pt x="358" y="464"/>
                    </a:cubicBezTo>
                    <a:cubicBezTo>
                      <a:pt x="358" y="464"/>
                      <a:pt x="363" y="471"/>
                      <a:pt x="365" y="484"/>
                    </a:cubicBezTo>
                    <a:cubicBezTo>
                      <a:pt x="365" y="484"/>
                      <a:pt x="358" y="497"/>
                      <a:pt x="379" y="497"/>
                    </a:cubicBezTo>
                    <a:cubicBezTo>
                      <a:pt x="379" y="497"/>
                      <a:pt x="392" y="495"/>
                      <a:pt x="389" y="484"/>
                    </a:cubicBezTo>
                    <a:cubicBezTo>
                      <a:pt x="389" y="484"/>
                      <a:pt x="381" y="468"/>
                      <a:pt x="381" y="449"/>
                    </a:cubicBezTo>
                    <a:cubicBezTo>
                      <a:pt x="381" y="449"/>
                      <a:pt x="381" y="438"/>
                      <a:pt x="381" y="422"/>
                    </a:cubicBezTo>
                    <a:cubicBezTo>
                      <a:pt x="381" y="422"/>
                      <a:pt x="388" y="393"/>
                      <a:pt x="385" y="380"/>
                    </a:cubicBezTo>
                    <a:cubicBezTo>
                      <a:pt x="383" y="368"/>
                      <a:pt x="385" y="380"/>
                      <a:pt x="385" y="380"/>
                    </a:cubicBezTo>
                    <a:cubicBezTo>
                      <a:pt x="385" y="380"/>
                      <a:pt x="385" y="380"/>
                      <a:pt x="394" y="385"/>
                    </a:cubicBezTo>
                    <a:cubicBezTo>
                      <a:pt x="394" y="385"/>
                      <a:pt x="397" y="433"/>
                      <a:pt x="397" y="464"/>
                    </a:cubicBezTo>
                    <a:cubicBezTo>
                      <a:pt x="397" y="464"/>
                      <a:pt x="394" y="471"/>
                      <a:pt x="396" y="484"/>
                    </a:cubicBezTo>
                    <a:cubicBezTo>
                      <a:pt x="396" y="484"/>
                      <a:pt x="398" y="493"/>
                      <a:pt x="407" y="494"/>
                    </a:cubicBezTo>
                    <a:cubicBezTo>
                      <a:pt x="407" y="494"/>
                      <a:pt x="407" y="507"/>
                      <a:pt x="419" y="507"/>
                    </a:cubicBezTo>
                    <a:cubicBezTo>
                      <a:pt x="419" y="507"/>
                      <a:pt x="421" y="515"/>
                      <a:pt x="432" y="516"/>
                    </a:cubicBezTo>
                    <a:cubicBezTo>
                      <a:pt x="432" y="516"/>
                      <a:pt x="446" y="516"/>
                      <a:pt x="442" y="509"/>
                    </a:cubicBezTo>
                    <a:cubicBezTo>
                      <a:pt x="442" y="509"/>
                      <a:pt x="442" y="491"/>
                      <a:pt x="432" y="474"/>
                    </a:cubicBezTo>
                    <a:cubicBezTo>
                      <a:pt x="432" y="474"/>
                      <a:pt x="421" y="453"/>
                      <a:pt x="420" y="431"/>
                    </a:cubicBezTo>
                    <a:cubicBezTo>
                      <a:pt x="420" y="431"/>
                      <a:pt x="423" y="407"/>
                      <a:pt x="428" y="372"/>
                    </a:cubicBezTo>
                    <a:cubicBezTo>
                      <a:pt x="428" y="372"/>
                      <a:pt x="454" y="368"/>
                      <a:pt x="461" y="321"/>
                    </a:cubicBezTo>
                    <a:cubicBezTo>
                      <a:pt x="461" y="321"/>
                      <a:pt x="474" y="321"/>
                      <a:pt x="487" y="304"/>
                    </a:cubicBezTo>
                    <a:cubicBezTo>
                      <a:pt x="487" y="304"/>
                      <a:pt x="503" y="289"/>
                      <a:pt x="507" y="260"/>
                    </a:cubicBezTo>
                    <a:cubicBezTo>
                      <a:pt x="507" y="260"/>
                      <a:pt x="516" y="244"/>
                      <a:pt x="506" y="205"/>
                    </a:cubicBezTo>
                    <a:cubicBezTo>
                      <a:pt x="506" y="205"/>
                      <a:pt x="523" y="206"/>
                      <a:pt x="521" y="184"/>
                    </a:cubicBezTo>
                    <a:cubicBezTo>
                      <a:pt x="521" y="184"/>
                      <a:pt x="535" y="162"/>
                      <a:pt x="535" y="144"/>
                    </a:cubicBezTo>
                    <a:cubicBezTo>
                      <a:pt x="535" y="144"/>
                      <a:pt x="541" y="130"/>
                      <a:pt x="533" y="117"/>
                    </a:cubicBezTo>
                    <a:cubicBezTo>
                      <a:pt x="533" y="117"/>
                      <a:pt x="563" y="104"/>
                      <a:pt x="577" y="102"/>
                    </a:cubicBezTo>
                    <a:cubicBezTo>
                      <a:pt x="577" y="102"/>
                      <a:pt x="595" y="104"/>
                      <a:pt x="597" y="94"/>
                    </a:cubicBezTo>
                    <a:cubicBezTo>
                      <a:pt x="597" y="94"/>
                      <a:pt x="605" y="78"/>
                      <a:pt x="602" y="64"/>
                    </a:cubicBezTo>
                    <a:cubicBezTo>
                      <a:pt x="602" y="64"/>
                      <a:pt x="591" y="56"/>
                      <a:pt x="571" y="46"/>
                    </a:cubicBezTo>
                    <a:cubicBezTo>
                      <a:pt x="571" y="46"/>
                      <a:pt x="562" y="33"/>
                      <a:pt x="535" y="22"/>
                    </a:cubicBezTo>
                    <a:cubicBezTo>
                      <a:pt x="535" y="22"/>
                      <a:pt x="523" y="14"/>
                      <a:pt x="513" y="9"/>
                    </a:cubicBezTo>
                    <a:cubicBezTo>
                      <a:pt x="513" y="9"/>
                      <a:pt x="489" y="1"/>
                      <a:pt x="479" y="9"/>
                    </a:cubicBezTo>
                    <a:cubicBezTo>
                      <a:pt x="479" y="9"/>
                      <a:pt x="459" y="0"/>
                      <a:pt x="454" y="15"/>
                    </a:cubicBezTo>
                    <a:cubicBezTo>
                      <a:pt x="454" y="15"/>
                      <a:pt x="441" y="2"/>
                      <a:pt x="427" y="11"/>
                    </a:cubicBezTo>
                    <a:cubicBezTo>
                      <a:pt x="427" y="11"/>
                      <a:pt x="407" y="16"/>
                      <a:pt x="408" y="38"/>
                    </a:cubicBezTo>
                    <a:cubicBezTo>
                      <a:pt x="408" y="38"/>
                      <a:pt x="393" y="50"/>
                      <a:pt x="399" y="73"/>
                    </a:cubicBezTo>
                    <a:cubicBezTo>
                      <a:pt x="399" y="73"/>
                      <a:pt x="403" y="89"/>
                      <a:pt x="393" y="96"/>
                    </a:cubicBezTo>
                    <a:cubicBezTo>
                      <a:pt x="393" y="96"/>
                      <a:pt x="370" y="98"/>
                      <a:pt x="352" y="100"/>
                    </a:cubicBezTo>
                    <a:cubicBezTo>
                      <a:pt x="352" y="100"/>
                      <a:pt x="329" y="101"/>
                      <a:pt x="308" y="109"/>
                    </a:cubicBezTo>
                    <a:cubicBezTo>
                      <a:pt x="308" y="109"/>
                      <a:pt x="291" y="94"/>
                      <a:pt x="271" y="103"/>
                    </a:cubicBezTo>
                    <a:cubicBezTo>
                      <a:pt x="271" y="103"/>
                      <a:pt x="256" y="102"/>
                      <a:pt x="242" y="105"/>
                    </a:cubicBezTo>
                    <a:cubicBezTo>
                      <a:pt x="242" y="105"/>
                      <a:pt x="224" y="104"/>
                      <a:pt x="212" y="109"/>
                    </a:cubicBezTo>
                    <a:cubicBezTo>
                      <a:pt x="212" y="109"/>
                      <a:pt x="195" y="112"/>
                      <a:pt x="177" y="112"/>
                    </a:cubicBezTo>
                    <a:close/>
                    <a:moveTo>
                      <a:pt x="59" y="411"/>
                    </a:moveTo>
                    <a:cubicBezTo>
                      <a:pt x="59" y="411"/>
                      <a:pt x="60" y="429"/>
                      <a:pt x="62" y="454"/>
                    </a:cubicBezTo>
                    <a:cubicBezTo>
                      <a:pt x="62" y="454"/>
                      <a:pt x="60" y="468"/>
                      <a:pt x="57" y="460"/>
                    </a:cubicBezTo>
                    <a:cubicBezTo>
                      <a:pt x="57" y="460"/>
                      <a:pt x="53" y="453"/>
                      <a:pt x="53" y="442"/>
                    </a:cubicBezTo>
                    <a:cubicBezTo>
                      <a:pt x="53" y="442"/>
                      <a:pt x="53" y="415"/>
                      <a:pt x="53" y="408"/>
                    </a:cubicBezTo>
                    <a:cubicBezTo>
                      <a:pt x="53" y="408"/>
                      <a:pt x="54" y="405"/>
                      <a:pt x="59" y="411"/>
                    </a:cubicBezTo>
                    <a:close/>
                  </a:path>
                </a:pathLst>
              </a:custGeom>
              <a:pattFill prst="dkDnDiag">
                <a:fgClr>
                  <a:schemeClr val="accent4">
                    <a:lumMod val="75000"/>
                  </a:schemeClr>
                </a:fgClr>
                <a:bgClr>
                  <a:schemeClr val="accent4"/>
                </a:bgClr>
              </a:patt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7" name="Freeform 9"/>
              <p:cNvSpPr>
                <a:spLocks noChangeAspect="1" noEditPoints="1"/>
              </p:cNvSpPr>
              <p:nvPr/>
            </p:nvSpPr>
            <p:spPr bwMode="auto">
              <a:xfrm flipH="1">
                <a:off x="7061531" y="4797608"/>
                <a:ext cx="1626174" cy="1266825"/>
              </a:xfrm>
              <a:custGeom>
                <a:avLst/>
                <a:gdLst>
                  <a:gd name="T0" fmla="*/ 643 w 715"/>
                  <a:gd name="T1" fmla="*/ 104 h 557"/>
                  <a:gd name="T2" fmla="*/ 590 w 715"/>
                  <a:gd name="T3" fmla="*/ 139 h 557"/>
                  <a:gd name="T4" fmla="*/ 456 w 715"/>
                  <a:gd name="T5" fmla="*/ 111 h 557"/>
                  <a:gd name="T6" fmla="*/ 293 w 715"/>
                  <a:gd name="T7" fmla="*/ 132 h 557"/>
                  <a:gd name="T8" fmla="*/ 191 w 715"/>
                  <a:gd name="T9" fmla="*/ 115 h 557"/>
                  <a:gd name="T10" fmla="*/ 167 w 715"/>
                  <a:gd name="T11" fmla="*/ 32 h 557"/>
                  <a:gd name="T12" fmla="*/ 88 w 715"/>
                  <a:gd name="T13" fmla="*/ 12 h 557"/>
                  <a:gd name="T14" fmla="*/ 36 w 715"/>
                  <a:gd name="T15" fmla="*/ 46 h 557"/>
                  <a:gd name="T16" fmla="*/ 11 w 715"/>
                  <a:gd name="T17" fmla="*/ 97 h 557"/>
                  <a:gd name="T18" fmla="*/ 5 w 715"/>
                  <a:gd name="T19" fmla="*/ 142 h 557"/>
                  <a:gd name="T20" fmla="*/ 31 w 715"/>
                  <a:gd name="T21" fmla="*/ 190 h 557"/>
                  <a:gd name="T22" fmla="*/ 113 w 715"/>
                  <a:gd name="T23" fmla="*/ 201 h 557"/>
                  <a:gd name="T24" fmla="*/ 210 w 715"/>
                  <a:gd name="T25" fmla="*/ 321 h 557"/>
                  <a:gd name="T26" fmla="*/ 223 w 715"/>
                  <a:gd name="T27" fmla="*/ 403 h 557"/>
                  <a:gd name="T28" fmla="*/ 232 w 715"/>
                  <a:gd name="T29" fmla="*/ 471 h 557"/>
                  <a:gd name="T30" fmla="*/ 202 w 715"/>
                  <a:gd name="T31" fmla="*/ 533 h 557"/>
                  <a:gd name="T32" fmla="*/ 242 w 715"/>
                  <a:gd name="T33" fmla="*/ 524 h 557"/>
                  <a:gd name="T34" fmla="*/ 258 w 715"/>
                  <a:gd name="T35" fmla="*/ 487 h 557"/>
                  <a:gd name="T36" fmla="*/ 268 w 715"/>
                  <a:gd name="T37" fmla="*/ 358 h 557"/>
                  <a:gd name="T38" fmla="*/ 280 w 715"/>
                  <a:gd name="T39" fmla="*/ 338 h 557"/>
                  <a:gd name="T40" fmla="*/ 279 w 715"/>
                  <a:gd name="T41" fmla="*/ 411 h 557"/>
                  <a:gd name="T42" fmla="*/ 287 w 715"/>
                  <a:gd name="T43" fmla="*/ 488 h 557"/>
                  <a:gd name="T44" fmla="*/ 278 w 715"/>
                  <a:gd name="T45" fmla="*/ 535 h 557"/>
                  <a:gd name="T46" fmla="*/ 309 w 715"/>
                  <a:gd name="T47" fmla="*/ 518 h 557"/>
                  <a:gd name="T48" fmla="*/ 314 w 715"/>
                  <a:gd name="T49" fmla="*/ 443 h 557"/>
                  <a:gd name="T50" fmla="*/ 325 w 715"/>
                  <a:gd name="T51" fmla="*/ 335 h 557"/>
                  <a:gd name="T52" fmla="*/ 542 w 715"/>
                  <a:gd name="T53" fmla="*/ 345 h 557"/>
                  <a:gd name="T54" fmla="*/ 591 w 715"/>
                  <a:gd name="T55" fmla="*/ 424 h 557"/>
                  <a:gd name="T56" fmla="*/ 595 w 715"/>
                  <a:gd name="T57" fmla="*/ 508 h 557"/>
                  <a:gd name="T58" fmla="*/ 597 w 715"/>
                  <a:gd name="T59" fmla="*/ 542 h 557"/>
                  <a:gd name="T60" fmla="*/ 630 w 715"/>
                  <a:gd name="T61" fmla="*/ 535 h 557"/>
                  <a:gd name="T62" fmla="*/ 636 w 715"/>
                  <a:gd name="T63" fmla="*/ 435 h 557"/>
                  <a:gd name="T64" fmla="*/ 638 w 715"/>
                  <a:gd name="T65" fmla="*/ 383 h 557"/>
                  <a:gd name="T66" fmla="*/ 617 w 715"/>
                  <a:gd name="T67" fmla="*/ 304 h 557"/>
                  <a:gd name="T68" fmla="*/ 628 w 715"/>
                  <a:gd name="T69" fmla="*/ 190 h 557"/>
                  <a:gd name="T70" fmla="*/ 686 w 715"/>
                  <a:gd name="T71" fmla="*/ 152 h 557"/>
                  <a:gd name="T72" fmla="*/ 689 w 715"/>
                  <a:gd name="T73" fmla="*/ 122 h 557"/>
                  <a:gd name="T74" fmla="*/ 83 w 715"/>
                  <a:gd name="T75" fmla="*/ 52 h 557"/>
                  <a:gd name="T76" fmla="*/ 134 w 715"/>
                  <a:gd name="T77" fmla="*/ 3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557">
                    <a:moveTo>
                      <a:pt x="689" y="122"/>
                    </a:moveTo>
                    <a:cubicBezTo>
                      <a:pt x="689" y="122"/>
                      <a:pt x="663" y="93"/>
                      <a:pt x="643" y="104"/>
                    </a:cubicBezTo>
                    <a:cubicBezTo>
                      <a:pt x="620" y="118"/>
                      <a:pt x="618" y="136"/>
                      <a:pt x="618" y="136"/>
                    </a:cubicBezTo>
                    <a:cubicBezTo>
                      <a:pt x="603" y="147"/>
                      <a:pt x="590" y="139"/>
                      <a:pt x="590" y="139"/>
                    </a:cubicBezTo>
                    <a:cubicBezTo>
                      <a:pt x="562" y="118"/>
                      <a:pt x="530" y="115"/>
                      <a:pt x="530" y="115"/>
                    </a:cubicBezTo>
                    <a:cubicBezTo>
                      <a:pt x="495" y="105"/>
                      <a:pt x="456" y="111"/>
                      <a:pt x="456" y="111"/>
                    </a:cubicBezTo>
                    <a:cubicBezTo>
                      <a:pt x="404" y="116"/>
                      <a:pt x="375" y="127"/>
                      <a:pt x="375" y="127"/>
                    </a:cubicBezTo>
                    <a:cubicBezTo>
                      <a:pt x="331" y="138"/>
                      <a:pt x="293" y="132"/>
                      <a:pt x="293" y="132"/>
                    </a:cubicBezTo>
                    <a:cubicBezTo>
                      <a:pt x="249" y="121"/>
                      <a:pt x="233" y="120"/>
                      <a:pt x="233" y="120"/>
                    </a:cubicBezTo>
                    <a:cubicBezTo>
                      <a:pt x="215" y="114"/>
                      <a:pt x="191" y="115"/>
                      <a:pt x="191" y="115"/>
                    </a:cubicBezTo>
                    <a:cubicBezTo>
                      <a:pt x="161" y="114"/>
                      <a:pt x="112" y="79"/>
                      <a:pt x="112" y="79"/>
                    </a:cubicBezTo>
                    <a:cubicBezTo>
                      <a:pt x="149" y="69"/>
                      <a:pt x="167" y="32"/>
                      <a:pt x="167" y="32"/>
                    </a:cubicBezTo>
                    <a:cubicBezTo>
                      <a:pt x="172" y="23"/>
                      <a:pt x="150" y="30"/>
                      <a:pt x="150" y="30"/>
                    </a:cubicBezTo>
                    <a:cubicBezTo>
                      <a:pt x="133" y="0"/>
                      <a:pt x="88" y="12"/>
                      <a:pt x="88" y="12"/>
                    </a:cubicBezTo>
                    <a:cubicBezTo>
                      <a:pt x="69" y="2"/>
                      <a:pt x="50" y="19"/>
                      <a:pt x="50" y="19"/>
                    </a:cubicBezTo>
                    <a:cubicBezTo>
                      <a:pt x="40" y="34"/>
                      <a:pt x="36" y="46"/>
                      <a:pt x="36" y="46"/>
                    </a:cubicBezTo>
                    <a:cubicBezTo>
                      <a:pt x="19" y="56"/>
                      <a:pt x="17" y="73"/>
                      <a:pt x="17" y="73"/>
                    </a:cubicBezTo>
                    <a:cubicBezTo>
                      <a:pt x="7" y="81"/>
                      <a:pt x="11" y="97"/>
                      <a:pt x="11" y="97"/>
                    </a:cubicBezTo>
                    <a:cubicBezTo>
                      <a:pt x="11" y="107"/>
                      <a:pt x="12" y="110"/>
                      <a:pt x="12" y="110"/>
                    </a:cubicBezTo>
                    <a:cubicBezTo>
                      <a:pt x="13" y="129"/>
                      <a:pt x="5" y="142"/>
                      <a:pt x="5" y="142"/>
                    </a:cubicBezTo>
                    <a:cubicBezTo>
                      <a:pt x="0" y="158"/>
                      <a:pt x="9" y="176"/>
                      <a:pt x="9" y="176"/>
                    </a:cubicBezTo>
                    <a:cubicBezTo>
                      <a:pt x="19" y="194"/>
                      <a:pt x="31" y="190"/>
                      <a:pt x="31" y="190"/>
                    </a:cubicBezTo>
                    <a:cubicBezTo>
                      <a:pt x="50" y="187"/>
                      <a:pt x="80" y="164"/>
                      <a:pt x="80" y="164"/>
                    </a:cubicBezTo>
                    <a:cubicBezTo>
                      <a:pt x="98" y="175"/>
                      <a:pt x="113" y="201"/>
                      <a:pt x="113" y="201"/>
                    </a:cubicBezTo>
                    <a:cubicBezTo>
                      <a:pt x="141" y="235"/>
                      <a:pt x="166" y="255"/>
                      <a:pt x="166" y="255"/>
                    </a:cubicBezTo>
                    <a:cubicBezTo>
                      <a:pt x="169" y="281"/>
                      <a:pt x="210" y="321"/>
                      <a:pt x="210" y="321"/>
                    </a:cubicBezTo>
                    <a:cubicBezTo>
                      <a:pt x="219" y="353"/>
                      <a:pt x="223" y="367"/>
                      <a:pt x="223" y="367"/>
                    </a:cubicBezTo>
                    <a:cubicBezTo>
                      <a:pt x="229" y="390"/>
                      <a:pt x="223" y="403"/>
                      <a:pt x="223" y="403"/>
                    </a:cubicBezTo>
                    <a:cubicBezTo>
                      <a:pt x="224" y="420"/>
                      <a:pt x="228" y="432"/>
                      <a:pt x="228" y="432"/>
                    </a:cubicBezTo>
                    <a:cubicBezTo>
                      <a:pt x="230" y="452"/>
                      <a:pt x="232" y="471"/>
                      <a:pt x="232" y="471"/>
                    </a:cubicBezTo>
                    <a:cubicBezTo>
                      <a:pt x="228" y="489"/>
                      <a:pt x="224" y="499"/>
                      <a:pt x="224" y="499"/>
                    </a:cubicBezTo>
                    <a:cubicBezTo>
                      <a:pt x="214" y="521"/>
                      <a:pt x="202" y="533"/>
                      <a:pt x="202" y="533"/>
                    </a:cubicBezTo>
                    <a:cubicBezTo>
                      <a:pt x="197" y="548"/>
                      <a:pt x="235" y="541"/>
                      <a:pt x="235" y="541"/>
                    </a:cubicBezTo>
                    <a:cubicBezTo>
                      <a:pt x="242" y="535"/>
                      <a:pt x="242" y="524"/>
                      <a:pt x="242" y="524"/>
                    </a:cubicBezTo>
                    <a:cubicBezTo>
                      <a:pt x="249" y="511"/>
                      <a:pt x="255" y="511"/>
                      <a:pt x="255" y="511"/>
                    </a:cubicBezTo>
                    <a:cubicBezTo>
                      <a:pt x="261" y="499"/>
                      <a:pt x="258" y="487"/>
                      <a:pt x="258" y="487"/>
                    </a:cubicBezTo>
                    <a:cubicBezTo>
                      <a:pt x="259" y="452"/>
                      <a:pt x="261" y="431"/>
                      <a:pt x="261" y="431"/>
                    </a:cubicBezTo>
                    <a:cubicBezTo>
                      <a:pt x="267" y="400"/>
                      <a:pt x="268" y="358"/>
                      <a:pt x="268" y="358"/>
                    </a:cubicBezTo>
                    <a:cubicBezTo>
                      <a:pt x="268" y="344"/>
                      <a:pt x="270" y="336"/>
                      <a:pt x="270" y="336"/>
                    </a:cubicBezTo>
                    <a:cubicBezTo>
                      <a:pt x="275" y="339"/>
                      <a:pt x="280" y="338"/>
                      <a:pt x="280" y="338"/>
                    </a:cubicBezTo>
                    <a:cubicBezTo>
                      <a:pt x="279" y="358"/>
                      <a:pt x="283" y="385"/>
                      <a:pt x="283" y="385"/>
                    </a:cubicBezTo>
                    <a:cubicBezTo>
                      <a:pt x="278" y="401"/>
                      <a:pt x="279" y="411"/>
                      <a:pt x="279" y="411"/>
                    </a:cubicBezTo>
                    <a:cubicBezTo>
                      <a:pt x="287" y="432"/>
                      <a:pt x="290" y="444"/>
                      <a:pt x="290" y="444"/>
                    </a:cubicBezTo>
                    <a:cubicBezTo>
                      <a:pt x="294" y="472"/>
                      <a:pt x="287" y="488"/>
                      <a:pt x="287" y="488"/>
                    </a:cubicBezTo>
                    <a:cubicBezTo>
                      <a:pt x="284" y="510"/>
                      <a:pt x="271" y="520"/>
                      <a:pt x="271" y="520"/>
                    </a:cubicBezTo>
                    <a:cubicBezTo>
                      <a:pt x="265" y="530"/>
                      <a:pt x="278" y="535"/>
                      <a:pt x="278" y="535"/>
                    </a:cubicBezTo>
                    <a:cubicBezTo>
                      <a:pt x="288" y="535"/>
                      <a:pt x="305" y="535"/>
                      <a:pt x="305" y="535"/>
                    </a:cubicBezTo>
                    <a:cubicBezTo>
                      <a:pt x="306" y="523"/>
                      <a:pt x="309" y="518"/>
                      <a:pt x="309" y="518"/>
                    </a:cubicBezTo>
                    <a:cubicBezTo>
                      <a:pt x="325" y="509"/>
                      <a:pt x="318" y="496"/>
                      <a:pt x="318" y="496"/>
                    </a:cubicBezTo>
                    <a:cubicBezTo>
                      <a:pt x="311" y="461"/>
                      <a:pt x="314" y="443"/>
                      <a:pt x="314" y="443"/>
                    </a:cubicBezTo>
                    <a:cubicBezTo>
                      <a:pt x="315" y="393"/>
                      <a:pt x="322" y="343"/>
                      <a:pt x="322" y="343"/>
                    </a:cubicBezTo>
                    <a:cubicBezTo>
                      <a:pt x="324" y="337"/>
                      <a:pt x="325" y="335"/>
                      <a:pt x="325" y="335"/>
                    </a:cubicBezTo>
                    <a:cubicBezTo>
                      <a:pt x="431" y="374"/>
                      <a:pt x="517" y="325"/>
                      <a:pt x="517" y="325"/>
                    </a:cubicBezTo>
                    <a:cubicBezTo>
                      <a:pt x="536" y="332"/>
                      <a:pt x="542" y="345"/>
                      <a:pt x="542" y="345"/>
                    </a:cubicBezTo>
                    <a:cubicBezTo>
                      <a:pt x="557" y="378"/>
                      <a:pt x="568" y="388"/>
                      <a:pt x="568" y="388"/>
                    </a:cubicBezTo>
                    <a:cubicBezTo>
                      <a:pt x="587" y="412"/>
                      <a:pt x="591" y="424"/>
                      <a:pt x="591" y="424"/>
                    </a:cubicBezTo>
                    <a:cubicBezTo>
                      <a:pt x="603" y="453"/>
                      <a:pt x="603" y="470"/>
                      <a:pt x="603" y="470"/>
                    </a:cubicBezTo>
                    <a:cubicBezTo>
                      <a:pt x="601" y="488"/>
                      <a:pt x="595" y="508"/>
                      <a:pt x="595" y="508"/>
                    </a:cubicBezTo>
                    <a:cubicBezTo>
                      <a:pt x="588" y="524"/>
                      <a:pt x="586" y="531"/>
                      <a:pt x="586" y="531"/>
                    </a:cubicBezTo>
                    <a:cubicBezTo>
                      <a:pt x="593" y="542"/>
                      <a:pt x="597" y="542"/>
                      <a:pt x="597" y="542"/>
                    </a:cubicBezTo>
                    <a:cubicBezTo>
                      <a:pt x="593" y="556"/>
                      <a:pt x="627" y="557"/>
                      <a:pt x="627" y="557"/>
                    </a:cubicBezTo>
                    <a:cubicBezTo>
                      <a:pt x="631" y="556"/>
                      <a:pt x="630" y="535"/>
                      <a:pt x="630" y="535"/>
                    </a:cubicBezTo>
                    <a:cubicBezTo>
                      <a:pt x="654" y="533"/>
                      <a:pt x="646" y="513"/>
                      <a:pt x="646" y="513"/>
                    </a:cubicBezTo>
                    <a:cubicBezTo>
                      <a:pt x="647" y="477"/>
                      <a:pt x="636" y="435"/>
                      <a:pt x="636" y="435"/>
                    </a:cubicBezTo>
                    <a:cubicBezTo>
                      <a:pt x="634" y="417"/>
                      <a:pt x="634" y="406"/>
                      <a:pt x="634" y="406"/>
                    </a:cubicBezTo>
                    <a:cubicBezTo>
                      <a:pt x="643" y="400"/>
                      <a:pt x="638" y="383"/>
                      <a:pt x="638" y="383"/>
                    </a:cubicBezTo>
                    <a:cubicBezTo>
                      <a:pt x="629" y="370"/>
                      <a:pt x="610" y="332"/>
                      <a:pt x="610" y="332"/>
                    </a:cubicBezTo>
                    <a:cubicBezTo>
                      <a:pt x="609" y="321"/>
                      <a:pt x="617" y="304"/>
                      <a:pt x="617" y="304"/>
                    </a:cubicBezTo>
                    <a:cubicBezTo>
                      <a:pt x="623" y="284"/>
                      <a:pt x="609" y="272"/>
                      <a:pt x="609" y="272"/>
                    </a:cubicBezTo>
                    <a:cubicBezTo>
                      <a:pt x="626" y="238"/>
                      <a:pt x="628" y="190"/>
                      <a:pt x="628" y="190"/>
                    </a:cubicBezTo>
                    <a:cubicBezTo>
                      <a:pt x="631" y="176"/>
                      <a:pt x="645" y="164"/>
                      <a:pt x="645" y="164"/>
                    </a:cubicBezTo>
                    <a:cubicBezTo>
                      <a:pt x="671" y="151"/>
                      <a:pt x="686" y="152"/>
                      <a:pt x="686" y="152"/>
                    </a:cubicBezTo>
                    <a:cubicBezTo>
                      <a:pt x="703" y="157"/>
                      <a:pt x="711" y="162"/>
                      <a:pt x="711" y="162"/>
                    </a:cubicBezTo>
                    <a:cubicBezTo>
                      <a:pt x="711" y="162"/>
                      <a:pt x="715" y="138"/>
                      <a:pt x="689" y="122"/>
                    </a:cubicBezTo>
                    <a:close/>
                    <a:moveTo>
                      <a:pt x="134" y="36"/>
                    </a:moveTo>
                    <a:cubicBezTo>
                      <a:pt x="121" y="45"/>
                      <a:pt x="83" y="52"/>
                      <a:pt x="83" y="52"/>
                    </a:cubicBezTo>
                    <a:cubicBezTo>
                      <a:pt x="96" y="33"/>
                      <a:pt x="107" y="28"/>
                      <a:pt x="107" y="28"/>
                    </a:cubicBezTo>
                    <a:cubicBezTo>
                      <a:pt x="122" y="28"/>
                      <a:pt x="134" y="36"/>
                      <a:pt x="134" y="36"/>
                    </a:cubicBezTo>
                    <a:close/>
                  </a:path>
                </a:pathLst>
              </a:custGeom>
              <a:pattFill prst="dkDnDiag">
                <a:fgClr>
                  <a:schemeClr val="accent4"/>
                </a:fgClr>
                <a:bgClr>
                  <a:srgbClr val="C00000"/>
                </a:bgClr>
              </a:patt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68" name="Vaccination"/>
          <p:cNvGrpSpPr>
            <a:grpSpLocks noChangeAspect="1"/>
          </p:cNvGrpSpPr>
          <p:nvPr/>
        </p:nvGrpSpPr>
        <p:grpSpPr>
          <a:xfrm>
            <a:off x="3313726" y="2688115"/>
            <a:ext cx="1463040" cy="1463040"/>
            <a:chOff x="4855100" y="328744"/>
            <a:chExt cx="2338246" cy="2338247"/>
          </a:xfrm>
        </p:grpSpPr>
        <p:grpSp>
          <p:nvGrpSpPr>
            <p:cNvPr id="69" name="Group 68"/>
            <p:cNvGrpSpPr/>
            <p:nvPr/>
          </p:nvGrpSpPr>
          <p:grpSpPr>
            <a:xfrm>
              <a:off x="4855100" y="328744"/>
              <a:ext cx="2338246" cy="2338247"/>
              <a:chOff x="4855100" y="263998"/>
              <a:chExt cx="2338246" cy="2338247"/>
            </a:xfrm>
          </p:grpSpPr>
          <p:sp>
            <p:nvSpPr>
              <p:cNvPr id="92" name="Oval 91"/>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93" name="Group 92"/>
              <p:cNvGrpSpPr/>
              <p:nvPr/>
            </p:nvGrpSpPr>
            <p:grpSpPr>
              <a:xfrm>
                <a:off x="5835327" y="2157084"/>
                <a:ext cx="336880" cy="198509"/>
                <a:chOff x="1709063" y="5963116"/>
                <a:chExt cx="576730" cy="294850"/>
              </a:xfrm>
            </p:grpSpPr>
            <p:sp>
              <p:nvSpPr>
                <p:cNvPr id="94" name="Freeform 10">
                  <a:extLst>
                    <a:ext uri="{FF2B5EF4-FFF2-40B4-BE49-F238E27FC236}">
                      <a16:creationId xmlns:a16="http://schemas.microsoft.com/office/drawing/2014/main" id="{049B6C51-E1EA-4EFF-8F50-9025F62F5278}"/>
                    </a:ext>
                  </a:extLst>
                </p:cNvPr>
                <p:cNvSpPr>
                  <a:spLocks noEditPoints="1"/>
                </p:cNvSpPr>
                <p:nvPr/>
              </p:nvSpPr>
              <p:spPr bwMode="auto">
                <a:xfrm>
                  <a:off x="1709063" y="5963116"/>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95" name="Freeform 10">
                  <a:extLst>
                    <a:ext uri="{FF2B5EF4-FFF2-40B4-BE49-F238E27FC236}">
                      <a16:creationId xmlns:a16="http://schemas.microsoft.com/office/drawing/2014/main" id="{049B6C51-E1EA-4EFF-8F50-9025F62F5278}"/>
                    </a:ext>
                  </a:extLst>
                </p:cNvPr>
                <p:cNvSpPr>
                  <a:spLocks noEditPoints="1"/>
                </p:cNvSpPr>
                <p:nvPr/>
              </p:nvSpPr>
              <p:spPr bwMode="auto">
                <a:xfrm>
                  <a:off x="2033380" y="6076991"/>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nvGrpSpPr>
            <p:cNvPr id="70" name="Group 69">
              <a:extLst>
                <a:ext uri="{FF2B5EF4-FFF2-40B4-BE49-F238E27FC236}">
                  <a16:creationId xmlns:a16="http://schemas.microsoft.com/office/drawing/2014/main" id="{E5B6EAF6-9ACD-446B-B650-603440EBA3D5}"/>
                </a:ext>
              </a:extLst>
            </p:cNvPr>
            <p:cNvGrpSpPr/>
            <p:nvPr/>
          </p:nvGrpSpPr>
          <p:grpSpPr>
            <a:xfrm rot="1561196" flipH="1">
              <a:off x="5790141" y="552815"/>
              <a:ext cx="468163" cy="1890103"/>
              <a:chOff x="1907704" y="2451208"/>
              <a:chExt cx="837152" cy="3379813"/>
            </a:xfrm>
          </p:grpSpPr>
          <p:sp>
            <p:nvSpPr>
              <p:cNvPr id="71" name="Diagonal Stripe 70">
                <a:extLst>
                  <a:ext uri="{FF2B5EF4-FFF2-40B4-BE49-F238E27FC236}">
                    <a16:creationId xmlns:a16="http://schemas.microsoft.com/office/drawing/2014/main" id="{9C4E6665-BFF3-49EF-B801-1C88A2195148}"/>
                  </a:ext>
                </a:extLst>
              </p:cNvPr>
              <p:cNvSpPr/>
              <p:nvPr/>
            </p:nvSpPr>
            <p:spPr>
              <a:xfrm rot="19197366">
                <a:off x="2093475" y="5194497"/>
                <a:ext cx="526053" cy="636524"/>
              </a:xfrm>
              <a:prstGeom prst="diagStripe">
                <a:avLst>
                  <a:gd name="adj" fmla="val 86326"/>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sp>
            <p:nvSpPr>
              <p:cNvPr id="72" name="Rectangle 7">
                <a:extLst>
                  <a:ext uri="{FF2B5EF4-FFF2-40B4-BE49-F238E27FC236}">
                    <a16:creationId xmlns:a16="http://schemas.microsoft.com/office/drawing/2014/main" id="{41FFA6D2-EC07-4B56-B490-8DB5B43629E1}"/>
                  </a:ext>
                </a:extLst>
              </p:cNvPr>
              <p:cNvSpPr/>
              <p:nvPr/>
            </p:nvSpPr>
            <p:spPr>
              <a:xfrm>
                <a:off x="2002280" y="3026003"/>
                <a:ext cx="648000" cy="2016000"/>
              </a:xfrm>
              <a:custGeom>
                <a:avLst/>
                <a:gdLst>
                  <a:gd name="connsiteX0" fmla="*/ 0 w 828152"/>
                  <a:gd name="connsiteY0" fmla="*/ 0 h 1872208"/>
                  <a:gd name="connsiteX1" fmla="*/ 828152 w 828152"/>
                  <a:gd name="connsiteY1" fmla="*/ 0 h 1872208"/>
                  <a:gd name="connsiteX2" fmla="*/ 828152 w 828152"/>
                  <a:gd name="connsiteY2" fmla="*/ 1872208 h 1872208"/>
                  <a:gd name="connsiteX3" fmla="*/ 0 w 828152"/>
                  <a:gd name="connsiteY3" fmla="*/ 1872208 h 1872208"/>
                  <a:gd name="connsiteX4" fmla="*/ 0 w 828152"/>
                  <a:gd name="connsiteY4" fmla="*/ 0 h 1872208"/>
                  <a:gd name="connsiteX0" fmla="*/ 0 w 828152"/>
                  <a:gd name="connsiteY0" fmla="*/ 0 h 1891000"/>
                  <a:gd name="connsiteX1" fmla="*/ 828152 w 828152"/>
                  <a:gd name="connsiteY1" fmla="*/ 0 h 1891000"/>
                  <a:gd name="connsiteX2" fmla="*/ 828152 w 828152"/>
                  <a:gd name="connsiteY2" fmla="*/ 1872208 h 1891000"/>
                  <a:gd name="connsiteX3" fmla="*/ 0 w 828152"/>
                  <a:gd name="connsiteY3" fmla="*/ 1872208 h 1891000"/>
                  <a:gd name="connsiteX4" fmla="*/ 0 w 828152"/>
                  <a:gd name="connsiteY4" fmla="*/ 0 h 1891000"/>
                  <a:gd name="connsiteX0" fmla="*/ 0 w 828152"/>
                  <a:gd name="connsiteY0" fmla="*/ 0 h 1907994"/>
                  <a:gd name="connsiteX1" fmla="*/ 828152 w 828152"/>
                  <a:gd name="connsiteY1" fmla="*/ 0 h 1907994"/>
                  <a:gd name="connsiteX2" fmla="*/ 828152 w 828152"/>
                  <a:gd name="connsiteY2" fmla="*/ 1872208 h 1907994"/>
                  <a:gd name="connsiteX3" fmla="*/ 0 w 828152"/>
                  <a:gd name="connsiteY3" fmla="*/ 1872208 h 1907994"/>
                  <a:gd name="connsiteX4" fmla="*/ 0 w 828152"/>
                  <a:gd name="connsiteY4" fmla="*/ 0 h 1907994"/>
                  <a:gd name="connsiteX0" fmla="*/ 0 w 828152"/>
                  <a:gd name="connsiteY0" fmla="*/ 0 h 1920103"/>
                  <a:gd name="connsiteX1" fmla="*/ 828152 w 828152"/>
                  <a:gd name="connsiteY1" fmla="*/ 0 h 1920103"/>
                  <a:gd name="connsiteX2" fmla="*/ 828152 w 828152"/>
                  <a:gd name="connsiteY2" fmla="*/ 1872208 h 1920103"/>
                  <a:gd name="connsiteX3" fmla="*/ 0 w 828152"/>
                  <a:gd name="connsiteY3" fmla="*/ 1872208 h 1920103"/>
                  <a:gd name="connsiteX4" fmla="*/ 0 w 828152"/>
                  <a:gd name="connsiteY4" fmla="*/ 0 h 1920103"/>
                  <a:gd name="connsiteX0" fmla="*/ 0 w 828152"/>
                  <a:gd name="connsiteY0" fmla="*/ 0 h 1923817"/>
                  <a:gd name="connsiteX1" fmla="*/ 828152 w 828152"/>
                  <a:gd name="connsiteY1" fmla="*/ 0 h 1923817"/>
                  <a:gd name="connsiteX2" fmla="*/ 828152 w 828152"/>
                  <a:gd name="connsiteY2" fmla="*/ 1872208 h 1923817"/>
                  <a:gd name="connsiteX3" fmla="*/ 0 w 828152"/>
                  <a:gd name="connsiteY3" fmla="*/ 1872208 h 1923817"/>
                  <a:gd name="connsiteX4" fmla="*/ 0 w 828152"/>
                  <a:gd name="connsiteY4" fmla="*/ 0 h 192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52" h="1923817">
                    <a:moveTo>
                      <a:pt x="0" y="0"/>
                    </a:moveTo>
                    <a:lnTo>
                      <a:pt x="828152" y="0"/>
                    </a:lnTo>
                    <a:lnTo>
                      <a:pt x="828152" y="1872208"/>
                    </a:lnTo>
                    <a:cubicBezTo>
                      <a:pt x="499246" y="1935634"/>
                      <a:pt x="328906" y="1946205"/>
                      <a:pt x="0" y="1872208"/>
                    </a:cubicBez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5" name="Rounded Rectangle 36">
                <a:extLst>
                  <a:ext uri="{FF2B5EF4-FFF2-40B4-BE49-F238E27FC236}">
                    <a16:creationId xmlns:a16="http://schemas.microsoft.com/office/drawing/2014/main" id="{D09E9B8A-8037-4693-B1EC-087472B01F95}"/>
                  </a:ext>
                </a:extLst>
              </p:cNvPr>
              <p:cNvSpPr/>
              <p:nvPr/>
            </p:nvSpPr>
            <p:spPr>
              <a:xfrm>
                <a:off x="1977467" y="2451208"/>
                <a:ext cx="697627" cy="135060"/>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7" name="Rectangle 76">
                <a:extLst>
                  <a:ext uri="{FF2B5EF4-FFF2-40B4-BE49-F238E27FC236}">
                    <a16:creationId xmlns:a16="http://schemas.microsoft.com/office/drawing/2014/main" id="{F401232D-59B2-45F3-8AE0-574C05411664}"/>
                  </a:ext>
                </a:extLst>
              </p:cNvPr>
              <p:cNvSpPr/>
              <p:nvPr/>
            </p:nvSpPr>
            <p:spPr>
              <a:xfrm>
                <a:off x="2074280" y="2586268"/>
                <a:ext cx="504000" cy="36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8" name="Rectangle 77">
                <a:extLst>
                  <a:ext uri="{FF2B5EF4-FFF2-40B4-BE49-F238E27FC236}">
                    <a16:creationId xmlns:a16="http://schemas.microsoft.com/office/drawing/2014/main" id="{39999AF6-09DC-4E9A-879C-A16CF01A3B2C}"/>
                  </a:ext>
                </a:extLst>
              </p:cNvPr>
              <p:cNvSpPr/>
              <p:nvPr/>
            </p:nvSpPr>
            <p:spPr>
              <a:xfrm>
                <a:off x="2256517" y="5013176"/>
                <a:ext cx="139525" cy="135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9" name="Trapezoid 78">
                <a:extLst>
                  <a:ext uri="{FF2B5EF4-FFF2-40B4-BE49-F238E27FC236}">
                    <a16:creationId xmlns:a16="http://schemas.microsoft.com/office/drawing/2014/main" id="{7472C079-E94A-4C74-9F37-81A520163446}"/>
                  </a:ext>
                </a:extLst>
              </p:cNvPr>
              <p:cNvSpPr/>
              <p:nvPr/>
            </p:nvSpPr>
            <p:spPr>
              <a:xfrm rot="10800000">
                <a:off x="2256518" y="5147221"/>
                <a:ext cx="139525" cy="1688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0" name="Rounded Rectangle 40">
                <a:extLst>
                  <a:ext uri="{FF2B5EF4-FFF2-40B4-BE49-F238E27FC236}">
                    <a16:creationId xmlns:a16="http://schemas.microsoft.com/office/drawing/2014/main" id="{F76E6452-D691-4EC4-8E8B-2523ECD06EC8}"/>
                  </a:ext>
                </a:extLst>
              </p:cNvPr>
              <p:cNvSpPr/>
              <p:nvPr/>
            </p:nvSpPr>
            <p:spPr>
              <a:xfrm>
                <a:off x="1907704" y="2929491"/>
                <a:ext cx="837152" cy="101295"/>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1" name="Rectangle 20">
                <a:extLst>
                  <a:ext uri="{FF2B5EF4-FFF2-40B4-BE49-F238E27FC236}">
                    <a16:creationId xmlns:a16="http://schemas.microsoft.com/office/drawing/2014/main" id="{B58C5AEA-DFEF-43FA-AB0F-B2C82B37685B}"/>
                  </a:ext>
                </a:extLst>
              </p:cNvPr>
              <p:cNvSpPr/>
              <p:nvPr/>
            </p:nvSpPr>
            <p:spPr>
              <a:xfrm>
                <a:off x="2066986" y="4316681"/>
                <a:ext cx="518588" cy="587493"/>
              </a:xfrm>
              <a:custGeom>
                <a:avLst/>
                <a:gdLst>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 name="connsiteX0" fmla="*/ 0 w 669024"/>
                  <a:gd name="connsiteY0" fmla="*/ 0 h 1686239"/>
                  <a:gd name="connsiteX1" fmla="*/ 669024 w 669024"/>
                  <a:gd name="connsiteY1" fmla="*/ 0 h 1686239"/>
                  <a:gd name="connsiteX2" fmla="*/ 669024 w 669024"/>
                  <a:gd name="connsiteY2" fmla="*/ 1662748 h 1686239"/>
                  <a:gd name="connsiteX3" fmla="*/ 0 w 669024"/>
                  <a:gd name="connsiteY3" fmla="*/ 1662748 h 1686239"/>
                  <a:gd name="connsiteX4" fmla="*/ 0 w 669024"/>
                  <a:gd name="connsiteY4" fmla="*/ 0 h 1686239"/>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24" h="1662748">
                    <a:moveTo>
                      <a:pt x="0" y="0"/>
                    </a:moveTo>
                    <a:lnTo>
                      <a:pt x="669024" y="0"/>
                    </a:lnTo>
                    <a:lnTo>
                      <a:pt x="669024" y="1662748"/>
                    </a:lnTo>
                    <a:cubicBezTo>
                      <a:pt x="440730" y="1715603"/>
                      <a:pt x="260007" y="1715603"/>
                      <a:pt x="0" y="1662748"/>
                    </a:cubicBezTo>
                    <a:lnTo>
                      <a:pt x="0" y="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2" name="Rectangle 81">
                <a:extLst>
                  <a:ext uri="{FF2B5EF4-FFF2-40B4-BE49-F238E27FC236}">
                    <a16:creationId xmlns:a16="http://schemas.microsoft.com/office/drawing/2014/main" id="{3E6AB68B-412B-4032-948E-5D499591BB6B}"/>
                  </a:ext>
                </a:extLst>
              </p:cNvPr>
              <p:cNvSpPr/>
              <p:nvPr/>
            </p:nvSpPr>
            <p:spPr>
              <a:xfrm>
                <a:off x="2298356" y="3073507"/>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3" name="Rectangle 82">
                <a:extLst>
                  <a:ext uri="{FF2B5EF4-FFF2-40B4-BE49-F238E27FC236}">
                    <a16:creationId xmlns:a16="http://schemas.microsoft.com/office/drawing/2014/main" id="{53913AF0-C2AC-4A58-A797-BEB2FC5DA85E}"/>
                  </a:ext>
                </a:extLst>
              </p:cNvPr>
              <p:cNvSpPr/>
              <p:nvPr/>
            </p:nvSpPr>
            <p:spPr>
              <a:xfrm>
                <a:off x="2298356" y="4557443"/>
                <a:ext cx="279051" cy="6753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4" name="Rectangle 83">
                <a:extLst>
                  <a:ext uri="{FF2B5EF4-FFF2-40B4-BE49-F238E27FC236}">
                    <a16:creationId xmlns:a16="http://schemas.microsoft.com/office/drawing/2014/main" id="{DC8732C9-725B-48C5-816A-FB52C2278D78}"/>
                  </a:ext>
                </a:extLst>
              </p:cNvPr>
              <p:cNvSpPr/>
              <p:nvPr/>
            </p:nvSpPr>
            <p:spPr>
              <a:xfrm>
                <a:off x="2298356" y="3815475"/>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5" name="Rectangle 84">
                <a:extLst>
                  <a:ext uri="{FF2B5EF4-FFF2-40B4-BE49-F238E27FC236}">
                    <a16:creationId xmlns:a16="http://schemas.microsoft.com/office/drawing/2014/main" id="{3E193186-A055-49C0-AF2F-2DBB5CD3E2C0}"/>
                  </a:ext>
                </a:extLst>
              </p:cNvPr>
              <p:cNvSpPr/>
              <p:nvPr/>
            </p:nvSpPr>
            <p:spPr>
              <a:xfrm>
                <a:off x="2409977" y="3629983"/>
                <a:ext cx="167430"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6" name="Rectangle 85">
                <a:extLst>
                  <a:ext uri="{FF2B5EF4-FFF2-40B4-BE49-F238E27FC236}">
                    <a16:creationId xmlns:a16="http://schemas.microsoft.com/office/drawing/2014/main" id="{D82FE7FC-30AB-40D1-A3C6-84814A7FD4E1}"/>
                  </a:ext>
                </a:extLst>
              </p:cNvPr>
              <p:cNvSpPr/>
              <p:nvPr/>
            </p:nvSpPr>
            <p:spPr>
              <a:xfrm>
                <a:off x="2409977" y="4000967"/>
                <a:ext cx="167430"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7" name="Rectangle 86">
                <a:extLst>
                  <a:ext uri="{FF2B5EF4-FFF2-40B4-BE49-F238E27FC236}">
                    <a16:creationId xmlns:a16="http://schemas.microsoft.com/office/drawing/2014/main" id="{C8C732A6-905D-4D34-B727-561556C5DB77}"/>
                  </a:ext>
                </a:extLst>
              </p:cNvPr>
              <p:cNvSpPr/>
              <p:nvPr/>
            </p:nvSpPr>
            <p:spPr>
              <a:xfrm>
                <a:off x="2409977" y="4371951"/>
                <a:ext cx="167430" cy="6753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8" name="Rectangle 87">
                <a:extLst>
                  <a:ext uri="{FF2B5EF4-FFF2-40B4-BE49-F238E27FC236}">
                    <a16:creationId xmlns:a16="http://schemas.microsoft.com/office/drawing/2014/main" id="{A3F29DBE-1372-4601-86DE-B4EEEC0B837A}"/>
                  </a:ext>
                </a:extLst>
              </p:cNvPr>
              <p:cNvSpPr/>
              <p:nvPr/>
            </p:nvSpPr>
            <p:spPr>
              <a:xfrm>
                <a:off x="2298356" y="4186459"/>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9" name="Rectangle 88">
                <a:extLst>
                  <a:ext uri="{FF2B5EF4-FFF2-40B4-BE49-F238E27FC236}">
                    <a16:creationId xmlns:a16="http://schemas.microsoft.com/office/drawing/2014/main" id="{AF3CC399-4853-45D3-9935-E386CEEC6A97}"/>
                  </a:ext>
                </a:extLst>
              </p:cNvPr>
              <p:cNvSpPr/>
              <p:nvPr/>
            </p:nvSpPr>
            <p:spPr>
              <a:xfrm>
                <a:off x="2409977" y="3258999"/>
                <a:ext cx="167430"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90" name="Rectangle 89">
                <a:extLst>
                  <a:ext uri="{FF2B5EF4-FFF2-40B4-BE49-F238E27FC236}">
                    <a16:creationId xmlns:a16="http://schemas.microsoft.com/office/drawing/2014/main" id="{29C527BB-5A0E-41A9-8FBF-BE54BC756CD6}"/>
                  </a:ext>
                </a:extLst>
              </p:cNvPr>
              <p:cNvSpPr/>
              <p:nvPr/>
            </p:nvSpPr>
            <p:spPr>
              <a:xfrm>
                <a:off x="2298356" y="3444491"/>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91" name="Rectangle 90">
                <a:extLst>
                  <a:ext uri="{FF2B5EF4-FFF2-40B4-BE49-F238E27FC236}">
                    <a16:creationId xmlns:a16="http://schemas.microsoft.com/office/drawing/2014/main" id="{C4A1C69A-A66F-4E6D-9898-3031C69C9995}"/>
                  </a:ext>
                </a:extLst>
              </p:cNvPr>
              <p:cNvSpPr/>
              <p:nvPr/>
            </p:nvSpPr>
            <p:spPr>
              <a:xfrm>
                <a:off x="2409977" y="4742937"/>
                <a:ext cx="167430" cy="6753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grpSp>
        <p:nvGrpSpPr>
          <p:cNvPr id="96" name="Vet Symbol"/>
          <p:cNvGrpSpPr>
            <a:grpSpLocks noChangeAspect="1"/>
          </p:cNvGrpSpPr>
          <p:nvPr/>
        </p:nvGrpSpPr>
        <p:grpSpPr>
          <a:xfrm>
            <a:off x="3313726" y="792516"/>
            <a:ext cx="1463040" cy="1463040"/>
            <a:chOff x="6226296" y="3775499"/>
            <a:chExt cx="2338246" cy="2338247"/>
          </a:xfrm>
        </p:grpSpPr>
        <p:sp>
          <p:nvSpPr>
            <p:cNvPr id="97" name="Oval 96"/>
            <p:cNvSpPr>
              <a:spLocks noChangeAspect="1"/>
            </p:cNvSpPr>
            <p:nvPr/>
          </p:nvSpPr>
          <p:spPr>
            <a:xfrm>
              <a:off x="6226296" y="3775499"/>
              <a:ext cx="2338246" cy="2338247"/>
            </a:xfrm>
            <a:prstGeom prst="ellipse">
              <a:avLst/>
            </a:prstGeom>
            <a:solidFill>
              <a:srgbClr val="318CB1">
                <a:lumMod val="40000"/>
                <a:lumOff val="60000"/>
              </a:srgbClr>
            </a:solidFill>
            <a:ln w="38100" cap="flat" cmpd="sng" algn="ctr">
              <a:solidFill>
                <a:schemeClr val="accent2"/>
              </a:solidFill>
              <a:prstDash val="solid"/>
            </a:ln>
            <a:effectLst/>
          </p:spPr>
          <p:txBody>
            <a:bodyPr rtlCol="0" anchor="ctr"/>
            <a:lstStyle/>
            <a:p>
              <a:pPr algn="ctr" defTabSz="685800" fontAlgn="auto">
                <a:spcBef>
                  <a:spcPts val="0"/>
                </a:spcBef>
                <a:spcAft>
                  <a:spcPts val="0"/>
                </a:spcAft>
                <a:defRPr/>
              </a:pPr>
              <a:endParaRPr lang="en-US" sz="1013" kern="0">
                <a:solidFill>
                  <a:prstClr val="white"/>
                </a:solidFill>
                <a:latin typeface="Franklin Gothic Medium"/>
                <a:cs typeface="+mn-cs"/>
              </a:endParaRPr>
            </a:p>
          </p:txBody>
        </p:sp>
        <p:grpSp>
          <p:nvGrpSpPr>
            <p:cNvPr id="98" name="Group 97"/>
            <p:cNvGrpSpPr/>
            <p:nvPr/>
          </p:nvGrpSpPr>
          <p:grpSpPr>
            <a:xfrm>
              <a:off x="6415910" y="3888519"/>
              <a:ext cx="1960607" cy="2179671"/>
              <a:chOff x="879454" y="473253"/>
              <a:chExt cx="1960607" cy="2179671"/>
            </a:xfrm>
          </p:grpSpPr>
          <p:sp>
            <p:nvSpPr>
              <p:cNvPr id="99" name="Cross 98">
                <a:extLst>
                  <a:ext uri="{FF2B5EF4-FFF2-40B4-BE49-F238E27FC236}">
                    <a16:creationId xmlns:a16="http://schemas.microsoft.com/office/drawing/2014/main" id="{C0B1E3BC-5B54-4196-89C6-91B56AAFC9EC}"/>
                  </a:ext>
                </a:extLst>
              </p:cNvPr>
              <p:cNvSpPr/>
              <p:nvPr/>
            </p:nvSpPr>
            <p:spPr>
              <a:xfrm>
                <a:off x="879454" y="496712"/>
                <a:ext cx="1960607" cy="1956491"/>
              </a:xfrm>
              <a:prstGeom prst="plus">
                <a:avLst>
                  <a:gd name="adj" fmla="val 35946"/>
                </a:avLst>
              </a:prstGeom>
              <a:solidFill>
                <a:srgbClr val="C0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grpSp>
            <p:nvGrpSpPr>
              <p:cNvPr id="100" name="Group 4">
                <a:extLst>
                  <a:ext uri="{FF2B5EF4-FFF2-40B4-BE49-F238E27FC236}">
                    <a16:creationId xmlns:a16="http://schemas.microsoft.com/office/drawing/2014/main" id="{DB434716-3A63-4307-9B51-1EE99EF21207}"/>
                  </a:ext>
                </a:extLst>
              </p:cNvPr>
              <p:cNvGrpSpPr>
                <a:grpSpLocks noChangeAspect="1"/>
              </p:cNvGrpSpPr>
              <p:nvPr/>
            </p:nvGrpSpPr>
            <p:grpSpPr bwMode="auto">
              <a:xfrm>
                <a:off x="1263650" y="473253"/>
                <a:ext cx="1192214" cy="2179671"/>
                <a:chOff x="3465" y="1473"/>
                <a:chExt cx="751" cy="1373"/>
              </a:xfrm>
            </p:grpSpPr>
            <p:sp>
              <p:nvSpPr>
                <p:cNvPr id="101" name="AutoShape 3">
                  <a:extLst>
                    <a:ext uri="{FF2B5EF4-FFF2-40B4-BE49-F238E27FC236}">
                      <a16:creationId xmlns:a16="http://schemas.microsoft.com/office/drawing/2014/main" id="{1DC92AAC-0229-4478-A4C3-5466C016C907}"/>
                    </a:ext>
                  </a:extLst>
                </p:cNvPr>
                <p:cNvSpPr>
                  <a:spLocks noChangeAspect="1" noChangeArrowheads="1" noTextEdit="1"/>
                </p:cNvSpPr>
                <p:nvPr/>
              </p:nvSpPr>
              <p:spPr bwMode="auto">
                <a:xfrm>
                  <a:off x="3465" y="1474"/>
                  <a:ext cx="750"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2" name="Freeform 6">
                  <a:extLst>
                    <a:ext uri="{FF2B5EF4-FFF2-40B4-BE49-F238E27FC236}">
                      <a16:creationId xmlns:a16="http://schemas.microsoft.com/office/drawing/2014/main" id="{5D66E517-38AA-44ED-97B0-111ED47D6AAB}"/>
                    </a:ext>
                  </a:extLst>
                </p:cNvPr>
                <p:cNvSpPr>
                  <a:spLocks noEditPoints="1"/>
                </p:cNvSpPr>
                <p:nvPr/>
              </p:nvSpPr>
              <p:spPr bwMode="auto">
                <a:xfrm>
                  <a:off x="3465" y="1473"/>
                  <a:ext cx="751" cy="705"/>
                </a:xfrm>
                <a:custGeom>
                  <a:avLst/>
                  <a:gdLst>
                    <a:gd name="T0" fmla="*/ 646 w 646"/>
                    <a:gd name="T1" fmla="*/ 349 h 609"/>
                    <a:gd name="T2" fmla="*/ 632 w 646"/>
                    <a:gd name="T3" fmla="*/ 396 h 609"/>
                    <a:gd name="T4" fmla="*/ 569 w 646"/>
                    <a:gd name="T5" fmla="*/ 462 h 609"/>
                    <a:gd name="T6" fmla="*/ 508 w 646"/>
                    <a:gd name="T7" fmla="*/ 490 h 609"/>
                    <a:gd name="T8" fmla="*/ 502 w 646"/>
                    <a:gd name="T9" fmla="*/ 490 h 609"/>
                    <a:gd name="T10" fmla="*/ 556 w 646"/>
                    <a:gd name="T11" fmla="*/ 322 h 609"/>
                    <a:gd name="T12" fmla="*/ 524 w 646"/>
                    <a:gd name="T13" fmla="*/ 322 h 609"/>
                    <a:gd name="T14" fmla="*/ 514 w 646"/>
                    <a:gd name="T15" fmla="*/ 318 h 609"/>
                    <a:gd name="T16" fmla="*/ 489 w 646"/>
                    <a:gd name="T17" fmla="*/ 302 h 609"/>
                    <a:gd name="T18" fmla="*/ 378 w 646"/>
                    <a:gd name="T19" fmla="*/ 296 h 609"/>
                    <a:gd name="T20" fmla="*/ 369 w 646"/>
                    <a:gd name="T21" fmla="*/ 609 h 609"/>
                    <a:gd name="T22" fmla="*/ 330 w 646"/>
                    <a:gd name="T23" fmla="*/ 609 h 609"/>
                    <a:gd name="T24" fmla="*/ 330 w 646"/>
                    <a:gd name="T25" fmla="*/ 296 h 609"/>
                    <a:gd name="T26" fmla="*/ 293 w 646"/>
                    <a:gd name="T27" fmla="*/ 298 h 609"/>
                    <a:gd name="T28" fmla="*/ 169 w 646"/>
                    <a:gd name="T29" fmla="*/ 311 h 609"/>
                    <a:gd name="T30" fmla="*/ 56 w 646"/>
                    <a:gd name="T31" fmla="*/ 304 h 609"/>
                    <a:gd name="T32" fmla="*/ 54 w 646"/>
                    <a:gd name="T33" fmla="*/ 304 h 609"/>
                    <a:gd name="T34" fmla="*/ 36 w 646"/>
                    <a:gd name="T35" fmla="*/ 285 h 609"/>
                    <a:gd name="T36" fmla="*/ 92 w 646"/>
                    <a:gd name="T37" fmla="*/ 278 h 609"/>
                    <a:gd name="T38" fmla="*/ 92 w 646"/>
                    <a:gd name="T39" fmla="*/ 274 h 609"/>
                    <a:gd name="T40" fmla="*/ 62 w 646"/>
                    <a:gd name="T41" fmla="*/ 268 h 609"/>
                    <a:gd name="T42" fmla="*/ 28 w 646"/>
                    <a:gd name="T43" fmla="*/ 263 h 609"/>
                    <a:gd name="T44" fmla="*/ 6 w 646"/>
                    <a:gd name="T45" fmla="*/ 247 h 609"/>
                    <a:gd name="T46" fmla="*/ 0 w 646"/>
                    <a:gd name="T47" fmla="*/ 238 h 609"/>
                    <a:gd name="T48" fmla="*/ 0 w 646"/>
                    <a:gd name="T49" fmla="*/ 232 h 609"/>
                    <a:gd name="T50" fmla="*/ 88 w 646"/>
                    <a:gd name="T51" fmla="*/ 212 h 609"/>
                    <a:gd name="T52" fmla="*/ 159 w 646"/>
                    <a:gd name="T53" fmla="*/ 199 h 609"/>
                    <a:gd name="T54" fmla="*/ 207 w 646"/>
                    <a:gd name="T55" fmla="*/ 207 h 609"/>
                    <a:gd name="T56" fmla="*/ 299 w 646"/>
                    <a:gd name="T57" fmla="*/ 210 h 609"/>
                    <a:gd name="T58" fmla="*/ 326 w 646"/>
                    <a:gd name="T59" fmla="*/ 209 h 609"/>
                    <a:gd name="T60" fmla="*/ 322 w 646"/>
                    <a:gd name="T61" fmla="*/ 160 h 609"/>
                    <a:gd name="T62" fmla="*/ 312 w 646"/>
                    <a:gd name="T63" fmla="*/ 49 h 609"/>
                    <a:gd name="T64" fmla="*/ 335 w 646"/>
                    <a:gd name="T65" fmla="*/ 7 h 609"/>
                    <a:gd name="T66" fmla="*/ 350 w 646"/>
                    <a:gd name="T67" fmla="*/ 0 h 609"/>
                    <a:gd name="T68" fmla="*/ 363 w 646"/>
                    <a:gd name="T69" fmla="*/ 0 h 609"/>
                    <a:gd name="T70" fmla="*/ 386 w 646"/>
                    <a:gd name="T71" fmla="*/ 45 h 609"/>
                    <a:gd name="T72" fmla="*/ 391 w 646"/>
                    <a:gd name="T73" fmla="*/ 58 h 609"/>
                    <a:gd name="T74" fmla="*/ 401 w 646"/>
                    <a:gd name="T75" fmla="*/ 79 h 609"/>
                    <a:gd name="T76" fmla="*/ 391 w 646"/>
                    <a:gd name="T77" fmla="*/ 110 h 609"/>
                    <a:gd name="T78" fmla="*/ 383 w 646"/>
                    <a:gd name="T79" fmla="*/ 185 h 609"/>
                    <a:gd name="T80" fmla="*/ 383 w 646"/>
                    <a:gd name="T81" fmla="*/ 207 h 609"/>
                    <a:gd name="T82" fmla="*/ 394 w 646"/>
                    <a:gd name="T83" fmla="*/ 206 h 609"/>
                    <a:gd name="T84" fmla="*/ 548 w 646"/>
                    <a:gd name="T85" fmla="*/ 219 h 609"/>
                    <a:gd name="T86" fmla="*/ 636 w 646"/>
                    <a:gd name="T87" fmla="*/ 290 h 609"/>
                    <a:gd name="T88" fmla="*/ 646 w 646"/>
                    <a:gd name="T89" fmla="*/ 322 h 609"/>
                    <a:gd name="T90" fmla="*/ 646 w 646"/>
                    <a:gd name="T91" fmla="*/ 349 h 609"/>
                    <a:gd name="T92" fmla="*/ 146 w 646"/>
                    <a:gd name="T93" fmla="*/ 232 h 609"/>
                    <a:gd name="T94" fmla="*/ 146 w 646"/>
                    <a:gd name="T95" fmla="*/ 228 h 609"/>
                    <a:gd name="T96" fmla="*/ 137 w 646"/>
                    <a:gd name="T97" fmla="*/ 222 h 609"/>
                    <a:gd name="T98" fmla="*/ 127 w 646"/>
                    <a:gd name="T99" fmla="*/ 229 h 609"/>
                    <a:gd name="T100" fmla="*/ 136 w 646"/>
                    <a:gd name="T101" fmla="*/ 238 h 609"/>
                    <a:gd name="T102" fmla="*/ 146 w 646"/>
                    <a:gd name="T103" fmla="*/ 23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6" h="609">
                      <a:moveTo>
                        <a:pt x="646" y="349"/>
                      </a:moveTo>
                      <a:cubicBezTo>
                        <a:pt x="641" y="365"/>
                        <a:pt x="638" y="381"/>
                        <a:pt x="632" y="396"/>
                      </a:cubicBezTo>
                      <a:cubicBezTo>
                        <a:pt x="619" y="425"/>
                        <a:pt x="595" y="445"/>
                        <a:pt x="569" y="462"/>
                      </a:cubicBezTo>
                      <a:cubicBezTo>
                        <a:pt x="550" y="474"/>
                        <a:pt x="531" y="487"/>
                        <a:pt x="508" y="490"/>
                      </a:cubicBezTo>
                      <a:cubicBezTo>
                        <a:pt x="507" y="490"/>
                        <a:pt x="506" y="490"/>
                        <a:pt x="502" y="490"/>
                      </a:cubicBezTo>
                      <a:cubicBezTo>
                        <a:pt x="520" y="434"/>
                        <a:pt x="538" y="379"/>
                        <a:pt x="556" y="322"/>
                      </a:cubicBezTo>
                      <a:cubicBezTo>
                        <a:pt x="544" y="322"/>
                        <a:pt x="534" y="322"/>
                        <a:pt x="524" y="322"/>
                      </a:cubicBezTo>
                      <a:cubicBezTo>
                        <a:pt x="521" y="322"/>
                        <a:pt x="517" y="319"/>
                        <a:pt x="514" y="318"/>
                      </a:cubicBezTo>
                      <a:cubicBezTo>
                        <a:pt x="506" y="312"/>
                        <a:pt x="498" y="305"/>
                        <a:pt x="489" y="302"/>
                      </a:cubicBezTo>
                      <a:cubicBezTo>
                        <a:pt x="468" y="294"/>
                        <a:pt x="403" y="291"/>
                        <a:pt x="378" y="296"/>
                      </a:cubicBezTo>
                      <a:cubicBezTo>
                        <a:pt x="375" y="400"/>
                        <a:pt x="372" y="505"/>
                        <a:pt x="369" y="609"/>
                      </a:cubicBezTo>
                      <a:cubicBezTo>
                        <a:pt x="356" y="609"/>
                        <a:pt x="344" y="609"/>
                        <a:pt x="330" y="609"/>
                      </a:cubicBezTo>
                      <a:cubicBezTo>
                        <a:pt x="330" y="505"/>
                        <a:pt x="330" y="401"/>
                        <a:pt x="330" y="296"/>
                      </a:cubicBezTo>
                      <a:cubicBezTo>
                        <a:pt x="316" y="297"/>
                        <a:pt x="305" y="297"/>
                        <a:pt x="293" y="298"/>
                      </a:cubicBezTo>
                      <a:cubicBezTo>
                        <a:pt x="252" y="302"/>
                        <a:pt x="211" y="307"/>
                        <a:pt x="169" y="311"/>
                      </a:cubicBezTo>
                      <a:cubicBezTo>
                        <a:pt x="131" y="315"/>
                        <a:pt x="93" y="311"/>
                        <a:pt x="56" y="304"/>
                      </a:cubicBezTo>
                      <a:cubicBezTo>
                        <a:pt x="55" y="304"/>
                        <a:pt x="55" y="304"/>
                        <a:pt x="54" y="304"/>
                      </a:cubicBezTo>
                      <a:cubicBezTo>
                        <a:pt x="39" y="302"/>
                        <a:pt x="39" y="302"/>
                        <a:pt x="36" y="285"/>
                      </a:cubicBezTo>
                      <a:cubicBezTo>
                        <a:pt x="55" y="283"/>
                        <a:pt x="73" y="281"/>
                        <a:pt x="92" y="278"/>
                      </a:cubicBezTo>
                      <a:cubicBezTo>
                        <a:pt x="92" y="277"/>
                        <a:pt x="92" y="276"/>
                        <a:pt x="92" y="274"/>
                      </a:cubicBezTo>
                      <a:cubicBezTo>
                        <a:pt x="82" y="272"/>
                        <a:pt x="72" y="270"/>
                        <a:pt x="62" y="268"/>
                      </a:cubicBezTo>
                      <a:cubicBezTo>
                        <a:pt x="51" y="267"/>
                        <a:pt x="40" y="265"/>
                        <a:pt x="28" y="263"/>
                      </a:cubicBezTo>
                      <a:cubicBezTo>
                        <a:pt x="18" y="262"/>
                        <a:pt x="10" y="258"/>
                        <a:pt x="6" y="247"/>
                      </a:cubicBezTo>
                      <a:cubicBezTo>
                        <a:pt x="5" y="244"/>
                        <a:pt x="2" y="241"/>
                        <a:pt x="0" y="238"/>
                      </a:cubicBezTo>
                      <a:cubicBezTo>
                        <a:pt x="0" y="236"/>
                        <a:pt x="0" y="234"/>
                        <a:pt x="0" y="232"/>
                      </a:cubicBezTo>
                      <a:cubicBezTo>
                        <a:pt x="30" y="229"/>
                        <a:pt x="60" y="223"/>
                        <a:pt x="88" y="212"/>
                      </a:cubicBezTo>
                      <a:cubicBezTo>
                        <a:pt x="111" y="203"/>
                        <a:pt x="134" y="197"/>
                        <a:pt x="159" y="199"/>
                      </a:cubicBezTo>
                      <a:cubicBezTo>
                        <a:pt x="175" y="201"/>
                        <a:pt x="191" y="206"/>
                        <a:pt x="207" y="207"/>
                      </a:cubicBezTo>
                      <a:cubicBezTo>
                        <a:pt x="238" y="209"/>
                        <a:pt x="268" y="210"/>
                        <a:pt x="299" y="210"/>
                      </a:cubicBezTo>
                      <a:cubicBezTo>
                        <a:pt x="308" y="211"/>
                        <a:pt x="317" y="210"/>
                        <a:pt x="326" y="209"/>
                      </a:cubicBezTo>
                      <a:cubicBezTo>
                        <a:pt x="325" y="192"/>
                        <a:pt x="323" y="176"/>
                        <a:pt x="322" y="160"/>
                      </a:cubicBezTo>
                      <a:cubicBezTo>
                        <a:pt x="319" y="123"/>
                        <a:pt x="316" y="86"/>
                        <a:pt x="312" y="49"/>
                      </a:cubicBezTo>
                      <a:cubicBezTo>
                        <a:pt x="310" y="29"/>
                        <a:pt x="319" y="16"/>
                        <a:pt x="335" y="7"/>
                      </a:cubicBezTo>
                      <a:cubicBezTo>
                        <a:pt x="340" y="4"/>
                        <a:pt x="345" y="2"/>
                        <a:pt x="350" y="0"/>
                      </a:cubicBezTo>
                      <a:cubicBezTo>
                        <a:pt x="354" y="0"/>
                        <a:pt x="359" y="0"/>
                        <a:pt x="363" y="0"/>
                      </a:cubicBezTo>
                      <a:cubicBezTo>
                        <a:pt x="381" y="10"/>
                        <a:pt x="386" y="26"/>
                        <a:pt x="386" y="45"/>
                      </a:cubicBezTo>
                      <a:cubicBezTo>
                        <a:pt x="386" y="49"/>
                        <a:pt x="388" y="56"/>
                        <a:pt x="391" y="58"/>
                      </a:cubicBezTo>
                      <a:cubicBezTo>
                        <a:pt x="401" y="62"/>
                        <a:pt x="402" y="71"/>
                        <a:pt x="401" y="79"/>
                      </a:cubicBezTo>
                      <a:cubicBezTo>
                        <a:pt x="398" y="90"/>
                        <a:pt x="392" y="99"/>
                        <a:pt x="391" y="110"/>
                      </a:cubicBezTo>
                      <a:cubicBezTo>
                        <a:pt x="387" y="135"/>
                        <a:pt x="385" y="160"/>
                        <a:pt x="383" y="185"/>
                      </a:cubicBezTo>
                      <a:cubicBezTo>
                        <a:pt x="383" y="192"/>
                        <a:pt x="383" y="199"/>
                        <a:pt x="383" y="207"/>
                      </a:cubicBezTo>
                      <a:cubicBezTo>
                        <a:pt x="388" y="207"/>
                        <a:pt x="391" y="206"/>
                        <a:pt x="394" y="206"/>
                      </a:cubicBezTo>
                      <a:cubicBezTo>
                        <a:pt x="446" y="204"/>
                        <a:pt x="497" y="204"/>
                        <a:pt x="548" y="219"/>
                      </a:cubicBezTo>
                      <a:cubicBezTo>
                        <a:pt x="587" y="230"/>
                        <a:pt x="618" y="253"/>
                        <a:pt x="636" y="290"/>
                      </a:cubicBezTo>
                      <a:cubicBezTo>
                        <a:pt x="640" y="300"/>
                        <a:pt x="642" y="312"/>
                        <a:pt x="646" y="322"/>
                      </a:cubicBezTo>
                      <a:cubicBezTo>
                        <a:pt x="646" y="331"/>
                        <a:pt x="646" y="340"/>
                        <a:pt x="646" y="349"/>
                      </a:cubicBezTo>
                      <a:close/>
                      <a:moveTo>
                        <a:pt x="146" y="232"/>
                      </a:moveTo>
                      <a:cubicBezTo>
                        <a:pt x="146" y="231"/>
                        <a:pt x="146" y="229"/>
                        <a:pt x="146" y="228"/>
                      </a:cubicBezTo>
                      <a:cubicBezTo>
                        <a:pt x="143" y="226"/>
                        <a:pt x="140" y="221"/>
                        <a:pt x="137" y="222"/>
                      </a:cubicBezTo>
                      <a:cubicBezTo>
                        <a:pt x="133" y="222"/>
                        <a:pt x="130" y="226"/>
                        <a:pt x="127" y="229"/>
                      </a:cubicBezTo>
                      <a:cubicBezTo>
                        <a:pt x="130" y="232"/>
                        <a:pt x="132" y="238"/>
                        <a:pt x="136" y="238"/>
                      </a:cubicBezTo>
                      <a:cubicBezTo>
                        <a:pt x="139" y="239"/>
                        <a:pt x="143" y="234"/>
                        <a:pt x="146" y="2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3" name="Freeform 9">
                  <a:extLst>
                    <a:ext uri="{FF2B5EF4-FFF2-40B4-BE49-F238E27FC236}">
                      <a16:creationId xmlns:a16="http://schemas.microsoft.com/office/drawing/2014/main" id="{A95BEF14-741B-46CF-8B93-88A11049207E}"/>
                    </a:ext>
                  </a:extLst>
                </p:cNvPr>
                <p:cNvSpPr>
                  <a:spLocks/>
                </p:cNvSpPr>
                <p:nvPr/>
              </p:nvSpPr>
              <p:spPr bwMode="auto">
                <a:xfrm>
                  <a:off x="3752" y="2606"/>
                  <a:ext cx="147" cy="240"/>
                </a:xfrm>
                <a:custGeom>
                  <a:avLst/>
                  <a:gdLst>
                    <a:gd name="T0" fmla="*/ 89 w 126"/>
                    <a:gd name="T1" fmla="*/ 207 h 207"/>
                    <a:gd name="T2" fmla="*/ 88 w 126"/>
                    <a:gd name="T3" fmla="*/ 181 h 207"/>
                    <a:gd name="T4" fmla="*/ 72 w 126"/>
                    <a:gd name="T5" fmla="*/ 150 h 207"/>
                    <a:gd name="T6" fmla="*/ 29 w 126"/>
                    <a:gd name="T7" fmla="*/ 114 h 207"/>
                    <a:gd name="T8" fmla="*/ 22 w 126"/>
                    <a:gd name="T9" fmla="*/ 37 h 207"/>
                    <a:gd name="T10" fmla="*/ 85 w 126"/>
                    <a:gd name="T11" fmla="*/ 0 h 207"/>
                    <a:gd name="T12" fmla="*/ 90 w 126"/>
                    <a:gd name="T13" fmla="*/ 71 h 207"/>
                    <a:gd name="T14" fmla="*/ 88 w 126"/>
                    <a:gd name="T15" fmla="*/ 92 h 207"/>
                    <a:gd name="T16" fmla="*/ 114 w 126"/>
                    <a:gd name="T17" fmla="*/ 123 h 207"/>
                    <a:gd name="T18" fmla="*/ 114 w 126"/>
                    <a:gd name="T19" fmla="*/ 175 h 207"/>
                    <a:gd name="T20" fmla="*/ 91 w 126"/>
                    <a:gd name="T21" fmla="*/ 207 h 207"/>
                    <a:gd name="T22" fmla="*/ 89 w 126"/>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07">
                      <a:moveTo>
                        <a:pt x="89" y="207"/>
                      </a:moveTo>
                      <a:cubicBezTo>
                        <a:pt x="89" y="199"/>
                        <a:pt x="89" y="190"/>
                        <a:pt x="88" y="181"/>
                      </a:cubicBezTo>
                      <a:cubicBezTo>
                        <a:pt x="86" y="169"/>
                        <a:pt x="81" y="158"/>
                        <a:pt x="72" y="150"/>
                      </a:cubicBezTo>
                      <a:cubicBezTo>
                        <a:pt x="58" y="138"/>
                        <a:pt x="44" y="125"/>
                        <a:pt x="29" y="114"/>
                      </a:cubicBezTo>
                      <a:cubicBezTo>
                        <a:pt x="4" y="94"/>
                        <a:pt x="0" y="60"/>
                        <a:pt x="22" y="37"/>
                      </a:cubicBezTo>
                      <a:cubicBezTo>
                        <a:pt x="39" y="19"/>
                        <a:pt x="61" y="8"/>
                        <a:pt x="85" y="0"/>
                      </a:cubicBezTo>
                      <a:cubicBezTo>
                        <a:pt x="86" y="24"/>
                        <a:pt x="88" y="47"/>
                        <a:pt x="90" y="71"/>
                      </a:cubicBezTo>
                      <a:cubicBezTo>
                        <a:pt x="74" y="78"/>
                        <a:pt x="74" y="79"/>
                        <a:pt x="88" y="92"/>
                      </a:cubicBezTo>
                      <a:cubicBezTo>
                        <a:pt x="98" y="101"/>
                        <a:pt x="107" y="112"/>
                        <a:pt x="114" y="123"/>
                      </a:cubicBezTo>
                      <a:cubicBezTo>
                        <a:pt x="126" y="140"/>
                        <a:pt x="124" y="158"/>
                        <a:pt x="114" y="175"/>
                      </a:cubicBezTo>
                      <a:cubicBezTo>
                        <a:pt x="107" y="186"/>
                        <a:pt x="99" y="197"/>
                        <a:pt x="91" y="207"/>
                      </a:cubicBezTo>
                      <a:cubicBezTo>
                        <a:pt x="91" y="207"/>
                        <a:pt x="90" y="207"/>
                        <a:pt x="89" y="2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4" name="Freeform 10">
                  <a:extLst>
                    <a:ext uri="{FF2B5EF4-FFF2-40B4-BE49-F238E27FC236}">
                      <a16:creationId xmlns:a16="http://schemas.microsoft.com/office/drawing/2014/main" id="{B8BF4143-ABFF-4489-A10E-C4C886163B85}"/>
                    </a:ext>
                  </a:extLst>
                </p:cNvPr>
                <p:cNvSpPr>
                  <a:spLocks/>
                </p:cNvSpPr>
                <p:nvPr/>
              </p:nvSpPr>
              <p:spPr bwMode="auto">
                <a:xfrm>
                  <a:off x="3618" y="1850"/>
                  <a:ext cx="487" cy="582"/>
                </a:xfrm>
                <a:custGeom>
                  <a:avLst/>
                  <a:gdLst>
                    <a:gd name="T0" fmla="*/ 0 w 418"/>
                    <a:gd name="T1" fmla="*/ 0 h 502"/>
                    <a:gd name="T2" fmla="*/ 61 w 418"/>
                    <a:gd name="T3" fmla="*/ 0 h 502"/>
                    <a:gd name="T4" fmla="*/ 95 w 418"/>
                    <a:gd name="T5" fmla="*/ 0 h 502"/>
                    <a:gd name="T6" fmla="*/ 105 w 418"/>
                    <a:gd name="T7" fmla="*/ 7 h 502"/>
                    <a:gd name="T8" fmla="*/ 168 w 418"/>
                    <a:gd name="T9" fmla="*/ 221 h 502"/>
                    <a:gd name="T10" fmla="*/ 210 w 418"/>
                    <a:gd name="T11" fmla="*/ 359 h 502"/>
                    <a:gd name="T12" fmla="*/ 214 w 418"/>
                    <a:gd name="T13" fmla="*/ 369 h 502"/>
                    <a:gd name="T14" fmla="*/ 218 w 418"/>
                    <a:gd name="T15" fmla="*/ 359 h 502"/>
                    <a:gd name="T16" fmla="*/ 281 w 418"/>
                    <a:gd name="T17" fmla="*/ 147 h 502"/>
                    <a:gd name="T18" fmla="*/ 319 w 418"/>
                    <a:gd name="T19" fmla="*/ 9 h 502"/>
                    <a:gd name="T20" fmla="*/ 331 w 418"/>
                    <a:gd name="T21" fmla="*/ 0 h 502"/>
                    <a:gd name="T22" fmla="*/ 418 w 418"/>
                    <a:gd name="T23" fmla="*/ 0 h 502"/>
                    <a:gd name="T24" fmla="*/ 402 w 418"/>
                    <a:gd name="T25" fmla="*/ 50 h 502"/>
                    <a:gd name="T26" fmla="*/ 282 w 418"/>
                    <a:gd name="T27" fmla="*/ 429 h 502"/>
                    <a:gd name="T28" fmla="*/ 262 w 418"/>
                    <a:gd name="T29" fmla="*/ 493 h 502"/>
                    <a:gd name="T30" fmla="*/ 250 w 418"/>
                    <a:gd name="T31" fmla="*/ 502 h 502"/>
                    <a:gd name="T32" fmla="*/ 178 w 418"/>
                    <a:gd name="T33" fmla="*/ 502 h 502"/>
                    <a:gd name="T34" fmla="*/ 167 w 418"/>
                    <a:gd name="T35" fmla="*/ 494 h 502"/>
                    <a:gd name="T36" fmla="*/ 56 w 418"/>
                    <a:gd name="T37" fmla="*/ 165 h 502"/>
                    <a:gd name="T38" fmla="*/ 4 w 418"/>
                    <a:gd name="T39" fmla="*/ 13 h 502"/>
                    <a:gd name="T40" fmla="*/ 0 w 418"/>
                    <a:gd name="T4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502">
                      <a:moveTo>
                        <a:pt x="0" y="0"/>
                      </a:moveTo>
                      <a:cubicBezTo>
                        <a:pt x="21" y="0"/>
                        <a:pt x="41" y="0"/>
                        <a:pt x="61" y="0"/>
                      </a:cubicBezTo>
                      <a:cubicBezTo>
                        <a:pt x="72" y="0"/>
                        <a:pt x="83" y="0"/>
                        <a:pt x="95" y="0"/>
                      </a:cubicBezTo>
                      <a:cubicBezTo>
                        <a:pt x="101" y="0"/>
                        <a:pt x="103" y="2"/>
                        <a:pt x="105" y="7"/>
                      </a:cubicBezTo>
                      <a:cubicBezTo>
                        <a:pt x="126" y="79"/>
                        <a:pt x="147" y="150"/>
                        <a:pt x="168" y="221"/>
                      </a:cubicBezTo>
                      <a:cubicBezTo>
                        <a:pt x="182" y="267"/>
                        <a:pt x="196" y="313"/>
                        <a:pt x="210" y="359"/>
                      </a:cubicBezTo>
                      <a:cubicBezTo>
                        <a:pt x="211" y="362"/>
                        <a:pt x="212" y="364"/>
                        <a:pt x="214" y="369"/>
                      </a:cubicBezTo>
                      <a:cubicBezTo>
                        <a:pt x="216" y="364"/>
                        <a:pt x="218" y="362"/>
                        <a:pt x="218" y="359"/>
                      </a:cubicBezTo>
                      <a:cubicBezTo>
                        <a:pt x="239" y="289"/>
                        <a:pt x="260" y="218"/>
                        <a:pt x="281" y="147"/>
                      </a:cubicBezTo>
                      <a:cubicBezTo>
                        <a:pt x="294" y="101"/>
                        <a:pt x="306" y="55"/>
                        <a:pt x="319" y="9"/>
                      </a:cubicBezTo>
                      <a:cubicBezTo>
                        <a:pt x="321" y="2"/>
                        <a:pt x="324" y="0"/>
                        <a:pt x="331" y="0"/>
                      </a:cubicBezTo>
                      <a:cubicBezTo>
                        <a:pt x="360" y="0"/>
                        <a:pt x="388" y="0"/>
                        <a:pt x="418" y="0"/>
                      </a:cubicBezTo>
                      <a:cubicBezTo>
                        <a:pt x="412" y="18"/>
                        <a:pt x="407" y="34"/>
                        <a:pt x="402" y="50"/>
                      </a:cubicBezTo>
                      <a:cubicBezTo>
                        <a:pt x="362" y="177"/>
                        <a:pt x="322" y="303"/>
                        <a:pt x="282" y="429"/>
                      </a:cubicBezTo>
                      <a:cubicBezTo>
                        <a:pt x="275" y="450"/>
                        <a:pt x="268" y="471"/>
                        <a:pt x="262" y="493"/>
                      </a:cubicBezTo>
                      <a:cubicBezTo>
                        <a:pt x="260" y="499"/>
                        <a:pt x="257" y="502"/>
                        <a:pt x="250" y="502"/>
                      </a:cubicBezTo>
                      <a:cubicBezTo>
                        <a:pt x="226" y="501"/>
                        <a:pt x="202" y="501"/>
                        <a:pt x="178" y="502"/>
                      </a:cubicBezTo>
                      <a:cubicBezTo>
                        <a:pt x="172" y="502"/>
                        <a:pt x="169" y="500"/>
                        <a:pt x="167" y="494"/>
                      </a:cubicBezTo>
                      <a:cubicBezTo>
                        <a:pt x="130" y="384"/>
                        <a:pt x="93" y="275"/>
                        <a:pt x="56" y="165"/>
                      </a:cubicBezTo>
                      <a:cubicBezTo>
                        <a:pt x="38" y="115"/>
                        <a:pt x="21" y="64"/>
                        <a:pt x="4" y="13"/>
                      </a:cubicBezTo>
                      <a:cubicBezTo>
                        <a:pt x="2" y="9"/>
                        <a:pt x="1" y="5"/>
                        <a:pt x="0" y="0"/>
                      </a:cubicBezTo>
                      <a:close/>
                    </a:path>
                  </a:pathLst>
                </a:custGeom>
                <a:solidFill>
                  <a:schemeClr val="bg2">
                    <a:lumMod val="90000"/>
                  </a:schemeClr>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5" name="Freeform 11">
                  <a:extLst>
                    <a:ext uri="{FF2B5EF4-FFF2-40B4-BE49-F238E27FC236}">
                      <a16:creationId xmlns:a16="http://schemas.microsoft.com/office/drawing/2014/main" id="{45496A7F-0082-4D33-891A-CB7F4BC60578}"/>
                    </a:ext>
                  </a:extLst>
                </p:cNvPr>
                <p:cNvSpPr>
                  <a:spLocks/>
                </p:cNvSpPr>
                <p:nvPr/>
              </p:nvSpPr>
              <p:spPr bwMode="auto">
                <a:xfrm>
                  <a:off x="3620" y="2201"/>
                  <a:ext cx="517" cy="475"/>
                </a:xfrm>
                <a:custGeom>
                  <a:avLst/>
                  <a:gdLst>
                    <a:gd name="T0" fmla="*/ 230 w 445"/>
                    <a:gd name="T1" fmla="*/ 410 h 410"/>
                    <a:gd name="T2" fmla="*/ 234 w 445"/>
                    <a:gd name="T3" fmla="*/ 342 h 410"/>
                    <a:gd name="T4" fmla="*/ 238 w 445"/>
                    <a:gd name="T5" fmla="*/ 335 h 410"/>
                    <a:gd name="T6" fmla="*/ 246 w 445"/>
                    <a:gd name="T7" fmla="*/ 330 h 410"/>
                    <a:gd name="T8" fmla="*/ 244 w 445"/>
                    <a:gd name="T9" fmla="*/ 319 h 410"/>
                    <a:gd name="T10" fmla="*/ 230 w 445"/>
                    <a:gd name="T11" fmla="*/ 317 h 410"/>
                    <a:gd name="T12" fmla="*/ 116 w 445"/>
                    <a:gd name="T13" fmla="*/ 310 h 410"/>
                    <a:gd name="T14" fmla="*/ 41 w 445"/>
                    <a:gd name="T15" fmla="*/ 282 h 410"/>
                    <a:gd name="T16" fmla="*/ 35 w 445"/>
                    <a:gd name="T17" fmla="*/ 172 h 410"/>
                    <a:gd name="T18" fmla="*/ 118 w 445"/>
                    <a:gd name="T19" fmla="*/ 139 h 410"/>
                    <a:gd name="T20" fmla="*/ 152 w 445"/>
                    <a:gd name="T21" fmla="*/ 160 h 410"/>
                    <a:gd name="T22" fmla="*/ 163 w 445"/>
                    <a:gd name="T23" fmla="*/ 194 h 410"/>
                    <a:gd name="T24" fmla="*/ 174 w 445"/>
                    <a:gd name="T25" fmla="*/ 202 h 410"/>
                    <a:gd name="T26" fmla="*/ 253 w 445"/>
                    <a:gd name="T27" fmla="*/ 202 h 410"/>
                    <a:gd name="T28" fmla="*/ 263 w 445"/>
                    <a:gd name="T29" fmla="*/ 195 h 410"/>
                    <a:gd name="T30" fmla="*/ 281 w 445"/>
                    <a:gd name="T31" fmla="*/ 141 h 410"/>
                    <a:gd name="T32" fmla="*/ 289 w 445"/>
                    <a:gd name="T33" fmla="*/ 133 h 410"/>
                    <a:gd name="T34" fmla="*/ 316 w 445"/>
                    <a:gd name="T35" fmla="*/ 126 h 410"/>
                    <a:gd name="T36" fmla="*/ 329 w 445"/>
                    <a:gd name="T37" fmla="*/ 112 h 410"/>
                    <a:gd name="T38" fmla="*/ 320 w 445"/>
                    <a:gd name="T39" fmla="*/ 97 h 410"/>
                    <a:gd name="T40" fmla="*/ 298 w 445"/>
                    <a:gd name="T41" fmla="*/ 86 h 410"/>
                    <a:gd name="T42" fmla="*/ 300 w 445"/>
                    <a:gd name="T43" fmla="*/ 80 h 410"/>
                    <a:gd name="T44" fmla="*/ 325 w 445"/>
                    <a:gd name="T45" fmla="*/ 0 h 410"/>
                    <a:gd name="T46" fmla="*/ 335 w 445"/>
                    <a:gd name="T47" fmla="*/ 2 h 410"/>
                    <a:gd name="T48" fmla="*/ 386 w 445"/>
                    <a:gd name="T49" fmla="*/ 24 h 410"/>
                    <a:gd name="T50" fmla="*/ 430 w 445"/>
                    <a:gd name="T51" fmla="*/ 137 h 410"/>
                    <a:gd name="T52" fmla="*/ 372 w 445"/>
                    <a:gd name="T53" fmla="*/ 189 h 410"/>
                    <a:gd name="T54" fmla="*/ 261 w 445"/>
                    <a:gd name="T55" fmla="*/ 213 h 410"/>
                    <a:gd name="T56" fmla="*/ 144 w 445"/>
                    <a:gd name="T57" fmla="*/ 217 h 410"/>
                    <a:gd name="T58" fmla="*/ 140 w 445"/>
                    <a:gd name="T59" fmla="*/ 217 h 410"/>
                    <a:gd name="T60" fmla="*/ 129 w 445"/>
                    <a:gd name="T61" fmla="*/ 223 h 410"/>
                    <a:gd name="T62" fmla="*/ 137 w 445"/>
                    <a:gd name="T63" fmla="*/ 234 h 410"/>
                    <a:gd name="T64" fmla="*/ 200 w 445"/>
                    <a:gd name="T65" fmla="*/ 246 h 410"/>
                    <a:gd name="T66" fmla="*/ 280 w 445"/>
                    <a:gd name="T67" fmla="*/ 257 h 410"/>
                    <a:gd name="T68" fmla="*/ 332 w 445"/>
                    <a:gd name="T69" fmla="*/ 301 h 410"/>
                    <a:gd name="T70" fmla="*/ 323 w 445"/>
                    <a:gd name="T71" fmla="*/ 358 h 410"/>
                    <a:gd name="T72" fmla="*/ 230 w 445"/>
                    <a:gd name="T73"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5" h="410">
                      <a:moveTo>
                        <a:pt x="230" y="410"/>
                      </a:moveTo>
                      <a:cubicBezTo>
                        <a:pt x="231" y="386"/>
                        <a:pt x="232" y="363"/>
                        <a:pt x="234" y="342"/>
                      </a:cubicBezTo>
                      <a:cubicBezTo>
                        <a:pt x="234" y="339"/>
                        <a:pt x="237" y="337"/>
                        <a:pt x="238" y="335"/>
                      </a:cubicBezTo>
                      <a:cubicBezTo>
                        <a:pt x="241" y="333"/>
                        <a:pt x="244" y="332"/>
                        <a:pt x="246" y="330"/>
                      </a:cubicBezTo>
                      <a:cubicBezTo>
                        <a:pt x="252" y="325"/>
                        <a:pt x="251" y="321"/>
                        <a:pt x="244" y="319"/>
                      </a:cubicBezTo>
                      <a:cubicBezTo>
                        <a:pt x="239" y="318"/>
                        <a:pt x="234" y="317"/>
                        <a:pt x="230" y="317"/>
                      </a:cubicBezTo>
                      <a:cubicBezTo>
                        <a:pt x="192" y="315"/>
                        <a:pt x="154" y="314"/>
                        <a:pt x="116" y="310"/>
                      </a:cubicBezTo>
                      <a:cubicBezTo>
                        <a:pt x="89" y="308"/>
                        <a:pt x="64" y="297"/>
                        <a:pt x="41" y="282"/>
                      </a:cubicBezTo>
                      <a:cubicBezTo>
                        <a:pt x="2" y="256"/>
                        <a:pt x="0" y="204"/>
                        <a:pt x="35" y="172"/>
                      </a:cubicBezTo>
                      <a:cubicBezTo>
                        <a:pt x="58" y="150"/>
                        <a:pt x="87" y="142"/>
                        <a:pt x="118" y="139"/>
                      </a:cubicBezTo>
                      <a:cubicBezTo>
                        <a:pt x="143" y="136"/>
                        <a:pt x="143" y="136"/>
                        <a:pt x="152" y="160"/>
                      </a:cubicBezTo>
                      <a:cubicBezTo>
                        <a:pt x="156" y="172"/>
                        <a:pt x="160" y="183"/>
                        <a:pt x="163" y="194"/>
                      </a:cubicBezTo>
                      <a:cubicBezTo>
                        <a:pt x="165" y="200"/>
                        <a:pt x="167" y="202"/>
                        <a:pt x="174" y="202"/>
                      </a:cubicBezTo>
                      <a:cubicBezTo>
                        <a:pt x="200" y="202"/>
                        <a:pt x="227" y="202"/>
                        <a:pt x="253" y="202"/>
                      </a:cubicBezTo>
                      <a:cubicBezTo>
                        <a:pt x="260" y="202"/>
                        <a:pt x="262" y="200"/>
                        <a:pt x="263" y="195"/>
                      </a:cubicBezTo>
                      <a:cubicBezTo>
                        <a:pt x="269" y="176"/>
                        <a:pt x="274" y="158"/>
                        <a:pt x="281" y="141"/>
                      </a:cubicBezTo>
                      <a:cubicBezTo>
                        <a:pt x="282" y="138"/>
                        <a:pt x="285" y="134"/>
                        <a:pt x="289" y="133"/>
                      </a:cubicBezTo>
                      <a:cubicBezTo>
                        <a:pt x="298" y="130"/>
                        <a:pt x="308" y="130"/>
                        <a:pt x="316" y="126"/>
                      </a:cubicBezTo>
                      <a:cubicBezTo>
                        <a:pt x="322" y="124"/>
                        <a:pt x="328" y="118"/>
                        <a:pt x="329" y="112"/>
                      </a:cubicBezTo>
                      <a:cubicBezTo>
                        <a:pt x="330" y="108"/>
                        <a:pt x="324" y="101"/>
                        <a:pt x="320" y="97"/>
                      </a:cubicBezTo>
                      <a:cubicBezTo>
                        <a:pt x="313" y="92"/>
                        <a:pt x="305" y="90"/>
                        <a:pt x="298" y="86"/>
                      </a:cubicBezTo>
                      <a:cubicBezTo>
                        <a:pt x="298" y="84"/>
                        <a:pt x="299" y="82"/>
                        <a:pt x="300" y="80"/>
                      </a:cubicBezTo>
                      <a:cubicBezTo>
                        <a:pt x="308" y="54"/>
                        <a:pt x="316" y="27"/>
                        <a:pt x="325" y="0"/>
                      </a:cubicBezTo>
                      <a:cubicBezTo>
                        <a:pt x="329" y="1"/>
                        <a:pt x="332" y="1"/>
                        <a:pt x="335" y="2"/>
                      </a:cubicBezTo>
                      <a:cubicBezTo>
                        <a:pt x="352" y="9"/>
                        <a:pt x="369" y="15"/>
                        <a:pt x="386" y="24"/>
                      </a:cubicBezTo>
                      <a:cubicBezTo>
                        <a:pt x="424" y="45"/>
                        <a:pt x="445" y="99"/>
                        <a:pt x="430" y="137"/>
                      </a:cubicBezTo>
                      <a:cubicBezTo>
                        <a:pt x="419" y="163"/>
                        <a:pt x="397" y="178"/>
                        <a:pt x="372" y="189"/>
                      </a:cubicBezTo>
                      <a:cubicBezTo>
                        <a:pt x="337" y="205"/>
                        <a:pt x="299" y="211"/>
                        <a:pt x="261" y="213"/>
                      </a:cubicBezTo>
                      <a:cubicBezTo>
                        <a:pt x="222" y="215"/>
                        <a:pt x="183" y="216"/>
                        <a:pt x="144" y="217"/>
                      </a:cubicBezTo>
                      <a:cubicBezTo>
                        <a:pt x="142" y="217"/>
                        <a:pt x="141" y="217"/>
                        <a:pt x="140" y="217"/>
                      </a:cubicBezTo>
                      <a:cubicBezTo>
                        <a:pt x="136" y="219"/>
                        <a:pt x="132" y="221"/>
                        <a:pt x="129" y="223"/>
                      </a:cubicBezTo>
                      <a:cubicBezTo>
                        <a:pt x="131" y="227"/>
                        <a:pt x="133" y="234"/>
                        <a:pt x="137" y="234"/>
                      </a:cubicBezTo>
                      <a:cubicBezTo>
                        <a:pt x="157" y="239"/>
                        <a:pt x="178" y="244"/>
                        <a:pt x="200" y="246"/>
                      </a:cubicBezTo>
                      <a:cubicBezTo>
                        <a:pt x="226" y="249"/>
                        <a:pt x="254" y="248"/>
                        <a:pt x="280" y="257"/>
                      </a:cubicBezTo>
                      <a:cubicBezTo>
                        <a:pt x="303" y="266"/>
                        <a:pt x="321" y="280"/>
                        <a:pt x="332" y="301"/>
                      </a:cubicBezTo>
                      <a:cubicBezTo>
                        <a:pt x="343" y="322"/>
                        <a:pt x="341" y="343"/>
                        <a:pt x="323" y="358"/>
                      </a:cubicBezTo>
                      <a:cubicBezTo>
                        <a:pt x="296" y="382"/>
                        <a:pt x="262" y="392"/>
                        <a:pt x="230" y="4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6" name="Freeform 12">
                  <a:extLst>
                    <a:ext uri="{FF2B5EF4-FFF2-40B4-BE49-F238E27FC236}">
                      <a16:creationId xmlns:a16="http://schemas.microsoft.com/office/drawing/2014/main" id="{D04B3CE2-5D74-4CB3-9818-11FDB3E9DD0E}"/>
                    </a:ext>
                  </a:extLst>
                </p:cNvPr>
                <p:cNvSpPr>
                  <a:spLocks/>
                </p:cNvSpPr>
                <p:nvPr/>
              </p:nvSpPr>
              <p:spPr bwMode="auto">
                <a:xfrm>
                  <a:off x="3503" y="1983"/>
                  <a:ext cx="257" cy="304"/>
                </a:xfrm>
                <a:custGeom>
                  <a:avLst/>
                  <a:gdLst>
                    <a:gd name="T0" fmla="*/ 133 w 221"/>
                    <a:gd name="T1" fmla="*/ 0 h 262"/>
                    <a:gd name="T2" fmla="*/ 164 w 221"/>
                    <a:gd name="T3" fmla="*/ 91 h 262"/>
                    <a:gd name="T4" fmla="*/ 146 w 221"/>
                    <a:gd name="T5" fmla="*/ 103 h 262"/>
                    <a:gd name="T6" fmla="*/ 152 w 221"/>
                    <a:gd name="T7" fmla="*/ 152 h 262"/>
                    <a:gd name="T8" fmla="*/ 182 w 221"/>
                    <a:gd name="T9" fmla="*/ 162 h 262"/>
                    <a:gd name="T10" fmla="*/ 190 w 221"/>
                    <a:gd name="T11" fmla="*/ 168 h 262"/>
                    <a:gd name="T12" fmla="*/ 221 w 221"/>
                    <a:gd name="T13" fmla="*/ 258 h 262"/>
                    <a:gd name="T14" fmla="*/ 221 w 221"/>
                    <a:gd name="T15" fmla="*/ 262 h 262"/>
                    <a:gd name="T16" fmla="*/ 186 w 221"/>
                    <a:gd name="T17" fmla="*/ 256 h 262"/>
                    <a:gd name="T18" fmla="*/ 82 w 221"/>
                    <a:gd name="T19" fmla="*/ 215 h 262"/>
                    <a:gd name="T20" fmla="*/ 92 w 221"/>
                    <a:gd name="T21" fmla="*/ 18 h 262"/>
                    <a:gd name="T22" fmla="*/ 133 w 221"/>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262">
                      <a:moveTo>
                        <a:pt x="133" y="0"/>
                      </a:moveTo>
                      <a:cubicBezTo>
                        <a:pt x="144" y="32"/>
                        <a:pt x="154" y="61"/>
                        <a:pt x="164" y="91"/>
                      </a:cubicBezTo>
                      <a:cubicBezTo>
                        <a:pt x="158" y="95"/>
                        <a:pt x="152" y="99"/>
                        <a:pt x="146" y="103"/>
                      </a:cubicBezTo>
                      <a:cubicBezTo>
                        <a:pt x="126" y="120"/>
                        <a:pt x="128" y="141"/>
                        <a:pt x="152" y="152"/>
                      </a:cubicBezTo>
                      <a:cubicBezTo>
                        <a:pt x="162" y="156"/>
                        <a:pt x="172" y="158"/>
                        <a:pt x="182" y="162"/>
                      </a:cubicBezTo>
                      <a:cubicBezTo>
                        <a:pt x="185" y="163"/>
                        <a:pt x="189" y="165"/>
                        <a:pt x="190" y="168"/>
                      </a:cubicBezTo>
                      <a:cubicBezTo>
                        <a:pt x="201" y="198"/>
                        <a:pt x="211" y="228"/>
                        <a:pt x="221" y="258"/>
                      </a:cubicBezTo>
                      <a:cubicBezTo>
                        <a:pt x="221" y="259"/>
                        <a:pt x="221" y="259"/>
                        <a:pt x="221" y="262"/>
                      </a:cubicBezTo>
                      <a:cubicBezTo>
                        <a:pt x="209" y="260"/>
                        <a:pt x="198" y="258"/>
                        <a:pt x="186" y="256"/>
                      </a:cubicBezTo>
                      <a:cubicBezTo>
                        <a:pt x="149" y="248"/>
                        <a:pt x="114" y="236"/>
                        <a:pt x="82" y="215"/>
                      </a:cubicBezTo>
                      <a:cubicBezTo>
                        <a:pt x="0" y="161"/>
                        <a:pt x="27" y="47"/>
                        <a:pt x="92" y="18"/>
                      </a:cubicBezTo>
                      <a:cubicBezTo>
                        <a:pt x="105" y="12"/>
                        <a:pt x="118" y="6"/>
                        <a:pt x="13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7" name="Freeform 13">
                  <a:extLst>
                    <a:ext uri="{FF2B5EF4-FFF2-40B4-BE49-F238E27FC236}">
                      <a16:creationId xmlns:a16="http://schemas.microsoft.com/office/drawing/2014/main" id="{43EAB2B5-47A8-4310-9932-95623E9DDE7F}"/>
                    </a:ext>
                  </a:extLst>
                </p:cNvPr>
                <p:cNvSpPr>
                  <a:spLocks/>
                </p:cNvSpPr>
                <p:nvPr/>
              </p:nvSpPr>
              <p:spPr bwMode="auto">
                <a:xfrm>
                  <a:off x="3778" y="1955"/>
                  <a:ext cx="64" cy="110"/>
                </a:xfrm>
                <a:custGeom>
                  <a:avLst/>
                  <a:gdLst>
                    <a:gd name="T0" fmla="*/ 0 w 55"/>
                    <a:gd name="T1" fmla="*/ 6 h 95"/>
                    <a:gd name="T2" fmla="*/ 55 w 55"/>
                    <a:gd name="T3" fmla="*/ 0 h 95"/>
                    <a:gd name="T4" fmla="*/ 55 w 55"/>
                    <a:gd name="T5" fmla="*/ 93 h 95"/>
                    <a:gd name="T6" fmla="*/ 29 w 55"/>
                    <a:gd name="T7" fmla="*/ 95 h 95"/>
                    <a:gd name="T8" fmla="*/ 25 w 55"/>
                    <a:gd name="T9" fmla="*/ 90 h 95"/>
                    <a:gd name="T10" fmla="*/ 0 w 55"/>
                    <a:gd name="T11" fmla="*/ 6 h 95"/>
                  </a:gdLst>
                  <a:ahLst/>
                  <a:cxnLst>
                    <a:cxn ang="0">
                      <a:pos x="T0" y="T1"/>
                    </a:cxn>
                    <a:cxn ang="0">
                      <a:pos x="T2" y="T3"/>
                    </a:cxn>
                    <a:cxn ang="0">
                      <a:pos x="T4" y="T5"/>
                    </a:cxn>
                    <a:cxn ang="0">
                      <a:pos x="T6" y="T7"/>
                    </a:cxn>
                    <a:cxn ang="0">
                      <a:pos x="T8" y="T9"/>
                    </a:cxn>
                    <a:cxn ang="0">
                      <a:pos x="T10" y="T11"/>
                    </a:cxn>
                  </a:cxnLst>
                  <a:rect l="0" t="0" r="r" b="b"/>
                  <a:pathLst>
                    <a:path w="55" h="95">
                      <a:moveTo>
                        <a:pt x="0" y="6"/>
                      </a:moveTo>
                      <a:cubicBezTo>
                        <a:pt x="19" y="4"/>
                        <a:pt x="36" y="2"/>
                        <a:pt x="55" y="0"/>
                      </a:cubicBezTo>
                      <a:cubicBezTo>
                        <a:pt x="55" y="31"/>
                        <a:pt x="55" y="62"/>
                        <a:pt x="55" y="93"/>
                      </a:cubicBezTo>
                      <a:cubicBezTo>
                        <a:pt x="47" y="94"/>
                        <a:pt x="38" y="95"/>
                        <a:pt x="29" y="95"/>
                      </a:cubicBezTo>
                      <a:cubicBezTo>
                        <a:pt x="28" y="95"/>
                        <a:pt x="26" y="92"/>
                        <a:pt x="25" y="90"/>
                      </a:cubicBezTo>
                      <a:cubicBezTo>
                        <a:pt x="17" y="62"/>
                        <a:pt x="8" y="35"/>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8" name="Freeform 14">
                  <a:extLst>
                    <a:ext uri="{FF2B5EF4-FFF2-40B4-BE49-F238E27FC236}">
                      <a16:creationId xmlns:a16="http://schemas.microsoft.com/office/drawing/2014/main" id="{E8006887-BED5-47BC-ACA4-7CA0D7E4D1EF}"/>
                    </a:ext>
                  </a:extLst>
                </p:cNvPr>
                <p:cNvSpPr>
                  <a:spLocks/>
                </p:cNvSpPr>
                <p:nvPr/>
              </p:nvSpPr>
              <p:spPr bwMode="auto">
                <a:xfrm>
                  <a:off x="3906" y="1941"/>
                  <a:ext cx="56" cy="119"/>
                </a:xfrm>
                <a:custGeom>
                  <a:avLst/>
                  <a:gdLst>
                    <a:gd name="T0" fmla="*/ 0 w 48"/>
                    <a:gd name="T1" fmla="*/ 6 h 103"/>
                    <a:gd name="T2" fmla="*/ 48 w 48"/>
                    <a:gd name="T3" fmla="*/ 0 h 103"/>
                    <a:gd name="T4" fmla="*/ 46 w 48"/>
                    <a:gd name="T5" fmla="*/ 8 h 103"/>
                    <a:gd name="T6" fmla="*/ 24 w 48"/>
                    <a:gd name="T7" fmla="*/ 86 h 103"/>
                    <a:gd name="T8" fmla="*/ 0 w 48"/>
                    <a:gd name="T9" fmla="*/ 102 h 103"/>
                    <a:gd name="T10" fmla="*/ 0 w 48"/>
                    <a:gd name="T11" fmla="*/ 6 h 103"/>
                  </a:gdLst>
                  <a:ahLst/>
                  <a:cxnLst>
                    <a:cxn ang="0">
                      <a:pos x="T0" y="T1"/>
                    </a:cxn>
                    <a:cxn ang="0">
                      <a:pos x="T2" y="T3"/>
                    </a:cxn>
                    <a:cxn ang="0">
                      <a:pos x="T4" y="T5"/>
                    </a:cxn>
                    <a:cxn ang="0">
                      <a:pos x="T6" y="T7"/>
                    </a:cxn>
                    <a:cxn ang="0">
                      <a:pos x="T8" y="T9"/>
                    </a:cxn>
                    <a:cxn ang="0">
                      <a:pos x="T10" y="T11"/>
                    </a:cxn>
                  </a:cxnLst>
                  <a:rect l="0" t="0" r="r" b="b"/>
                  <a:pathLst>
                    <a:path w="48" h="103">
                      <a:moveTo>
                        <a:pt x="0" y="6"/>
                      </a:moveTo>
                      <a:cubicBezTo>
                        <a:pt x="17" y="4"/>
                        <a:pt x="32" y="2"/>
                        <a:pt x="48" y="0"/>
                      </a:cubicBezTo>
                      <a:cubicBezTo>
                        <a:pt x="47" y="3"/>
                        <a:pt x="47" y="6"/>
                        <a:pt x="46" y="8"/>
                      </a:cubicBezTo>
                      <a:cubicBezTo>
                        <a:pt x="39" y="34"/>
                        <a:pt x="31" y="60"/>
                        <a:pt x="24" y="86"/>
                      </a:cubicBezTo>
                      <a:cubicBezTo>
                        <a:pt x="19" y="103"/>
                        <a:pt x="19" y="103"/>
                        <a:pt x="0" y="102"/>
                      </a:cubicBezTo>
                      <a:cubicBezTo>
                        <a:pt x="0" y="70"/>
                        <a:pt x="0" y="39"/>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9" name="Freeform 15">
                  <a:extLst>
                    <a:ext uri="{FF2B5EF4-FFF2-40B4-BE49-F238E27FC236}">
                      <a16:creationId xmlns:a16="http://schemas.microsoft.com/office/drawing/2014/main" id="{B42F38E0-CBED-4863-8C93-2D3ADE5E0A88}"/>
                    </a:ext>
                  </a:extLst>
                </p:cNvPr>
                <p:cNvSpPr>
                  <a:spLocks/>
                </p:cNvSpPr>
                <p:nvPr/>
              </p:nvSpPr>
              <p:spPr bwMode="auto">
                <a:xfrm>
                  <a:off x="3855" y="2570"/>
                  <a:ext cx="33" cy="131"/>
                </a:xfrm>
                <a:custGeom>
                  <a:avLst/>
                  <a:gdLst>
                    <a:gd name="T0" fmla="*/ 28 w 29"/>
                    <a:gd name="T1" fmla="*/ 1 h 113"/>
                    <a:gd name="T2" fmla="*/ 28 w 29"/>
                    <a:gd name="T3" fmla="*/ 39 h 113"/>
                    <a:gd name="T4" fmla="*/ 24 w 29"/>
                    <a:gd name="T5" fmla="*/ 93 h 113"/>
                    <a:gd name="T6" fmla="*/ 20 w 29"/>
                    <a:gd name="T7" fmla="*/ 108 h 113"/>
                    <a:gd name="T8" fmla="*/ 13 w 29"/>
                    <a:gd name="T9" fmla="*/ 113 h 113"/>
                    <a:gd name="T10" fmla="*/ 7 w 29"/>
                    <a:gd name="T11" fmla="*/ 107 h 113"/>
                    <a:gd name="T12" fmla="*/ 2 w 29"/>
                    <a:gd name="T13" fmla="*/ 76 h 113"/>
                    <a:gd name="T14" fmla="*/ 0 w 29"/>
                    <a:gd name="T15" fmla="*/ 10 h 113"/>
                    <a:gd name="T16" fmla="*/ 9 w 29"/>
                    <a:gd name="T17" fmla="*/ 1 h 113"/>
                    <a:gd name="T18" fmla="*/ 28 w 29"/>
                    <a:gd name="T1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13">
                      <a:moveTo>
                        <a:pt x="28" y="1"/>
                      </a:moveTo>
                      <a:cubicBezTo>
                        <a:pt x="28" y="14"/>
                        <a:pt x="29" y="26"/>
                        <a:pt x="28" y="39"/>
                      </a:cubicBezTo>
                      <a:cubicBezTo>
                        <a:pt x="27" y="57"/>
                        <a:pt x="26" y="75"/>
                        <a:pt x="24" y="93"/>
                      </a:cubicBezTo>
                      <a:cubicBezTo>
                        <a:pt x="24" y="98"/>
                        <a:pt x="22" y="104"/>
                        <a:pt x="20" y="108"/>
                      </a:cubicBezTo>
                      <a:cubicBezTo>
                        <a:pt x="19" y="111"/>
                        <a:pt x="15" y="113"/>
                        <a:pt x="13" y="113"/>
                      </a:cubicBezTo>
                      <a:cubicBezTo>
                        <a:pt x="11" y="113"/>
                        <a:pt x="8" y="109"/>
                        <a:pt x="7" y="107"/>
                      </a:cubicBezTo>
                      <a:cubicBezTo>
                        <a:pt x="5" y="97"/>
                        <a:pt x="3" y="86"/>
                        <a:pt x="2" y="76"/>
                      </a:cubicBezTo>
                      <a:cubicBezTo>
                        <a:pt x="1" y="54"/>
                        <a:pt x="1" y="32"/>
                        <a:pt x="0" y="10"/>
                      </a:cubicBezTo>
                      <a:cubicBezTo>
                        <a:pt x="0" y="3"/>
                        <a:pt x="2" y="0"/>
                        <a:pt x="9" y="1"/>
                      </a:cubicBezTo>
                      <a:cubicBezTo>
                        <a:pt x="15" y="1"/>
                        <a:pt x="21" y="1"/>
                        <a:pt x="2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10" name="Freeform 16">
                  <a:extLst>
                    <a:ext uri="{FF2B5EF4-FFF2-40B4-BE49-F238E27FC236}">
                      <a16:creationId xmlns:a16="http://schemas.microsoft.com/office/drawing/2014/main" id="{2946A3BE-C408-4666-8554-E84506D9F4EF}"/>
                    </a:ext>
                  </a:extLst>
                </p:cNvPr>
                <p:cNvSpPr>
                  <a:spLocks/>
                </p:cNvSpPr>
                <p:nvPr/>
              </p:nvSpPr>
              <p:spPr bwMode="auto">
                <a:xfrm>
                  <a:off x="3843" y="2183"/>
                  <a:ext cx="49" cy="77"/>
                </a:xfrm>
                <a:custGeom>
                  <a:avLst/>
                  <a:gdLst>
                    <a:gd name="T0" fmla="*/ 0 w 42"/>
                    <a:gd name="T1" fmla="*/ 0 h 67"/>
                    <a:gd name="T2" fmla="*/ 42 w 42"/>
                    <a:gd name="T3" fmla="*/ 0 h 67"/>
                    <a:gd name="T4" fmla="*/ 22 w 42"/>
                    <a:gd name="T5" fmla="*/ 67 h 67"/>
                    <a:gd name="T6" fmla="*/ 20 w 42"/>
                    <a:gd name="T7" fmla="*/ 67 h 67"/>
                    <a:gd name="T8" fmla="*/ 0 w 42"/>
                    <a:gd name="T9" fmla="*/ 0 h 67"/>
                  </a:gdLst>
                  <a:ahLst/>
                  <a:cxnLst>
                    <a:cxn ang="0">
                      <a:pos x="T0" y="T1"/>
                    </a:cxn>
                    <a:cxn ang="0">
                      <a:pos x="T2" y="T3"/>
                    </a:cxn>
                    <a:cxn ang="0">
                      <a:pos x="T4" y="T5"/>
                    </a:cxn>
                    <a:cxn ang="0">
                      <a:pos x="T6" y="T7"/>
                    </a:cxn>
                    <a:cxn ang="0">
                      <a:pos x="T8" y="T9"/>
                    </a:cxn>
                  </a:cxnLst>
                  <a:rect l="0" t="0" r="r" b="b"/>
                  <a:pathLst>
                    <a:path w="42" h="67">
                      <a:moveTo>
                        <a:pt x="0" y="0"/>
                      </a:moveTo>
                      <a:cubicBezTo>
                        <a:pt x="15" y="0"/>
                        <a:pt x="28" y="0"/>
                        <a:pt x="42" y="0"/>
                      </a:cubicBezTo>
                      <a:cubicBezTo>
                        <a:pt x="35" y="23"/>
                        <a:pt x="29" y="45"/>
                        <a:pt x="22" y="67"/>
                      </a:cubicBezTo>
                      <a:cubicBezTo>
                        <a:pt x="22" y="67"/>
                        <a:pt x="21" y="67"/>
                        <a:pt x="20" y="67"/>
                      </a:cubicBezTo>
                      <a:cubicBezTo>
                        <a:pt x="14" y="45"/>
                        <a:pt x="7" y="2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11" name="Freeform 17">
                  <a:extLst>
                    <a:ext uri="{FF2B5EF4-FFF2-40B4-BE49-F238E27FC236}">
                      <a16:creationId xmlns:a16="http://schemas.microsoft.com/office/drawing/2014/main" id="{A3FA8371-4939-4D1C-9A01-98BEBC6EB721}"/>
                    </a:ext>
                  </a:extLst>
                </p:cNvPr>
                <p:cNvSpPr>
                  <a:spLocks/>
                </p:cNvSpPr>
                <p:nvPr/>
              </p:nvSpPr>
              <p:spPr bwMode="auto">
                <a:xfrm>
                  <a:off x="3855" y="2454"/>
                  <a:ext cx="38" cy="32"/>
                </a:xfrm>
                <a:custGeom>
                  <a:avLst/>
                  <a:gdLst>
                    <a:gd name="T0" fmla="*/ 0 w 33"/>
                    <a:gd name="T1" fmla="*/ 0 h 28"/>
                    <a:gd name="T2" fmla="*/ 33 w 33"/>
                    <a:gd name="T3" fmla="*/ 0 h 28"/>
                    <a:gd name="T4" fmla="*/ 33 w 33"/>
                    <a:gd name="T5" fmla="*/ 28 h 28"/>
                    <a:gd name="T6" fmla="*/ 0 w 33"/>
                    <a:gd name="T7" fmla="*/ 26 h 28"/>
                    <a:gd name="T8" fmla="*/ 0 w 33"/>
                    <a:gd name="T9" fmla="*/ 0 h 28"/>
                  </a:gdLst>
                  <a:ahLst/>
                  <a:cxnLst>
                    <a:cxn ang="0">
                      <a:pos x="T0" y="T1"/>
                    </a:cxn>
                    <a:cxn ang="0">
                      <a:pos x="T2" y="T3"/>
                    </a:cxn>
                    <a:cxn ang="0">
                      <a:pos x="T4" y="T5"/>
                    </a:cxn>
                    <a:cxn ang="0">
                      <a:pos x="T6" y="T7"/>
                    </a:cxn>
                    <a:cxn ang="0">
                      <a:pos x="T8" y="T9"/>
                    </a:cxn>
                  </a:cxnLst>
                  <a:rect l="0" t="0" r="r" b="b"/>
                  <a:pathLst>
                    <a:path w="33" h="28">
                      <a:moveTo>
                        <a:pt x="0" y="0"/>
                      </a:moveTo>
                      <a:cubicBezTo>
                        <a:pt x="11" y="0"/>
                        <a:pt x="22" y="0"/>
                        <a:pt x="33" y="0"/>
                      </a:cubicBezTo>
                      <a:cubicBezTo>
                        <a:pt x="33" y="9"/>
                        <a:pt x="33" y="18"/>
                        <a:pt x="33" y="28"/>
                      </a:cubicBezTo>
                      <a:cubicBezTo>
                        <a:pt x="22" y="27"/>
                        <a:pt x="11" y="27"/>
                        <a:pt x="0" y="26"/>
                      </a:cubicBezTo>
                      <a:cubicBezTo>
                        <a:pt x="0" y="17"/>
                        <a:pt x="0" y="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12" name="Freeform 18">
                  <a:extLst>
                    <a:ext uri="{FF2B5EF4-FFF2-40B4-BE49-F238E27FC236}">
                      <a16:creationId xmlns:a16="http://schemas.microsoft.com/office/drawing/2014/main" id="{C44ADF5B-906E-4303-AC63-D91C5177BB3A}"/>
                    </a:ext>
                  </a:extLst>
                </p:cNvPr>
                <p:cNvSpPr>
                  <a:spLocks/>
                </p:cNvSpPr>
                <p:nvPr/>
              </p:nvSpPr>
              <p:spPr bwMode="auto">
                <a:xfrm>
                  <a:off x="3613" y="1729"/>
                  <a:ext cx="22" cy="21"/>
                </a:xfrm>
                <a:custGeom>
                  <a:avLst/>
                  <a:gdLst>
                    <a:gd name="T0" fmla="*/ 19 w 19"/>
                    <a:gd name="T1" fmla="*/ 11 h 18"/>
                    <a:gd name="T2" fmla="*/ 9 w 19"/>
                    <a:gd name="T3" fmla="*/ 17 h 18"/>
                    <a:gd name="T4" fmla="*/ 0 w 19"/>
                    <a:gd name="T5" fmla="*/ 8 h 18"/>
                    <a:gd name="T6" fmla="*/ 10 w 19"/>
                    <a:gd name="T7" fmla="*/ 1 h 18"/>
                    <a:gd name="T8" fmla="*/ 19 w 19"/>
                    <a:gd name="T9" fmla="*/ 7 h 18"/>
                    <a:gd name="T10" fmla="*/ 19 w 19"/>
                    <a:gd name="T11" fmla="*/ 11 h 18"/>
                  </a:gdLst>
                  <a:ahLst/>
                  <a:cxnLst>
                    <a:cxn ang="0">
                      <a:pos x="T0" y="T1"/>
                    </a:cxn>
                    <a:cxn ang="0">
                      <a:pos x="T2" y="T3"/>
                    </a:cxn>
                    <a:cxn ang="0">
                      <a:pos x="T4" y="T5"/>
                    </a:cxn>
                    <a:cxn ang="0">
                      <a:pos x="T6" y="T7"/>
                    </a:cxn>
                    <a:cxn ang="0">
                      <a:pos x="T8" y="T9"/>
                    </a:cxn>
                    <a:cxn ang="0">
                      <a:pos x="T10" y="T11"/>
                    </a:cxn>
                  </a:cxnLst>
                  <a:rect l="0" t="0" r="r" b="b"/>
                  <a:pathLst>
                    <a:path w="19" h="18">
                      <a:moveTo>
                        <a:pt x="19" y="11"/>
                      </a:moveTo>
                      <a:cubicBezTo>
                        <a:pt x="16" y="13"/>
                        <a:pt x="12" y="18"/>
                        <a:pt x="9" y="17"/>
                      </a:cubicBezTo>
                      <a:cubicBezTo>
                        <a:pt x="5" y="17"/>
                        <a:pt x="3" y="11"/>
                        <a:pt x="0" y="8"/>
                      </a:cubicBezTo>
                      <a:cubicBezTo>
                        <a:pt x="3" y="5"/>
                        <a:pt x="6" y="1"/>
                        <a:pt x="10" y="1"/>
                      </a:cubicBezTo>
                      <a:cubicBezTo>
                        <a:pt x="13" y="0"/>
                        <a:pt x="16" y="5"/>
                        <a:pt x="19" y="7"/>
                      </a:cubicBezTo>
                      <a:cubicBezTo>
                        <a:pt x="19" y="8"/>
                        <a:pt x="19" y="10"/>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sp>
        <p:nvSpPr>
          <p:cNvPr id="113" name="Rectangle 112"/>
          <p:cNvSpPr/>
          <p:nvPr/>
        </p:nvSpPr>
        <p:spPr>
          <a:xfrm>
            <a:off x="4991188" y="831539"/>
            <a:ext cx="3886200" cy="1384995"/>
          </a:xfrm>
          <a:prstGeom prst="rect">
            <a:avLst/>
          </a:prstGeom>
          <a:solidFill>
            <a:srgbClr val="E1F0F7"/>
          </a:solidFill>
          <a:ln w="28575">
            <a:solidFill>
              <a:schemeClr val="accent2"/>
            </a:solidFill>
          </a:ln>
        </p:spPr>
        <p:txBody>
          <a:bodyPr wrap="square" rIns="0">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Manage herd</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Provide clean, dry housing</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Make sure </a:t>
            </a:r>
            <a:r>
              <a:rPr lang="en-US" sz="1600" dirty="0" smtClean="0">
                <a:solidFill>
                  <a:schemeClr val="accent2">
                    <a:lumMod val="50000"/>
                  </a:schemeClr>
                </a:solidFill>
                <a:latin typeface="Century Gothic" panose="020B0502020202020204" pitchFamily="34" charset="0"/>
                <a:cs typeface="+mn-cs"/>
              </a:rPr>
              <a:t>animals </a:t>
            </a:r>
            <a:r>
              <a:rPr lang="en-US" sz="1600" dirty="0" smtClean="0">
                <a:solidFill>
                  <a:schemeClr val="accent2">
                    <a:lumMod val="50000"/>
                  </a:schemeClr>
                </a:solidFill>
                <a:latin typeface="Century Gothic" panose="020B0502020202020204" pitchFamily="34" charset="0"/>
                <a:cs typeface="+mn-cs"/>
              </a:rPr>
              <a:t>have enough food</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Keep stress low</a:t>
            </a: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p:txBody>
      </p:sp>
      <p:sp>
        <p:nvSpPr>
          <p:cNvPr id="114" name="Rectangle 113"/>
          <p:cNvSpPr/>
          <p:nvPr/>
        </p:nvSpPr>
        <p:spPr>
          <a:xfrm>
            <a:off x="4991188" y="2727138"/>
            <a:ext cx="3886200" cy="1384995"/>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Vaccinate</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Work with your veterinarian to find out which vaccines are appropriate for your herd</a:t>
            </a: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p:txBody>
      </p:sp>
      <p:sp>
        <p:nvSpPr>
          <p:cNvPr id="115" name="Rectangle 114"/>
          <p:cNvSpPr/>
          <p:nvPr/>
        </p:nvSpPr>
        <p:spPr>
          <a:xfrm>
            <a:off x="4991188" y="4698636"/>
            <a:ext cx="3886200" cy="1384995"/>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Prevent parasites</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Keep animals free from parasites using medicines and pasture management</a:t>
            </a: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p:txBody>
      </p:sp>
      <p:grpSp>
        <p:nvGrpSpPr>
          <p:cNvPr id="116" name="Group 115"/>
          <p:cNvGrpSpPr>
            <a:grpSpLocks noChangeAspect="1"/>
          </p:cNvGrpSpPr>
          <p:nvPr/>
        </p:nvGrpSpPr>
        <p:grpSpPr>
          <a:xfrm>
            <a:off x="3313727" y="4659613"/>
            <a:ext cx="1463039" cy="1463040"/>
            <a:chOff x="9025887" y="281477"/>
            <a:chExt cx="2338246" cy="2338247"/>
          </a:xfrm>
        </p:grpSpPr>
        <p:sp>
          <p:nvSpPr>
            <p:cNvPr id="117" name="Oval 116"/>
            <p:cNvSpPr>
              <a:spLocks noChangeAspect="1"/>
            </p:cNvSpPr>
            <p:nvPr/>
          </p:nvSpPr>
          <p:spPr>
            <a:xfrm>
              <a:off x="9025887" y="281477"/>
              <a:ext cx="2338246" cy="2338247"/>
            </a:xfrm>
            <a:prstGeom prst="ellipse">
              <a:avLst/>
            </a:prstGeom>
            <a:solidFill>
              <a:srgbClr val="318CB1">
                <a:lumMod val="40000"/>
                <a:lumOff val="60000"/>
              </a:srgbClr>
            </a:solidFill>
            <a:ln w="38100" cap="flat"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Franklin Gothic Medium"/>
                <a:ea typeface="+mn-ea"/>
                <a:cs typeface="+mn-cs"/>
              </a:endParaRPr>
            </a:p>
          </p:txBody>
        </p:sp>
        <p:grpSp>
          <p:nvGrpSpPr>
            <p:cNvPr id="118" name="Group 117"/>
            <p:cNvGrpSpPr/>
            <p:nvPr/>
          </p:nvGrpSpPr>
          <p:grpSpPr>
            <a:xfrm>
              <a:off x="9545074" y="584714"/>
              <a:ext cx="834706" cy="1731772"/>
              <a:chOff x="8002401" y="5550863"/>
              <a:chExt cx="480828" cy="1141742"/>
            </a:xfrm>
          </p:grpSpPr>
          <p:sp>
            <p:nvSpPr>
              <p:cNvPr id="120" name="Freeform 119"/>
              <p:cNvSpPr/>
              <p:nvPr/>
            </p:nvSpPr>
            <p:spPr>
              <a:xfrm>
                <a:off x="8002401" y="5668209"/>
                <a:ext cx="480828" cy="1024396"/>
              </a:xfrm>
              <a:custGeom>
                <a:avLst/>
                <a:gdLst>
                  <a:gd name="connsiteX0" fmla="*/ 124815 w 661012"/>
                  <a:gd name="connsiteY0" fmla="*/ 0 h 1024396"/>
                  <a:gd name="connsiteX1" fmla="*/ 532525 w 661012"/>
                  <a:gd name="connsiteY1" fmla="*/ 0 h 1024396"/>
                  <a:gd name="connsiteX2" fmla="*/ 566118 w 661012"/>
                  <a:gd name="connsiteY2" fmla="*/ 134371 h 1024396"/>
                  <a:gd name="connsiteX3" fmla="*/ 595973 w 661012"/>
                  <a:gd name="connsiteY3" fmla="*/ 140399 h 1024396"/>
                  <a:gd name="connsiteX4" fmla="*/ 661012 w 661012"/>
                  <a:gd name="connsiteY4" fmla="*/ 238519 h 1024396"/>
                  <a:gd name="connsiteX5" fmla="*/ 661012 w 661012"/>
                  <a:gd name="connsiteY5" fmla="*/ 917907 h 1024396"/>
                  <a:gd name="connsiteX6" fmla="*/ 554523 w 661012"/>
                  <a:gd name="connsiteY6" fmla="*/ 1024396 h 1024396"/>
                  <a:gd name="connsiteX7" fmla="*/ 106489 w 661012"/>
                  <a:gd name="connsiteY7" fmla="*/ 1024396 h 1024396"/>
                  <a:gd name="connsiteX8" fmla="*/ 0 w 661012"/>
                  <a:gd name="connsiteY8" fmla="*/ 917907 h 1024396"/>
                  <a:gd name="connsiteX9" fmla="*/ 0 w 661012"/>
                  <a:gd name="connsiteY9" fmla="*/ 238519 h 1024396"/>
                  <a:gd name="connsiteX10" fmla="*/ 65039 w 661012"/>
                  <a:gd name="connsiteY10" fmla="*/ 140399 h 1024396"/>
                  <a:gd name="connsiteX11" fmla="*/ 91027 w 661012"/>
                  <a:gd name="connsiteY11" fmla="*/ 135152 h 102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1012" h="1024396">
                    <a:moveTo>
                      <a:pt x="124815" y="0"/>
                    </a:moveTo>
                    <a:lnTo>
                      <a:pt x="532525" y="0"/>
                    </a:lnTo>
                    <a:lnTo>
                      <a:pt x="566118" y="134371"/>
                    </a:lnTo>
                    <a:lnTo>
                      <a:pt x="595973" y="140399"/>
                    </a:lnTo>
                    <a:cubicBezTo>
                      <a:pt x="634194" y="156565"/>
                      <a:pt x="661012" y="194410"/>
                      <a:pt x="661012" y="238519"/>
                    </a:cubicBezTo>
                    <a:lnTo>
                      <a:pt x="661012" y="917907"/>
                    </a:lnTo>
                    <a:cubicBezTo>
                      <a:pt x="661012" y="976719"/>
                      <a:pt x="613335" y="1024396"/>
                      <a:pt x="554523" y="1024396"/>
                    </a:cubicBezTo>
                    <a:lnTo>
                      <a:pt x="106489" y="1024396"/>
                    </a:lnTo>
                    <a:cubicBezTo>
                      <a:pt x="47677" y="1024396"/>
                      <a:pt x="0" y="976719"/>
                      <a:pt x="0" y="917907"/>
                    </a:cubicBezTo>
                    <a:lnTo>
                      <a:pt x="0" y="238519"/>
                    </a:lnTo>
                    <a:cubicBezTo>
                      <a:pt x="0" y="194410"/>
                      <a:pt x="26818" y="156565"/>
                      <a:pt x="65039" y="140399"/>
                    </a:cubicBezTo>
                    <a:lnTo>
                      <a:pt x="91027" y="135152"/>
                    </a:lnTo>
                    <a:close/>
                  </a:path>
                </a:pathLst>
              </a:custGeom>
              <a:solidFill>
                <a:srgbClr val="D9B979"/>
              </a:solidFill>
              <a:ln w="28575">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1" name="Rounded Rectangle 120"/>
              <p:cNvSpPr/>
              <p:nvPr/>
            </p:nvSpPr>
            <p:spPr>
              <a:xfrm>
                <a:off x="8076277" y="5550863"/>
                <a:ext cx="329135" cy="155448"/>
              </a:xfrm>
              <a:prstGeom prst="roundRect">
                <a:avLst/>
              </a:prstGeom>
              <a:pattFill prst="narVert">
                <a:fgClr>
                  <a:schemeClr val="bg2"/>
                </a:fgClr>
                <a:bgClr>
                  <a:srgbClr val="D9B979"/>
                </a:bgClr>
              </a:patt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22" name="Rounded Rectangle 121"/>
              <p:cNvSpPr/>
              <p:nvPr/>
            </p:nvSpPr>
            <p:spPr>
              <a:xfrm>
                <a:off x="8093189" y="6038347"/>
                <a:ext cx="304524" cy="398959"/>
              </a:xfrm>
              <a:prstGeom prst="roundRect">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
          <p:nvSpPr>
            <p:cNvPr id="119" name="Freeform 5"/>
            <p:cNvSpPr>
              <a:spLocks noChangeAspect="1"/>
            </p:cNvSpPr>
            <p:nvPr/>
          </p:nvSpPr>
          <p:spPr bwMode="auto">
            <a:xfrm rot="18970126" flipV="1">
              <a:off x="9309443" y="1232584"/>
              <a:ext cx="1914918" cy="640080"/>
            </a:xfrm>
            <a:custGeom>
              <a:avLst/>
              <a:gdLst>
                <a:gd name="T0" fmla="*/ 388 w 1374"/>
                <a:gd name="T1" fmla="*/ 115 h 324"/>
                <a:gd name="T2" fmla="*/ 530 w 1374"/>
                <a:gd name="T3" fmla="*/ 119 h 324"/>
                <a:gd name="T4" fmla="*/ 605 w 1374"/>
                <a:gd name="T5" fmla="*/ 97 h 324"/>
                <a:gd name="T6" fmla="*/ 695 w 1374"/>
                <a:gd name="T7" fmla="*/ 77 h 324"/>
                <a:gd name="T8" fmla="*/ 733 w 1374"/>
                <a:gd name="T9" fmla="*/ 79 h 324"/>
                <a:gd name="T10" fmla="*/ 1035 w 1374"/>
                <a:gd name="T11" fmla="*/ 83 h 324"/>
                <a:gd name="T12" fmla="*/ 1090 w 1374"/>
                <a:gd name="T13" fmla="*/ 45 h 324"/>
                <a:gd name="T14" fmla="*/ 1111 w 1374"/>
                <a:gd name="T15" fmla="*/ 23 h 324"/>
                <a:gd name="T16" fmla="*/ 1140 w 1374"/>
                <a:gd name="T17" fmla="*/ 40 h 324"/>
                <a:gd name="T18" fmla="*/ 1160 w 1374"/>
                <a:gd name="T19" fmla="*/ 115 h 324"/>
                <a:gd name="T20" fmla="*/ 1181 w 1374"/>
                <a:gd name="T21" fmla="*/ 125 h 324"/>
                <a:gd name="T22" fmla="*/ 1229 w 1374"/>
                <a:gd name="T23" fmla="*/ 131 h 324"/>
                <a:gd name="T24" fmla="*/ 1260 w 1374"/>
                <a:gd name="T25" fmla="*/ 131 h 324"/>
                <a:gd name="T26" fmla="*/ 1283 w 1374"/>
                <a:gd name="T27" fmla="*/ 121 h 324"/>
                <a:gd name="T28" fmla="*/ 1315 w 1374"/>
                <a:gd name="T29" fmla="*/ 68 h 324"/>
                <a:gd name="T30" fmla="*/ 1307 w 1374"/>
                <a:gd name="T31" fmla="*/ 39 h 324"/>
                <a:gd name="T32" fmla="*/ 1314 w 1374"/>
                <a:gd name="T33" fmla="*/ 8 h 324"/>
                <a:gd name="T34" fmla="*/ 1361 w 1374"/>
                <a:gd name="T35" fmla="*/ 22 h 324"/>
                <a:gd name="T36" fmla="*/ 1371 w 1374"/>
                <a:gd name="T37" fmla="*/ 94 h 324"/>
                <a:gd name="T38" fmla="*/ 1347 w 1374"/>
                <a:gd name="T39" fmla="*/ 159 h 324"/>
                <a:gd name="T40" fmla="*/ 1321 w 1374"/>
                <a:gd name="T41" fmla="*/ 206 h 324"/>
                <a:gd name="T42" fmla="*/ 1342 w 1374"/>
                <a:gd name="T43" fmla="*/ 277 h 324"/>
                <a:gd name="T44" fmla="*/ 1349 w 1374"/>
                <a:gd name="T45" fmla="*/ 281 h 324"/>
                <a:gd name="T46" fmla="*/ 1364 w 1374"/>
                <a:gd name="T47" fmla="*/ 310 h 324"/>
                <a:gd name="T48" fmla="*/ 1330 w 1374"/>
                <a:gd name="T49" fmla="*/ 316 h 324"/>
                <a:gd name="T50" fmla="*/ 1255 w 1374"/>
                <a:gd name="T51" fmla="*/ 213 h 324"/>
                <a:gd name="T52" fmla="*/ 1255 w 1374"/>
                <a:gd name="T53" fmla="*/ 199 h 324"/>
                <a:gd name="T54" fmla="*/ 1246 w 1374"/>
                <a:gd name="T55" fmla="*/ 175 h 324"/>
                <a:gd name="T56" fmla="*/ 1227 w 1374"/>
                <a:gd name="T57" fmla="*/ 189 h 324"/>
                <a:gd name="T58" fmla="*/ 1181 w 1374"/>
                <a:gd name="T59" fmla="*/ 192 h 324"/>
                <a:gd name="T60" fmla="*/ 1165 w 1374"/>
                <a:gd name="T61" fmla="*/ 185 h 324"/>
                <a:gd name="T62" fmla="*/ 1162 w 1374"/>
                <a:gd name="T63" fmla="*/ 203 h 324"/>
                <a:gd name="T64" fmla="*/ 1157 w 1374"/>
                <a:gd name="T65" fmla="*/ 278 h 324"/>
                <a:gd name="T66" fmla="*/ 1132 w 1374"/>
                <a:gd name="T67" fmla="*/ 295 h 324"/>
                <a:gd name="T68" fmla="*/ 1108 w 1374"/>
                <a:gd name="T69" fmla="*/ 276 h 324"/>
                <a:gd name="T70" fmla="*/ 1080 w 1374"/>
                <a:gd name="T71" fmla="*/ 246 h 324"/>
                <a:gd name="T72" fmla="*/ 1071 w 1374"/>
                <a:gd name="T73" fmla="*/ 239 h 324"/>
                <a:gd name="T74" fmla="*/ 1028 w 1374"/>
                <a:gd name="T75" fmla="*/ 216 h 324"/>
                <a:gd name="T76" fmla="*/ 764 w 1374"/>
                <a:gd name="T77" fmla="*/ 210 h 324"/>
                <a:gd name="T78" fmla="*/ 628 w 1374"/>
                <a:gd name="T79" fmla="*/ 204 h 324"/>
                <a:gd name="T80" fmla="*/ 611 w 1374"/>
                <a:gd name="T81" fmla="*/ 196 h 324"/>
                <a:gd name="T82" fmla="*/ 518 w 1374"/>
                <a:gd name="T83" fmla="*/ 151 h 324"/>
                <a:gd name="T84" fmla="*/ 352 w 1374"/>
                <a:gd name="T85" fmla="*/ 146 h 324"/>
                <a:gd name="T86" fmla="*/ 260 w 1374"/>
                <a:gd name="T87" fmla="*/ 172 h 324"/>
                <a:gd name="T88" fmla="*/ 117 w 1374"/>
                <a:gd name="T89" fmla="*/ 253 h 324"/>
                <a:gd name="T90" fmla="*/ 83 w 1374"/>
                <a:gd name="T91" fmla="*/ 282 h 324"/>
                <a:gd name="T92" fmla="*/ 47 w 1374"/>
                <a:gd name="T93" fmla="*/ 307 h 324"/>
                <a:gd name="T94" fmla="*/ 9 w 1374"/>
                <a:gd name="T95" fmla="*/ 293 h 324"/>
                <a:gd name="T96" fmla="*/ 19 w 1374"/>
                <a:gd name="T97" fmla="*/ 255 h 324"/>
                <a:gd name="T98" fmla="*/ 47 w 1374"/>
                <a:gd name="T99" fmla="*/ 241 h 324"/>
                <a:gd name="T100" fmla="*/ 129 w 1374"/>
                <a:gd name="T101" fmla="*/ 207 h 324"/>
                <a:gd name="T102" fmla="*/ 251 w 1374"/>
                <a:gd name="T103" fmla="*/ 138 h 324"/>
                <a:gd name="T104" fmla="*/ 388 w 1374"/>
                <a:gd name="T105" fmla="*/ 1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4" h="324">
                  <a:moveTo>
                    <a:pt x="388" y="115"/>
                  </a:moveTo>
                  <a:cubicBezTo>
                    <a:pt x="436" y="112"/>
                    <a:pt x="483" y="119"/>
                    <a:pt x="530" y="119"/>
                  </a:cubicBezTo>
                  <a:cubicBezTo>
                    <a:pt x="558" y="120"/>
                    <a:pt x="580" y="103"/>
                    <a:pt x="605" y="97"/>
                  </a:cubicBezTo>
                  <a:cubicBezTo>
                    <a:pt x="628" y="56"/>
                    <a:pt x="665" y="81"/>
                    <a:pt x="695" y="77"/>
                  </a:cubicBezTo>
                  <a:cubicBezTo>
                    <a:pt x="708" y="75"/>
                    <a:pt x="721" y="79"/>
                    <a:pt x="733" y="79"/>
                  </a:cubicBezTo>
                  <a:cubicBezTo>
                    <a:pt x="834" y="80"/>
                    <a:pt x="934" y="85"/>
                    <a:pt x="1035" y="83"/>
                  </a:cubicBezTo>
                  <a:cubicBezTo>
                    <a:pt x="1071" y="83"/>
                    <a:pt x="1077" y="79"/>
                    <a:pt x="1090" y="45"/>
                  </a:cubicBezTo>
                  <a:cubicBezTo>
                    <a:pt x="1094" y="35"/>
                    <a:pt x="1098" y="25"/>
                    <a:pt x="1111" y="23"/>
                  </a:cubicBezTo>
                  <a:cubicBezTo>
                    <a:pt x="1125" y="21"/>
                    <a:pt x="1137" y="24"/>
                    <a:pt x="1140" y="40"/>
                  </a:cubicBezTo>
                  <a:cubicBezTo>
                    <a:pt x="1145" y="66"/>
                    <a:pt x="1158" y="89"/>
                    <a:pt x="1160" y="115"/>
                  </a:cubicBezTo>
                  <a:cubicBezTo>
                    <a:pt x="1161" y="131"/>
                    <a:pt x="1168" y="133"/>
                    <a:pt x="1181" y="125"/>
                  </a:cubicBezTo>
                  <a:cubicBezTo>
                    <a:pt x="1199" y="114"/>
                    <a:pt x="1214" y="116"/>
                    <a:pt x="1229" y="131"/>
                  </a:cubicBezTo>
                  <a:cubicBezTo>
                    <a:pt x="1240" y="142"/>
                    <a:pt x="1250" y="149"/>
                    <a:pt x="1260" y="131"/>
                  </a:cubicBezTo>
                  <a:cubicBezTo>
                    <a:pt x="1265" y="122"/>
                    <a:pt x="1275" y="123"/>
                    <a:pt x="1283" y="121"/>
                  </a:cubicBezTo>
                  <a:cubicBezTo>
                    <a:pt x="1317" y="115"/>
                    <a:pt x="1325" y="101"/>
                    <a:pt x="1315" y="68"/>
                  </a:cubicBezTo>
                  <a:cubicBezTo>
                    <a:pt x="1312" y="59"/>
                    <a:pt x="1310" y="49"/>
                    <a:pt x="1307" y="39"/>
                  </a:cubicBezTo>
                  <a:cubicBezTo>
                    <a:pt x="1304" y="28"/>
                    <a:pt x="1299" y="15"/>
                    <a:pt x="1314" y="8"/>
                  </a:cubicBezTo>
                  <a:cubicBezTo>
                    <a:pt x="1330" y="0"/>
                    <a:pt x="1354" y="7"/>
                    <a:pt x="1361" y="22"/>
                  </a:cubicBezTo>
                  <a:cubicBezTo>
                    <a:pt x="1372" y="45"/>
                    <a:pt x="1374" y="69"/>
                    <a:pt x="1371" y="94"/>
                  </a:cubicBezTo>
                  <a:cubicBezTo>
                    <a:pt x="1368" y="118"/>
                    <a:pt x="1360" y="139"/>
                    <a:pt x="1347" y="159"/>
                  </a:cubicBezTo>
                  <a:cubicBezTo>
                    <a:pt x="1338" y="174"/>
                    <a:pt x="1329" y="190"/>
                    <a:pt x="1321" y="206"/>
                  </a:cubicBezTo>
                  <a:cubicBezTo>
                    <a:pt x="1305" y="239"/>
                    <a:pt x="1311" y="257"/>
                    <a:pt x="1342" y="277"/>
                  </a:cubicBezTo>
                  <a:cubicBezTo>
                    <a:pt x="1344" y="278"/>
                    <a:pt x="1347" y="280"/>
                    <a:pt x="1349" y="281"/>
                  </a:cubicBezTo>
                  <a:cubicBezTo>
                    <a:pt x="1360" y="287"/>
                    <a:pt x="1373" y="296"/>
                    <a:pt x="1364" y="310"/>
                  </a:cubicBezTo>
                  <a:cubicBezTo>
                    <a:pt x="1357" y="324"/>
                    <a:pt x="1343" y="320"/>
                    <a:pt x="1330" y="316"/>
                  </a:cubicBezTo>
                  <a:cubicBezTo>
                    <a:pt x="1293" y="302"/>
                    <a:pt x="1257" y="253"/>
                    <a:pt x="1255" y="213"/>
                  </a:cubicBezTo>
                  <a:cubicBezTo>
                    <a:pt x="1255" y="208"/>
                    <a:pt x="1255" y="203"/>
                    <a:pt x="1255" y="199"/>
                  </a:cubicBezTo>
                  <a:cubicBezTo>
                    <a:pt x="1254" y="190"/>
                    <a:pt x="1259" y="179"/>
                    <a:pt x="1246" y="175"/>
                  </a:cubicBezTo>
                  <a:cubicBezTo>
                    <a:pt x="1234" y="171"/>
                    <a:pt x="1232" y="183"/>
                    <a:pt x="1227" y="189"/>
                  </a:cubicBezTo>
                  <a:cubicBezTo>
                    <a:pt x="1215" y="202"/>
                    <a:pt x="1193" y="204"/>
                    <a:pt x="1181" y="192"/>
                  </a:cubicBezTo>
                  <a:cubicBezTo>
                    <a:pt x="1176" y="187"/>
                    <a:pt x="1172" y="181"/>
                    <a:pt x="1165" y="185"/>
                  </a:cubicBezTo>
                  <a:cubicBezTo>
                    <a:pt x="1156" y="189"/>
                    <a:pt x="1161" y="197"/>
                    <a:pt x="1162" y="203"/>
                  </a:cubicBezTo>
                  <a:cubicBezTo>
                    <a:pt x="1168" y="228"/>
                    <a:pt x="1165" y="253"/>
                    <a:pt x="1157" y="278"/>
                  </a:cubicBezTo>
                  <a:cubicBezTo>
                    <a:pt x="1153" y="291"/>
                    <a:pt x="1145" y="296"/>
                    <a:pt x="1132" y="295"/>
                  </a:cubicBezTo>
                  <a:cubicBezTo>
                    <a:pt x="1119" y="295"/>
                    <a:pt x="1109" y="289"/>
                    <a:pt x="1108" y="276"/>
                  </a:cubicBezTo>
                  <a:cubicBezTo>
                    <a:pt x="1105" y="259"/>
                    <a:pt x="1099" y="247"/>
                    <a:pt x="1080" y="246"/>
                  </a:cubicBezTo>
                  <a:cubicBezTo>
                    <a:pt x="1077" y="246"/>
                    <a:pt x="1072" y="242"/>
                    <a:pt x="1071" y="239"/>
                  </a:cubicBezTo>
                  <a:cubicBezTo>
                    <a:pt x="1065" y="216"/>
                    <a:pt x="1046" y="216"/>
                    <a:pt x="1028" y="216"/>
                  </a:cubicBezTo>
                  <a:cubicBezTo>
                    <a:pt x="940" y="214"/>
                    <a:pt x="852" y="214"/>
                    <a:pt x="764" y="210"/>
                  </a:cubicBezTo>
                  <a:cubicBezTo>
                    <a:pt x="719" y="209"/>
                    <a:pt x="673" y="210"/>
                    <a:pt x="628" y="204"/>
                  </a:cubicBezTo>
                  <a:cubicBezTo>
                    <a:pt x="622" y="203"/>
                    <a:pt x="616" y="201"/>
                    <a:pt x="611" y="196"/>
                  </a:cubicBezTo>
                  <a:cubicBezTo>
                    <a:pt x="585" y="171"/>
                    <a:pt x="556" y="152"/>
                    <a:pt x="518" y="151"/>
                  </a:cubicBezTo>
                  <a:cubicBezTo>
                    <a:pt x="463" y="150"/>
                    <a:pt x="408" y="150"/>
                    <a:pt x="352" y="146"/>
                  </a:cubicBezTo>
                  <a:cubicBezTo>
                    <a:pt x="318" y="145"/>
                    <a:pt x="288" y="155"/>
                    <a:pt x="260" y="172"/>
                  </a:cubicBezTo>
                  <a:cubicBezTo>
                    <a:pt x="212" y="199"/>
                    <a:pt x="165" y="226"/>
                    <a:pt x="117" y="253"/>
                  </a:cubicBezTo>
                  <a:cubicBezTo>
                    <a:pt x="104" y="260"/>
                    <a:pt x="91" y="267"/>
                    <a:pt x="83" y="282"/>
                  </a:cubicBezTo>
                  <a:cubicBezTo>
                    <a:pt x="75" y="295"/>
                    <a:pt x="61" y="301"/>
                    <a:pt x="47" y="307"/>
                  </a:cubicBezTo>
                  <a:cubicBezTo>
                    <a:pt x="30" y="313"/>
                    <a:pt x="18" y="309"/>
                    <a:pt x="9" y="293"/>
                  </a:cubicBezTo>
                  <a:cubicBezTo>
                    <a:pt x="0" y="276"/>
                    <a:pt x="6" y="265"/>
                    <a:pt x="19" y="255"/>
                  </a:cubicBezTo>
                  <a:cubicBezTo>
                    <a:pt x="28" y="249"/>
                    <a:pt x="36" y="241"/>
                    <a:pt x="47" y="241"/>
                  </a:cubicBezTo>
                  <a:cubicBezTo>
                    <a:pt x="79" y="241"/>
                    <a:pt x="103" y="221"/>
                    <a:pt x="129" y="207"/>
                  </a:cubicBezTo>
                  <a:cubicBezTo>
                    <a:pt x="170" y="184"/>
                    <a:pt x="211" y="162"/>
                    <a:pt x="251" y="138"/>
                  </a:cubicBezTo>
                  <a:cubicBezTo>
                    <a:pt x="294" y="111"/>
                    <a:pt x="341" y="114"/>
                    <a:pt x="388" y="115"/>
                  </a:cubicBezTo>
                  <a:close/>
                </a:path>
              </a:pathLst>
            </a:custGeom>
            <a:solidFill>
              <a:schemeClr val="bg2">
                <a:lumMod val="50000"/>
              </a:schemeClr>
            </a:solidFill>
            <a:ln w="19050">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357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8301160" y="6066348"/>
            <a:ext cx="600159" cy="552527"/>
          </a:xfrm>
          <a:prstGeom prst="rect">
            <a:avLst/>
          </a:prstGeom>
        </p:spPr>
      </p:pic>
      <p:sp>
        <p:nvSpPr>
          <p:cNvPr id="3" name="Rectangle 2"/>
          <p:cNvSpPr/>
          <p:nvPr/>
        </p:nvSpPr>
        <p:spPr>
          <a:xfrm>
            <a:off x="435819" y="1581480"/>
            <a:ext cx="4166437" cy="111355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lambot FXPro Heavy BB" panose="02000506000000020004" pitchFamily="50" charset="0"/>
              </a:rPr>
              <a:t>Talk with your veterinarian </a:t>
            </a:r>
            <a:br>
              <a:rPr lang="en-US" sz="2800" b="1" dirty="0" smtClean="0">
                <a:solidFill>
                  <a:schemeClr val="tx1"/>
                </a:solidFill>
                <a:latin typeface="Blambot FXPro Heavy BB" panose="02000506000000020004" pitchFamily="50" charset="0"/>
              </a:rPr>
            </a:br>
            <a:r>
              <a:rPr lang="en-US" sz="2000" dirty="0" smtClean="0">
                <a:solidFill>
                  <a:schemeClr val="tx1"/>
                </a:solidFill>
                <a:latin typeface="Blambot FXPro Heavy BB" panose="02000506000000020004" pitchFamily="50" charset="0"/>
              </a:rPr>
              <a:t>about how to </a:t>
            </a:r>
            <a:r>
              <a:rPr lang="en-US" sz="2000" dirty="0" smtClean="0">
                <a:solidFill>
                  <a:schemeClr val="tx1"/>
                </a:solidFill>
                <a:latin typeface="Blambot FXPro Heavy BB" panose="02000506000000020004" pitchFamily="50" charset="0"/>
              </a:rPr>
              <a:t/>
            </a:r>
            <a:br>
              <a:rPr lang="en-US" sz="2000" dirty="0" smtClean="0">
                <a:solidFill>
                  <a:schemeClr val="tx1"/>
                </a:solidFill>
                <a:latin typeface="Blambot FXPro Heavy BB" panose="02000506000000020004" pitchFamily="50" charset="0"/>
              </a:rPr>
            </a:br>
            <a:r>
              <a:rPr lang="en-US" sz="2000" dirty="0" smtClean="0">
                <a:solidFill>
                  <a:schemeClr val="accent2">
                    <a:lumMod val="75000"/>
                  </a:schemeClr>
                </a:solidFill>
                <a:latin typeface="Blambot FXPro Heavy BB" panose="02000506000000020004" pitchFamily="50" charset="0"/>
              </a:rPr>
              <a:t>protect your </a:t>
            </a:r>
            <a:r>
              <a:rPr lang="en-US" sz="2000" dirty="0" smtClean="0">
                <a:solidFill>
                  <a:schemeClr val="accent2">
                    <a:lumMod val="75000"/>
                  </a:schemeClr>
                </a:solidFill>
                <a:latin typeface="Blambot FXPro Heavy BB" panose="02000506000000020004" pitchFamily="50" charset="0"/>
              </a:rPr>
              <a:t>animals and yourself.</a:t>
            </a:r>
            <a:endParaRPr lang="en-US" sz="2000" dirty="0">
              <a:solidFill>
                <a:schemeClr val="accent2">
                  <a:lumMod val="75000"/>
                </a:schemeClr>
              </a:solidFill>
              <a:latin typeface="Blambot FXPro Heavy BB" panose="02000506000000020004" pitchFamily="50" charset="0"/>
            </a:endParaRPr>
          </a:p>
        </p:txBody>
      </p:sp>
      <p:sp>
        <p:nvSpPr>
          <p:cNvPr id="5" name="Rectangle 4"/>
          <p:cNvSpPr/>
          <p:nvPr/>
        </p:nvSpPr>
        <p:spPr>
          <a:xfrm>
            <a:off x="812061" y="4251960"/>
            <a:ext cx="1547037" cy="2194560"/>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Franklin Gothic Medium"/>
            </a:endParaRPr>
          </a:p>
        </p:txBody>
      </p:sp>
      <p:sp>
        <p:nvSpPr>
          <p:cNvPr id="10" name="Oval 9"/>
          <p:cNvSpPr/>
          <p:nvPr/>
        </p:nvSpPr>
        <p:spPr>
          <a:xfrm>
            <a:off x="1105520" y="3522785"/>
            <a:ext cx="960120" cy="960120"/>
          </a:xfrm>
          <a:prstGeom prst="ellipse">
            <a:avLst/>
          </a:prstGeom>
          <a:solidFill>
            <a:schemeClr val="accent1"/>
          </a:solidFill>
          <a:ln w="38100">
            <a:solidFill>
              <a:srgbClr val="B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7200" b="1" dirty="0">
              <a:solidFill>
                <a:schemeClr val="accent4"/>
              </a:solidFill>
              <a:latin typeface="Blambot FXPro Heavy BB" panose="02000506000000020004" pitchFamily="50" charset="0"/>
            </a:endParaRPr>
          </a:p>
        </p:txBody>
      </p:sp>
      <p:sp>
        <p:nvSpPr>
          <p:cNvPr id="6" name="Rectangle 5"/>
          <p:cNvSpPr/>
          <p:nvPr/>
        </p:nvSpPr>
        <p:spPr>
          <a:xfrm>
            <a:off x="2803008" y="3611880"/>
            <a:ext cx="1547037" cy="2834640"/>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Franklin Gothic Medium"/>
            </a:endParaRPr>
          </a:p>
        </p:txBody>
      </p:sp>
      <p:sp>
        <p:nvSpPr>
          <p:cNvPr id="7" name="Rectangle 6"/>
          <p:cNvSpPr/>
          <p:nvPr/>
        </p:nvSpPr>
        <p:spPr>
          <a:xfrm>
            <a:off x="4793955" y="2971800"/>
            <a:ext cx="1547037" cy="3474720"/>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Franklin Gothic Medium"/>
            </a:endParaRPr>
          </a:p>
        </p:txBody>
      </p:sp>
      <p:sp>
        <p:nvSpPr>
          <p:cNvPr id="8" name="Rectangle 7"/>
          <p:cNvSpPr/>
          <p:nvPr/>
        </p:nvSpPr>
        <p:spPr>
          <a:xfrm>
            <a:off x="6784902" y="2331720"/>
            <a:ext cx="1547037" cy="4114800"/>
          </a:xfrm>
          <a:prstGeom prst="rect">
            <a:avLst/>
          </a:prstGeom>
          <a:solidFill>
            <a:schemeClr val="accent2"/>
          </a:soli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Franklin Gothic Medium"/>
            </a:endParaRPr>
          </a:p>
        </p:txBody>
      </p:sp>
      <p:sp>
        <p:nvSpPr>
          <p:cNvPr id="11" name="Oval 10"/>
          <p:cNvSpPr/>
          <p:nvPr/>
        </p:nvSpPr>
        <p:spPr>
          <a:xfrm>
            <a:off x="3096467" y="2861603"/>
            <a:ext cx="960120" cy="960120"/>
          </a:xfrm>
          <a:prstGeom prst="ellipse">
            <a:avLst/>
          </a:prstGeom>
          <a:solidFill>
            <a:schemeClr val="accent1"/>
          </a:solidFill>
          <a:ln w="38100">
            <a:solidFill>
              <a:srgbClr val="B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7200" b="1" dirty="0">
              <a:solidFill>
                <a:schemeClr val="accent4"/>
              </a:solidFill>
              <a:latin typeface="Blambot FXPro Heavy BB" panose="02000506000000020004" pitchFamily="50" charset="0"/>
            </a:endParaRPr>
          </a:p>
        </p:txBody>
      </p:sp>
      <p:sp>
        <p:nvSpPr>
          <p:cNvPr id="12" name="Oval 11"/>
          <p:cNvSpPr/>
          <p:nvPr/>
        </p:nvSpPr>
        <p:spPr>
          <a:xfrm>
            <a:off x="5087414" y="2251522"/>
            <a:ext cx="960120" cy="960120"/>
          </a:xfrm>
          <a:prstGeom prst="ellipse">
            <a:avLst/>
          </a:prstGeom>
          <a:solidFill>
            <a:schemeClr val="accent1"/>
          </a:solidFill>
          <a:ln w="38100">
            <a:solidFill>
              <a:srgbClr val="B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7200" b="1" dirty="0">
              <a:solidFill>
                <a:schemeClr val="accent4"/>
              </a:solidFill>
              <a:latin typeface="Blambot FXPro Heavy BB" panose="02000506000000020004" pitchFamily="50" charset="0"/>
            </a:endParaRPr>
          </a:p>
        </p:txBody>
      </p:sp>
      <p:sp>
        <p:nvSpPr>
          <p:cNvPr id="13" name="Oval 12"/>
          <p:cNvSpPr/>
          <p:nvPr/>
        </p:nvSpPr>
        <p:spPr>
          <a:xfrm>
            <a:off x="7078360" y="1600200"/>
            <a:ext cx="960120" cy="960120"/>
          </a:xfrm>
          <a:prstGeom prst="ellipse">
            <a:avLst/>
          </a:prstGeom>
          <a:solidFill>
            <a:schemeClr val="accent2">
              <a:lumMod val="60000"/>
              <a:lumOff val="40000"/>
            </a:schemeClr>
          </a:soli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7200" b="1" dirty="0">
              <a:solidFill>
                <a:schemeClr val="bg1"/>
              </a:solidFill>
              <a:latin typeface="Blambot FXPro Heavy BB" panose="02000506000000020004" pitchFamily="50" charset="0"/>
            </a:endParaRPr>
          </a:p>
        </p:txBody>
      </p:sp>
      <p:sp>
        <p:nvSpPr>
          <p:cNvPr id="2" name="Title 1"/>
          <p:cNvSpPr>
            <a:spLocks noGrp="1"/>
          </p:cNvSpPr>
          <p:nvPr>
            <p:ph type="title"/>
          </p:nvPr>
        </p:nvSpPr>
        <p:spPr/>
        <p:txBody>
          <a:bodyPr/>
          <a:lstStyle/>
          <a:p>
            <a:r>
              <a:rPr lang="en-US" sz="4000" dirty="0"/>
              <a:t>Take a STEP in the </a:t>
            </a:r>
            <a:r>
              <a:rPr lang="en-US" sz="4000" dirty="0" smtClean="0"/>
              <a:t>Right Direction</a:t>
            </a:r>
            <a:endParaRPr lang="en-US" sz="4000" dirty="0"/>
          </a:p>
        </p:txBody>
      </p:sp>
      <p:grpSp>
        <p:nvGrpSpPr>
          <p:cNvPr id="42" name="Hand washing"/>
          <p:cNvGrpSpPr>
            <a:grpSpLocks noChangeAspect="1"/>
          </p:cNvGrpSpPr>
          <p:nvPr/>
        </p:nvGrpSpPr>
        <p:grpSpPr>
          <a:xfrm>
            <a:off x="7086601" y="3032760"/>
            <a:ext cx="914399" cy="914400"/>
            <a:chOff x="360984" y="2208960"/>
            <a:chExt cx="2338246" cy="2338247"/>
          </a:xfrm>
          <a:effectLst>
            <a:outerShdw blurRad="50800" dist="38100" dir="2700000" algn="tl" rotWithShape="0">
              <a:prstClr val="black">
                <a:alpha val="40000"/>
              </a:prstClr>
            </a:outerShdw>
          </a:effectLst>
        </p:grpSpPr>
        <p:sp>
          <p:nvSpPr>
            <p:cNvPr id="43" name="Oval 42"/>
            <p:cNvSpPr>
              <a:spLocks noChangeAspect="1"/>
            </p:cNvSpPr>
            <p:nvPr/>
          </p:nvSpPr>
          <p:spPr>
            <a:xfrm>
              <a:off x="360984" y="2208960"/>
              <a:ext cx="2338246" cy="2338247"/>
            </a:xfrm>
            <a:prstGeom prst="ellipse">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44" name="Group 43">
              <a:extLst>
                <a:ext uri="{FF2B5EF4-FFF2-40B4-BE49-F238E27FC236}">
                  <a16:creationId xmlns:a16="http://schemas.microsoft.com/office/drawing/2014/main" id="{7CC4D62D-83CA-4739-A920-D5A295C5785D}"/>
                </a:ext>
              </a:extLst>
            </p:cNvPr>
            <p:cNvGrpSpPr/>
            <p:nvPr/>
          </p:nvGrpSpPr>
          <p:grpSpPr>
            <a:xfrm>
              <a:off x="750589" y="2481158"/>
              <a:ext cx="1559036" cy="1646053"/>
              <a:chOff x="580849" y="3653632"/>
              <a:chExt cx="2047875" cy="2162176"/>
            </a:xfrm>
          </p:grpSpPr>
          <p:sp>
            <p:nvSpPr>
              <p:cNvPr id="45" name="Freeform 44">
                <a:extLst>
                  <a:ext uri="{FF2B5EF4-FFF2-40B4-BE49-F238E27FC236}">
                    <a16:creationId xmlns:a16="http://schemas.microsoft.com/office/drawing/2014/main" id="{0E6EB5C9-0032-4603-AC23-EB713F6C963F}"/>
                  </a:ext>
                </a:extLst>
              </p:cNvPr>
              <p:cNvSpPr>
                <a:spLocks/>
              </p:cNvSpPr>
              <p:nvPr/>
            </p:nvSpPr>
            <p:spPr bwMode="auto">
              <a:xfrm>
                <a:off x="2129455" y="4146403"/>
                <a:ext cx="279400" cy="290513"/>
              </a:xfrm>
              <a:custGeom>
                <a:avLst/>
                <a:gdLst>
                  <a:gd name="T0" fmla="*/ 23 w 99"/>
                  <a:gd name="T1" fmla="*/ 103 h 103"/>
                  <a:gd name="T2" fmla="*/ 3 w 99"/>
                  <a:gd name="T3" fmla="*/ 81 h 103"/>
                  <a:gd name="T4" fmla="*/ 0 w 99"/>
                  <a:gd name="T5" fmla="*/ 77 h 103"/>
                  <a:gd name="T6" fmla="*/ 28 w 99"/>
                  <a:gd name="T7" fmla="*/ 46 h 103"/>
                  <a:gd name="T8" fmla="*/ 64 w 99"/>
                  <a:gd name="T9" fmla="*/ 10 h 103"/>
                  <a:gd name="T10" fmla="*/ 76 w 99"/>
                  <a:gd name="T11" fmla="*/ 2 h 103"/>
                  <a:gd name="T12" fmla="*/ 95 w 99"/>
                  <a:gd name="T13" fmla="*/ 9 h 103"/>
                  <a:gd name="T14" fmla="*/ 92 w 99"/>
                  <a:gd name="T15" fmla="*/ 33 h 103"/>
                  <a:gd name="T16" fmla="*/ 43 w 99"/>
                  <a:gd name="T17" fmla="*/ 84 h 103"/>
                  <a:gd name="T18" fmla="*/ 23 w 99"/>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3">
                    <a:moveTo>
                      <a:pt x="23" y="103"/>
                    </a:moveTo>
                    <a:cubicBezTo>
                      <a:pt x="16" y="95"/>
                      <a:pt x="9" y="88"/>
                      <a:pt x="3" y="81"/>
                    </a:cubicBezTo>
                    <a:cubicBezTo>
                      <a:pt x="2" y="80"/>
                      <a:pt x="1" y="79"/>
                      <a:pt x="0" y="77"/>
                    </a:cubicBezTo>
                    <a:cubicBezTo>
                      <a:pt x="9" y="67"/>
                      <a:pt x="18" y="57"/>
                      <a:pt x="28" y="46"/>
                    </a:cubicBezTo>
                    <a:cubicBezTo>
                      <a:pt x="40" y="34"/>
                      <a:pt x="52" y="22"/>
                      <a:pt x="64" y="10"/>
                    </a:cubicBezTo>
                    <a:cubicBezTo>
                      <a:pt x="67" y="7"/>
                      <a:pt x="71" y="3"/>
                      <a:pt x="76" y="2"/>
                    </a:cubicBezTo>
                    <a:cubicBezTo>
                      <a:pt x="83" y="0"/>
                      <a:pt x="91" y="1"/>
                      <a:pt x="95" y="9"/>
                    </a:cubicBezTo>
                    <a:cubicBezTo>
                      <a:pt x="99" y="15"/>
                      <a:pt x="98" y="26"/>
                      <a:pt x="92" y="33"/>
                    </a:cubicBezTo>
                    <a:cubicBezTo>
                      <a:pt x="75" y="50"/>
                      <a:pt x="59" y="67"/>
                      <a:pt x="43" y="84"/>
                    </a:cubicBezTo>
                    <a:cubicBezTo>
                      <a:pt x="37" y="91"/>
                      <a:pt x="30" y="96"/>
                      <a:pt x="23"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6" name="Freeform 13">
                <a:extLst>
                  <a:ext uri="{FF2B5EF4-FFF2-40B4-BE49-F238E27FC236}">
                    <a16:creationId xmlns:a16="http://schemas.microsoft.com/office/drawing/2014/main" id="{CA0B8E85-51E0-4353-9428-BFC8B6371D6C}"/>
                  </a:ext>
                </a:extLst>
              </p:cNvPr>
              <p:cNvSpPr>
                <a:spLocks/>
              </p:cNvSpPr>
              <p:nvPr/>
            </p:nvSpPr>
            <p:spPr bwMode="auto">
              <a:xfrm>
                <a:off x="2273918" y="4321028"/>
                <a:ext cx="254000" cy="258763"/>
              </a:xfrm>
              <a:custGeom>
                <a:avLst/>
                <a:gdLst>
                  <a:gd name="T0" fmla="*/ 0 w 90"/>
                  <a:gd name="T1" fmla="*/ 66 h 92"/>
                  <a:gd name="T2" fmla="*/ 57 w 90"/>
                  <a:gd name="T3" fmla="*/ 7 h 92"/>
                  <a:gd name="T4" fmla="*/ 83 w 90"/>
                  <a:gd name="T5" fmla="*/ 6 h 92"/>
                  <a:gd name="T6" fmla="*/ 83 w 90"/>
                  <a:gd name="T7" fmla="*/ 32 h 92"/>
                  <a:gd name="T8" fmla="*/ 27 w 90"/>
                  <a:gd name="T9" fmla="*/ 92 h 92"/>
                  <a:gd name="T10" fmla="*/ 0 w 90"/>
                  <a:gd name="T11" fmla="*/ 66 h 92"/>
                </a:gdLst>
                <a:ahLst/>
                <a:cxnLst>
                  <a:cxn ang="0">
                    <a:pos x="T0" y="T1"/>
                  </a:cxn>
                  <a:cxn ang="0">
                    <a:pos x="T2" y="T3"/>
                  </a:cxn>
                  <a:cxn ang="0">
                    <a:pos x="T4" y="T5"/>
                  </a:cxn>
                  <a:cxn ang="0">
                    <a:pos x="T6" y="T7"/>
                  </a:cxn>
                  <a:cxn ang="0">
                    <a:pos x="T8" y="T9"/>
                  </a:cxn>
                  <a:cxn ang="0">
                    <a:pos x="T10" y="T11"/>
                  </a:cxn>
                </a:cxnLst>
                <a:rect l="0" t="0" r="r" b="b"/>
                <a:pathLst>
                  <a:path w="90" h="92">
                    <a:moveTo>
                      <a:pt x="0" y="66"/>
                    </a:moveTo>
                    <a:cubicBezTo>
                      <a:pt x="20" y="46"/>
                      <a:pt x="38" y="27"/>
                      <a:pt x="57" y="7"/>
                    </a:cubicBezTo>
                    <a:cubicBezTo>
                      <a:pt x="64" y="0"/>
                      <a:pt x="76" y="0"/>
                      <a:pt x="83" y="6"/>
                    </a:cubicBezTo>
                    <a:cubicBezTo>
                      <a:pt x="89" y="12"/>
                      <a:pt x="90" y="24"/>
                      <a:pt x="83" y="32"/>
                    </a:cubicBezTo>
                    <a:cubicBezTo>
                      <a:pt x="65" y="52"/>
                      <a:pt x="46" y="71"/>
                      <a:pt x="27" y="92"/>
                    </a:cubicBezTo>
                    <a:cubicBezTo>
                      <a:pt x="18" y="83"/>
                      <a:pt x="10" y="75"/>
                      <a:pt x="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7" name="Freeform 14">
                <a:extLst>
                  <a:ext uri="{FF2B5EF4-FFF2-40B4-BE49-F238E27FC236}">
                    <a16:creationId xmlns:a16="http://schemas.microsoft.com/office/drawing/2014/main" id="{CA96B9E9-4507-4E28-B227-E9D540CF9C43}"/>
                  </a:ext>
                </a:extLst>
              </p:cNvPr>
              <p:cNvSpPr>
                <a:spLocks/>
              </p:cNvSpPr>
              <p:nvPr/>
            </p:nvSpPr>
            <p:spPr bwMode="auto">
              <a:xfrm>
                <a:off x="1981818" y="4062265"/>
                <a:ext cx="223838" cy="227013"/>
              </a:xfrm>
              <a:custGeom>
                <a:avLst/>
                <a:gdLst>
                  <a:gd name="T0" fmla="*/ 26 w 79"/>
                  <a:gd name="T1" fmla="*/ 81 h 81"/>
                  <a:gd name="T2" fmla="*/ 0 w 79"/>
                  <a:gd name="T3" fmla="*/ 56 h 81"/>
                  <a:gd name="T4" fmla="*/ 48 w 79"/>
                  <a:gd name="T5" fmla="*/ 6 h 81"/>
                  <a:gd name="T6" fmla="*/ 72 w 79"/>
                  <a:gd name="T7" fmla="*/ 5 h 81"/>
                  <a:gd name="T8" fmla="*/ 75 w 79"/>
                  <a:gd name="T9" fmla="*/ 28 h 81"/>
                  <a:gd name="T10" fmla="*/ 70 w 79"/>
                  <a:gd name="T11" fmla="*/ 36 h 81"/>
                  <a:gd name="T12" fmla="*/ 26 w 79"/>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9" h="81">
                    <a:moveTo>
                      <a:pt x="26" y="81"/>
                    </a:moveTo>
                    <a:cubicBezTo>
                      <a:pt x="17" y="73"/>
                      <a:pt x="9" y="65"/>
                      <a:pt x="0" y="56"/>
                    </a:cubicBezTo>
                    <a:cubicBezTo>
                      <a:pt x="16" y="39"/>
                      <a:pt x="31" y="22"/>
                      <a:pt x="48" y="6"/>
                    </a:cubicBezTo>
                    <a:cubicBezTo>
                      <a:pt x="54" y="0"/>
                      <a:pt x="66" y="0"/>
                      <a:pt x="72" y="5"/>
                    </a:cubicBezTo>
                    <a:cubicBezTo>
                      <a:pt x="78" y="10"/>
                      <a:pt x="79" y="20"/>
                      <a:pt x="75" y="28"/>
                    </a:cubicBezTo>
                    <a:cubicBezTo>
                      <a:pt x="73" y="31"/>
                      <a:pt x="72" y="33"/>
                      <a:pt x="70" y="36"/>
                    </a:cubicBezTo>
                    <a:cubicBezTo>
                      <a:pt x="55" y="51"/>
                      <a:pt x="41" y="66"/>
                      <a:pt x="2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8" name="Freeform 15">
                <a:extLst>
                  <a:ext uri="{FF2B5EF4-FFF2-40B4-BE49-F238E27FC236}">
                    <a16:creationId xmlns:a16="http://schemas.microsoft.com/office/drawing/2014/main" id="{63E84D4E-9D42-45DD-8331-3DA5873C078B}"/>
                  </a:ext>
                </a:extLst>
              </p:cNvPr>
              <p:cNvSpPr>
                <a:spLocks/>
              </p:cNvSpPr>
              <p:nvPr/>
            </p:nvSpPr>
            <p:spPr bwMode="auto">
              <a:xfrm>
                <a:off x="2423143" y="4597253"/>
                <a:ext cx="119063" cy="134938"/>
              </a:xfrm>
              <a:custGeom>
                <a:avLst/>
                <a:gdLst>
                  <a:gd name="T0" fmla="*/ 22 w 42"/>
                  <a:gd name="T1" fmla="*/ 48 h 48"/>
                  <a:gd name="T2" fmla="*/ 0 w 42"/>
                  <a:gd name="T3" fmla="*/ 18 h 48"/>
                  <a:gd name="T4" fmla="*/ 11 w 42"/>
                  <a:gd name="T5" fmla="*/ 6 h 48"/>
                  <a:gd name="T6" fmla="*/ 36 w 42"/>
                  <a:gd name="T7" fmla="*/ 5 h 48"/>
                  <a:gd name="T8" fmla="*/ 37 w 42"/>
                  <a:gd name="T9" fmla="*/ 32 h 48"/>
                  <a:gd name="T10" fmla="*/ 2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22" y="48"/>
                    </a:moveTo>
                    <a:cubicBezTo>
                      <a:pt x="14" y="38"/>
                      <a:pt x="7" y="28"/>
                      <a:pt x="0" y="18"/>
                    </a:cubicBezTo>
                    <a:cubicBezTo>
                      <a:pt x="3" y="14"/>
                      <a:pt x="7" y="10"/>
                      <a:pt x="11" y="6"/>
                    </a:cubicBezTo>
                    <a:cubicBezTo>
                      <a:pt x="18" y="0"/>
                      <a:pt x="30" y="0"/>
                      <a:pt x="36" y="5"/>
                    </a:cubicBezTo>
                    <a:cubicBezTo>
                      <a:pt x="41" y="11"/>
                      <a:pt x="42" y="24"/>
                      <a:pt x="37" y="32"/>
                    </a:cubicBezTo>
                    <a:cubicBezTo>
                      <a:pt x="32" y="37"/>
                      <a:pt x="27" y="42"/>
                      <a:pt x="2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nvGrpSpPr>
              <p:cNvPr id="49" name="Group 48">
                <a:extLst>
                  <a:ext uri="{FF2B5EF4-FFF2-40B4-BE49-F238E27FC236}">
                    <a16:creationId xmlns:a16="http://schemas.microsoft.com/office/drawing/2014/main" id="{4358AD48-99D7-45B5-BC1A-86D5741C6952}"/>
                  </a:ext>
                </a:extLst>
              </p:cNvPr>
              <p:cNvGrpSpPr/>
              <p:nvPr/>
            </p:nvGrpSpPr>
            <p:grpSpPr>
              <a:xfrm>
                <a:off x="580849" y="3653632"/>
                <a:ext cx="2047875" cy="2162176"/>
                <a:chOff x="580849" y="3653632"/>
                <a:chExt cx="2047875" cy="2162176"/>
              </a:xfrm>
            </p:grpSpPr>
            <p:grpSp>
              <p:nvGrpSpPr>
                <p:cNvPr id="50" name="Group 49">
                  <a:extLst>
                    <a:ext uri="{FF2B5EF4-FFF2-40B4-BE49-F238E27FC236}">
                      <a16:creationId xmlns:a16="http://schemas.microsoft.com/office/drawing/2014/main" id="{14AAD2D4-2B5E-4B00-AD60-21BF8AF83158}"/>
                    </a:ext>
                  </a:extLst>
                </p:cNvPr>
                <p:cNvGrpSpPr/>
                <p:nvPr/>
              </p:nvGrpSpPr>
              <p:grpSpPr>
                <a:xfrm>
                  <a:off x="580849" y="3653632"/>
                  <a:ext cx="2047875" cy="2162176"/>
                  <a:chOff x="3255963" y="1960563"/>
                  <a:chExt cx="2047875" cy="2162176"/>
                </a:xfrm>
              </p:grpSpPr>
              <p:sp>
                <p:nvSpPr>
                  <p:cNvPr id="54" name="Freeform 6">
                    <a:extLst>
                      <a:ext uri="{FF2B5EF4-FFF2-40B4-BE49-F238E27FC236}">
                        <a16:creationId xmlns:a16="http://schemas.microsoft.com/office/drawing/2014/main" id="{BD4422C8-EC69-4E18-94CA-DA3C1D5B275C}"/>
                      </a:ext>
                    </a:extLst>
                  </p:cNvPr>
                  <p:cNvSpPr>
                    <a:spLocks noEditPoints="1"/>
                  </p:cNvSpPr>
                  <p:nvPr/>
                </p:nvSpPr>
                <p:spPr bwMode="auto">
                  <a:xfrm>
                    <a:off x="3255963" y="2244726"/>
                    <a:ext cx="2047875" cy="1878013"/>
                  </a:xfrm>
                  <a:custGeom>
                    <a:avLst/>
                    <a:gdLst>
                      <a:gd name="T0" fmla="*/ 190 w 724"/>
                      <a:gd name="T1" fmla="*/ 664 h 666"/>
                      <a:gd name="T2" fmla="*/ 118 w 724"/>
                      <a:gd name="T3" fmla="*/ 260 h 666"/>
                      <a:gd name="T4" fmla="*/ 196 w 724"/>
                      <a:gd name="T5" fmla="*/ 161 h 666"/>
                      <a:gd name="T6" fmla="*/ 251 w 724"/>
                      <a:gd name="T7" fmla="*/ 12 h 666"/>
                      <a:gd name="T8" fmla="*/ 349 w 724"/>
                      <a:gd name="T9" fmla="*/ 38 h 666"/>
                      <a:gd name="T10" fmla="*/ 477 w 724"/>
                      <a:gd name="T11" fmla="*/ 61 h 666"/>
                      <a:gd name="T12" fmla="*/ 654 w 724"/>
                      <a:gd name="T13" fmla="*/ 51 h 666"/>
                      <a:gd name="T14" fmla="*/ 689 w 724"/>
                      <a:gd name="T15" fmla="*/ 204 h 666"/>
                      <a:gd name="T16" fmla="*/ 683 w 724"/>
                      <a:gd name="T17" fmla="*/ 318 h 666"/>
                      <a:gd name="T18" fmla="*/ 635 w 724"/>
                      <a:gd name="T19" fmla="*/ 436 h 666"/>
                      <a:gd name="T20" fmla="*/ 594 w 724"/>
                      <a:gd name="T21" fmla="*/ 514 h 666"/>
                      <a:gd name="T22" fmla="*/ 447 w 724"/>
                      <a:gd name="T23" fmla="*/ 596 h 666"/>
                      <a:gd name="T24" fmla="*/ 370 w 724"/>
                      <a:gd name="T25" fmla="*/ 583 h 666"/>
                      <a:gd name="T26" fmla="*/ 67 w 724"/>
                      <a:gd name="T27" fmla="*/ 374 h 666"/>
                      <a:gd name="T28" fmla="*/ 286 w 724"/>
                      <a:gd name="T29" fmla="*/ 605 h 666"/>
                      <a:gd name="T30" fmla="*/ 503 w 724"/>
                      <a:gd name="T31" fmla="*/ 390 h 666"/>
                      <a:gd name="T32" fmla="*/ 474 w 724"/>
                      <a:gd name="T33" fmla="*/ 368 h 666"/>
                      <a:gd name="T34" fmla="*/ 357 w 724"/>
                      <a:gd name="T35" fmla="*/ 452 h 666"/>
                      <a:gd name="T36" fmla="*/ 497 w 724"/>
                      <a:gd name="T37" fmla="*/ 267 h 666"/>
                      <a:gd name="T38" fmla="*/ 365 w 724"/>
                      <a:gd name="T39" fmla="*/ 379 h 666"/>
                      <a:gd name="T40" fmla="*/ 311 w 724"/>
                      <a:gd name="T41" fmla="*/ 387 h 666"/>
                      <a:gd name="T42" fmla="*/ 455 w 724"/>
                      <a:gd name="T43" fmla="*/ 203 h 666"/>
                      <a:gd name="T44" fmla="*/ 285 w 724"/>
                      <a:gd name="T45" fmla="*/ 358 h 666"/>
                      <a:gd name="T46" fmla="*/ 383 w 724"/>
                      <a:gd name="T47" fmla="*/ 202 h 666"/>
                      <a:gd name="T48" fmla="*/ 357 w 724"/>
                      <a:gd name="T49" fmla="*/ 177 h 666"/>
                      <a:gd name="T50" fmla="*/ 158 w 724"/>
                      <a:gd name="T51" fmla="*/ 378 h 666"/>
                      <a:gd name="T52" fmla="*/ 144 w 724"/>
                      <a:gd name="T53" fmla="*/ 343 h 666"/>
                      <a:gd name="T54" fmla="*/ 177 w 724"/>
                      <a:gd name="T55" fmla="*/ 255 h 666"/>
                      <a:gd name="T56" fmla="*/ 335 w 724"/>
                      <a:gd name="T57" fmla="*/ 148 h 666"/>
                      <a:gd name="T58" fmla="*/ 494 w 724"/>
                      <a:gd name="T59" fmla="*/ 204 h 666"/>
                      <a:gd name="T60" fmla="*/ 510 w 724"/>
                      <a:gd name="T61" fmla="*/ 328 h 666"/>
                      <a:gd name="T62" fmla="*/ 607 w 724"/>
                      <a:gd name="T63" fmla="*/ 412 h 666"/>
                      <a:gd name="T64" fmla="*/ 437 w 724"/>
                      <a:gd name="T65" fmla="*/ 97 h 666"/>
                      <a:gd name="T66" fmla="*/ 271 w 724"/>
                      <a:gd name="T67" fmla="*/ 144 h 666"/>
                      <a:gd name="T68" fmla="*/ 201 w 724"/>
                      <a:gd name="T69" fmla="*/ 221 h 666"/>
                      <a:gd name="T70" fmla="*/ 456 w 724"/>
                      <a:gd name="T71" fmla="*/ 539 h 666"/>
                      <a:gd name="T72" fmla="*/ 557 w 724"/>
                      <a:gd name="T73" fmla="*/ 540 h 666"/>
                      <a:gd name="T74" fmla="*/ 582 w 724"/>
                      <a:gd name="T75" fmla="*/ 456 h 666"/>
                      <a:gd name="T76" fmla="*/ 521 w 724"/>
                      <a:gd name="T77" fmla="*/ 423 h 666"/>
                      <a:gd name="T78" fmla="*/ 456 w 724"/>
                      <a:gd name="T79" fmla="*/ 539 h 666"/>
                      <a:gd name="T80" fmla="*/ 633 w 724"/>
                      <a:gd name="T81" fmla="*/ 107 h 666"/>
                      <a:gd name="T82" fmla="*/ 605 w 724"/>
                      <a:gd name="T83" fmla="*/ 84 h 666"/>
                      <a:gd name="T84" fmla="*/ 544 w 724"/>
                      <a:gd name="T85" fmla="*/ 155 h 666"/>
                      <a:gd name="T86" fmla="*/ 283 w 724"/>
                      <a:gd name="T87" fmla="*/ 109 h 666"/>
                      <a:gd name="T88" fmla="*/ 248 w 724"/>
                      <a:gd name="T89" fmla="*/ 72 h 666"/>
                      <a:gd name="T90" fmla="*/ 675 w 724"/>
                      <a:gd name="T91" fmla="*/ 168 h 666"/>
                      <a:gd name="T92" fmla="*/ 592 w 724"/>
                      <a:gd name="T93" fmla="*/ 202 h 666"/>
                      <a:gd name="T94" fmla="*/ 564 w 724"/>
                      <a:gd name="T95" fmla="*/ 72 h 666"/>
                      <a:gd name="T96" fmla="*/ 489 w 724"/>
                      <a:gd name="T97" fmla="*/ 100 h 666"/>
                      <a:gd name="T98" fmla="*/ 682 w 724"/>
                      <a:gd name="T99" fmla="*/ 266 h 666"/>
                      <a:gd name="T100" fmla="*/ 645 w 724"/>
                      <a:gd name="T101" fmla="*/ 2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666">
                        <a:moveTo>
                          <a:pt x="370" y="583"/>
                        </a:moveTo>
                        <a:cubicBezTo>
                          <a:pt x="351" y="599"/>
                          <a:pt x="334" y="614"/>
                          <a:pt x="315" y="629"/>
                        </a:cubicBezTo>
                        <a:cubicBezTo>
                          <a:pt x="278" y="658"/>
                          <a:pt x="235" y="666"/>
                          <a:pt x="190" y="664"/>
                        </a:cubicBezTo>
                        <a:cubicBezTo>
                          <a:pt x="96" y="659"/>
                          <a:pt x="22" y="587"/>
                          <a:pt x="6" y="495"/>
                        </a:cubicBezTo>
                        <a:cubicBezTo>
                          <a:pt x="0" y="457"/>
                          <a:pt x="9" y="421"/>
                          <a:pt x="23" y="385"/>
                        </a:cubicBezTo>
                        <a:cubicBezTo>
                          <a:pt x="42" y="334"/>
                          <a:pt x="76" y="294"/>
                          <a:pt x="118" y="260"/>
                        </a:cubicBezTo>
                        <a:cubicBezTo>
                          <a:pt x="125" y="254"/>
                          <a:pt x="131" y="247"/>
                          <a:pt x="138" y="242"/>
                        </a:cubicBezTo>
                        <a:cubicBezTo>
                          <a:pt x="154" y="231"/>
                          <a:pt x="165" y="218"/>
                          <a:pt x="170" y="199"/>
                        </a:cubicBezTo>
                        <a:cubicBezTo>
                          <a:pt x="174" y="184"/>
                          <a:pt x="183" y="172"/>
                          <a:pt x="196" y="161"/>
                        </a:cubicBezTo>
                        <a:cubicBezTo>
                          <a:pt x="209" y="151"/>
                          <a:pt x="220" y="138"/>
                          <a:pt x="233" y="126"/>
                        </a:cubicBezTo>
                        <a:cubicBezTo>
                          <a:pt x="220" y="113"/>
                          <a:pt x="213" y="99"/>
                          <a:pt x="211" y="82"/>
                        </a:cubicBezTo>
                        <a:cubicBezTo>
                          <a:pt x="209" y="53"/>
                          <a:pt x="224" y="25"/>
                          <a:pt x="251" y="12"/>
                        </a:cubicBezTo>
                        <a:cubicBezTo>
                          <a:pt x="278" y="0"/>
                          <a:pt x="310" y="6"/>
                          <a:pt x="330" y="28"/>
                        </a:cubicBezTo>
                        <a:cubicBezTo>
                          <a:pt x="332" y="29"/>
                          <a:pt x="333" y="31"/>
                          <a:pt x="334" y="32"/>
                        </a:cubicBezTo>
                        <a:cubicBezTo>
                          <a:pt x="338" y="38"/>
                          <a:pt x="342" y="39"/>
                          <a:pt x="349" y="38"/>
                        </a:cubicBezTo>
                        <a:cubicBezTo>
                          <a:pt x="390" y="30"/>
                          <a:pt x="426" y="41"/>
                          <a:pt x="457" y="70"/>
                        </a:cubicBezTo>
                        <a:cubicBezTo>
                          <a:pt x="459" y="71"/>
                          <a:pt x="461" y="73"/>
                          <a:pt x="463" y="75"/>
                        </a:cubicBezTo>
                        <a:cubicBezTo>
                          <a:pt x="468" y="70"/>
                          <a:pt x="472" y="65"/>
                          <a:pt x="477" y="61"/>
                        </a:cubicBezTo>
                        <a:cubicBezTo>
                          <a:pt x="486" y="51"/>
                          <a:pt x="496" y="42"/>
                          <a:pt x="504" y="32"/>
                        </a:cubicBezTo>
                        <a:cubicBezTo>
                          <a:pt x="528" y="2"/>
                          <a:pt x="582" y="1"/>
                          <a:pt x="600" y="45"/>
                        </a:cubicBezTo>
                        <a:cubicBezTo>
                          <a:pt x="619" y="37"/>
                          <a:pt x="637" y="38"/>
                          <a:pt x="654" y="51"/>
                        </a:cubicBezTo>
                        <a:cubicBezTo>
                          <a:pt x="671" y="64"/>
                          <a:pt x="675" y="82"/>
                          <a:pt x="674" y="103"/>
                        </a:cubicBezTo>
                        <a:cubicBezTo>
                          <a:pt x="696" y="110"/>
                          <a:pt x="711" y="123"/>
                          <a:pt x="715" y="148"/>
                        </a:cubicBezTo>
                        <a:cubicBezTo>
                          <a:pt x="718" y="171"/>
                          <a:pt x="707" y="189"/>
                          <a:pt x="689" y="204"/>
                        </a:cubicBezTo>
                        <a:cubicBezTo>
                          <a:pt x="706" y="212"/>
                          <a:pt x="716" y="225"/>
                          <a:pt x="720" y="242"/>
                        </a:cubicBezTo>
                        <a:cubicBezTo>
                          <a:pt x="724" y="261"/>
                          <a:pt x="718" y="279"/>
                          <a:pt x="706" y="293"/>
                        </a:cubicBezTo>
                        <a:cubicBezTo>
                          <a:pt x="698" y="302"/>
                          <a:pt x="690" y="309"/>
                          <a:pt x="683" y="318"/>
                        </a:cubicBezTo>
                        <a:cubicBezTo>
                          <a:pt x="680" y="321"/>
                          <a:pt x="678" y="326"/>
                          <a:pt x="678" y="329"/>
                        </a:cubicBezTo>
                        <a:cubicBezTo>
                          <a:pt x="682" y="368"/>
                          <a:pt x="669" y="401"/>
                          <a:pt x="643" y="429"/>
                        </a:cubicBezTo>
                        <a:cubicBezTo>
                          <a:pt x="640" y="431"/>
                          <a:pt x="638" y="434"/>
                          <a:pt x="635" y="436"/>
                        </a:cubicBezTo>
                        <a:cubicBezTo>
                          <a:pt x="625" y="445"/>
                          <a:pt x="617" y="455"/>
                          <a:pt x="615" y="470"/>
                        </a:cubicBezTo>
                        <a:cubicBezTo>
                          <a:pt x="613" y="480"/>
                          <a:pt x="605" y="490"/>
                          <a:pt x="598" y="499"/>
                        </a:cubicBezTo>
                        <a:cubicBezTo>
                          <a:pt x="594" y="504"/>
                          <a:pt x="593" y="508"/>
                          <a:pt x="594" y="514"/>
                        </a:cubicBezTo>
                        <a:cubicBezTo>
                          <a:pt x="596" y="529"/>
                          <a:pt x="596" y="544"/>
                          <a:pt x="591" y="559"/>
                        </a:cubicBezTo>
                        <a:cubicBezTo>
                          <a:pt x="577" y="598"/>
                          <a:pt x="515" y="632"/>
                          <a:pt x="465" y="597"/>
                        </a:cubicBezTo>
                        <a:cubicBezTo>
                          <a:pt x="459" y="592"/>
                          <a:pt x="454" y="592"/>
                          <a:pt x="447" y="596"/>
                        </a:cubicBezTo>
                        <a:cubicBezTo>
                          <a:pt x="423" y="609"/>
                          <a:pt x="400" y="601"/>
                          <a:pt x="378" y="588"/>
                        </a:cubicBezTo>
                        <a:cubicBezTo>
                          <a:pt x="377" y="587"/>
                          <a:pt x="375" y="586"/>
                          <a:pt x="374" y="585"/>
                        </a:cubicBezTo>
                        <a:cubicBezTo>
                          <a:pt x="372" y="584"/>
                          <a:pt x="371" y="583"/>
                          <a:pt x="370" y="583"/>
                        </a:cubicBezTo>
                        <a:close/>
                        <a:moveTo>
                          <a:pt x="177" y="255"/>
                        </a:moveTo>
                        <a:cubicBezTo>
                          <a:pt x="162" y="269"/>
                          <a:pt x="147" y="281"/>
                          <a:pt x="133" y="293"/>
                        </a:cubicBezTo>
                        <a:cubicBezTo>
                          <a:pt x="106" y="316"/>
                          <a:pt x="82" y="341"/>
                          <a:pt x="67" y="374"/>
                        </a:cubicBezTo>
                        <a:cubicBezTo>
                          <a:pt x="54" y="401"/>
                          <a:pt x="43" y="429"/>
                          <a:pt x="41" y="459"/>
                        </a:cubicBezTo>
                        <a:cubicBezTo>
                          <a:pt x="37" y="508"/>
                          <a:pt x="55" y="549"/>
                          <a:pt x="89" y="583"/>
                        </a:cubicBezTo>
                        <a:cubicBezTo>
                          <a:pt x="140" y="635"/>
                          <a:pt x="227" y="645"/>
                          <a:pt x="286" y="605"/>
                        </a:cubicBezTo>
                        <a:cubicBezTo>
                          <a:pt x="310" y="588"/>
                          <a:pt x="332" y="568"/>
                          <a:pt x="352" y="548"/>
                        </a:cubicBezTo>
                        <a:cubicBezTo>
                          <a:pt x="397" y="502"/>
                          <a:pt x="441" y="455"/>
                          <a:pt x="486" y="408"/>
                        </a:cubicBezTo>
                        <a:cubicBezTo>
                          <a:pt x="491" y="402"/>
                          <a:pt x="497" y="396"/>
                          <a:pt x="503" y="390"/>
                        </a:cubicBezTo>
                        <a:cubicBezTo>
                          <a:pt x="509" y="383"/>
                          <a:pt x="510" y="372"/>
                          <a:pt x="506" y="366"/>
                        </a:cubicBezTo>
                        <a:cubicBezTo>
                          <a:pt x="502" y="360"/>
                          <a:pt x="493" y="357"/>
                          <a:pt x="485" y="360"/>
                        </a:cubicBezTo>
                        <a:cubicBezTo>
                          <a:pt x="481" y="362"/>
                          <a:pt x="477" y="365"/>
                          <a:pt x="474" y="368"/>
                        </a:cubicBezTo>
                        <a:cubicBezTo>
                          <a:pt x="462" y="380"/>
                          <a:pt x="451" y="392"/>
                          <a:pt x="440" y="404"/>
                        </a:cubicBezTo>
                        <a:cubicBezTo>
                          <a:pt x="423" y="422"/>
                          <a:pt x="406" y="440"/>
                          <a:pt x="388" y="458"/>
                        </a:cubicBezTo>
                        <a:cubicBezTo>
                          <a:pt x="378" y="469"/>
                          <a:pt x="360" y="466"/>
                          <a:pt x="357" y="452"/>
                        </a:cubicBezTo>
                        <a:cubicBezTo>
                          <a:pt x="354" y="443"/>
                          <a:pt x="359" y="438"/>
                          <a:pt x="364" y="432"/>
                        </a:cubicBezTo>
                        <a:cubicBezTo>
                          <a:pt x="407" y="387"/>
                          <a:pt x="451" y="341"/>
                          <a:pt x="494" y="295"/>
                        </a:cubicBezTo>
                        <a:cubicBezTo>
                          <a:pt x="502" y="286"/>
                          <a:pt x="504" y="273"/>
                          <a:pt x="497" y="267"/>
                        </a:cubicBezTo>
                        <a:cubicBezTo>
                          <a:pt x="490" y="260"/>
                          <a:pt x="478" y="261"/>
                          <a:pt x="468" y="269"/>
                        </a:cubicBezTo>
                        <a:cubicBezTo>
                          <a:pt x="468" y="270"/>
                          <a:pt x="467" y="271"/>
                          <a:pt x="466" y="272"/>
                        </a:cubicBezTo>
                        <a:cubicBezTo>
                          <a:pt x="432" y="308"/>
                          <a:pt x="399" y="343"/>
                          <a:pt x="365" y="379"/>
                        </a:cubicBezTo>
                        <a:cubicBezTo>
                          <a:pt x="357" y="387"/>
                          <a:pt x="349" y="396"/>
                          <a:pt x="341" y="404"/>
                        </a:cubicBezTo>
                        <a:cubicBezTo>
                          <a:pt x="335" y="410"/>
                          <a:pt x="325" y="411"/>
                          <a:pt x="318" y="406"/>
                        </a:cubicBezTo>
                        <a:cubicBezTo>
                          <a:pt x="311" y="402"/>
                          <a:pt x="308" y="395"/>
                          <a:pt x="311" y="387"/>
                        </a:cubicBezTo>
                        <a:cubicBezTo>
                          <a:pt x="312" y="383"/>
                          <a:pt x="315" y="379"/>
                          <a:pt x="318" y="376"/>
                        </a:cubicBezTo>
                        <a:cubicBezTo>
                          <a:pt x="363" y="328"/>
                          <a:pt x="408" y="280"/>
                          <a:pt x="454" y="232"/>
                        </a:cubicBezTo>
                        <a:cubicBezTo>
                          <a:pt x="462" y="222"/>
                          <a:pt x="463" y="210"/>
                          <a:pt x="455" y="203"/>
                        </a:cubicBezTo>
                        <a:cubicBezTo>
                          <a:pt x="448" y="197"/>
                          <a:pt x="435" y="198"/>
                          <a:pt x="427" y="207"/>
                        </a:cubicBezTo>
                        <a:cubicBezTo>
                          <a:pt x="409" y="226"/>
                          <a:pt x="391" y="246"/>
                          <a:pt x="373" y="265"/>
                        </a:cubicBezTo>
                        <a:cubicBezTo>
                          <a:pt x="344" y="296"/>
                          <a:pt x="315" y="327"/>
                          <a:pt x="285" y="358"/>
                        </a:cubicBezTo>
                        <a:cubicBezTo>
                          <a:pt x="277" y="366"/>
                          <a:pt x="265" y="367"/>
                          <a:pt x="258" y="360"/>
                        </a:cubicBezTo>
                        <a:cubicBezTo>
                          <a:pt x="250" y="353"/>
                          <a:pt x="250" y="343"/>
                          <a:pt x="258" y="334"/>
                        </a:cubicBezTo>
                        <a:cubicBezTo>
                          <a:pt x="300" y="290"/>
                          <a:pt x="342" y="246"/>
                          <a:pt x="383" y="202"/>
                        </a:cubicBezTo>
                        <a:cubicBezTo>
                          <a:pt x="387" y="198"/>
                          <a:pt x="390" y="190"/>
                          <a:pt x="389" y="184"/>
                        </a:cubicBezTo>
                        <a:cubicBezTo>
                          <a:pt x="388" y="179"/>
                          <a:pt x="383" y="174"/>
                          <a:pt x="378" y="171"/>
                        </a:cubicBezTo>
                        <a:cubicBezTo>
                          <a:pt x="371" y="168"/>
                          <a:pt x="363" y="171"/>
                          <a:pt x="357" y="177"/>
                        </a:cubicBezTo>
                        <a:cubicBezTo>
                          <a:pt x="346" y="188"/>
                          <a:pt x="336" y="199"/>
                          <a:pt x="325" y="210"/>
                        </a:cubicBezTo>
                        <a:cubicBezTo>
                          <a:pt x="272" y="265"/>
                          <a:pt x="223" y="324"/>
                          <a:pt x="164" y="373"/>
                        </a:cubicBezTo>
                        <a:cubicBezTo>
                          <a:pt x="162" y="374"/>
                          <a:pt x="160" y="376"/>
                          <a:pt x="158" y="378"/>
                        </a:cubicBezTo>
                        <a:cubicBezTo>
                          <a:pt x="149" y="385"/>
                          <a:pt x="139" y="384"/>
                          <a:pt x="132" y="377"/>
                        </a:cubicBezTo>
                        <a:cubicBezTo>
                          <a:pt x="126" y="370"/>
                          <a:pt x="127" y="359"/>
                          <a:pt x="135" y="351"/>
                        </a:cubicBezTo>
                        <a:cubicBezTo>
                          <a:pt x="138" y="349"/>
                          <a:pt x="141" y="346"/>
                          <a:pt x="144" y="343"/>
                        </a:cubicBezTo>
                        <a:cubicBezTo>
                          <a:pt x="160" y="327"/>
                          <a:pt x="177" y="311"/>
                          <a:pt x="193" y="295"/>
                        </a:cubicBezTo>
                        <a:cubicBezTo>
                          <a:pt x="198" y="290"/>
                          <a:pt x="201" y="283"/>
                          <a:pt x="196" y="276"/>
                        </a:cubicBezTo>
                        <a:cubicBezTo>
                          <a:pt x="190" y="269"/>
                          <a:pt x="184" y="263"/>
                          <a:pt x="177" y="255"/>
                        </a:cubicBezTo>
                        <a:close/>
                        <a:moveTo>
                          <a:pt x="230" y="260"/>
                        </a:moveTo>
                        <a:cubicBezTo>
                          <a:pt x="242" y="247"/>
                          <a:pt x="255" y="233"/>
                          <a:pt x="268" y="219"/>
                        </a:cubicBezTo>
                        <a:cubicBezTo>
                          <a:pt x="290" y="195"/>
                          <a:pt x="312" y="171"/>
                          <a:pt x="335" y="148"/>
                        </a:cubicBezTo>
                        <a:cubicBezTo>
                          <a:pt x="358" y="126"/>
                          <a:pt x="403" y="128"/>
                          <a:pt x="418" y="162"/>
                        </a:cubicBezTo>
                        <a:cubicBezTo>
                          <a:pt x="421" y="167"/>
                          <a:pt x="423" y="168"/>
                          <a:pt x="428" y="166"/>
                        </a:cubicBezTo>
                        <a:cubicBezTo>
                          <a:pt x="460" y="159"/>
                          <a:pt x="487" y="174"/>
                          <a:pt x="494" y="204"/>
                        </a:cubicBezTo>
                        <a:cubicBezTo>
                          <a:pt x="496" y="211"/>
                          <a:pt x="496" y="219"/>
                          <a:pt x="497" y="228"/>
                        </a:cubicBezTo>
                        <a:cubicBezTo>
                          <a:pt x="519" y="234"/>
                          <a:pt x="531" y="249"/>
                          <a:pt x="535" y="272"/>
                        </a:cubicBezTo>
                        <a:cubicBezTo>
                          <a:pt x="538" y="296"/>
                          <a:pt x="527" y="313"/>
                          <a:pt x="510" y="328"/>
                        </a:cubicBezTo>
                        <a:cubicBezTo>
                          <a:pt x="531" y="339"/>
                          <a:pt x="541" y="355"/>
                          <a:pt x="541" y="378"/>
                        </a:cubicBezTo>
                        <a:cubicBezTo>
                          <a:pt x="542" y="379"/>
                          <a:pt x="545" y="382"/>
                          <a:pt x="548" y="382"/>
                        </a:cubicBezTo>
                        <a:cubicBezTo>
                          <a:pt x="571" y="386"/>
                          <a:pt x="593" y="392"/>
                          <a:pt x="607" y="412"/>
                        </a:cubicBezTo>
                        <a:cubicBezTo>
                          <a:pt x="658" y="373"/>
                          <a:pt x="652" y="309"/>
                          <a:pt x="615" y="273"/>
                        </a:cubicBezTo>
                        <a:cubicBezTo>
                          <a:pt x="587" y="247"/>
                          <a:pt x="559" y="219"/>
                          <a:pt x="531" y="192"/>
                        </a:cubicBezTo>
                        <a:cubicBezTo>
                          <a:pt x="500" y="160"/>
                          <a:pt x="468" y="128"/>
                          <a:pt x="437" y="97"/>
                        </a:cubicBezTo>
                        <a:cubicBezTo>
                          <a:pt x="414" y="75"/>
                          <a:pt x="388" y="66"/>
                          <a:pt x="357" y="72"/>
                        </a:cubicBezTo>
                        <a:cubicBezTo>
                          <a:pt x="352" y="73"/>
                          <a:pt x="351" y="75"/>
                          <a:pt x="350" y="79"/>
                        </a:cubicBezTo>
                        <a:cubicBezTo>
                          <a:pt x="347" y="121"/>
                          <a:pt x="310" y="150"/>
                          <a:pt x="271" y="144"/>
                        </a:cubicBezTo>
                        <a:cubicBezTo>
                          <a:pt x="268" y="143"/>
                          <a:pt x="264" y="145"/>
                          <a:pt x="262" y="147"/>
                        </a:cubicBezTo>
                        <a:cubicBezTo>
                          <a:pt x="247" y="161"/>
                          <a:pt x="232" y="175"/>
                          <a:pt x="219" y="190"/>
                        </a:cubicBezTo>
                        <a:cubicBezTo>
                          <a:pt x="211" y="199"/>
                          <a:pt x="206" y="211"/>
                          <a:pt x="201" y="221"/>
                        </a:cubicBezTo>
                        <a:cubicBezTo>
                          <a:pt x="199" y="224"/>
                          <a:pt x="200" y="228"/>
                          <a:pt x="202" y="230"/>
                        </a:cubicBezTo>
                        <a:cubicBezTo>
                          <a:pt x="211" y="240"/>
                          <a:pt x="220" y="250"/>
                          <a:pt x="230" y="260"/>
                        </a:cubicBezTo>
                        <a:close/>
                        <a:moveTo>
                          <a:pt x="456" y="539"/>
                        </a:moveTo>
                        <a:cubicBezTo>
                          <a:pt x="460" y="544"/>
                          <a:pt x="463" y="548"/>
                          <a:pt x="467" y="551"/>
                        </a:cubicBezTo>
                        <a:cubicBezTo>
                          <a:pt x="476" y="558"/>
                          <a:pt x="486" y="567"/>
                          <a:pt x="496" y="572"/>
                        </a:cubicBezTo>
                        <a:cubicBezTo>
                          <a:pt x="521" y="582"/>
                          <a:pt x="551" y="566"/>
                          <a:pt x="557" y="540"/>
                        </a:cubicBezTo>
                        <a:cubicBezTo>
                          <a:pt x="561" y="525"/>
                          <a:pt x="556" y="512"/>
                          <a:pt x="552" y="499"/>
                        </a:cubicBezTo>
                        <a:cubicBezTo>
                          <a:pt x="549" y="492"/>
                          <a:pt x="551" y="489"/>
                          <a:pt x="556" y="486"/>
                        </a:cubicBezTo>
                        <a:cubicBezTo>
                          <a:pt x="568" y="479"/>
                          <a:pt x="579" y="471"/>
                          <a:pt x="582" y="456"/>
                        </a:cubicBezTo>
                        <a:cubicBezTo>
                          <a:pt x="584" y="444"/>
                          <a:pt x="582" y="430"/>
                          <a:pt x="567" y="426"/>
                        </a:cubicBezTo>
                        <a:cubicBezTo>
                          <a:pt x="556" y="422"/>
                          <a:pt x="545" y="419"/>
                          <a:pt x="533" y="417"/>
                        </a:cubicBezTo>
                        <a:cubicBezTo>
                          <a:pt x="530" y="417"/>
                          <a:pt x="524" y="420"/>
                          <a:pt x="521" y="423"/>
                        </a:cubicBezTo>
                        <a:cubicBezTo>
                          <a:pt x="482" y="464"/>
                          <a:pt x="443" y="505"/>
                          <a:pt x="404" y="546"/>
                        </a:cubicBezTo>
                        <a:cubicBezTo>
                          <a:pt x="401" y="549"/>
                          <a:pt x="398" y="553"/>
                          <a:pt x="395" y="556"/>
                        </a:cubicBezTo>
                        <a:cubicBezTo>
                          <a:pt x="423" y="576"/>
                          <a:pt x="439" y="559"/>
                          <a:pt x="456" y="539"/>
                        </a:cubicBezTo>
                        <a:close/>
                        <a:moveTo>
                          <a:pt x="564" y="177"/>
                        </a:moveTo>
                        <a:cubicBezTo>
                          <a:pt x="571" y="170"/>
                          <a:pt x="578" y="165"/>
                          <a:pt x="584" y="158"/>
                        </a:cubicBezTo>
                        <a:cubicBezTo>
                          <a:pt x="600" y="141"/>
                          <a:pt x="616" y="124"/>
                          <a:pt x="633" y="107"/>
                        </a:cubicBezTo>
                        <a:cubicBezTo>
                          <a:pt x="639" y="100"/>
                          <a:pt x="640" y="89"/>
                          <a:pt x="636" y="83"/>
                        </a:cubicBezTo>
                        <a:cubicBezTo>
                          <a:pt x="632" y="75"/>
                          <a:pt x="624" y="74"/>
                          <a:pt x="617" y="76"/>
                        </a:cubicBezTo>
                        <a:cubicBezTo>
                          <a:pt x="612" y="77"/>
                          <a:pt x="608" y="81"/>
                          <a:pt x="605" y="84"/>
                        </a:cubicBezTo>
                        <a:cubicBezTo>
                          <a:pt x="593" y="96"/>
                          <a:pt x="581" y="108"/>
                          <a:pt x="569" y="120"/>
                        </a:cubicBezTo>
                        <a:cubicBezTo>
                          <a:pt x="559" y="131"/>
                          <a:pt x="550" y="141"/>
                          <a:pt x="541" y="151"/>
                        </a:cubicBezTo>
                        <a:cubicBezTo>
                          <a:pt x="542" y="153"/>
                          <a:pt x="543" y="154"/>
                          <a:pt x="544" y="155"/>
                        </a:cubicBezTo>
                        <a:cubicBezTo>
                          <a:pt x="550" y="162"/>
                          <a:pt x="557" y="169"/>
                          <a:pt x="564" y="177"/>
                        </a:cubicBezTo>
                        <a:close/>
                        <a:moveTo>
                          <a:pt x="248" y="72"/>
                        </a:moveTo>
                        <a:cubicBezTo>
                          <a:pt x="248" y="93"/>
                          <a:pt x="263" y="109"/>
                          <a:pt x="283" y="109"/>
                        </a:cubicBezTo>
                        <a:cubicBezTo>
                          <a:pt x="300" y="109"/>
                          <a:pt x="316" y="93"/>
                          <a:pt x="316" y="76"/>
                        </a:cubicBezTo>
                        <a:cubicBezTo>
                          <a:pt x="316" y="58"/>
                          <a:pt x="299" y="42"/>
                          <a:pt x="281" y="41"/>
                        </a:cubicBezTo>
                        <a:cubicBezTo>
                          <a:pt x="264" y="41"/>
                          <a:pt x="248" y="56"/>
                          <a:pt x="248" y="72"/>
                        </a:cubicBezTo>
                        <a:close/>
                        <a:moveTo>
                          <a:pt x="592" y="202"/>
                        </a:moveTo>
                        <a:cubicBezTo>
                          <a:pt x="602" y="211"/>
                          <a:pt x="610" y="219"/>
                          <a:pt x="619" y="228"/>
                        </a:cubicBezTo>
                        <a:cubicBezTo>
                          <a:pt x="638" y="207"/>
                          <a:pt x="657" y="188"/>
                          <a:pt x="675" y="168"/>
                        </a:cubicBezTo>
                        <a:cubicBezTo>
                          <a:pt x="682" y="160"/>
                          <a:pt x="681" y="148"/>
                          <a:pt x="675" y="142"/>
                        </a:cubicBezTo>
                        <a:cubicBezTo>
                          <a:pt x="668" y="136"/>
                          <a:pt x="656" y="136"/>
                          <a:pt x="649" y="143"/>
                        </a:cubicBezTo>
                        <a:cubicBezTo>
                          <a:pt x="630" y="163"/>
                          <a:pt x="612" y="182"/>
                          <a:pt x="592" y="202"/>
                        </a:cubicBezTo>
                        <a:close/>
                        <a:moveTo>
                          <a:pt x="515" y="125"/>
                        </a:moveTo>
                        <a:cubicBezTo>
                          <a:pt x="530" y="110"/>
                          <a:pt x="544" y="95"/>
                          <a:pt x="559" y="80"/>
                        </a:cubicBezTo>
                        <a:cubicBezTo>
                          <a:pt x="561" y="77"/>
                          <a:pt x="562" y="75"/>
                          <a:pt x="564" y="72"/>
                        </a:cubicBezTo>
                        <a:cubicBezTo>
                          <a:pt x="568" y="64"/>
                          <a:pt x="567" y="54"/>
                          <a:pt x="561" y="49"/>
                        </a:cubicBezTo>
                        <a:cubicBezTo>
                          <a:pt x="555" y="44"/>
                          <a:pt x="543" y="44"/>
                          <a:pt x="537" y="50"/>
                        </a:cubicBezTo>
                        <a:cubicBezTo>
                          <a:pt x="520" y="66"/>
                          <a:pt x="505" y="83"/>
                          <a:pt x="489" y="100"/>
                        </a:cubicBezTo>
                        <a:cubicBezTo>
                          <a:pt x="498" y="109"/>
                          <a:pt x="506" y="117"/>
                          <a:pt x="515" y="125"/>
                        </a:cubicBezTo>
                        <a:close/>
                        <a:moveTo>
                          <a:pt x="667" y="282"/>
                        </a:moveTo>
                        <a:cubicBezTo>
                          <a:pt x="672" y="276"/>
                          <a:pt x="677" y="271"/>
                          <a:pt x="682" y="266"/>
                        </a:cubicBezTo>
                        <a:cubicBezTo>
                          <a:pt x="687" y="258"/>
                          <a:pt x="686" y="245"/>
                          <a:pt x="681" y="239"/>
                        </a:cubicBezTo>
                        <a:cubicBezTo>
                          <a:pt x="675" y="234"/>
                          <a:pt x="663" y="234"/>
                          <a:pt x="656" y="240"/>
                        </a:cubicBezTo>
                        <a:cubicBezTo>
                          <a:pt x="652" y="244"/>
                          <a:pt x="648" y="248"/>
                          <a:pt x="645" y="252"/>
                        </a:cubicBezTo>
                        <a:cubicBezTo>
                          <a:pt x="652" y="262"/>
                          <a:pt x="659" y="272"/>
                          <a:pt x="667" y="2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5" name="Freeform 7">
                    <a:extLst>
                      <a:ext uri="{FF2B5EF4-FFF2-40B4-BE49-F238E27FC236}">
                        <a16:creationId xmlns:a16="http://schemas.microsoft.com/office/drawing/2014/main" id="{6E69A087-6C07-457A-9764-9D567DEEF342}"/>
                      </a:ext>
                    </a:extLst>
                  </p:cNvPr>
                  <p:cNvSpPr>
                    <a:spLocks noEditPoints="1"/>
                  </p:cNvSpPr>
                  <p:nvPr/>
                </p:nvSpPr>
                <p:spPr bwMode="auto">
                  <a:xfrm>
                    <a:off x="4203701" y="1960563"/>
                    <a:ext cx="296863" cy="298450"/>
                  </a:xfrm>
                  <a:custGeom>
                    <a:avLst/>
                    <a:gdLst>
                      <a:gd name="T0" fmla="*/ 0 w 105"/>
                      <a:gd name="T1" fmla="*/ 53 h 106"/>
                      <a:gd name="T2" fmla="*/ 52 w 105"/>
                      <a:gd name="T3" fmla="*/ 1 h 106"/>
                      <a:gd name="T4" fmla="*/ 105 w 105"/>
                      <a:gd name="T5" fmla="*/ 53 h 106"/>
                      <a:gd name="T6" fmla="*/ 52 w 105"/>
                      <a:gd name="T7" fmla="*/ 106 h 106"/>
                      <a:gd name="T8" fmla="*/ 0 w 105"/>
                      <a:gd name="T9" fmla="*/ 53 h 106"/>
                      <a:gd name="T10" fmla="*/ 53 w 105"/>
                      <a:gd name="T11" fmla="*/ 36 h 106"/>
                      <a:gd name="T12" fmla="*/ 36 w 105"/>
                      <a:gd name="T13" fmla="*/ 53 h 106"/>
                      <a:gd name="T14" fmla="*/ 53 w 105"/>
                      <a:gd name="T15" fmla="*/ 70 h 106"/>
                      <a:gd name="T16" fmla="*/ 69 w 105"/>
                      <a:gd name="T17" fmla="*/ 53 h 106"/>
                      <a:gd name="T18" fmla="*/ 53 w 105"/>
                      <a:gd name="T19" fmla="*/ 3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6">
                        <a:moveTo>
                          <a:pt x="0" y="53"/>
                        </a:moveTo>
                        <a:cubicBezTo>
                          <a:pt x="0" y="25"/>
                          <a:pt x="24" y="1"/>
                          <a:pt x="52" y="1"/>
                        </a:cubicBezTo>
                        <a:cubicBezTo>
                          <a:pt x="81" y="0"/>
                          <a:pt x="105" y="24"/>
                          <a:pt x="105" y="53"/>
                        </a:cubicBezTo>
                        <a:cubicBezTo>
                          <a:pt x="105" y="82"/>
                          <a:pt x="81" y="106"/>
                          <a:pt x="52" y="106"/>
                        </a:cubicBezTo>
                        <a:cubicBezTo>
                          <a:pt x="24" y="105"/>
                          <a:pt x="0" y="82"/>
                          <a:pt x="0" y="53"/>
                        </a:cubicBezTo>
                        <a:close/>
                        <a:moveTo>
                          <a:pt x="53" y="36"/>
                        </a:moveTo>
                        <a:cubicBezTo>
                          <a:pt x="43" y="36"/>
                          <a:pt x="36" y="43"/>
                          <a:pt x="36" y="53"/>
                        </a:cubicBezTo>
                        <a:cubicBezTo>
                          <a:pt x="36" y="62"/>
                          <a:pt x="43" y="70"/>
                          <a:pt x="53" y="70"/>
                        </a:cubicBezTo>
                        <a:cubicBezTo>
                          <a:pt x="62" y="70"/>
                          <a:pt x="69" y="62"/>
                          <a:pt x="69" y="53"/>
                        </a:cubicBezTo>
                        <a:cubicBezTo>
                          <a:pt x="70" y="44"/>
                          <a:pt x="62" y="36"/>
                          <a:pt x="5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6" name="Freeform 8">
                    <a:extLst>
                      <a:ext uri="{FF2B5EF4-FFF2-40B4-BE49-F238E27FC236}">
                        <a16:creationId xmlns:a16="http://schemas.microsoft.com/office/drawing/2014/main" id="{6CEDEBCB-F606-4059-AC32-6BAB8DFC2DF3}"/>
                      </a:ext>
                    </a:extLst>
                  </p:cNvPr>
                  <p:cNvSpPr>
                    <a:spLocks/>
                  </p:cNvSpPr>
                  <p:nvPr/>
                </p:nvSpPr>
                <p:spPr bwMode="auto">
                  <a:xfrm>
                    <a:off x="3360738" y="2719388"/>
                    <a:ext cx="1338263" cy="1344613"/>
                  </a:xfrm>
                  <a:custGeom>
                    <a:avLst/>
                    <a:gdLst>
                      <a:gd name="T0" fmla="*/ 140 w 473"/>
                      <a:gd name="T1" fmla="*/ 87 h 477"/>
                      <a:gd name="T2" fmla="*/ 159 w 473"/>
                      <a:gd name="T3" fmla="*/ 108 h 477"/>
                      <a:gd name="T4" fmla="*/ 156 w 473"/>
                      <a:gd name="T5" fmla="*/ 127 h 477"/>
                      <a:gd name="T6" fmla="*/ 107 w 473"/>
                      <a:gd name="T7" fmla="*/ 175 h 477"/>
                      <a:gd name="T8" fmla="*/ 98 w 473"/>
                      <a:gd name="T9" fmla="*/ 183 h 477"/>
                      <a:gd name="T10" fmla="*/ 95 w 473"/>
                      <a:gd name="T11" fmla="*/ 209 h 477"/>
                      <a:gd name="T12" fmla="*/ 121 w 473"/>
                      <a:gd name="T13" fmla="*/ 210 h 477"/>
                      <a:gd name="T14" fmla="*/ 127 w 473"/>
                      <a:gd name="T15" fmla="*/ 205 h 477"/>
                      <a:gd name="T16" fmla="*/ 288 w 473"/>
                      <a:gd name="T17" fmla="*/ 42 h 477"/>
                      <a:gd name="T18" fmla="*/ 320 w 473"/>
                      <a:gd name="T19" fmla="*/ 9 h 477"/>
                      <a:gd name="T20" fmla="*/ 341 w 473"/>
                      <a:gd name="T21" fmla="*/ 3 h 477"/>
                      <a:gd name="T22" fmla="*/ 352 w 473"/>
                      <a:gd name="T23" fmla="*/ 16 h 477"/>
                      <a:gd name="T24" fmla="*/ 346 w 473"/>
                      <a:gd name="T25" fmla="*/ 34 h 477"/>
                      <a:gd name="T26" fmla="*/ 221 w 473"/>
                      <a:gd name="T27" fmla="*/ 166 h 477"/>
                      <a:gd name="T28" fmla="*/ 221 w 473"/>
                      <a:gd name="T29" fmla="*/ 192 h 477"/>
                      <a:gd name="T30" fmla="*/ 248 w 473"/>
                      <a:gd name="T31" fmla="*/ 190 h 477"/>
                      <a:gd name="T32" fmla="*/ 336 w 473"/>
                      <a:gd name="T33" fmla="*/ 97 h 477"/>
                      <a:gd name="T34" fmla="*/ 390 w 473"/>
                      <a:gd name="T35" fmla="*/ 39 h 477"/>
                      <a:gd name="T36" fmla="*/ 418 w 473"/>
                      <a:gd name="T37" fmla="*/ 35 h 477"/>
                      <a:gd name="T38" fmla="*/ 417 w 473"/>
                      <a:gd name="T39" fmla="*/ 64 h 477"/>
                      <a:gd name="T40" fmla="*/ 281 w 473"/>
                      <a:gd name="T41" fmla="*/ 208 h 477"/>
                      <a:gd name="T42" fmla="*/ 274 w 473"/>
                      <a:gd name="T43" fmla="*/ 219 h 477"/>
                      <a:gd name="T44" fmla="*/ 281 w 473"/>
                      <a:gd name="T45" fmla="*/ 238 h 477"/>
                      <a:gd name="T46" fmla="*/ 304 w 473"/>
                      <a:gd name="T47" fmla="*/ 236 h 477"/>
                      <a:gd name="T48" fmla="*/ 328 w 473"/>
                      <a:gd name="T49" fmla="*/ 211 h 477"/>
                      <a:gd name="T50" fmla="*/ 429 w 473"/>
                      <a:gd name="T51" fmla="*/ 104 h 477"/>
                      <a:gd name="T52" fmla="*/ 431 w 473"/>
                      <a:gd name="T53" fmla="*/ 101 h 477"/>
                      <a:gd name="T54" fmla="*/ 460 w 473"/>
                      <a:gd name="T55" fmla="*/ 99 h 477"/>
                      <a:gd name="T56" fmla="*/ 457 w 473"/>
                      <a:gd name="T57" fmla="*/ 127 h 477"/>
                      <a:gd name="T58" fmla="*/ 327 w 473"/>
                      <a:gd name="T59" fmla="*/ 264 h 477"/>
                      <a:gd name="T60" fmla="*/ 320 w 473"/>
                      <a:gd name="T61" fmla="*/ 284 h 477"/>
                      <a:gd name="T62" fmla="*/ 351 w 473"/>
                      <a:gd name="T63" fmla="*/ 290 h 477"/>
                      <a:gd name="T64" fmla="*/ 403 w 473"/>
                      <a:gd name="T65" fmla="*/ 236 h 477"/>
                      <a:gd name="T66" fmla="*/ 437 w 473"/>
                      <a:gd name="T67" fmla="*/ 200 h 477"/>
                      <a:gd name="T68" fmla="*/ 448 w 473"/>
                      <a:gd name="T69" fmla="*/ 192 h 477"/>
                      <a:gd name="T70" fmla="*/ 469 w 473"/>
                      <a:gd name="T71" fmla="*/ 198 h 477"/>
                      <a:gd name="T72" fmla="*/ 466 w 473"/>
                      <a:gd name="T73" fmla="*/ 222 h 477"/>
                      <a:gd name="T74" fmla="*/ 449 w 473"/>
                      <a:gd name="T75" fmla="*/ 240 h 477"/>
                      <a:gd name="T76" fmla="*/ 315 w 473"/>
                      <a:gd name="T77" fmla="*/ 380 h 477"/>
                      <a:gd name="T78" fmla="*/ 249 w 473"/>
                      <a:gd name="T79" fmla="*/ 437 h 477"/>
                      <a:gd name="T80" fmla="*/ 52 w 473"/>
                      <a:gd name="T81" fmla="*/ 415 h 477"/>
                      <a:gd name="T82" fmla="*/ 4 w 473"/>
                      <a:gd name="T83" fmla="*/ 291 h 477"/>
                      <a:gd name="T84" fmla="*/ 30 w 473"/>
                      <a:gd name="T85" fmla="*/ 206 h 477"/>
                      <a:gd name="T86" fmla="*/ 96 w 473"/>
                      <a:gd name="T87" fmla="*/ 125 h 477"/>
                      <a:gd name="T88" fmla="*/ 140 w 473"/>
                      <a:gd name="T89" fmla="*/ 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3" h="477">
                        <a:moveTo>
                          <a:pt x="140" y="87"/>
                        </a:moveTo>
                        <a:cubicBezTo>
                          <a:pt x="147" y="95"/>
                          <a:pt x="153" y="101"/>
                          <a:pt x="159" y="108"/>
                        </a:cubicBezTo>
                        <a:cubicBezTo>
                          <a:pt x="164" y="115"/>
                          <a:pt x="161" y="122"/>
                          <a:pt x="156" y="127"/>
                        </a:cubicBezTo>
                        <a:cubicBezTo>
                          <a:pt x="140" y="143"/>
                          <a:pt x="123" y="159"/>
                          <a:pt x="107" y="175"/>
                        </a:cubicBezTo>
                        <a:cubicBezTo>
                          <a:pt x="104" y="178"/>
                          <a:pt x="101" y="181"/>
                          <a:pt x="98" y="183"/>
                        </a:cubicBezTo>
                        <a:cubicBezTo>
                          <a:pt x="90" y="191"/>
                          <a:pt x="89" y="202"/>
                          <a:pt x="95" y="209"/>
                        </a:cubicBezTo>
                        <a:cubicBezTo>
                          <a:pt x="102" y="216"/>
                          <a:pt x="112" y="217"/>
                          <a:pt x="121" y="210"/>
                        </a:cubicBezTo>
                        <a:cubicBezTo>
                          <a:pt x="123" y="208"/>
                          <a:pt x="125" y="206"/>
                          <a:pt x="127" y="205"/>
                        </a:cubicBezTo>
                        <a:cubicBezTo>
                          <a:pt x="186" y="156"/>
                          <a:pt x="235" y="97"/>
                          <a:pt x="288" y="42"/>
                        </a:cubicBezTo>
                        <a:cubicBezTo>
                          <a:pt x="299" y="31"/>
                          <a:pt x="309" y="20"/>
                          <a:pt x="320" y="9"/>
                        </a:cubicBezTo>
                        <a:cubicBezTo>
                          <a:pt x="326" y="3"/>
                          <a:pt x="334" y="0"/>
                          <a:pt x="341" y="3"/>
                        </a:cubicBezTo>
                        <a:cubicBezTo>
                          <a:pt x="346" y="6"/>
                          <a:pt x="351" y="11"/>
                          <a:pt x="352" y="16"/>
                        </a:cubicBezTo>
                        <a:cubicBezTo>
                          <a:pt x="353" y="22"/>
                          <a:pt x="350" y="30"/>
                          <a:pt x="346" y="34"/>
                        </a:cubicBezTo>
                        <a:cubicBezTo>
                          <a:pt x="305" y="78"/>
                          <a:pt x="263" y="122"/>
                          <a:pt x="221" y="166"/>
                        </a:cubicBezTo>
                        <a:cubicBezTo>
                          <a:pt x="213" y="175"/>
                          <a:pt x="213" y="185"/>
                          <a:pt x="221" y="192"/>
                        </a:cubicBezTo>
                        <a:cubicBezTo>
                          <a:pt x="228" y="199"/>
                          <a:pt x="240" y="198"/>
                          <a:pt x="248" y="190"/>
                        </a:cubicBezTo>
                        <a:cubicBezTo>
                          <a:pt x="278" y="159"/>
                          <a:pt x="307" y="128"/>
                          <a:pt x="336" y="97"/>
                        </a:cubicBezTo>
                        <a:cubicBezTo>
                          <a:pt x="354" y="78"/>
                          <a:pt x="372" y="58"/>
                          <a:pt x="390" y="39"/>
                        </a:cubicBezTo>
                        <a:cubicBezTo>
                          <a:pt x="398" y="30"/>
                          <a:pt x="411" y="29"/>
                          <a:pt x="418" y="35"/>
                        </a:cubicBezTo>
                        <a:cubicBezTo>
                          <a:pt x="426" y="42"/>
                          <a:pt x="425" y="54"/>
                          <a:pt x="417" y="64"/>
                        </a:cubicBezTo>
                        <a:cubicBezTo>
                          <a:pt x="371" y="112"/>
                          <a:pt x="326" y="160"/>
                          <a:pt x="281" y="208"/>
                        </a:cubicBezTo>
                        <a:cubicBezTo>
                          <a:pt x="278" y="211"/>
                          <a:pt x="275" y="215"/>
                          <a:pt x="274" y="219"/>
                        </a:cubicBezTo>
                        <a:cubicBezTo>
                          <a:pt x="271" y="227"/>
                          <a:pt x="274" y="234"/>
                          <a:pt x="281" y="238"/>
                        </a:cubicBezTo>
                        <a:cubicBezTo>
                          <a:pt x="288" y="243"/>
                          <a:pt x="298" y="242"/>
                          <a:pt x="304" y="236"/>
                        </a:cubicBezTo>
                        <a:cubicBezTo>
                          <a:pt x="312" y="228"/>
                          <a:pt x="320" y="219"/>
                          <a:pt x="328" y="211"/>
                        </a:cubicBezTo>
                        <a:cubicBezTo>
                          <a:pt x="362" y="175"/>
                          <a:pt x="395" y="140"/>
                          <a:pt x="429" y="104"/>
                        </a:cubicBezTo>
                        <a:cubicBezTo>
                          <a:pt x="430" y="103"/>
                          <a:pt x="431" y="102"/>
                          <a:pt x="431" y="101"/>
                        </a:cubicBezTo>
                        <a:cubicBezTo>
                          <a:pt x="441" y="93"/>
                          <a:pt x="453" y="92"/>
                          <a:pt x="460" y="99"/>
                        </a:cubicBezTo>
                        <a:cubicBezTo>
                          <a:pt x="467" y="105"/>
                          <a:pt x="465" y="118"/>
                          <a:pt x="457" y="127"/>
                        </a:cubicBezTo>
                        <a:cubicBezTo>
                          <a:pt x="414" y="173"/>
                          <a:pt x="370" y="219"/>
                          <a:pt x="327" y="264"/>
                        </a:cubicBezTo>
                        <a:cubicBezTo>
                          <a:pt x="322" y="270"/>
                          <a:pt x="317" y="275"/>
                          <a:pt x="320" y="284"/>
                        </a:cubicBezTo>
                        <a:cubicBezTo>
                          <a:pt x="323" y="298"/>
                          <a:pt x="341" y="301"/>
                          <a:pt x="351" y="290"/>
                        </a:cubicBezTo>
                        <a:cubicBezTo>
                          <a:pt x="369" y="272"/>
                          <a:pt x="386" y="254"/>
                          <a:pt x="403" y="236"/>
                        </a:cubicBezTo>
                        <a:cubicBezTo>
                          <a:pt x="414" y="224"/>
                          <a:pt x="425" y="212"/>
                          <a:pt x="437" y="200"/>
                        </a:cubicBezTo>
                        <a:cubicBezTo>
                          <a:pt x="440" y="197"/>
                          <a:pt x="444" y="194"/>
                          <a:pt x="448" y="192"/>
                        </a:cubicBezTo>
                        <a:cubicBezTo>
                          <a:pt x="456" y="189"/>
                          <a:pt x="465" y="192"/>
                          <a:pt x="469" y="198"/>
                        </a:cubicBezTo>
                        <a:cubicBezTo>
                          <a:pt x="473" y="204"/>
                          <a:pt x="472" y="215"/>
                          <a:pt x="466" y="222"/>
                        </a:cubicBezTo>
                        <a:cubicBezTo>
                          <a:pt x="460" y="228"/>
                          <a:pt x="454" y="234"/>
                          <a:pt x="449" y="240"/>
                        </a:cubicBezTo>
                        <a:cubicBezTo>
                          <a:pt x="404" y="287"/>
                          <a:pt x="360" y="334"/>
                          <a:pt x="315" y="380"/>
                        </a:cubicBezTo>
                        <a:cubicBezTo>
                          <a:pt x="295" y="400"/>
                          <a:pt x="273" y="420"/>
                          <a:pt x="249" y="437"/>
                        </a:cubicBezTo>
                        <a:cubicBezTo>
                          <a:pt x="190" y="477"/>
                          <a:pt x="103" y="467"/>
                          <a:pt x="52" y="415"/>
                        </a:cubicBezTo>
                        <a:cubicBezTo>
                          <a:pt x="18" y="381"/>
                          <a:pt x="0" y="340"/>
                          <a:pt x="4" y="291"/>
                        </a:cubicBezTo>
                        <a:cubicBezTo>
                          <a:pt x="6" y="261"/>
                          <a:pt x="17" y="233"/>
                          <a:pt x="30" y="206"/>
                        </a:cubicBezTo>
                        <a:cubicBezTo>
                          <a:pt x="45" y="173"/>
                          <a:pt x="69" y="148"/>
                          <a:pt x="96" y="125"/>
                        </a:cubicBezTo>
                        <a:cubicBezTo>
                          <a:pt x="110" y="113"/>
                          <a:pt x="125" y="101"/>
                          <a:pt x="14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7" name="Freeform 9">
                    <a:extLst>
                      <a:ext uri="{FF2B5EF4-FFF2-40B4-BE49-F238E27FC236}">
                        <a16:creationId xmlns:a16="http://schemas.microsoft.com/office/drawing/2014/main" id="{4930C288-36D7-4A72-8877-8A0F1345DC0E}"/>
                      </a:ext>
                    </a:extLst>
                  </p:cNvPr>
                  <p:cNvSpPr>
                    <a:spLocks/>
                  </p:cNvSpPr>
                  <p:nvPr/>
                </p:nvSpPr>
                <p:spPr bwMode="auto">
                  <a:xfrm>
                    <a:off x="3819526" y="2432051"/>
                    <a:ext cx="1296988" cy="974725"/>
                  </a:xfrm>
                  <a:custGeom>
                    <a:avLst/>
                    <a:gdLst>
                      <a:gd name="T0" fmla="*/ 31 w 459"/>
                      <a:gd name="T1" fmla="*/ 194 h 346"/>
                      <a:gd name="T2" fmla="*/ 3 w 459"/>
                      <a:gd name="T3" fmla="*/ 164 h 346"/>
                      <a:gd name="T4" fmla="*/ 2 w 459"/>
                      <a:gd name="T5" fmla="*/ 155 h 346"/>
                      <a:gd name="T6" fmla="*/ 20 w 459"/>
                      <a:gd name="T7" fmla="*/ 124 h 346"/>
                      <a:gd name="T8" fmla="*/ 63 w 459"/>
                      <a:gd name="T9" fmla="*/ 81 h 346"/>
                      <a:gd name="T10" fmla="*/ 72 w 459"/>
                      <a:gd name="T11" fmla="*/ 78 h 346"/>
                      <a:gd name="T12" fmla="*/ 151 w 459"/>
                      <a:gd name="T13" fmla="*/ 13 h 346"/>
                      <a:gd name="T14" fmla="*/ 158 w 459"/>
                      <a:gd name="T15" fmla="*/ 6 h 346"/>
                      <a:gd name="T16" fmla="*/ 238 w 459"/>
                      <a:gd name="T17" fmla="*/ 31 h 346"/>
                      <a:gd name="T18" fmla="*/ 332 w 459"/>
                      <a:gd name="T19" fmla="*/ 126 h 346"/>
                      <a:gd name="T20" fmla="*/ 416 w 459"/>
                      <a:gd name="T21" fmla="*/ 207 h 346"/>
                      <a:gd name="T22" fmla="*/ 408 w 459"/>
                      <a:gd name="T23" fmla="*/ 346 h 346"/>
                      <a:gd name="T24" fmla="*/ 349 w 459"/>
                      <a:gd name="T25" fmla="*/ 316 h 346"/>
                      <a:gd name="T26" fmla="*/ 342 w 459"/>
                      <a:gd name="T27" fmla="*/ 312 h 346"/>
                      <a:gd name="T28" fmla="*/ 311 w 459"/>
                      <a:gd name="T29" fmla="*/ 262 h 346"/>
                      <a:gd name="T30" fmla="*/ 336 w 459"/>
                      <a:gd name="T31" fmla="*/ 206 h 346"/>
                      <a:gd name="T32" fmla="*/ 298 w 459"/>
                      <a:gd name="T33" fmla="*/ 162 h 346"/>
                      <a:gd name="T34" fmla="*/ 295 w 459"/>
                      <a:gd name="T35" fmla="*/ 138 h 346"/>
                      <a:gd name="T36" fmla="*/ 229 w 459"/>
                      <a:gd name="T37" fmla="*/ 100 h 346"/>
                      <a:gd name="T38" fmla="*/ 219 w 459"/>
                      <a:gd name="T39" fmla="*/ 96 h 346"/>
                      <a:gd name="T40" fmla="*/ 136 w 459"/>
                      <a:gd name="T41" fmla="*/ 82 h 346"/>
                      <a:gd name="T42" fmla="*/ 69 w 459"/>
                      <a:gd name="T43" fmla="*/ 153 h 346"/>
                      <a:gd name="T44" fmla="*/ 31 w 459"/>
                      <a:gd name="T45"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346">
                        <a:moveTo>
                          <a:pt x="31" y="194"/>
                        </a:moveTo>
                        <a:cubicBezTo>
                          <a:pt x="21" y="184"/>
                          <a:pt x="12" y="174"/>
                          <a:pt x="3" y="164"/>
                        </a:cubicBezTo>
                        <a:cubicBezTo>
                          <a:pt x="1" y="162"/>
                          <a:pt x="0" y="158"/>
                          <a:pt x="2" y="155"/>
                        </a:cubicBezTo>
                        <a:cubicBezTo>
                          <a:pt x="7" y="145"/>
                          <a:pt x="12" y="133"/>
                          <a:pt x="20" y="124"/>
                        </a:cubicBezTo>
                        <a:cubicBezTo>
                          <a:pt x="33" y="109"/>
                          <a:pt x="48" y="95"/>
                          <a:pt x="63" y="81"/>
                        </a:cubicBezTo>
                        <a:cubicBezTo>
                          <a:pt x="65" y="79"/>
                          <a:pt x="69" y="77"/>
                          <a:pt x="72" y="78"/>
                        </a:cubicBezTo>
                        <a:cubicBezTo>
                          <a:pt x="111" y="84"/>
                          <a:pt x="148" y="55"/>
                          <a:pt x="151" y="13"/>
                        </a:cubicBezTo>
                        <a:cubicBezTo>
                          <a:pt x="152" y="9"/>
                          <a:pt x="153" y="7"/>
                          <a:pt x="158" y="6"/>
                        </a:cubicBezTo>
                        <a:cubicBezTo>
                          <a:pt x="189" y="0"/>
                          <a:pt x="215" y="9"/>
                          <a:pt x="238" y="31"/>
                        </a:cubicBezTo>
                        <a:cubicBezTo>
                          <a:pt x="269" y="62"/>
                          <a:pt x="301" y="94"/>
                          <a:pt x="332" y="126"/>
                        </a:cubicBezTo>
                        <a:cubicBezTo>
                          <a:pt x="360" y="153"/>
                          <a:pt x="388" y="181"/>
                          <a:pt x="416" y="207"/>
                        </a:cubicBezTo>
                        <a:cubicBezTo>
                          <a:pt x="453" y="243"/>
                          <a:pt x="459" y="307"/>
                          <a:pt x="408" y="346"/>
                        </a:cubicBezTo>
                        <a:cubicBezTo>
                          <a:pt x="394" y="326"/>
                          <a:pt x="372" y="320"/>
                          <a:pt x="349" y="316"/>
                        </a:cubicBezTo>
                        <a:cubicBezTo>
                          <a:pt x="346" y="316"/>
                          <a:pt x="343" y="313"/>
                          <a:pt x="342" y="312"/>
                        </a:cubicBezTo>
                        <a:cubicBezTo>
                          <a:pt x="342" y="289"/>
                          <a:pt x="332" y="273"/>
                          <a:pt x="311" y="262"/>
                        </a:cubicBezTo>
                        <a:cubicBezTo>
                          <a:pt x="328" y="247"/>
                          <a:pt x="339" y="230"/>
                          <a:pt x="336" y="206"/>
                        </a:cubicBezTo>
                        <a:cubicBezTo>
                          <a:pt x="332" y="183"/>
                          <a:pt x="320" y="168"/>
                          <a:pt x="298" y="162"/>
                        </a:cubicBezTo>
                        <a:cubicBezTo>
                          <a:pt x="297" y="153"/>
                          <a:pt x="297" y="145"/>
                          <a:pt x="295" y="138"/>
                        </a:cubicBezTo>
                        <a:cubicBezTo>
                          <a:pt x="288" y="108"/>
                          <a:pt x="261" y="93"/>
                          <a:pt x="229" y="100"/>
                        </a:cubicBezTo>
                        <a:cubicBezTo>
                          <a:pt x="224" y="102"/>
                          <a:pt x="222" y="101"/>
                          <a:pt x="219" y="96"/>
                        </a:cubicBezTo>
                        <a:cubicBezTo>
                          <a:pt x="204" y="62"/>
                          <a:pt x="159" y="60"/>
                          <a:pt x="136" y="82"/>
                        </a:cubicBezTo>
                        <a:cubicBezTo>
                          <a:pt x="113" y="105"/>
                          <a:pt x="91" y="129"/>
                          <a:pt x="69" y="153"/>
                        </a:cubicBezTo>
                        <a:cubicBezTo>
                          <a:pt x="56" y="167"/>
                          <a:pt x="43" y="181"/>
                          <a:pt x="31" y="19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
              <p:nvSpPr>
                <p:cNvPr id="51" name="Freeform 10">
                  <a:extLst>
                    <a:ext uri="{FF2B5EF4-FFF2-40B4-BE49-F238E27FC236}">
                      <a16:creationId xmlns:a16="http://schemas.microsoft.com/office/drawing/2014/main" id="{C2165A60-9AAB-48AB-A51B-52D988D9009A}"/>
                    </a:ext>
                  </a:extLst>
                </p:cNvPr>
                <p:cNvSpPr>
                  <a:spLocks/>
                </p:cNvSpPr>
                <p:nvPr/>
              </p:nvSpPr>
              <p:spPr bwMode="auto">
                <a:xfrm>
                  <a:off x="1699244" y="5106915"/>
                  <a:ext cx="533400" cy="465138"/>
                </a:xfrm>
                <a:custGeom>
                  <a:avLst/>
                  <a:gdLst>
                    <a:gd name="T0" fmla="*/ 61 w 189"/>
                    <a:gd name="T1" fmla="*/ 122 h 165"/>
                    <a:gd name="T2" fmla="*/ 0 w 189"/>
                    <a:gd name="T3" fmla="*/ 139 h 165"/>
                    <a:gd name="T4" fmla="*/ 9 w 189"/>
                    <a:gd name="T5" fmla="*/ 129 h 165"/>
                    <a:gd name="T6" fmla="*/ 126 w 189"/>
                    <a:gd name="T7" fmla="*/ 6 h 165"/>
                    <a:gd name="T8" fmla="*/ 138 w 189"/>
                    <a:gd name="T9" fmla="*/ 0 h 165"/>
                    <a:gd name="T10" fmla="*/ 172 w 189"/>
                    <a:gd name="T11" fmla="*/ 9 h 165"/>
                    <a:gd name="T12" fmla="*/ 187 w 189"/>
                    <a:gd name="T13" fmla="*/ 39 h 165"/>
                    <a:gd name="T14" fmla="*/ 161 w 189"/>
                    <a:gd name="T15" fmla="*/ 69 h 165"/>
                    <a:gd name="T16" fmla="*/ 157 w 189"/>
                    <a:gd name="T17" fmla="*/ 82 h 165"/>
                    <a:gd name="T18" fmla="*/ 162 w 189"/>
                    <a:gd name="T19" fmla="*/ 123 h 165"/>
                    <a:gd name="T20" fmla="*/ 101 w 189"/>
                    <a:gd name="T21" fmla="*/ 155 h 165"/>
                    <a:gd name="T22" fmla="*/ 72 w 189"/>
                    <a:gd name="T23" fmla="*/ 134 h 165"/>
                    <a:gd name="T24" fmla="*/ 61 w 189"/>
                    <a:gd name="T25"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5">
                      <a:moveTo>
                        <a:pt x="61" y="122"/>
                      </a:moveTo>
                      <a:cubicBezTo>
                        <a:pt x="44" y="142"/>
                        <a:pt x="28" y="159"/>
                        <a:pt x="0" y="139"/>
                      </a:cubicBezTo>
                      <a:cubicBezTo>
                        <a:pt x="3" y="136"/>
                        <a:pt x="6" y="132"/>
                        <a:pt x="9" y="129"/>
                      </a:cubicBezTo>
                      <a:cubicBezTo>
                        <a:pt x="48" y="88"/>
                        <a:pt x="87" y="47"/>
                        <a:pt x="126" y="6"/>
                      </a:cubicBezTo>
                      <a:cubicBezTo>
                        <a:pt x="129" y="3"/>
                        <a:pt x="135" y="0"/>
                        <a:pt x="138" y="0"/>
                      </a:cubicBezTo>
                      <a:cubicBezTo>
                        <a:pt x="150" y="2"/>
                        <a:pt x="161" y="5"/>
                        <a:pt x="172" y="9"/>
                      </a:cubicBezTo>
                      <a:cubicBezTo>
                        <a:pt x="187" y="13"/>
                        <a:pt x="189" y="27"/>
                        <a:pt x="187" y="39"/>
                      </a:cubicBezTo>
                      <a:cubicBezTo>
                        <a:pt x="184" y="54"/>
                        <a:pt x="173" y="62"/>
                        <a:pt x="161" y="69"/>
                      </a:cubicBezTo>
                      <a:cubicBezTo>
                        <a:pt x="156" y="72"/>
                        <a:pt x="154" y="75"/>
                        <a:pt x="157" y="82"/>
                      </a:cubicBezTo>
                      <a:cubicBezTo>
                        <a:pt x="161" y="95"/>
                        <a:pt x="166" y="108"/>
                        <a:pt x="162" y="123"/>
                      </a:cubicBezTo>
                      <a:cubicBezTo>
                        <a:pt x="156" y="149"/>
                        <a:pt x="126" y="165"/>
                        <a:pt x="101" y="155"/>
                      </a:cubicBezTo>
                      <a:cubicBezTo>
                        <a:pt x="91" y="150"/>
                        <a:pt x="81" y="141"/>
                        <a:pt x="72" y="134"/>
                      </a:cubicBezTo>
                      <a:cubicBezTo>
                        <a:pt x="68" y="131"/>
                        <a:pt x="65" y="127"/>
                        <a:pt x="61" y="122"/>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2" name="Freeform 12">
                  <a:extLst>
                    <a:ext uri="{FF2B5EF4-FFF2-40B4-BE49-F238E27FC236}">
                      <a16:creationId xmlns:a16="http://schemas.microsoft.com/office/drawing/2014/main" id="{DEE0F6F9-2EC6-4DF4-8C6E-849E495A6B86}"/>
                    </a:ext>
                  </a:extLst>
                </p:cNvPr>
                <p:cNvSpPr>
                  <a:spLocks/>
                </p:cNvSpPr>
                <p:nvPr/>
              </p:nvSpPr>
              <p:spPr bwMode="auto">
                <a:xfrm>
                  <a:off x="1277855" y="4050540"/>
                  <a:ext cx="192088" cy="192088"/>
                </a:xfrm>
                <a:custGeom>
                  <a:avLst/>
                  <a:gdLst>
                    <a:gd name="T0" fmla="*/ 0 w 68"/>
                    <a:gd name="T1" fmla="*/ 31 h 68"/>
                    <a:gd name="T2" fmla="*/ 33 w 68"/>
                    <a:gd name="T3" fmla="*/ 0 h 68"/>
                    <a:gd name="T4" fmla="*/ 68 w 68"/>
                    <a:gd name="T5" fmla="*/ 35 h 68"/>
                    <a:gd name="T6" fmla="*/ 35 w 68"/>
                    <a:gd name="T7" fmla="*/ 68 h 68"/>
                    <a:gd name="T8" fmla="*/ 0 w 68"/>
                    <a:gd name="T9" fmla="*/ 31 h 68"/>
                  </a:gdLst>
                  <a:ahLst/>
                  <a:cxnLst>
                    <a:cxn ang="0">
                      <a:pos x="T0" y="T1"/>
                    </a:cxn>
                    <a:cxn ang="0">
                      <a:pos x="T2" y="T3"/>
                    </a:cxn>
                    <a:cxn ang="0">
                      <a:pos x="T4" y="T5"/>
                    </a:cxn>
                    <a:cxn ang="0">
                      <a:pos x="T6" y="T7"/>
                    </a:cxn>
                    <a:cxn ang="0">
                      <a:pos x="T8" y="T9"/>
                    </a:cxn>
                  </a:cxnLst>
                  <a:rect l="0" t="0" r="r" b="b"/>
                  <a:pathLst>
                    <a:path w="68" h="68">
                      <a:moveTo>
                        <a:pt x="0" y="31"/>
                      </a:moveTo>
                      <a:cubicBezTo>
                        <a:pt x="0" y="15"/>
                        <a:pt x="16" y="0"/>
                        <a:pt x="33" y="0"/>
                      </a:cubicBezTo>
                      <a:cubicBezTo>
                        <a:pt x="51" y="1"/>
                        <a:pt x="68" y="17"/>
                        <a:pt x="68" y="35"/>
                      </a:cubicBezTo>
                      <a:cubicBezTo>
                        <a:pt x="68" y="52"/>
                        <a:pt x="52" y="68"/>
                        <a:pt x="35" y="68"/>
                      </a:cubicBezTo>
                      <a:cubicBezTo>
                        <a:pt x="15" y="68"/>
                        <a:pt x="0" y="52"/>
                        <a:pt x="0" y="31"/>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3" name="Freeform 16">
                  <a:extLst>
                    <a:ext uri="{FF2B5EF4-FFF2-40B4-BE49-F238E27FC236}">
                      <a16:creationId xmlns:a16="http://schemas.microsoft.com/office/drawing/2014/main" id="{B1E16A59-292A-4B6F-AAB6-C25D0AB12860}"/>
                    </a:ext>
                  </a:extLst>
                </p:cNvPr>
                <p:cNvSpPr>
                  <a:spLocks/>
                </p:cNvSpPr>
                <p:nvPr/>
              </p:nvSpPr>
              <p:spPr bwMode="auto">
                <a:xfrm>
                  <a:off x="1628599" y="3748883"/>
                  <a:ext cx="96838" cy="95250"/>
                </a:xfrm>
                <a:custGeom>
                  <a:avLst/>
                  <a:gdLst>
                    <a:gd name="T0" fmla="*/ 17 w 34"/>
                    <a:gd name="T1" fmla="*/ 0 h 34"/>
                    <a:gd name="T2" fmla="*/ 33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cubicBezTo>
                        <a:pt x="26" y="0"/>
                        <a:pt x="34" y="8"/>
                        <a:pt x="33" y="17"/>
                      </a:cubicBezTo>
                      <a:cubicBezTo>
                        <a:pt x="33" y="26"/>
                        <a:pt x="26" y="34"/>
                        <a:pt x="17" y="34"/>
                      </a:cubicBezTo>
                      <a:cubicBezTo>
                        <a:pt x="7" y="34"/>
                        <a:pt x="0" y="26"/>
                        <a:pt x="0" y="17"/>
                      </a:cubicBezTo>
                      <a:cubicBezTo>
                        <a:pt x="0" y="7"/>
                        <a:pt x="7" y="0"/>
                        <a:pt x="17"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grpSp>
        <p:nvGrpSpPr>
          <p:cNvPr id="58" name="Biosecurity shield"/>
          <p:cNvGrpSpPr>
            <a:grpSpLocks noChangeAspect="1"/>
          </p:cNvGrpSpPr>
          <p:nvPr/>
        </p:nvGrpSpPr>
        <p:grpSpPr>
          <a:xfrm>
            <a:off x="7086601" y="4175760"/>
            <a:ext cx="914399" cy="914400"/>
            <a:chOff x="4494234" y="430793"/>
            <a:chExt cx="1920239" cy="1920240"/>
          </a:xfrm>
          <a:effectLst>
            <a:outerShdw blurRad="50800" dist="38100" dir="2700000" algn="tl" rotWithShape="0">
              <a:prstClr val="black">
                <a:alpha val="40000"/>
              </a:prstClr>
            </a:outerShdw>
          </a:effectLst>
        </p:grpSpPr>
        <p:grpSp>
          <p:nvGrpSpPr>
            <p:cNvPr id="59" name="Group 58"/>
            <p:cNvGrpSpPr/>
            <p:nvPr/>
          </p:nvGrpSpPr>
          <p:grpSpPr>
            <a:xfrm>
              <a:off x="4494234" y="430793"/>
              <a:ext cx="1920239" cy="1920240"/>
              <a:chOff x="4855100" y="263998"/>
              <a:chExt cx="2338246" cy="2338247"/>
            </a:xfrm>
          </p:grpSpPr>
          <p:sp>
            <p:nvSpPr>
              <p:cNvPr id="68" name="Oval 67"/>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69" name="Group 68"/>
              <p:cNvGrpSpPr/>
              <p:nvPr/>
            </p:nvGrpSpPr>
            <p:grpSpPr>
              <a:xfrm>
                <a:off x="5835327" y="2157084"/>
                <a:ext cx="336880" cy="198509"/>
                <a:chOff x="1709063" y="5963116"/>
                <a:chExt cx="576730" cy="294850"/>
              </a:xfrm>
            </p:grpSpPr>
            <p:sp>
              <p:nvSpPr>
                <p:cNvPr id="70" name="Freeform 10">
                  <a:extLst>
                    <a:ext uri="{FF2B5EF4-FFF2-40B4-BE49-F238E27FC236}">
                      <a16:creationId xmlns:a16="http://schemas.microsoft.com/office/drawing/2014/main" id="{049B6C51-E1EA-4EFF-8F50-9025F62F5278}"/>
                    </a:ext>
                  </a:extLst>
                </p:cNvPr>
                <p:cNvSpPr>
                  <a:spLocks noEditPoints="1"/>
                </p:cNvSpPr>
                <p:nvPr/>
              </p:nvSpPr>
              <p:spPr bwMode="auto">
                <a:xfrm>
                  <a:off x="1709063" y="5963116"/>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71" name="Freeform 10">
                  <a:extLst>
                    <a:ext uri="{FF2B5EF4-FFF2-40B4-BE49-F238E27FC236}">
                      <a16:creationId xmlns:a16="http://schemas.microsoft.com/office/drawing/2014/main" id="{049B6C51-E1EA-4EFF-8F50-9025F62F5278}"/>
                    </a:ext>
                  </a:extLst>
                </p:cNvPr>
                <p:cNvSpPr>
                  <a:spLocks noEditPoints="1"/>
                </p:cNvSpPr>
                <p:nvPr/>
              </p:nvSpPr>
              <p:spPr bwMode="auto">
                <a:xfrm>
                  <a:off x="2033380" y="6076991"/>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nvGrpSpPr>
            <p:cNvPr id="60" name="Group 59"/>
            <p:cNvGrpSpPr/>
            <p:nvPr/>
          </p:nvGrpSpPr>
          <p:grpSpPr>
            <a:xfrm>
              <a:off x="4826696" y="745089"/>
              <a:ext cx="1255315" cy="1363364"/>
              <a:chOff x="5873750" y="955675"/>
              <a:chExt cx="2655888" cy="2884488"/>
            </a:xfrm>
          </p:grpSpPr>
          <p:sp>
            <p:nvSpPr>
              <p:cNvPr id="61" name="Freeform 60"/>
              <p:cNvSpPr/>
              <p:nvPr/>
            </p:nvSpPr>
            <p:spPr>
              <a:xfrm>
                <a:off x="6029815" y="1067191"/>
                <a:ext cx="2376815" cy="2573156"/>
              </a:xfrm>
              <a:custGeom>
                <a:avLst/>
                <a:gdLst>
                  <a:gd name="connsiteX0" fmla="*/ 49 w 2376815"/>
                  <a:gd name="connsiteY0" fmla="*/ 511443 h 2573156"/>
                  <a:gd name="connsiteX1" fmla="*/ 43181 w 2376815"/>
                  <a:gd name="connsiteY1" fmla="*/ 494190 h 2573156"/>
                  <a:gd name="connsiteX2" fmla="*/ 69060 w 2376815"/>
                  <a:gd name="connsiteY2" fmla="*/ 485564 h 2573156"/>
                  <a:gd name="connsiteX3" fmla="*/ 94940 w 2376815"/>
                  <a:gd name="connsiteY3" fmla="*/ 468311 h 2573156"/>
                  <a:gd name="connsiteX4" fmla="*/ 163951 w 2376815"/>
                  <a:gd name="connsiteY4" fmla="*/ 451058 h 2573156"/>
                  <a:gd name="connsiteX5" fmla="*/ 250215 w 2376815"/>
                  <a:gd name="connsiteY5" fmla="*/ 433805 h 2573156"/>
                  <a:gd name="connsiteX6" fmla="*/ 301974 w 2376815"/>
                  <a:gd name="connsiteY6" fmla="*/ 407926 h 2573156"/>
                  <a:gd name="connsiteX7" fmla="*/ 319227 w 2376815"/>
                  <a:gd name="connsiteY7" fmla="*/ 382047 h 2573156"/>
                  <a:gd name="connsiteX8" fmla="*/ 319227 w 2376815"/>
                  <a:gd name="connsiteY8" fmla="*/ 304409 h 2573156"/>
                  <a:gd name="connsiteX9" fmla="*/ 301974 w 2376815"/>
                  <a:gd name="connsiteY9" fmla="*/ 252651 h 2573156"/>
                  <a:gd name="connsiteX10" fmla="*/ 293347 w 2376815"/>
                  <a:gd name="connsiteY10" fmla="*/ 226771 h 2573156"/>
                  <a:gd name="connsiteX11" fmla="*/ 301974 w 2376815"/>
                  <a:gd name="connsiteY11" fmla="*/ 200892 h 2573156"/>
                  <a:gd name="connsiteX12" fmla="*/ 327853 w 2376815"/>
                  <a:gd name="connsiteY12" fmla="*/ 192266 h 2573156"/>
                  <a:gd name="connsiteX13" fmla="*/ 353732 w 2376815"/>
                  <a:gd name="connsiteY13" fmla="*/ 175013 h 2573156"/>
                  <a:gd name="connsiteX14" fmla="*/ 405491 w 2376815"/>
                  <a:gd name="connsiteY14" fmla="*/ 157760 h 2573156"/>
                  <a:gd name="connsiteX15" fmla="*/ 457249 w 2376815"/>
                  <a:gd name="connsiteY15" fmla="*/ 123254 h 2573156"/>
                  <a:gd name="connsiteX16" fmla="*/ 483128 w 2376815"/>
                  <a:gd name="connsiteY16" fmla="*/ 106001 h 2573156"/>
                  <a:gd name="connsiteX17" fmla="*/ 509008 w 2376815"/>
                  <a:gd name="connsiteY17" fmla="*/ 97375 h 2573156"/>
                  <a:gd name="connsiteX18" fmla="*/ 560766 w 2376815"/>
                  <a:gd name="connsiteY18" fmla="*/ 71496 h 2573156"/>
                  <a:gd name="connsiteX19" fmla="*/ 586645 w 2376815"/>
                  <a:gd name="connsiteY19" fmla="*/ 54243 h 2573156"/>
                  <a:gd name="connsiteX20" fmla="*/ 612525 w 2376815"/>
                  <a:gd name="connsiteY20" fmla="*/ 45617 h 2573156"/>
                  <a:gd name="connsiteX21" fmla="*/ 897196 w 2376815"/>
                  <a:gd name="connsiteY21" fmla="*/ 36990 h 2573156"/>
                  <a:gd name="connsiteX22" fmla="*/ 931702 w 2376815"/>
                  <a:gd name="connsiteY22" fmla="*/ 28364 h 2573156"/>
                  <a:gd name="connsiteX23" fmla="*/ 1052472 w 2376815"/>
                  <a:gd name="connsiteY23" fmla="*/ 11111 h 2573156"/>
                  <a:gd name="connsiteX24" fmla="*/ 1155989 w 2376815"/>
                  <a:gd name="connsiteY24" fmla="*/ 11111 h 2573156"/>
                  <a:gd name="connsiteX25" fmla="*/ 1207747 w 2376815"/>
                  <a:gd name="connsiteY25" fmla="*/ 28364 h 2573156"/>
                  <a:gd name="connsiteX26" fmla="*/ 1233627 w 2376815"/>
                  <a:gd name="connsiteY26" fmla="*/ 36990 h 2573156"/>
                  <a:gd name="connsiteX27" fmla="*/ 1285385 w 2376815"/>
                  <a:gd name="connsiteY27" fmla="*/ 45617 h 2573156"/>
                  <a:gd name="connsiteX28" fmla="*/ 1311264 w 2376815"/>
                  <a:gd name="connsiteY28" fmla="*/ 54243 h 2573156"/>
                  <a:gd name="connsiteX29" fmla="*/ 1345770 w 2376815"/>
                  <a:gd name="connsiteY29" fmla="*/ 62869 h 2573156"/>
                  <a:gd name="connsiteX30" fmla="*/ 1397528 w 2376815"/>
                  <a:gd name="connsiteY30" fmla="*/ 88749 h 2573156"/>
                  <a:gd name="connsiteX31" fmla="*/ 1449287 w 2376815"/>
                  <a:gd name="connsiteY31" fmla="*/ 106001 h 2573156"/>
                  <a:gd name="connsiteX32" fmla="*/ 1475166 w 2376815"/>
                  <a:gd name="connsiteY32" fmla="*/ 123254 h 2573156"/>
                  <a:gd name="connsiteX33" fmla="*/ 1544177 w 2376815"/>
                  <a:gd name="connsiteY33" fmla="*/ 131881 h 2573156"/>
                  <a:gd name="connsiteX34" fmla="*/ 1690827 w 2376815"/>
                  <a:gd name="connsiteY34" fmla="*/ 140507 h 2573156"/>
                  <a:gd name="connsiteX35" fmla="*/ 1725332 w 2376815"/>
                  <a:gd name="connsiteY35" fmla="*/ 149134 h 2573156"/>
                  <a:gd name="connsiteX36" fmla="*/ 1768464 w 2376815"/>
                  <a:gd name="connsiteY36" fmla="*/ 157760 h 2573156"/>
                  <a:gd name="connsiteX37" fmla="*/ 1820223 w 2376815"/>
                  <a:gd name="connsiteY37" fmla="*/ 175013 h 2573156"/>
                  <a:gd name="connsiteX38" fmla="*/ 1871981 w 2376815"/>
                  <a:gd name="connsiteY38" fmla="*/ 192266 h 2573156"/>
                  <a:gd name="connsiteX39" fmla="*/ 1897860 w 2376815"/>
                  <a:gd name="connsiteY39" fmla="*/ 200892 h 2573156"/>
                  <a:gd name="connsiteX40" fmla="*/ 1984125 w 2376815"/>
                  <a:gd name="connsiteY40" fmla="*/ 209518 h 2573156"/>
                  <a:gd name="connsiteX41" fmla="*/ 2035883 w 2376815"/>
                  <a:gd name="connsiteY41" fmla="*/ 252651 h 2573156"/>
                  <a:gd name="connsiteX42" fmla="*/ 2070389 w 2376815"/>
                  <a:gd name="connsiteY42" fmla="*/ 295783 h 2573156"/>
                  <a:gd name="connsiteX43" fmla="*/ 2104894 w 2376815"/>
                  <a:gd name="connsiteY43" fmla="*/ 347541 h 2573156"/>
                  <a:gd name="connsiteX44" fmla="*/ 2122147 w 2376815"/>
                  <a:gd name="connsiteY44" fmla="*/ 373420 h 2573156"/>
                  <a:gd name="connsiteX45" fmla="*/ 2225664 w 2376815"/>
                  <a:gd name="connsiteY45" fmla="*/ 442432 h 2573156"/>
                  <a:gd name="connsiteX46" fmla="*/ 2277423 w 2376815"/>
                  <a:gd name="connsiteY46" fmla="*/ 476937 h 2573156"/>
                  <a:gd name="connsiteX47" fmla="*/ 2303302 w 2376815"/>
                  <a:gd name="connsiteY47" fmla="*/ 494190 h 2573156"/>
                  <a:gd name="connsiteX48" fmla="*/ 2337808 w 2376815"/>
                  <a:gd name="connsiteY48" fmla="*/ 545949 h 2573156"/>
                  <a:gd name="connsiteX49" fmla="*/ 2363687 w 2376815"/>
                  <a:gd name="connsiteY49" fmla="*/ 597707 h 2573156"/>
                  <a:gd name="connsiteX50" fmla="*/ 2363687 w 2376815"/>
                  <a:gd name="connsiteY50" fmla="*/ 727103 h 2573156"/>
                  <a:gd name="connsiteX51" fmla="*/ 2346434 w 2376815"/>
                  <a:gd name="connsiteY51" fmla="*/ 752983 h 2573156"/>
                  <a:gd name="connsiteX52" fmla="*/ 2320555 w 2376815"/>
                  <a:gd name="connsiteY52" fmla="*/ 830620 h 2573156"/>
                  <a:gd name="connsiteX53" fmla="*/ 2311928 w 2376815"/>
                  <a:gd name="connsiteY53" fmla="*/ 856500 h 2573156"/>
                  <a:gd name="connsiteX54" fmla="*/ 2303302 w 2376815"/>
                  <a:gd name="connsiteY54" fmla="*/ 891005 h 2573156"/>
                  <a:gd name="connsiteX55" fmla="*/ 2286049 w 2376815"/>
                  <a:gd name="connsiteY55" fmla="*/ 1037654 h 2573156"/>
                  <a:gd name="connsiteX56" fmla="*/ 2277423 w 2376815"/>
                  <a:gd name="connsiteY56" fmla="*/ 1063534 h 2573156"/>
                  <a:gd name="connsiteX57" fmla="*/ 2260170 w 2376815"/>
                  <a:gd name="connsiteY57" fmla="*/ 1141171 h 2573156"/>
                  <a:gd name="connsiteX58" fmla="*/ 2251543 w 2376815"/>
                  <a:gd name="connsiteY58" fmla="*/ 1253315 h 2573156"/>
                  <a:gd name="connsiteX59" fmla="*/ 2242917 w 2376815"/>
                  <a:gd name="connsiteY59" fmla="*/ 1279194 h 2573156"/>
                  <a:gd name="connsiteX60" fmla="*/ 2217038 w 2376815"/>
                  <a:gd name="connsiteY60" fmla="*/ 1365458 h 2573156"/>
                  <a:gd name="connsiteX61" fmla="*/ 2191159 w 2376815"/>
                  <a:gd name="connsiteY61" fmla="*/ 1443096 h 2573156"/>
                  <a:gd name="connsiteX62" fmla="*/ 2182532 w 2376815"/>
                  <a:gd name="connsiteY62" fmla="*/ 1468975 h 2573156"/>
                  <a:gd name="connsiteX63" fmla="*/ 2165279 w 2376815"/>
                  <a:gd name="connsiteY63" fmla="*/ 1529360 h 2573156"/>
                  <a:gd name="connsiteX64" fmla="*/ 2156653 w 2376815"/>
                  <a:gd name="connsiteY64" fmla="*/ 1581118 h 2573156"/>
                  <a:gd name="connsiteX65" fmla="*/ 2139400 w 2376815"/>
                  <a:gd name="connsiteY65" fmla="*/ 1632877 h 2573156"/>
                  <a:gd name="connsiteX66" fmla="*/ 2130774 w 2376815"/>
                  <a:gd name="connsiteY66" fmla="*/ 1658756 h 2573156"/>
                  <a:gd name="connsiteX67" fmla="*/ 2122147 w 2376815"/>
                  <a:gd name="connsiteY67" fmla="*/ 1701888 h 2573156"/>
                  <a:gd name="connsiteX68" fmla="*/ 2113521 w 2376815"/>
                  <a:gd name="connsiteY68" fmla="*/ 1727767 h 2573156"/>
                  <a:gd name="connsiteX69" fmla="*/ 2104894 w 2376815"/>
                  <a:gd name="connsiteY69" fmla="*/ 1770900 h 2573156"/>
                  <a:gd name="connsiteX70" fmla="*/ 2087642 w 2376815"/>
                  <a:gd name="connsiteY70" fmla="*/ 1822658 h 2573156"/>
                  <a:gd name="connsiteX71" fmla="*/ 2079015 w 2376815"/>
                  <a:gd name="connsiteY71" fmla="*/ 1848537 h 2573156"/>
                  <a:gd name="connsiteX72" fmla="*/ 2070389 w 2376815"/>
                  <a:gd name="connsiteY72" fmla="*/ 1891669 h 2573156"/>
                  <a:gd name="connsiteX73" fmla="*/ 2053136 w 2376815"/>
                  <a:gd name="connsiteY73" fmla="*/ 1943428 h 2573156"/>
                  <a:gd name="connsiteX74" fmla="*/ 2035883 w 2376815"/>
                  <a:gd name="connsiteY74" fmla="*/ 2012439 h 2573156"/>
                  <a:gd name="connsiteX75" fmla="*/ 1984125 w 2376815"/>
                  <a:gd name="connsiteY75" fmla="*/ 2064198 h 2573156"/>
                  <a:gd name="connsiteX76" fmla="*/ 1958245 w 2376815"/>
                  <a:gd name="connsiteY76" fmla="*/ 2090077 h 2573156"/>
                  <a:gd name="connsiteX77" fmla="*/ 1923740 w 2376815"/>
                  <a:gd name="connsiteY77" fmla="*/ 2141835 h 2573156"/>
                  <a:gd name="connsiteX78" fmla="*/ 1906487 w 2376815"/>
                  <a:gd name="connsiteY78" fmla="*/ 2167715 h 2573156"/>
                  <a:gd name="connsiteX79" fmla="*/ 1889234 w 2376815"/>
                  <a:gd name="connsiteY79" fmla="*/ 2193594 h 2573156"/>
                  <a:gd name="connsiteX80" fmla="*/ 1854728 w 2376815"/>
                  <a:gd name="connsiteY80" fmla="*/ 2245352 h 2573156"/>
                  <a:gd name="connsiteX81" fmla="*/ 1785717 w 2376815"/>
                  <a:gd name="connsiteY81" fmla="*/ 2305737 h 2573156"/>
                  <a:gd name="connsiteX82" fmla="*/ 1759838 w 2376815"/>
                  <a:gd name="connsiteY82" fmla="*/ 2314364 h 2573156"/>
                  <a:gd name="connsiteX83" fmla="*/ 1733959 w 2376815"/>
                  <a:gd name="connsiteY83" fmla="*/ 2331617 h 2573156"/>
                  <a:gd name="connsiteX84" fmla="*/ 1682200 w 2376815"/>
                  <a:gd name="connsiteY84" fmla="*/ 2348869 h 2573156"/>
                  <a:gd name="connsiteX85" fmla="*/ 1613189 w 2376815"/>
                  <a:gd name="connsiteY85" fmla="*/ 2366122 h 2573156"/>
                  <a:gd name="connsiteX86" fmla="*/ 1561430 w 2376815"/>
                  <a:gd name="connsiteY86" fmla="*/ 2392001 h 2573156"/>
                  <a:gd name="connsiteX87" fmla="*/ 1535551 w 2376815"/>
                  <a:gd name="connsiteY87" fmla="*/ 2409254 h 2573156"/>
                  <a:gd name="connsiteX88" fmla="*/ 1483793 w 2376815"/>
                  <a:gd name="connsiteY88" fmla="*/ 2426507 h 2573156"/>
                  <a:gd name="connsiteX89" fmla="*/ 1457913 w 2376815"/>
                  <a:gd name="connsiteY89" fmla="*/ 2435134 h 2573156"/>
                  <a:gd name="connsiteX90" fmla="*/ 1380276 w 2376815"/>
                  <a:gd name="connsiteY90" fmla="*/ 2469639 h 2573156"/>
                  <a:gd name="connsiteX91" fmla="*/ 1345770 w 2376815"/>
                  <a:gd name="connsiteY91" fmla="*/ 2478266 h 2573156"/>
                  <a:gd name="connsiteX92" fmla="*/ 1294011 w 2376815"/>
                  <a:gd name="connsiteY92" fmla="*/ 2495518 h 2573156"/>
                  <a:gd name="connsiteX93" fmla="*/ 1242253 w 2376815"/>
                  <a:gd name="connsiteY93" fmla="*/ 2521398 h 2573156"/>
                  <a:gd name="connsiteX94" fmla="*/ 1190494 w 2376815"/>
                  <a:gd name="connsiteY94" fmla="*/ 2547277 h 2573156"/>
                  <a:gd name="connsiteX95" fmla="*/ 1138736 w 2376815"/>
                  <a:gd name="connsiteY95" fmla="*/ 2573156 h 2573156"/>
                  <a:gd name="connsiteX96" fmla="*/ 1052472 w 2376815"/>
                  <a:gd name="connsiteY96" fmla="*/ 2555903 h 2573156"/>
                  <a:gd name="connsiteX97" fmla="*/ 1000713 w 2376815"/>
                  <a:gd name="connsiteY97" fmla="*/ 2521398 h 2573156"/>
                  <a:gd name="connsiteX98" fmla="*/ 966208 w 2376815"/>
                  <a:gd name="connsiteY98" fmla="*/ 2469639 h 2573156"/>
                  <a:gd name="connsiteX99" fmla="*/ 940328 w 2376815"/>
                  <a:gd name="connsiteY99" fmla="*/ 2461013 h 2573156"/>
                  <a:gd name="connsiteX100" fmla="*/ 879943 w 2376815"/>
                  <a:gd name="connsiteY100" fmla="*/ 2443760 h 2573156"/>
                  <a:gd name="connsiteX101" fmla="*/ 828185 w 2376815"/>
                  <a:gd name="connsiteY101" fmla="*/ 2409254 h 2573156"/>
                  <a:gd name="connsiteX102" fmla="*/ 776427 w 2376815"/>
                  <a:gd name="connsiteY102" fmla="*/ 2374749 h 2573156"/>
                  <a:gd name="connsiteX103" fmla="*/ 707415 w 2376815"/>
                  <a:gd name="connsiteY103" fmla="*/ 2340243 h 2573156"/>
                  <a:gd name="connsiteX104" fmla="*/ 681536 w 2376815"/>
                  <a:gd name="connsiteY104" fmla="*/ 2322990 h 2573156"/>
                  <a:gd name="connsiteX105" fmla="*/ 629777 w 2376815"/>
                  <a:gd name="connsiteY105" fmla="*/ 2305737 h 2573156"/>
                  <a:gd name="connsiteX106" fmla="*/ 578019 w 2376815"/>
                  <a:gd name="connsiteY106" fmla="*/ 2288484 h 2573156"/>
                  <a:gd name="connsiteX107" fmla="*/ 552140 w 2376815"/>
                  <a:gd name="connsiteY107" fmla="*/ 2271232 h 2573156"/>
                  <a:gd name="connsiteX108" fmla="*/ 526260 w 2376815"/>
                  <a:gd name="connsiteY108" fmla="*/ 2262605 h 2573156"/>
                  <a:gd name="connsiteX109" fmla="*/ 474502 w 2376815"/>
                  <a:gd name="connsiteY109" fmla="*/ 2228100 h 2573156"/>
                  <a:gd name="connsiteX110" fmla="*/ 396864 w 2376815"/>
                  <a:gd name="connsiteY110" fmla="*/ 2176341 h 2573156"/>
                  <a:gd name="connsiteX111" fmla="*/ 370985 w 2376815"/>
                  <a:gd name="connsiteY111" fmla="*/ 2159088 h 2573156"/>
                  <a:gd name="connsiteX112" fmla="*/ 345106 w 2376815"/>
                  <a:gd name="connsiteY112" fmla="*/ 2141835 h 2573156"/>
                  <a:gd name="connsiteX113" fmla="*/ 293347 w 2376815"/>
                  <a:gd name="connsiteY113" fmla="*/ 2098703 h 2573156"/>
                  <a:gd name="connsiteX114" fmla="*/ 250215 w 2376815"/>
                  <a:gd name="connsiteY114" fmla="*/ 2046945 h 2573156"/>
                  <a:gd name="connsiteX115" fmla="*/ 215710 w 2376815"/>
                  <a:gd name="connsiteY115" fmla="*/ 1995186 h 2573156"/>
                  <a:gd name="connsiteX116" fmla="*/ 189830 w 2376815"/>
                  <a:gd name="connsiteY116" fmla="*/ 1943428 h 2573156"/>
                  <a:gd name="connsiteX117" fmla="*/ 172577 w 2376815"/>
                  <a:gd name="connsiteY117" fmla="*/ 1874417 h 2573156"/>
                  <a:gd name="connsiteX118" fmla="*/ 146698 w 2376815"/>
                  <a:gd name="connsiteY118" fmla="*/ 1779526 h 2573156"/>
                  <a:gd name="connsiteX119" fmla="*/ 138072 w 2376815"/>
                  <a:gd name="connsiteY119" fmla="*/ 1719141 h 2573156"/>
                  <a:gd name="connsiteX120" fmla="*/ 112193 w 2376815"/>
                  <a:gd name="connsiteY120" fmla="*/ 1641503 h 2573156"/>
                  <a:gd name="connsiteX121" fmla="*/ 103566 w 2376815"/>
                  <a:gd name="connsiteY121" fmla="*/ 1606998 h 2573156"/>
                  <a:gd name="connsiteX122" fmla="*/ 86313 w 2376815"/>
                  <a:gd name="connsiteY122" fmla="*/ 1555239 h 2573156"/>
                  <a:gd name="connsiteX123" fmla="*/ 77687 w 2376815"/>
                  <a:gd name="connsiteY123" fmla="*/ 1520734 h 2573156"/>
                  <a:gd name="connsiteX124" fmla="*/ 86313 w 2376815"/>
                  <a:gd name="connsiteY124" fmla="*/ 1382711 h 2573156"/>
                  <a:gd name="connsiteX125" fmla="*/ 94940 w 2376815"/>
                  <a:gd name="connsiteY125" fmla="*/ 1313700 h 2573156"/>
                  <a:gd name="connsiteX126" fmla="*/ 86313 w 2376815"/>
                  <a:gd name="connsiteY126" fmla="*/ 1037654 h 2573156"/>
                  <a:gd name="connsiteX127" fmla="*/ 69060 w 2376815"/>
                  <a:gd name="connsiteY127" fmla="*/ 908258 h 2573156"/>
                  <a:gd name="connsiteX128" fmla="*/ 60434 w 2376815"/>
                  <a:gd name="connsiteY128" fmla="*/ 589081 h 2573156"/>
                  <a:gd name="connsiteX129" fmla="*/ 51808 w 2376815"/>
                  <a:gd name="connsiteY129" fmla="*/ 563201 h 2573156"/>
                  <a:gd name="connsiteX130" fmla="*/ 49 w 2376815"/>
                  <a:gd name="connsiteY130" fmla="*/ 511443 h 257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376815" h="2573156">
                    <a:moveTo>
                      <a:pt x="49" y="511443"/>
                    </a:moveTo>
                    <a:cubicBezTo>
                      <a:pt x="-1389" y="499941"/>
                      <a:pt x="28682" y="499627"/>
                      <a:pt x="43181" y="494190"/>
                    </a:cubicBezTo>
                    <a:cubicBezTo>
                      <a:pt x="51695" y="490997"/>
                      <a:pt x="60927" y="489630"/>
                      <a:pt x="69060" y="485564"/>
                    </a:cubicBezTo>
                    <a:cubicBezTo>
                      <a:pt x="78333" y="480927"/>
                      <a:pt x="85196" y="471854"/>
                      <a:pt x="94940" y="468311"/>
                    </a:cubicBezTo>
                    <a:cubicBezTo>
                      <a:pt x="117224" y="460208"/>
                      <a:pt x="141456" y="458556"/>
                      <a:pt x="163951" y="451058"/>
                    </a:cubicBezTo>
                    <a:cubicBezTo>
                      <a:pt x="209119" y="436002"/>
                      <a:pt x="180828" y="443718"/>
                      <a:pt x="250215" y="433805"/>
                    </a:cubicBezTo>
                    <a:cubicBezTo>
                      <a:pt x="271264" y="426789"/>
                      <a:pt x="285251" y="424649"/>
                      <a:pt x="301974" y="407926"/>
                    </a:cubicBezTo>
                    <a:cubicBezTo>
                      <a:pt x="309305" y="400595"/>
                      <a:pt x="313476" y="390673"/>
                      <a:pt x="319227" y="382047"/>
                    </a:cubicBezTo>
                    <a:cubicBezTo>
                      <a:pt x="331880" y="344085"/>
                      <a:pt x="332240" y="356460"/>
                      <a:pt x="319227" y="304409"/>
                    </a:cubicBezTo>
                    <a:cubicBezTo>
                      <a:pt x="314816" y="286766"/>
                      <a:pt x="307725" y="269904"/>
                      <a:pt x="301974" y="252651"/>
                    </a:cubicBezTo>
                    <a:lnTo>
                      <a:pt x="293347" y="226771"/>
                    </a:lnTo>
                    <a:cubicBezTo>
                      <a:pt x="296223" y="218145"/>
                      <a:pt x="295544" y="207322"/>
                      <a:pt x="301974" y="200892"/>
                    </a:cubicBezTo>
                    <a:cubicBezTo>
                      <a:pt x="308404" y="194462"/>
                      <a:pt x="319720" y="196332"/>
                      <a:pt x="327853" y="192266"/>
                    </a:cubicBezTo>
                    <a:cubicBezTo>
                      <a:pt x="337126" y="187629"/>
                      <a:pt x="344258" y="179224"/>
                      <a:pt x="353732" y="175013"/>
                    </a:cubicBezTo>
                    <a:cubicBezTo>
                      <a:pt x="370351" y="167627"/>
                      <a:pt x="405491" y="157760"/>
                      <a:pt x="405491" y="157760"/>
                    </a:cubicBezTo>
                    <a:lnTo>
                      <a:pt x="457249" y="123254"/>
                    </a:lnTo>
                    <a:cubicBezTo>
                      <a:pt x="465875" y="117503"/>
                      <a:pt x="473292" y="109279"/>
                      <a:pt x="483128" y="106001"/>
                    </a:cubicBezTo>
                    <a:lnTo>
                      <a:pt x="509008" y="97375"/>
                    </a:lnTo>
                    <a:cubicBezTo>
                      <a:pt x="583174" y="47930"/>
                      <a:pt x="489337" y="107211"/>
                      <a:pt x="560766" y="71496"/>
                    </a:cubicBezTo>
                    <a:cubicBezTo>
                      <a:pt x="570039" y="66859"/>
                      <a:pt x="577372" y="58879"/>
                      <a:pt x="586645" y="54243"/>
                    </a:cubicBezTo>
                    <a:cubicBezTo>
                      <a:pt x="594778" y="50176"/>
                      <a:pt x="603446" y="46121"/>
                      <a:pt x="612525" y="45617"/>
                    </a:cubicBezTo>
                    <a:cubicBezTo>
                      <a:pt x="707313" y="40351"/>
                      <a:pt x="802306" y="39866"/>
                      <a:pt x="897196" y="36990"/>
                    </a:cubicBezTo>
                    <a:cubicBezTo>
                      <a:pt x="908698" y="34115"/>
                      <a:pt x="920007" y="30313"/>
                      <a:pt x="931702" y="28364"/>
                    </a:cubicBezTo>
                    <a:cubicBezTo>
                      <a:pt x="971814" y="21679"/>
                      <a:pt x="1052472" y="11111"/>
                      <a:pt x="1052472" y="11111"/>
                    </a:cubicBezTo>
                    <a:cubicBezTo>
                      <a:pt x="1098009" y="-4069"/>
                      <a:pt x="1083758" y="-3336"/>
                      <a:pt x="1155989" y="11111"/>
                    </a:cubicBezTo>
                    <a:cubicBezTo>
                      <a:pt x="1173822" y="14678"/>
                      <a:pt x="1190494" y="22613"/>
                      <a:pt x="1207747" y="28364"/>
                    </a:cubicBezTo>
                    <a:cubicBezTo>
                      <a:pt x="1216374" y="31240"/>
                      <a:pt x="1224658" y="35495"/>
                      <a:pt x="1233627" y="36990"/>
                    </a:cubicBezTo>
                    <a:cubicBezTo>
                      <a:pt x="1250880" y="39866"/>
                      <a:pt x="1268311" y="41823"/>
                      <a:pt x="1285385" y="45617"/>
                    </a:cubicBezTo>
                    <a:cubicBezTo>
                      <a:pt x="1294261" y="47590"/>
                      <a:pt x="1302521" y="51745"/>
                      <a:pt x="1311264" y="54243"/>
                    </a:cubicBezTo>
                    <a:cubicBezTo>
                      <a:pt x="1322664" y="57500"/>
                      <a:pt x="1334370" y="59612"/>
                      <a:pt x="1345770" y="62869"/>
                    </a:cubicBezTo>
                    <a:cubicBezTo>
                      <a:pt x="1411838" y="81746"/>
                      <a:pt x="1329475" y="58504"/>
                      <a:pt x="1397528" y="88749"/>
                    </a:cubicBezTo>
                    <a:cubicBezTo>
                      <a:pt x="1414147" y="96135"/>
                      <a:pt x="1449287" y="106001"/>
                      <a:pt x="1449287" y="106001"/>
                    </a:cubicBezTo>
                    <a:cubicBezTo>
                      <a:pt x="1457913" y="111752"/>
                      <a:pt x="1465164" y="120526"/>
                      <a:pt x="1475166" y="123254"/>
                    </a:cubicBezTo>
                    <a:cubicBezTo>
                      <a:pt x="1497532" y="129354"/>
                      <a:pt x="1521068" y="130032"/>
                      <a:pt x="1544177" y="131881"/>
                    </a:cubicBezTo>
                    <a:cubicBezTo>
                      <a:pt x="1592989" y="135786"/>
                      <a:pt x="1641944" y="137632"/>
                      <a:pt x="1690827" y="140507"/>
                    </a:cubicBezTo>
                    <a:cubicBezTo>
                      <a:pt x="1702329" y="143383"/>
                      <a:pt x="1713759" y="146562"/>
                      <a:pt x="1725332" y="149134"/>
                    </a:cubicBezTo>
                    <a:cubicBezTo>
                      <a:pt x="1739645" y="152315"/>
                      <a:pt x="1754319" y="153902"/>
                      <a:pt x="1768464" y="157760"/>
                    </a:cubicBezTo>
                    <a:cubicBezTo>
                      <a:pt x="1786009" y="162545"/>
                      <a:pt x="1802970" y="169262"/>
                      <a:pt x="1820223" y="175013"/>
                    </a:cubicBezTo>
                    <a:lnTo>
                      <a:pt x="1871981" y="192266"/>
                    </a:lnTo>
                    <a:cubicBezTo>
                      <a:pt x="1880607" y="195141"/>
                      <a:pt x="1888812" y="199987"/>
                      <a:pt x="1897860" y="200892"/>
                    </a:cubicBezTo>
                    <a:lnTo>
                      <a:pt x="1984125" y="209518"/>
                    </a:lnTo>
                    <a:cubicBezTo>
                      <a:pt x="2003222" y="222250"/>
                      <a:pt x="2022598" y="232723"/>
                      <a:pt x="2035883" y="252651"/>
                    </a:cubicBezTo>
                    <a:cubicBezTo>
                      <a:pt x="2069216" y="302651"/>
                      <a:pt x="2012513" y="257198"/>
                      <a:pt x="2070389" y="295783"/>
                    </a:cubicBezTo>
                    <a:lnTo>
                      <a:pt x="2104894" y="347541"/>
                    </a:lnTo>
                    <a:cubicBezTo>
                      <a:pt x="2110645" y="356167"/>
                      <a:pt x="2113521" y="367669"/>
                      <a:pt x="2122147" y="373420"/>
                    </a:cubicBezTo>
                    <a:lnTo>
                      <a:pt x="2225664" y="442432"/>
                    </a:lnTo>
                    <a:lnTo>
                      <a:pt x="2277423" y="476937"/>
                    </a:lnTo>
                    <a:lnTo>
                      <a:pt x="2303302" y="494190"/>
                    </a:lnTo>
                    <a:cubicBezTo>
                      <a:pt x="2314804" y="511443"/>
                      <a:pt x="2331251" y="526277"/>
                      <a:pt x="2337808" y="545949"/>
                    </a:cubicBezTo>
                    <a:cubicBezTo>
                      <a:pt x="2349712" y="581664"/>
                      <a:pt x="2341390" y="564262"/>
                      <a:pt x="2363687" y="597707"/>
                    </a:cubicBezTo>
                    <a:cubicBezTo>
                      <a:pt x="2381106" y="649967"/>
                      <a:pt x="2381277" y="639152"/>
                      <a:pt x="2363687" y="727103"/>
                    </a:cubicBezTo>
                    <a:cubicBezTo>
                      <a:pt x="2361654" y="737270"/>
                      <a:pt x="2352185" y="744356"/>
                      <a:pt x="2346434" y="752983"/>
                    </a:cubicBezTo>
                    <a:lnTo>
                      <a:pt x="2320555" y="830620"/>
                    </a:lnTo>
                    <a:cubicBezTo>
                      <a:pt x="2317679" y="839247"/>
                      <a:pt x="2314133" y="847678"/>
                      <a:pt x="2311928" y="856500"/>
                    </a:cubicBezTo>
                    <a:lnTo>
                      <a:pt x="2303302" y="891005"/>
                    </a:lnTo>
                    <a:cubicBezTo>
                      <a:pt x="2301625" y="906098"/>
                      <a:pt x="2289440" y="1019005"/>
                      <a:pt x="2286049" y="1037654"/>
                    </a:cubicBezTo>
                    <a:cubicBezTo>
                      <a:pt x="2284422" y="1046601"/>
                      <a:pt x="2279396" y="1054657"/>
                      <a:pt x="2277423" y="1063534"/>
                    </a:cubicBezTo>
                    <a:cubicBezTo>
                      <a:pt x="2257181" y="1154622"/>
                      <a:pt x="2279588" y="1082915"/>
                      <a:pt x="2260170" y="1141171"/>
                    </a:cubicBezTo>
                    <a:cubicBezTo>
                      <a:pt x="2257294" y="1178552"/>
                      <a:pt x="2256193" y="1216113"/>
                      <a:pt x="2251543" y="1253315"/>
                    </a:cubicBezTo>
                    <a:cubicBezTo>
                      <a:pt x="2250415" y="1262338"/>
                      <a:pt x="2245415" y="1270451"/>
                      <a:pt x="2242917" y="1279194"/>
                    </a:cubicBezTo>
                    <a:cubicBezTo>
                      <a:pt x="2216852" y="1370427"/>
                      <a:pt x="2258025" y="1242501"/>
                      <a:pt x="2217038" y="1365458"/>
                    </a:cubicBezTo>
                    <a:lnTo>
                      <a:pt x="2191159" y="1443096"/>
                    </a:lnTo>
                    <a:cubicBezTo>
                      <a:pt x="2188283" y="1451722"/>
                      <a:pt x="2184737" y="1460153"/>
                      <a:pt x="2182532" y="1468975"/>
                    </a:cubicBezTo>
                    <a:cubicBezTo>
                      <a:pt x="2171701" y="1512303"/>
                      <a:pt x="2177655" y="1492234"/>
                      <a:pt x="2165279" y="1529360"/>
                    </a:cubicBezTo>
                    <a:cubicBezTo>
                      <a:pt x="2162404" y="1546613"/>
                      <a:pt x="2160895" y="1564150"/>
                      <a:pt x="2156653" y="1581118"/>
                    </a:cubicBezTo>
                    <a:cubicBezTo>
                      <a:pt x="2152242" y="1598761"/>
                      <a:pt x="2145151" y="1615624"/>
                      <a:pt x="2139400" y="1632877"/>
                    </a:cubicBezTo>
                    <a:cubicBezTo>
                      <a:pt x="2136525" y="1641503"/>
                      <a:pt x="2132557" y="1649840"/>
                      <a:pt x="2130774" y="1658756"/>
                    </a:cubicBezTo>
                    <a:cubicBezTo>
                      <a:pt x="2127898" y="1673133"/>
                      <a:pt x="2125703" y="1687664"/>
                      <a:pt x="2122147" y="1701888"/>
                    </a:cubicBezTo>
                    <a:cubicBezTo>
                      <a:pt x="2119942" y="1710709"/>
                      <a:pt x="2115726" y="1718946"/>
                      <a:pt x="2113521" y="1727767"/>
                    </a:cubicBezTo>
                    <a:cubicBezTo>
                      <a:pt x="2109965" y="1741992"/>
                      <a:pt x="2108752" y="1756754"/>
                      <a:pt x="2104894" y="1770900"/>
                    </a:cubicBezTo>
                    <a:cubicBezTo>
                      <a:pt x="2100109" y="1788445"/>
                      <a:pt x="2093393" y="1805405"/>
                      <a:pt x="2087642" y="1822658"/>
                    </a:cubicBezTo>
                    <a:cubicBezTo>
                      <a:pt x="2084767" y="1831284"/>
                      <a:pt x="2080798" y="1839621"/>
                      <a:pt x="2079015" y="1848537"/>
                    </a:cubicBezTo>
                    <a:cubicBezTo>
                      <a:pt x="2076140" y="1862914"/>
                      <a:pt x="2074247" y="1877524"/>
                      <a:pt x="2070389" y="1891669"/>
                    </a:cubicBezTo>
                    <a:cubicBezTo>
                      <a:pt x="2065604" y="1909214"/>
                      <a:pt x="2056702" y="1925595"/>
                      <a:pt x="2053136" y="1943428"/>
                    </a:cubicBezTo>
                    <a:cubicBezTo>
                      <a:pt x="2052596" y="1946129"/>
                      <a:pt x="2043026" y="2003255"/>
                      <a:pt x="2035883" y="2012439"/>
                    </a:cubicBezTo>
                    <a:cubicBezTo>
                      <a:pt x="2020903" y="2031699"/>
                      <a:pt x="2001378" y="2046945"/>
                      <a:pt x="1984125" y="2064198"/>
                    </a:cubicBezTo>
                    <a:cubicBezTo>
                      <a:pt x="1975498" y="2072825"/>
                      <a:pt x="1965012" y="2079926"/>
                      <a:pt x="1958245" y="2090077"/>
                    </a:cubicBezTo>
                    <a:lnTo>
                      <a:pt x="1923740" y="2141835"/>
                    </a:lnTo>
                    <a:lnTo>
                      <a:pt x="1906487" y="2167715"/>
                    </a:lnTo>
                    <a:lnTo>
                      <a:pt x="1889234" y="2193594"/>
                    </a:lnTo>
                    <a:cubicBezTo>
                      <a:pt x="1874074" y="2239076"/>
                      <a:pt x="1890629" y="2202271"/>
                      <a:pt x="1854728" y="2245352"/>
                    </a:cubicBezTo>
                    <a:cubicBezTo>
                      <a:pt x="1827629" y="2277871"/>
                      <a:pt x="1842793" y="2286710"/>
                      <a:pt x="1785717" y="2305737"/>
                    </a:cubicBezTo>
                    <a:cubicBezTo>
                      <a:pt x="1777091" y="2308613"/>
                      <a:pt x="1767971" y="2310297"/>
                      <a:pt x="1759838" y="2314364"/>
                    </a:cubicBezTo>
                    <a:cubicBezTo>
                      <a:pt x="1750565" y="2319001"/>
                      <a:pt x="1743433" y="2327406"/>
                      <a:pt x="1733959" y="2331617"/>
                    </a:cubicBezTo>
                    <a:cubicBezTo>
                      <a:pt x="1717340" y="2339003"/>
                      <a:pt x="1699453" y="2343118"/>
                      <a:pt x="1682200" y="2348869"/>
                    </a:cubicBezTo>
                    <a:cubicBezTo>
                      <a:pt x="1642403" y="2362135"/>
                      <a:pt x="1665252" y="2355710"/>
                      <a:pt x="1613189" y="2366122"/>
                    </a:cubicBezTo>
                    <a:cubicBezTo>
                      <a:pt x="1539024" y="2415566"/>
                      <a:pt x="1632860" y="2356287"/>
                      <a:pt x="1561430" y="2392001"/>
                    </a:cubicBezTo>
                    <a:cubicBezTo>
                      <a:pt x="1552157" y="2396637"/>
                      <a:pt x="1545025" y="2405043"/>
                      <a:pt x="1535551" y="2409254"/>
                    </a:cubicBezTo>
                    <a:cubicBezTo>
                      <a:pt x="1518933" y="2416640"/>
                      <a:pt x="1501046" y="2420756"/>
                      <a:pt x="1483793" y="2426507"/>
                    </a:cubicBezTo>
                    <a:cubicBezTo>
                      <a:pt x="1475166" y="2429383"/>
                      <a:pt x="1465479" y="2430090"/>
                      <a:pt x="1457913" y="2435134"/>
                    </a:cubicBezTo>
                    <a:cubicBezTo>
                      <a:pt x="1423925" y="2457792"/>
                      <a:pt x="1429551" y="2457320"/>
                      <a:pt x="1380276" y="2469639"/>
                    </a:cubicBezTo>
                    <a:cubicBezTo>
                      <a:pt x="1368774" y="2472515"/>
                      <a:pt x="1357126" y="2474859"/>
                      <a:pt x="1345770" y="2478266"/>
                    </a:cubicBezTo>
                    <a:cubicBezTo>
                      <a:pt x="1328351" y="2483492"/>
                      <a:pt x="1294011" y="2495518"/>
                      <a:pt x="1294011" y="2495518"/>
                    </a:cubicBezTo>
                    <a:cubicBezTo>
                      <a:pt x="1219845" y="2544963"/>
                      <a:pt x="1313682" y="2485682"/>
                      <a:pt x="1242253" y="2521398"/>
                    </a:cubicBezTo>
                    <a:cubicBezTo>
                      <a:pt x="1175373" y="2554839"/>
                      <a:pt x="1255535" y="2525599"/>
                      <a:pt x="1190494" y="2547277"/>
                    </a:cubicBezTo>
                    <a:cubicBezTo>
                      <a:pt x="1177409" y="2556001"/>
                      <a:pt x="1156594" y="2573156"/>
                      <a:pt x="1138736" y="2573156"/>
                    </a:cubicBezTo>
                    <a:cubicBezTo>
                      <a:pt x="1117579" y="2573156"/>
                      <a:pt x="1075276" y="2561605"/>
                      <a:pt x="1052472" y="2555903"/>
                    </a:cubicBezTo>
                    <a:cubicBezTo>
                      <a:pt x="1035219" y="2544401"/>
                      <a:pt x="1012215" y="2538651"/>
                      <a:pt x="1000713" y="2521398"/>
                    </a:cubicBezTo>
                    <a:cubicBezTo>
                      <a:pt x="989211" y="2504145"/>
                      <a:pt x="985879" y="2476196"/>
                      <a:pt x="966208" y="2469639"/>
                    </a:cubicBezTo>
                    <a:cubicBezTo>
                      <a:pt x="957581" y="2466764"/>
                      <a:pt x="949071" y="2463511"/>
                      <a:pt x="940328" y="2461013"/>
                    </a:cubicBezTo>
                    <a:cubicBezTo>
                      <a:pt x="864505" y="2439349"/>
                      <a:pt x="941995" y="2464442"/>
                      <a:pt x="879943" y="2443760"/>
                    </a:cubicBezTo>
                    <a:cubicBezTo>
                      <a:pt x="862690" y="2432258"/>
                      <a:pt x="842847" y="2423916"/>
                      <a:pt x="828185" y="2409254"/>
                    </a:cubicBezTo>
                    <a:cubicBezTo>
                      <a:pt x="795876" y="2376945"/>
                      <a:pt x="813879" y="2387233"/>
                      <a:pt x="776427" y="2374749"/>
                    </a:cubicBezTo>
                    <a:cubicBezTo>
                      <a:pt x="727343" y="2325665"/>
                      <a:pt x="777937" y="2366689"/>
                      <a:pt x="707415" y="2340243"/>
                    </a:cubicBezTo>
                    <a:cubicBezTo>
                      <a:pt x="697707" y="2336603"/>
                      <a:pt x="691010" y="2327201"/>
                      <a:pt x="681536" y="2322990"/>
                    </a:cubicBezTo>
                    <a:cubicBezTo>
                      <a:pt x="664917" y="2315604"/>
                      <a:pt x="647030" y="2311488"/>
                      <a:pt x="629777" y="2305737"/>
                    </a:cubicBezTo>
                    <a:cubicBezTo>
                      <a:pt x="629772" y="2305735"/>
                      <a:pt x="578023" y="2288487"/>
                      <a:pt x="578019" y="2288484"/>
                    </a:cubicBezTo>
                    <a:cubicBezTo>
                      <a:pt x="569393" y="2282733"/>
                      <a:pt x="561413" y="2275868"/>
                      <a:pt x="552140" y="2271232"/>
                    </a:cubicBezTo>
                    <a:cubicBezTo>
                      <a:pt x="544007" y="2267165"/>
                      <a:pt x="534209" y="2267021"/>
                      <a:pt x="526260" y="2262605"/>
                    </a:cubicBezTo>
                    <a:cubicBezTo>
                      <a:pt x="508134" y="2252535"/>
                      <a:pt x="491755" y="2239602"/>
                      <a:pt x="474502" y="2228100"/>
                    </a:cubicBezTo>
                    <a:lnTo>
                      <a:pt x="396864" y="2176341"/>
                    </a:lnTo>
                    <a:lnTo>
                      <a:pt x="370985" y="2159088"/>
                    </a:lnTo>
                    <a:cubicBezTo>
                      <a:pt x="362359" y="2153337"/>
                      <a:pt x="352437" y="2149166"/>
                      <a:pt x="345106" y="2141835"/>
                    </a:cubicBezTo>
                    <a:cubicBezTo>
                      <a:pt x="311896" y="2108625"/>
                      <a:pt x="329378" y="2122723"/>
                      <a:pt x="293347" y="2098703"/>
                    </a:cubicBezTo>
                    <a:cubicBezTo>
                      <a:pt x="231683" y="2006210"/>
                      <a:pt x="327720" y="2146596"/>
                      <a:pt x="250215" y="2046945"/>
                    </a:cubicBezTo>
                    <a:cubicBezTo>
                      <a:pt x="237485" y="2030577"/>
                      <a:pt x="222268" y="2014857"/>
                      <a:pt x="215710" y="1995186"/>
                    </a:cubicBezTo>
                    <a:cubicBezTo>
                      <a:pt x="203804" y="1959471"/>
                      <a:pt x="212127" y="1976873"/>
                      <a:pt x="189830" y="1943428"/>
                    </a:cubicBezTo>
                    <a:cubicBezTo>
                      <a:pt x="170113" y="1884275"/>
                      <a:pt x="193395" y="1957690"/>
                      <a:pt x="172577" y="1874417"/>
                    </a:cubicBezTo>
                    <a:cubicBezTo>
                      <a:pt x="158543" y="1818280"/>
                      <a:pt x="160708" y="1877598"/>
                      <a:pt x="146698" y="1779526"/>
                    </a:cubicBezTo>
                    <a:cubicBezTo>
                      <a:pt x="143823" y="1759398"/>
                      <a:pt x="142644" y="1738953"/>
                      <a:pt x="138072" y="1719141"/>
                    </a:cubicBezTo>
                    <a:cubicBezTo>
                      <a:pt x="112263" y="1607300"/>
                      <a:pt x="129410" y="1710365"/>
                      <a:pt x="112193" y="1641503"/>
                    </a:cubicBezTo>
                    <a:cubicBezTo>
                      <a:pt x="109317" y="1630001"/>
                      <a:pt x="106973" y="1618354"/>
                      <a:pt x="103566" y="1606998"/>
                    </a:cubicBezTo>
                    <a:cubicBezTo>
                      <a:pt x="98340" y="1589579"/>
                      <a:pt x="90724" y="1572882"/>
                      <a:pt x="86313" y="1555239"/>
                    </a:cubicBezTo>
                    <a:lnTo>
                      <a:pt x="77687" y="1520734"/>
                    </a:lnTo>
                    <a:cubicBezTo>
                      <a:pt x="80562" y="1474726"/>
                      <a:pt x="82485" y="1428649"/>
                      <a:pt x="86313" y="1382711"/>
                    </a:cubicBezTo>
                    <a:cubicBezTo>
                      <a:pt x="88238" y="1359608"/>
                      <a:pt x="94940" y="1336883"/>
                      <a:pt x="94940" y="1313700"/>
                    </a:cubicBezTo>
                    <a:cubicBezTo>
                      <a:pt x="94940" y="1221640"/>
                      <a:pt x="90910" y="1129599"/>
                      <a:pt x="86313" y="1037654"/>
                    </a:cubicBezTo>
                    <a:cubicBezTo>
                      <a:pt x="85455" y="1020490"/>
                      <a:pt x="71941" y="928424"/>
                      <a:pt x="69060" y="908258"/>
                    </a:cubicBezTo>
                    <a:cubicBezTo>
                      <a:pt x="66185" y="801866"/>
                      <a:pt x="65749" y="695379"/>
                      <a:pt x="60434" y="589081"/>
                    </a:cubicBezTo>
                    <a:cubicBezTo>
                      <a:pt x="59980" y="579999"/>
                      <a:pt x="53781" y="572078"/>
                      <a:pt x="51808" y="563201"/>
                    </a:cubicBezTo>
                    <a:cubicBezTo>
                      <a:pt x="42708" y="522252"/>
                      <a:pt x="1487" y="522945"/>
                      <a:pt x="49" y="5114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grpSp>
            <p:nvGrpSpPr>
              <p:cNvPr id="62" name="Group 4"/>
              <p:cNvGrpSpPr>
                <a:grpSpLocks noChangeAspect="1"/>
              </p:cNvGrpSpPr>
              <p:nvPr/>
            </p:nvGrpSpPr>
            <p:grpSpPr bwMode="auto">
              <a:xfrm>
                <a:off x="5873750" y="955675"/>
                <a:ext cx="2655888" cy="2884488"/>
                <a:chOff x="3700" y="602"/>
                <a:chExt cx="1673" cy="1817"/>
              </a:xfrm>
            </p:grpSpPr>
            <p:sp>
              <p:nvSpPr>
                <p:cNvPr id="63" name="AutoShape 3"/>
                <p:cNvSpPr>
                  <a:spLocks noChangeAspect="1" noChangeArrowheads="1" noTextEdit="1"/>
                </p:cNvSpPr>
                <p:nvPr/>
              </p:nvSpPr>
              <p:spPr bwMode="auto">
                <a:xfrm>
                  <a:off x="3702" y="604"/>
                  <a:ext cx="1671"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64" name="Freeform 5"/>
                <p:cNvSpPr>
                  <a:spLocks/>
                </p:cNvSpPr>
                <p:nvPr/>
              </p:nvSpPr>
              <p:spPr bwMode="auto">
                <a:xfrm>
                  <a:off x="4535" y="775"/>
                  <a:ext cx="638" cy="1442"/>
                </a:xfrm>
                <a:custGeom>
                  <a:avLst/>
                  <a:gdLst>
                    <a:gd name="T0" fmla="*/ 464 w 638"/>
                    <a:gd name="T1" fmla="*/ 1145 h 1442"/>
                    <a:gd name="T2" fmla="*/ 638 w 638"/>
                    <a:gd name="T3" fmla="*/ 271 h 1442"/>
                    <a:gd name="T4" fmla="*/ 426 w 638"/>
                    <a:gd name="T5" fmla="*/ 222 h 1442"/>
                    <a:gd name="T6" fmla="*/ 448 w 638"/>
                    <a:gd name="T7" fmla="*/ 95 h 1442"/>
                    <a:gd name="T8" fmla="*/ 0 w 638"/>
                    <a:gd name="T9" fmla="*/ 0 h 1442"/>
                    <a:gd name="T10" fmla="*/ 0 w 638"/>
                    <a:gd name="T11" fmla="*/ 1442 h 1442"/>
                    <a:gd name="T12" fmla="*/ 464 w 638"/>
                    <a:gd name="T13" fmla="*/ 1145 h 1442"/>
                  </a:gdLst>
                  <a:ahLst/>
                  <a:cxnLst>
                    <a:cxn ang="0">
                      <a:pos x="T0" y="T1"/>
                    </a:cxn>
                    <a:cxn ang="0">
                      <a:pos x="T2" y="T3"/>
                    </a:cxn>
                    <a:cxn ang="0">
                      <a:pos x="T4" y="T5"/>
                    </a:cxn>
                    <a:cxn ang="0">
                      <a:pos x="T6" y="T7"/>
                    </a:cxn>
                    <a:cxn ang="0">
                      <a:pos x="T8" y="T9"/>
                    </a:cxn>
                    <a:cxn ang="0">
                      <a:pos x="T10" y="T11"/>
                    </a:cxn>
                    <a:cxn ang="0">
                      <a:pos x="T12" y="T13"/>
                    </a:cxn>
                  </a:cxnLst>
                  <a:rect l="0" t="0" r="r" b="b"/>
                  <a:pathLst>
                    <a:path w="638" h="1442">
                      <a:moveTo>
                        <a:pt x="464" y="1145"/>
                      </a:moveTo>
                      <a:lnTo>
                        <a:pt x="638" y="271"/>
                      </a:lnTo>
                      <a:lnTo>
                        <a:pt x="426" y="222"/>
                      </a:lnTo>
                      <a:lnTo>
                        <a:pt x="448" y="95"/>
                      </a:lnTo>
                      <a:lnTo>
                        <a:pt x="0" y="0"/>
                      </a:lnTo>
                      <a:lnTo>
                        <a:pt x="0" y="1442"/>
                      </a:lnTo>
                      <a:lnTo>
                        <a:pt x="464" y="1145"/>
                      </a:lnTo>
                      <a:close/>
                    </a:path>
                  </a:pathLst>
                </a:custGeom>
                <a:solidFill>
                  <a:srgbClr val="ABB4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65" name="Freeform 6"/>
                <p:cNvSpPr>
                  <a:spLocks/>
                </p:cNvSpPr>
                <p:nvPr/>
              </p:nvSpPr>
              <p:spPr bwMode="auto">
                <a:xfrm>
                  <a:off x="4535" y="602"/>
                  <a:ext cx="836" cy="1817"/>
                </a:xfrm>
                <a:custGeom>
                  <a:avLst/>
                  <a:gdLst>
                    <a:gd name="T0" fmla="*/ 621 w 836"/>
                    <a:gd name="T1" fmla="*/ 266 h 1817"/>
                    <a:gd name="T2" fmla="*/ 645 w 836"/>
                    <a:gd name="T3" fmla="*/ 135 h 1817"/>
                    <a:gd name="T4" fmla="*/ 0 w 836"/>
                    <a:gd name="T5" fmla="*/ 0 h 1817"/>
                    <a:gd name="T6" fmla="*/ 0 w 836"/>
                    <a:gd name="T7" fmla="*/ 121 h 1817"/>
                    <a:gd name="T8" fmla="*/ 12 w 836"/>
                    <a:gd name="T9" fmla="*/ 123 h 1817"/>
                    <a:gd name="T10" fmla="*/ 459 w 836"/>
                    <a:gd name="T11" fmla="*/ 218 h 1817"/>
                    <a:gd name="T12" fmla="*/ 507 w 836"/>
                    <a:gd name="T13" fmla="*/ 228 h 1817"/>
                    <a:gd name="T14" fmla="*/ 498 w 836"/>
                    <a:gd name="T15" fmla="*/ 276 h 1817"/>
                    <a:gd name="T16" fmla="*/ 486 w 836"/>
                    <a:gd name="T17" fmla="*/ 354 h 1817"/>
                    <a:gd name="T18" fmla="*/ 650 w 836"/>
                    <a:gd name="T19" fmla="*/ 395 h 1817"/>
                    <a:gd name="T20" fmla="*/ 697 w 836"/>
                    <a:gd name="T21" fmla="*/ 406 h 1817"/>
                    <a:gd name="T22" fmla="*/ 688 w 836"/>
                    <a:gd name="T23" fmla="*/ 454 h 1817"/>
                    <a:gd name="T24" fmla="*/ 514 w 836"/>
                    <a:gd name="T25" fmla="*/ 1327 h 1817"/>
                    <a:gd name="T26" fmla="*/ 509 w 836"/>
                    <a:gd name="T27" fmla="*/ 1349 h 1817"/>
                    <a:gd name="T28" fmla="*/ 490 w 836"/>
                    <a:gd name="T29" fmla="*/ 1361 h 1817"/>
                    <a:gd name="T30" fmla="*/ 29 w 836"/>
                    <a:gd name="T31" fmla="*/ 1658 h 1817"/>
                    <a:gd name="T32" fmla="*/ 0 w 836"/>
                    <a:gd name="T33" fmla="*/ 1675 h 1817"/>
                    <a:gd name="T34" fmla="*/ 0 w 836"/>
                    <a:gd name="T35" fmla="*/ 1817 h 1817"/>
                    <a:gd name="T36" fmla="*/ 617 w 836"/>
                    <a:gd name="T37" fmla="*/ 1420 h 1817"/>
                    <a:gd name="T38" fmla="*/ 836 w 836"/>
                    <a:gd name="T39" fmla="*/ 316 h 1817"/>
                    <a:gd name="T40" fmla="*/ 621 w 836"/>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1817">
                      <a:moveTo>
                        <a:pt x="621" y="266"/>
                      </a:moveTo>
                      <a:lnTo>
                        <a:pt x="645" y="135"/>
                      </a:lnTo>
                      <a:lnTo>
                        <a:pt x="0" y="0"/>
                      </a:lnTo>
                      <a:lnTo>
                        <a:pt x="0" y="121"/>
                      </a:lnTo>
                      <a:lnTo>
                        <a:pt x="12" y="123"/>
                      </a:lnTo>
                      <a:lnTo>
                        <a:pt x="459" y="218"/>
                      </a:lnTo>
                      <a:lnTo>
                        <a:pt x="507" y="228"/>
                      </a:lnTo>
                      <a:lnTo>
                        <a:pt x="498" y="276"/>
                      </a:lnTo>
                      <a:lnTo>
                        <a:pt x="486" y="354"/>
                      </a:lnTo>
                      <a:lnTo>
                        <a:pt x="650" y="395"/>
                      </a:lnTo>
                      <a:lnTo>
                        <a:pt x="697" y="406"/>
                      </a:lnTo>
                      <a:lnTo>
                        <a:pt x="688" y="454"/>
                      </a:lnTo>
                      <a:lnTo>
                        <a:pt x="514" y="1327"/>
                      </a:lnTo>
                      <a:lnTo>
                        <a:pt x="509" y="1349"/>
                      </a:lnTo>
                      <a:lnTo>
                        <a:pt x="490" y="1361"/>
                      </a:lnTo>
                      <a:lnTo>
                        <a:pt x="29" y="1658"/>
                      </a:lnTo>
                      <a:lnTo>
                        <a:pt x="0" y="1675"/>
                      </a:lnTo>
                      <a:lnTo>
                        <a:pt x="0" y="1817"/>
                      </a:lnTo>
                      <a:lnTo>
                        <a:pt x="617" y="1420"/>
                      </a:lnTo>
                      <a:lnTo>
                        <a:pt x="836" y="316"/>
                      </a:lnTo>
                      <a:lnTo>
                        <a:pt x="621"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66" name="Freeform 7"/>
                <p:cNvSpPr>
                  <a:spLocks/>
                </p:cNvSpPr>
                <p:nvPr/>
              </p:nvSpPr>
              <p:spPr bwMode="auto">
                <a:xfrm>
                  <a:off x="3700" y="602"/>
                  <a:ext cx="835" cy="1817"/>
                </a:xfrm>
                <a:custGeom>
                  <a:avLst/>
                  <a:gdLst>
                    <a:gd name="T0" fmla="*/ 216 w 835"/>
                    <a:gd name="T1" fmla="*/ 266 h 1817"/>
                    <a:gd name="T2" fmla="*/ 0 w 835"/>
                    <a:gd name="T3" fmla="*/ 316 h 1817"/>
                    <a:gd name="T4" fmla="*/ 221 w 835"/>
                    <a:gd name="T5" fmla="*/ 1420 h 1817"/>
                    <a:gd name="T6" fmla="*/ 835 w 835"/>
                    <a:gd name="T7" fmla="*/ 1817 h 1817"/>
                    <a:gd name="T8" fmla="*/ 835 w 835"/>
                    <a:gd name="T9" fmla="*/ 1675 h 1817"/>
                    <a:gd name="T10" fmla="*/ 809 w 835"/>
                    <a:gd name="T11" fmla="*/ 1658 h 1817"/>
                    <a:gd name="T12" fmla="*/ 347 w 835"/>
                    <a:gd name="T13" fmla="*/ 1361 h 1817"/>
                    <a:gd name="T14" fmla="*/ 328 w 835"/>
                    <a:gd name="T15" fmla="*/ 1349 h 1817"/>
                    <a:gd name="T16" fmla="*/ 323 w 835"/>
                    <a:gd name="T17" fmla="*/ 1327 h 1817"/>
                    <a:gd name="T18" fmla="*/ 150 w 835"/>
                    <a:gd name="T19" fmla="*/ 454 h 1817"/>
                    <a:gd name="T20" fmla="*/ 140 w 835"/>
                    <a:gd name="T21" fmla="*/ 406 h 1817"/>
                    <a:gd name="T22" fmla="*/ 188 w 835"/>
                    <a:gd name="T23" fmla="*/ 395 h 1817"/>
                    <a:gd name="T24" fmla="*/ 352 w 835"/>
                    <a:gd name="T25" fmla="*/ 354 h 1817"/>
                    <a:gd name="T26" fmla="*/ 338 w 835"/>
                    <a:gd name="T27" fmla="*/ 276 h 1817"/>
                    <a:gd name="T28" fmla="*/ 330 w 835"/>
                    <a:gd name="T29" fmla="*/ 228 h 1817"/>
                    <a:gd name="T30" fmla="*/ 378 w 835"/>
                    <a:gd name="T31" fmla="*/ 218 h 1817"/>
                    <a:gd name="T32" fmla="*/ 826 w 835"/>
                    <a:gd name="T33" fmla="*/ 123 h 1817"/>
                    <a:gd name="T34" fmla="*/ 835 w 835"/>
                    <a:gd name="T35" fmla="*/ 121 h 1817"/>
                    <a:gd name="T36" fmla="*/ 835 w 835"/>
                    <a:gd name="T37" fmla="*/ 0 h 1817"/>
                    <a:gd name="T38" fmla="*/ 192 w 835"/>
                    <a:gd name="T39" fmla="*/ 135 h 1817"/>
                    <a:gd name="T40" fmla="*/ 216 w 835"/>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5" h="1817">
                      <a:moveTo>
                        <a:pt x="216" y="266"/>
                      </a:moveTo>
                      <a:lnTo>
                        <a:pt x="0" y="316"/>
                      </a:lnTo>
                      <a:lnTo>
                        <a:pt x="221" y="1420"/>
                      </a:lnTo>
                      <a:lnTo>
                        <a:pt x="835" y="1817"/>
                      </a:lnTo>
                      <a:lnTo>
                        <a:pt x="835" y="1675"/>
                      </a:lnTo>
                      <a:lnTo>
                        <a:pt x="809" y="1658"/>
                      </a:lnTo>
                      <a:lnTo>
                        <a:pt x="347" y="1361"/>
                      </a:lnTo>
                      <a:lnTo>
                        <a:pt x="328" y="1349"/>
                      </a:lnTo>
                      <a:lnTo>
                        <a:pt x="323" y="1327"/>
                      </a:lnTo>
                      <a:lnTo>
                        <a:pt x="150" y="454"/>
                      </a:lnTo>
                      <a:lnTo>
                        <a:pt x="140" y="406"/>
                      </a:lnTo>
                      <a:lnTo>
                        <a:pt x="188" y="395"/>
                      </a:lnTo>
                      <a:lnTo>
                        <a:pt x="352" y="354"/>
                      </a:lnTo>
                      <a:lnTo>
                        <a:pt x="338" y="276"/>
                      </a:lnTo>
                      <a:lnTo>
                        <a:pt x="330" y="228"/>
                      </a:lnTo>
                      <a:lnTo>
                        <a:pt x="378" y="218"/>
                      </a:lnTo>
                      <a:lnTo>
                        <a:pt x="826" y="123"/>
                      </a:lnTo>
                      <a:lnTo>
                        <a:pt x="835" y="121"/>
                      </a:lnTo>
                      <a:lnTo>
                        <a:pt x="835" y="0"/>
                      </a:lnTo>
                      <a:lnTo>
                        <a:pt x="192" y="135"/>
                      </a:lnTo>
                      <a:lnTo>
                        <a:pt x="216"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67" name="Freeform 8"/>
                <p:cNvSpPr>
                  <a:spLocks/>
                </p:cNvSpPr>
                <p:nvPr/>
              </p:nvSpPr>
              <p:spPr bwMode="auto">
                <a:xfrm>
                  <a:off x="3900" y="775"/>
                  <a:ext cx="635" cy="1442"/>
                </a:xfrm>
                <a:custGeom>
                  <a:avLst/>
                  <a:gdLst>
                    <a:gd name="T0" fmla="*/ 188 w 635"/>
                    <a:gd name="T1" fmla="*/ 95 h 1442"/>
                    <a:gd name="T2" fmla="*/ 211 w 635"/>
                    <a:gd name="T3" fmla="*/ 222 h 1442"/>
                    <a:gd name="T4" fmla="*/ 0 w 635"/>
                    <a:gd name="T5" fmla="*/ 271 h 1442"/>
                    <a:gd name="T6" fmla="*/ 173 w 635"/>
                    <a:gd name="T7" fmla="*/ 1145 h 1442"/>
                    <a:gd name="T8" fmla="*/ 635 w 635"/>
                    <a:gd name="T9" fmla="*/ 1442 h 1442"/>
                    <a:gd name="T10" fmla="*/ 635 w 635"/>
                    <a:gd name="T11" fmla="*/ 0 h 1442"/>
                    <a:gd name="T12" fmla="*/ 188 w 635"/>
                    <a:gd name="T13" fmla="*/ 95 h 1442"/>
                  </a:gdLst>
                  <a:ahLst/>
                  <a:cxnLst>
                    <a:cxn ang="0">
                      <a:pos x="T0" y="T1"/>
                    </a:cxn>
                    <a:cxn ang="0">
                      <a:pos x="T2" y="T3"/>
                    </a:cxn>
                    <a:cxn ang="0">
                      <a:pos x="T4" y="T5"/>
                    </a:cxn>
                    <a:cxn ang="0">
                      <a:pos x="T6" y="T7"/>
                    </a:cxn>
                    <a:cxn ang="0">
                      <a:pos x="T8" y="T9"/>
                    </a:cxn>
                    <a:cxn ang="0">
                      <a:pos x="T10" y="T11"/>
                    </a:cxn>
                    <a:cxn ang="0">
                      <a:pos x="T12" y="T13"/>
                    </a:cxn>
                  </a:cxnLst>
                  <a:rect l="0" t="0" r="r" b="b"/>
                  <a:pathLst>
                    <a:path w="635" h="1442">
                      <a:moveTo>
                        <a:pt x="188" y="95"/>
                      </a:moveTo>
                      <a:lnTo>
                        <a:pt x="211" y="222"/>
                      </a:lnTo>
                      <a:lnTo>
                        <a:pt x="0" y="271"/>
                      </a:lnTo>
                      <a:lnTo>
                        <a:pt x="173" y="1145"/>
                      </a:lnTo>
                      <a:lnTo>
                        <a:pt x="635" y="1442"/>
                      </a:lnTo>
                      <a:lnTo>
                        <a:pt x="635" y="0"/>
                      </a:lnTo>
                      <a:lnTo>
                        <a:pt x="188" y="95"/>
                      </a:lnTo>
                      <a:close/>
                    </a:path>
                  </a:pathLst>
                </a:custGeom>
                <a:solidFill>
                  <a:srgbClr val="E1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grpSp>
        <p:nvGrpSpPr>
          <p:cNvPr id="72" name="Vet Symbol"/>
          <p:cNvGrpSpPr>
            <a:grpSpLocks noChangeAspect="1"/>
          </p:cNvGrpSpPr>
          <p:nvPr/>
        </p:nvGrpSpPr>
        <p:grpSpPr>
          <a:xfrm>
            <a:off x="7086600" y="5318760"/>
            <a:ext cx="914400" cy="914400"/>
            <a:chOff x="6226296" y="3775499"/>
            <a:chExt cx="2338246" cy="2338247"/>
          </a:xfrm>
          <a:effectLst>
            <a:outerShdw blurRad="50800" dist="38100" dir="2700000" algn="tl" rotWithShape="0">
              <a:prstClr val="black">
                <a:alpha val="40000"/>
              </a:prstClr>
            </a:outerShdw>
          </a:effectLst>
        </p:grpSpPr>
        <p:sp>
          <p:nvSpPr>
            <p:cNvPr id="73" name="Oval 72"/>
            <p:cNvSpPr>
              <a:spLocks noChangeAspect="1"/>
            </p:cNvSpPr>
            <p:nvPr/>
          </p:nvSpPr>
          <p:spPr>
            <a:xfrm>
              <a:off x="6226296" y="3775499"/>
              <a:ext cx="2338246" cy="2338247"/>
            </a:xfrm>
            <a:prstGeom prst="ellipse">
              <a:avLst/>
            </a:prstGeom>
            <a:solidFill>
              <a:srgbClr val="318CB1">
                <a:lumMod val="40000"/>
                <a:lumOff val="60000"/>
              </a:srgbClr>
            </a:solidFill>
            <a:ln w="38100" cap="flat" cmpd="sng" algn="ctr">
              <a:solidFill>
                <a:sysClr val="window" lastClr="FFFFFF"/>
              </a:solidFill>
              <a:prstDash val="solid"/>
            </a:ln>
            <a:effectLst/>
          </p:spPr>
          <p:txBody>
            <a:bodyPr rtlCol="0" anchor="ctr"/>
            <a:lstStyle/>
            <a:p>
              <a:pPr algn="ctr" defTabSz="685800" fontAlgn="auto">
                <a:spcBef>
                  <a:spcPts val="0"/>
                </a:spcBef>
                <a:spcAft>
                  <a:spcPts val="0"/>
                </a:spcAft>
                <a:defRPr/>
              </a:pPr>
              <a:endParaRPr lang="en-US" sz="1013" kern="0">
                <a:solidFill>
                  <a:prstClr val="white"/>
                </a:solidFill>
                <a:latin typeface="Franklin Gothic Medium"/>
                <a:cs typeface="+mn-cs"/>
              </a:endParaRPr>
            </a:p>
          </p:txBody>
        </p:sp>
        <p:grpSp>
          <p:nvGrpSpPr>
            <p:cNvPr id="74" name="Group 73"/>
            <p:cNvGrpSpPr/>
            <p:nvPr/>
          </p:nvGrpSpPr>
          <p:grpSpPr>
            <a:xfrm>
              <a:off x="6415910" y="3888519"/>
              <a:ext cx="1960607" cy="2179671"/>
              <a:chOff x="879454" y="473253"/>
              <a:chExt cx="1960607" cy="2179671"/>
            </a:xfrm>
          </p:grpSpPr>
          <p:sp>
            <p:nvSpPr>
              <p:cNvPr id="75" name="Cross 74">
                <a:extLst>
                  <a:ext uri="{FF2B5EF4-FFF2-40B4-BE49-F238E27FC236}">
                    <a16:creationId xmlns:a16="http://schemas.microsoft.com/office/drawing/2014/main" id="{C0B1E3BC-5B54-4196-89C6-91B56AAFC9EC}"/>
                  </a:ext>
                </a:extLst>
              </p:cNvPr>
              <p:cNvSpPr/>
              <p:nvPr/>
            </p:nvSpPr>
            <p:spPr>
              <a:xfrm>
                <a:off x="879454" y="496712"/>
                <a:ext cx="1960607" cy="1956492"/>
              </a:xfrm>
              <a:prstGeom prst="plus">
                <a:avLst>
                  <a:gd name="adj" fmla="val 35946"/>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grpSp>
            <p:nvGrpSpPr>
              <p:cNvPr id="76" name="Group 4">
                <a:extLst>
                  <a:ext uri="{FF2B5EF4-FFF2-40B4-BE49-F238E27FC236}">
                    <a16:creationId xmlns:a16="http://schemas.microsoft.com/office/drawing/2014/main" id="{DB434716-3A63-4307-9B51-1EE99EF21207}"/>
                  </a:ext>
                </a:extLst>
              </p:cNvPr>
              <p:cNvGrpSpPr>
                <a:grpSpLocks noChangeAspect="1"/>
              </p:cNvGrpSpPr>
              <p:nvPr/>
            </p:nvGrpSpPr>
            <p:grpSpPr bwMode="auto">
              <a:xfrm>
                <a:off x="1263650" y="473253"/>
                <a:ext cx="1192214" cy="2179671"/>
                <a:chOff x="3465" y="1473"/>
                <a:chExt cx="751" cy="1373"/>
              </a:xfrm>
            </p:grpSpPr>
            <p:sp>
              <p:nvSpPr>
                <p:cNvPr id="77" name="AutoShape 3">
                  <a:extLst>
                    <a:ext uri="{FF2B5EF4-FFF2-40B4-BE49-F238E27FC236}">
                      <a16:creationId xmlns:a16="http://schemas.microsoft.com/office/drawing/2014/main" id="{1DC92AAC-0229-4478-A4C3-5466C016C907}"/>
                    </a:ext>
                  </a:extLst>
                </p:cNvPr>
                <p:cNvSpPr>
                  <a:spLocks noChangeAspect="1" noChangeArrowheads="1" noTextEdit="1"/>
                </p:cNvSpPr>
                <p:nvPr/>
              </p:nvSpPr>
              <p:spPr bwMode="auto">
                <a:xfrm>
                  <a:off x="3465" y="1474"/>
                  <a:ext cx="750"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78" name="Freeform 6">
                  <a:extLst>
                    <a:ext uri="{FF2B5EF4-FFF2-40B4-BE49-F238E27FC236}">
                      <a16:creationId xmlns:a16="http://schemas.microsoft.com/office/drawing/2014/main" id="{5D66E517-38AA-44ED-97B0-111ED47D6AAB}"/>
                    </a:ext>
                  </a:extLst>
                </p:cNvPr>
                <p:cNvSpPr>
                  <a:spLocks noEditPoints="1"/>
                </p:cNvSpPr>
                <p:nvPr/>
              </p:nvSpPr>
              <p:spPr bwMode="auto">
                <a:xfrm>
                  <a:off x="3465" y="1473"/>
                  <a:ext cx="751" cy="705"/>
                </a:xfrm>
                <a:custGeom>
                  <a:avLst/>
                  <a:gdLst>
                    <a:gd name="T0" fmla="*/ 646 w 646"/>
                    <a:gd name="T1" fmla="*/ 349 h 609"/>
                    <a:gd name="T2" fmla="*/ 632 w 646"/>
                    <a:gd name="T3" fmla="*/ 396 h 609"/>
                    <a:gd name="T4" fmla="*/ 569 w 646"/>
                    <a:gd name="T5" fmla="*/ 462 h 609"/>
                    <a:gd name="T6" fmla="*/ 508 w 646"/>
                    <a:gd name="T7" fmla="*/ 490 h 609"/>
                    <a:gd name="T8" fmla="*/ 502 w 646"/>
                    <a:gd name="T9" fmla="*/ 490 h 609"/>
                    <a:gd name="T10" fmla="*/ 556 w 646"/>
                    <a:gd name="T11" fmla="*/ 322 h 609"/>
                    <a:gd name="T12" fmla="*/ 524 w 646"/>
                    <a:gd name="T13" fmla="*/ 322 h 609"/>
                    <a:gd name="T14" fmla="*/ 514 w 646"/>
                    <a:gd name="T15" fmla="*/ 318 h 609"/>
                    <a:gd name="T16" fmla="*/ 489 w 646"/>
                    <a:gd name="T17" fmla="*/ 302 h 609"/>
                    <a:gd name="T18" fmla="*/ 378 w 646"/>
                    <a:gd name="T19" fmla="*/ 296 h 609"/>
                    <a:gd name="T20" fmla="*/ 369 w 646"/>
                    <a:gd name="T21" fmla="*/ 609 h 609"/>
                    <a:gd name="T22" fmla="*/ 330 w 646"/>
                    <a:gd name="T23" fmla="*/ 609 h 609"/>
                    <a:gd name="T24" fmla="*/ 330 w 646"/>
                    <a:gd name="T25" fmla="*/ 296 h 609"/>
                    <a:gd name="T26" fmla="*/ 293 w 646"/>
                    <a:gd name="T27" fmla="*/ 298 h 609"/>
                    <a:gd name="T28" fmla="*/ 169 w 646"/>
                    <a:gd name="T29" fmla="*/ 311 h 609"/>
                    <a:gd name="T30" fmla="*/ 56 w 646"/>
                    <a:gd name="T31" fmla="*/ 304 h 609"/>
                    <a:gd name="T32" fmla="*/ 54 w 646"/>
                    <a:gd name="T33" fmla="*/ 304 h 609"/>
                    <a:gd name="T34" fmla="*/ 36 w 646"/>
                    <a:gd name="T35" fmla="*/ 285 h 609"/>
                    <a:gd name="T36" fmla="*/ 92 w 646"/>
                    <a:gd name="T37" fmla="*/ 278 h 609"/>
                    <a:gd name="T38" fmla="*/ 92 w 646"/>
                    <a:gd name="T39" fmla="*/ 274 h 609"/>
                    <a:gd name="T40" fmla="*/ 62 w 646"/>
                    <a:gd name="T41" fmla="*/ 268 h 609"/>
                    <a:gd name="T42" fmla="*/ 28 w 646"/>
                    <a:gd name="T43" fmla="*/ 263 h 609"/>
                    <a:gd name="T44" fmla="*/ 6 w 646"/>
                    <a:gd name="T45" fmla="*/ 247 h 609"/>
                    <a:gd name="T46" fmla="*/ 0 w 646"/>
                    <a:gd name="T47" fmla="*/ 238 h 609"/>
                    <a:gd name="T48" fmla="*/ 0 w 646"/>
                    <a:gd name="T49" fmla="*/ 232 h 609"/>
                    <a:gd name="T50" fmla="*/ 88 w 646"/>
                    <a:gd name="T51" fmla="*/ 212 h 609"/>
                    <a:gd name="T52" fmla="*/ 159 w 646"/>
                    <a:gd name="T53" fmla="*/ 199 h 609"/>
                    <a:gd name="T54" fmla="*/ 207 w 646"/>
                    <a:gd name="T55" fmla="*/ 207 h 609"/>
                    <a:gd name="T56" fmla="*/ 299 w 646"/>
                    <a:gd name="T57" fmla="*/ 210 h 609"/>
                    <a:gd name="T58" fmla="*/ 326 w 646"/>
                    <a:gd name="T59" fmla="*/ 209 h 609"/>
                    <a:gd name="T60" fmla="*/ 322 w 646"/>
                    <a:gd name="T61" fmla="*/ 160 h 609"/>
                    <a:gd name="T62" fmla="*/ 312 w 646"/>
                    <a:gd name="T63" fmla="*/ 49 h 609"/>
                    <a:gd name="T64" fmla="*/ 335 w 646"/>
                    <a:gd name="T65" fmla="*/ 7 h 609"/>
                    <a:gd name="T66" fmla="*/ 350 w 646"/>
                    <a:gd name="T67" fmla="*/ 0 h 609"/>
                    <a:gd name="T68" fmla="*/ 363 w 646"/>
                    <a:gd name="T69" fmla="*/ 0 h 609"/>
                    <a:gd name="T70" fmla="*/ 386 w 646"/>
                    <a:gd name="T71" fmla="*/ 45 h 609"/>
                    <a:gd name="T72" fmla="*/ 391 w 646"/>
                    <a:gd name="T73" fmla="*/ 58 h 609"/>
                    <a:gd name="T74" fmla="*/ 401 w 646"/>
                    <a:gd name="T75" fmla="*/ 79 h 609"/>
                    <a:gd name="T76" fmla="*/ 391 w 646"/>
                    <a:gd name="T77" fmla="*/ 110 h 609"/>
                    <a:gd name="T78" fmla="*/ 383 w 646"/>
                    <a:gd name="T79" fmla="*/ 185 h 609"/>
                    <a:gd name="T80" fmla="*/ 383 w 646"/>
                    <a:gd name="T81" fmla="*/ 207 h 609"/>
                    <a:gd name="T82" fmla="*/ 394 w 646"/>
                    <a:gd name="T83" fmla="*/ 206 h 609"/>
                    <a:gd name="T84" fmla="*/ 548 w 646"/>
                    <a:gd name="T85" fmla="*/ 219 h 609"/>
                    <a:gd name="T86" fmla="*/ 636 w 646"/>
                    <a:gd name="T87" fmla="*/ 290 h 609"/>
                    <a:gd name="T88" fmla="*/ 646 w 646"/>
                    <a:gd name="T89" fmla="*/ 322 h 609"/>
                    <a:gd name="T90" fmla="*/ 646 w 646"/>
                    <a:gd name="T91" fmla="*/ 349 h 609"/>
                    <a:gd name="T92" fmla="*/ 146 w 646"/>
                    <a:gd name="T93" fmla="*/ 232 h 609"/>
                    <a:gd name="T94" fmla="*/ 146 w 646"/>
                    <a:gd name="T95" fmla="*/ 228 h 609"/>
                    <a:gd name="T96" fmla="*/ 137 w 646"/>
                    <a:gd name="T97" fmla="*/ 222 h 609"/>
                    <a:gd name="T98" fmla="*/ 127 w 646"/>
                    <a:gd name="T99" fmla="*/ 229 h 609"/>
                    <a:gd name="T100" fmla="*/ 136 w 646"/>
                    <a:gd name="T101" fmla="*/ 238 h 609"/>
                    <a:gd name="T102" fmla="*/ 146 w 646"/>
                    <a:gd name="T103" fmla="*/ 23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6" h="609">
                      <a:moveTo>
                        <a:pt x="646" y="349"/>
                      </a:moveTo>
                      <a:cubicBezTo>
                        <a:pt x="641" y="365"/>
                        <a:pt x="638" y="381"/>
                        <a:pt x="632" y="396"/>
                      </a:cubicBezTo>
                      <a:cubicBezTo>
                        <a:pt x="619" y="425"/>
                        <a:pt x="595" y="445"/>
                        <a:pt x="569" y="462"/>
                      </a:cubicBezTo>
                      <a:cubicBezTo>
                        <a:pt x="550" y="474"/>
                        <a:pt x="531" y="487"/>
                        <a:pt x="508" y="490"/>
                      </a:cubicBezTo>
                      <a:cubicBezTo>
                        <a:pt x="507" y="490"/>
                        <a:pt x="506" y="490"/>
                        <a:pt x="502" y="490"/>
                      </a:cubicBezTo>
                      <a:cubicBezTo>
                        <a:pt x="520" y="434"/>
                        <a:pt x="538" y="379"/>
                        <a:pt x="556" y="322"/>
                      </a:cubicBezTo>
                      <a:cubicBezTo>
                        <a:pt x="544" y="322"/>
                        <a:pt x="534" y="322"/>
                        <a:pt x="524" y="322"/>
                      </a:cubicBezTo>
                      <a:cubicBezTo>
                        <a:pt x="521" y="322"/>
                        <a:pt x="517" y="319"/>
                        <a:pt x="514" y="318"/>
                      </a:cubicBezTo>
                      <a:cubicBezTo>
                        <a:pt x="506" y="312"/>
                        <a:pt x="498" y="305"/>
                        <a:pt x="489" y="302"/>
                      </a:cubicBezTo>
                      <a:cubicBezTo>
                        <a:pt x="468" y="294"/>
                        <a:pt x="403" y="291"/>
                        <a:pt x="378" y="296"/>
                      </a:cubicBezTo>
                      <a:cubicBezTo>
                        <a:pt x="375" y="400"/>
                        <a:pt x="372" y="505"/>
                        <a:pt x="369" y="609"/>
                      </a:cubicBezTo>
                      <a:cubicBezTo>
                        <a:pt x="356" y="609"/>
                        <a:pt x="344" y="609"/>
                        <a:pt x="330" y="609"/>
                      </a:cubicBezTo>
                      <a:cubicBezTo>
                        <a:pt x="330" y="505"/>
                        <a:pt x="330" y="401"/>
                        <a:pt x="330" y="296"/>
                      </a:cubicBezTo>
                      <a:cubicBezTo>
                        <a:pt x="316" y="297"/>
                        <a:pt x="305" y="297"/>
                        <a:pt x="293" y="298"/>
                      </a:cubicBezTo>
                      <a:cubicBezTo>
                        <a:pt x="252" y="302"/>
                        <a:pt x="211" y="307"/>
                        <a:pt x="169" y="311"/>
                      </a:cubicBezTo>
                      <a:cubicBezTo>
                        <a:pt x="131" y="315"/>
                        <a:pt x="93" y="311"/>
                        <a:pt x="56" y="304"/>
                      </a:cubicBezTo>
                      <a:cubicBezTo>
                        <a:pt x="55" y="304"/>
                        <a:pt x="55" y="304"/>
                        <a:pt x="54" y="304"/>
                      </a:cubicBezTo>
                      <a:cubicBezTo>
                        <a:pt x="39" y="302"/>
                        <a:pt x="39" y="302"/>
                        <a:pt x="36" y="285"/>
                      </a:cubicBezTo>
                      <a:cubicBezTo>
                        <a:pt x="55" y="283"/>
                        <a:pt x="73" y="281"/>
                        <a:pt x="92" y="278"/>
                      </a:cubicBezTo>
                      <a:cubicBezTo>
                        <a:pt x="92" y="277"/>
                        <a:pt x="92" y="276"/>
                        <a:pt x="92" y="274"/>
                      </a:cubicBezTo>
                      <a:cubicBezTo>
                        <a:pt x="82" y="272"/>
                        <a:pt x="72" y="270"/>
                        <a:pt x="62" y="268"/>
                      </a:cubicBezTo>
                      <a:cubicBezTo>
                        <a:pt x="51" y="267"/>
                        <a:pt x="40" y="265"/>
                        <a:pt x="28" y="263"/>
                      </a:cubicBezTo>
                      <a:cubicBezTo>
                        <a:pt x="18" y="262"/>
                        <a:pt x="10" y="258"/>
                        <a:pt x="6" y="247"/>
                      </a:cubicBezTo>
                      <a:cubicBezTo>
                        <a:pt x="5" y="244"/>
                        <a:pt x="2" y="241"/>
                        <a:pt x="0" y="238"/>
                      </a:cubicBezTo>
                      <a:cubicBezTo>
                        <a:pt x="0" y="236"/>
                        <a:pt x="0" y="234"/>
                        <a:pt x="0" y="232"/>
                      </a:cubicBezTo>
                      <a:cubicBezTo>
                        <a:pt x="30" y="229"/>
                        <a:pt x="60" y="223"/>
                        <a:pt x="88" y="212"/>
                      </a:cubicBezTo>
                      <a:cubicBezTo>
                        <a:pt x="111" y="203"/>
                        <a:pt x="134" y="197"/>
                        <a:pt x="159" y="199"/>
                      </a:cubicBezTo>
                      <a:cubicBezTo>
                        <a:pt x="175" y="201"/>
                        <a:pt x="191" y="206"/>
                        <a:pt x="207" y="207"/>
                      </a:cubicBezTo>
                      <a:cubicBezTo>
                        <a:pt x="238" y="209"/>
                        <a:pt x="268" y="210"/>
                        <a:pt x="299" y="210"/>
                      </a:cubicBezTo>
                      <a:cubicBezTo>
                        <a:pt x="308" y="211"/>
                        <a:pt x="317" y="210"/>
                        <a:pt x="326" y="209"/>
                      </a:cubicBezTo>
                      <a:cubicBezTo>
                        <a:pt x="325" y="192"/>
                        <a:pt x="323" y="176"/>
                        <a:pt x="322" y="160"/>
                      </a:cubicBezTo>
                      <a:cubicBezTo>
                        <a:pt x="319" y="123"/>
                        <a:pt x="316" y="86"/>
                        <a:pt x="312" y="49"/>
                      </a:cubicBezTo>
                      <a:cubicBezTo>
                        <a:pt x="310" y="29"/>
                        <a:pt x="319" y="16"/>
                        <a:pt x="335" y="7"/>
                      </a:cubicBezTo>
                      <a:cubicBezTo>
                        <a:pt x="340" y="4"/>
                        <a:pt x="345" y="2"/>
                        <a:pt x="350" y="0"/>
                      </a:cubicBezTo>
                      <a:cubicBezTo>
                        <a:pt x="354" y="0"/>
                        <a:pt x="359" y="0"/>
                        <a:pt x="363" y="0"/>
                      </a:cubicBezTo>
                      <a:cubicBezTo>
                        <a:pt x="381" y="10"/>
                        <a:pt x="386" y="26"/>
                        <a:pt x="386" y="45"/>
                      </a:cubicBezTo>
                      <a:cubicBezTo>
                        <a:pt x="386" y="49"/>
                        <a:pt x="388" y="56"/>
                        <a:pt x="391" y="58"/>
                      </a:cubicBezTo>
                      <a:cubicBezTo>
                        <a:pt x="401" y="62"/>
                        <a:pt x="402" y="71"/>
                        <a:pt x="401" y="79"/>
                      </a:cubicBezTo>
                      <a:cubicBezTo>
                        <a:pt x="398" y="90"/>
                        <a:pt x="392" y="99"/>
                        <a:pt x="391" y="110"/>
                      </a:cubicBezTo>
                      <a:cubicBezTo>
                        <a:pt x="387" y="135"/>
                        <a:pt x="385" y="160"/>
                        <a:pt x="383" y="185"/>
                      </a:cubicBezTo>
                      <a:cubicBezTo>
                        <a:pt x="383" y="192"/>
                        <a:pt x="383" y="199"/>
                        <a:pt x="383" y="207"/>
                      </a:cubicBezTo>
                      <a:cubicBezTo>
                        <a:pt x="388" y="207"/>
                        <a:pt x="391" y="206"/>
                        <a:pt x="394" y="206"/>
                      </a:cubicBezTo>
                      <a:cubicBezTo>
                        <a:pt x="446" y="204"/>
                        <a:pt x="497" y="204"/>
                        <a:pt x="548" y="219"/>
                      </a:cubicBezTo>
                      <a:cubicBezTo>
                        <a:pt x="587" y="230"/>
                        <a:pt x="618" y="253"/>
                        <a:pt x="636" y="290"/>
                      </a:cubicBezTo>
                      <a:cubicBezTo>
                        <a:pt x="640" y="300"/>
                        <a:pt x="642" y="312"/>
                        <a:pt x="646" y="322"/>
                      </a:cubicBezTo>
                      <a:cubicBezTo>
                        <a:pt x="646" y="331"/>
                        <a:pt x="646" y="340"/>
                        <a:pt x="646" y="349"/>
                      </a:cubicBezTo>
                      <a:close/>
                      <a:moveTo>
                        <a:pt x="146" y="232"/>
                      </a:moveTo>
                      <a:cubicBezTo>
                        <a:pt x="146" y="231"/>
                        <a:pt x="146" y="229"/>
                        <a:pt x="146" y="228"/>
                      </a:cubicBezTo>
                      <a:cubicBezTo>
                        <a:pt x="143" y="226"/>
                        <a:pt x="140" y="221"/>
                        <a:pt x="137" y="222"/>
                      </a:cubicBezTo>
                      <a:cubicBezTo>
                        <a:pt x="133" y="222"/>
                        <a:pt x="130" y="226"/>
                        <a:pt x="127" y="229"/>
                      </a:cubicBezTo>
                      <a:cubicBezTo>
                        <a:pt x="130" y="232"/>
                        <a:pt x="132" y="238"/>
                        <a:pt x="136" y="238"/>
                      </a:cubicBezTo>
                      <a:cubicBezTo>
                        <a:pt x="139" y="239"/>
                        <a:pt x="143" y="234"/>
                        <a:pt x="146" y="2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79" name="Freeform 9">
                  <a:extLst>
                    <a:ext uri="{FF2B5EF4-FFF2-40B4-BE49-F238E27FC236}">
                      <a16:creationId xmlns:a16="http://schemas.microsoft.com/office/drawing/2014/main" id="{A95BEF14-741B-46CF-8B93-88A11049207E}"/>
                    </a:ext>
                  </a:extLst>
                </p:cNvPr>
                <p:cNvSpPr>
                  <a:spLocks/>
                </p:cNvSpPr>
                <p:nvPr/>
              </p:nvSpPr>
              <p:spPr bwMode="auto">
                <a:xfrm>
                  <a:off x="3752" y="2606"/>
                  <a:ext cx="147" cy="240"/>
                </a:xfrm>
                <a:custGeom>
                  <a:avLst/>
                  <a:gdLst>
                    <a:gd name="T0" fmla="*/ 89 w 126"/>
                    <a:gd name="T1" fmla="*/ 207 h 207"/>
                    <a:gd name="T2" fmla="*/ 88 w 126"/>
                    <a:gd name="T3" fmla="*/ 181 h 207"/>
                    <a:gd name="T4" fmla="*/ 72 w 126"/>
                    <a:gd name="T5" fmla="*/ 150 h 207"/>
                    <a:gd name="T6" fmla="*/ 29 w 126"/>
                    <a:gd name="T7" fmla="*/ 114 h 207"/>
                    <a:gd name="T8" fmla="*/ 22 w 126"/>
                    <a:gd name="T9" fmla="*/ 37 h 207"/>
                    <a:gd name="T10" fmla="*/ 85 w 126"/>
                    <a:gd name="T11" fmla="*/ 0 h 207"/>
                    <a:gd name="T12" fmla="*/ 90 w 126"/>
                    <a:gd name="T13" fmla="*/ 71 h 207"/>
                    <a:gd name="T14" fmla="*/ 88 w 126"/>
                    <a:gd name="T15" fmla="*/ 92 h 207"/>
                    <a:gd name="T16" fmla="*/ 114 w 126"/>
                    <a:gd name="T17" fmla="*/ 123 h 207"/>
                    <a:gd name="T18" fmla="*/ 114 w 126"/>
                    <a:gd name="T19" fmla="*/ 175 h 207"/>
                    <a:gd name="T20" fmla="*/ 91 w 126"/>
                    <a:gd name="T21" fmla="*/ 207 h 207"/>
                    <a:gd name="T22" fmla="*/ 89 w 126"/>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07">
                      <a:moveTo>
                        <a:pt x="89" y="207"/>
                      </a:moveTo>
                      <a:cubicBezTo>
                        <a:pt x="89" y="199"/>
                        <a:pt x="89" y="190"/>
                        <a:pt x="88" y="181"/>
                      </a:cubicBezTo>
                      <a:cubicBezTo>
                        <a:pt x="86" y="169"/>
                        <a:pt x="81" y="158"/>
                        <a:pt x="72" y="150"/>
                      </a:cubicBezTo>
                      <a:cubicBezTo>
                        <a:pt x="58" y="138"/>
                        <a:pt x="44" y="125"/>
                        <a:pt x="29" y="114"/>
                      </a:cubicBezTo>
                      <a:cubicBezTo>
                        <a:pt x="4" y="94"/>
                        <a:pt x="0" y="60"/>
                        <a:pt x="22" y="37"/>
                      </a:cubicBezTo>
                      <a:cubicBezTo>
                        <a:pt x="39" y="19"/>
                        <a:pt x="61" y="8"/>
                        <a:pt x="85" y="0"/>
                      </a:cubicBezTo>
                      <a:cubicBezTo>
                        <a:pt x="86" y="24"/>
                        <a:pt x="88" y="47"/>
                        <a:pt x="90" y="71"/>
                      </a:cubicBezTo>
                      <a:cubicBezTo>
                        <a:pt x="74" y="78"/>
                        <a:pt x="74" y="79"/>
                        <a:pt x="88" y="92"/>
                      </a:cubicBezTo>
                      <a:cubicBezTo>
                        <a:pt x="98" y="101"/>
                        <a:pt x="107" y="112"/>
                        <a:pt x="114" y="123"/>
                      </a:cubicBezTo>
                      <a:cubicBezTo>
                        <a:pt x="126" y="140"/>
                        <a:pt x="124" y="158"/>
                        <a:pt x="114" y="175"/>
                      </a:cubicBezTo>
                      <a:cubicBezTo>
                        <a:pt x="107" y="186"/>
                        <a:pt x="99" y="197"/>
                        <a:pt x="91" y="207"/>
                      </a:cubicBezTo>
                      <a:cubicBezTo>
                        <a:pt x="91" y="207"/>
                        <a:pt x="90" y="207"/>
                        <a:pt x="89" y="2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0" name="Freeform 10">
                  <a:extLst>
                    <a:ext uri="{FF2B5EF4-FFF2-40B4-BE49-F238E27FC236}">
                      <a16:creationId xmlns:a16="http://schemas.microsoft.com/office/drawing/2014/main" id="{B8BF4143-ABFF-4489-A10E-C4C886163B85}"/>
                    </a:ext>
                  </a:extLst>
                </p:cNvPr>
                <p:cNvSpPr>
                  <a:spLocks/>
                </p:cNvSpPr>
                <p:nvPr/>
              </p:nvSpPr>
              <p:spPr bwMode="auto">
                <a:xfrm>
                  <a:off x="3618" y="1850"/>
                  <a:ext cx="487" cy="582"/>
                </a:xfrm>
                <a:custGeom>
                  <a:avLst/>
                  <a:gdLst>
                    <a:gd name="T0" fmla="*/ 0 w 418"/>
                    <a:gd name="T1" fmla="*/ 0 h 502"/>
                    <a:gd name="T2" fmla="*/ 61 w 418"/>
                    <a:gd name="T3" fmla="*/ 0 h 502"/>
                    <a:gd name="T4" fmla="*/ 95 w 418"/>
                    <a:gd name="T5" fmla="*/ 0 h 502"/>
                    <a:gd name="T6" fmla="*/ 105 w 418"/>
                    <a:gd name="T7" fmla="*/ 7 h 502"/>
                    <a:gd name="T8" fmla="*/ 168 w 418"/>
                    <a:gd name="T9" fmla="*/ 221 h 502"/>
                    <a:gd name="T10" fmla="*/ 210 w 418"/>
                    <a:gd name="T11" fmla="*/ 359 h 502"/>
                    <a:gd name="T12" fmla="*/ 214 w 418"/>
                    <a:gd name="T13" fmla="*/ 369 h 502"/>
                    <a:gd name="T14" fmla="*/ 218 w 418"/>
                    <a:gd name="T15" fmla="*/ 359 h 502"/>
                    <a:gd name="T16" fmla="*/ 281 w 418"/>
                    <a:gd name="T17" fmla="*/ 147 h 502"/>
                    <a:gd name="T18" fmla="*/ 319 w 418"/>
                    <a:gd name="T19" fmla="*/ 9 h 502"/>
                    <a:gd name="T20" fmla="*/ 331 w 418"/>
                    <a:gd name="T21" fmla="*/ 0 h 502"/>
                    <a:gd name="T22" fmla="*/ 418 w 418"/>
                    <a:gd name="T23" fmla="*/ 0 h 502"/>
                    <a:gd name="T24" fmla="*/ 402 w 418"/>
                    <a:gd name="T25" fmla="*/ 50 h 502"/>
                    <a:gd name="T26" fmla="*/ 282 w 418"/>
                    <a:gd name="T27" fmla="*/ 429 h 502"/>
                    <a:gd name="T28" fmla="*/ 262 w 418"/>
                    <a:gd name="T29" fmla="*/ 493 h 502"/>
                    <a:gd name="T30" fmla="*/ 250 w 418"/>
                    <a:gd name="T31" fmla="*/ 502 h 502"/>
                    <a:gd name="T32" fmla="*/ 178 w 418"/>
                    <a:gd name="T33" fmla="*/ 502 h 502"/>
                    <a:gd name="T34" fmla="*/ 167 w 418"/>
                    <a:gd name="T35" fmla="*/ 494 h 502"/>
                    <a:gd name="T36" fmla="*/ 56 w 418"/>
                    <a:gd name="T37" fmla="*/ 165 h 502"/>
                    <a:gd name="T38" fmla="*/ 4 w 418"/>
                    <a:gd name="T39" fmla="*/ 13 h 502"/>
                    <a:gd name="T40" fmla="*/ 0 w 418"/>
                    <a:gd name="T4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502">
                      <a:moveTo>
                        <a:pt x="0" y="0"/>
                      </a:moveTo>
                      <a:cubicBezTo>
                        <a:pt x="21" y="0"/>
                        <a:pt x="41" y="0"/>
                        <a:pt x="61" y="0"/>
                      </a:cubicBezTo>
                      <a:cubicBezTo>
                        <a:pt x="72" y="0"/>
                        <a:pt x="83" y="0"/>
                        <a:pt x="95" y="0"/>
                      </a:cubicBezTo>
                      <a:cubicBezTo>
                        <a:pt x="101" y="0"/>
                        <a:pt x="103" y="2"/>
                        <a:pt x="105" y="7"/>
                      </a:cubicBezTo>
                      <a:cubicBezTo>
                        <a:pt x="126" y="79"/>
                        <a:pt x="147" y="150"/>
                        <a:pt x="168" y="221"/>
                      </a:cubicBezTo>
                      <a:cubicBezTo>
                        <a:pt x="182" y="267"/>
                        <a:pt x="196" y="313"/>
                        <a:pt x="210" y="359"/>
                      </a:cubicBezTo>
                      <a:cubicBezTo>
                        <a:pt x="211" y="362"/>
                        <a:pt x="212" y="364"/>
                        <a:pt x="214" y="369"/>
                      </a:cubicBezTo>
                      <a:cubicBezTo>
                        <a:pt x="216" y="364"/>
                        <a:pt x="218" y="362"/>
                        <a:pt x="218" y="359"/>
                      </a:cubicBezTo>
                      <a:cubicBezTo>
                        <a:pt x="239" y="289"/>
                        <a:pt x="260" y="218"/>
                        <a:pt x="281" y="147"/>
                      </a:cubicBezTo>
                      <a:cubicBezTo>
                        <a:pt x="294" y="101"/>
                        <a:pt x="306" y="55"/>
                        <a:pt x="319" y="9"/>
                      </a:cubicBezTo>
                      <a:cubicBezTo>
                        <a:pt x="321" y="2"/>
                        <a:pt x="324" y="0"/>
                        <a:pt x="331" y="0"/>
                      </a:cubicBezTo>
                      <a:cubicBezTo>
                        <a:pt x="360" y="0"/>
                        <a:pt x="388" y="0"/>
                        <a:pt x="418" y="0"/>
                      </a:cubicBezTo>
                      <a:cubicBezTo>
                        <a:pt x="412" y="18"/>
                        <a:pt x="407" y="34"/>
                        <a:pt x="402" y="50"/>
                      </a:cubicBezTo>
                      <a:cubicBezTo>
                        <a:pt x="362" y="177"/>
                        <a:pt x="322" y="303"/>
                        <a:pt x="282" y="429"/>
                      </a:cubicBezTo>
                      <a:cubicBezTo>
                        <a:pt x="275" y="450"/>
                        <a:pt x="268" y="471"/>
                        <a:pt x="262" y="493"/>
                      </a:cubicBezTo>
                      <a:cubicBezTo>
                        <a:pt x="260" y="499"/>
                        <a:pt x="257" y="502"/>
                        <a:pt x="250" y="502"/>
                      </a:cubicBezTo>
                      <a:cubicBezTo>
                        <a:pt x="226" y="501"/>
                        <a:pt x="202" y="501"/>
                        <a:pt x="178" y="502"/>
                      </a:cubicBezTo>
                      <a:cubicBezTo>
                        <a:pt x="172" y="502"/>
                        <a:pt x="169" y="500"/>
                        <a:pt x="167" y="494"/>
                      </a:cubicBezTo>
                      <a:cubicBezTo>
                        <a:pt x="130" y="384"/>
                        <a:pt x="93" y="275"/>
                        <a:pt x="56" y="165"/>
                      </a:cubicBezTo>
                      <a:cubicBezTo>
                        <a:pt x="38" y="115"/>
                        <a:pt x="21" y="64"/>
                        <a:pt x="4" y="13"/>
                      </a:cubicBezTo>
                      <a:cubicBezTo>
                        <a:pt x="2" y="9"/>
                        <a:pt x="1" y="5"/>
                        <a:pt x="0" y="0"/>
                      </a:cubicBezTo>
                      <a:close/>
                    </a:path>
                  </a:pathLst>
                </a:custGeom>
                <a:solidFill>
                  <a:schemeClr val="bg2">
                    <a:lumMod val="90000"/>
                  </a:schemeClr>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1" name="Freeform 11">
                  <a:extLst>
                    <a:ext uri="{FF2B5EF4-FFF2-40B4-BE49-F238E27FC236}">
                      <a16:creationId xmlns:a16="http://schemas.microsoft.com/office/drawing/2014/main" id="{45496A7F-0082-4D33-891A-CB7F4BC60578}"/>
                    </a:ext>
                  </a:extLst>
                </p:cNvPr>
                <p:cNvSpPr>
                  <a:spLocks/>
                </p:cNvSpPr>
                <p:nvPr/>
              </p:nvSpPr>
              <p:spPr bwMode="auto">
                <a:xfrm>
                  <a:off x="3620" y="2201"/>
                  <a:ext cx="517" cy="475"/>
                </a:xfrm>
                <a:custGeom>
                  <a:avLst/>
                  <a:gdLst>
                    <a:gd name="T0" fmla="*/ 230 w 445"/>
                    <a:gd name="T1" fmla="*/ 410 h 410"/>
                    <a:gd name="T2" fmla="*/ 234 w 445"/>
                    <a:gd name="T3" fmla="*/ 342 h 410"/>
                    <a:gd name="T4" fmla="*/ 238 w 445"/>
                    <a:gd name="T5" fmla="*/ 335 h 410"/>
                    <a:gd name="T6" fmla="*/ 246 w 445"/>
                    <a:gd name="T7" fmla="*/ 330 h 410"/>
                    <a:gd name="T8" fmla="*/ 244 w 445"/>
                    <a:gd name="T9" fmla="*/ 319 h 410"/>
                    <a:gd name="T10" fmla="*/ 230 w 445"/>
                    <a:gd name="T11" fmla="*/ 317 h 410"/>
                    <a:gd name="T12" fmla="*/ 116 w 445"/>
                    <a:gd name="T13" fmla="*/ 310 h 410"/>
                    <a:gd name="T14" fmla="*/ 41 w 445"/>
                    <a:gd name="T15" fmla="*/ 282 h 410"/>
                    <a:gd name="T16" fmla="*/ 35 w 445"/>
                    <a:gd name="T17" fmla="*/ 172 h 410"/>
                    <a:gd name="T18" fmla="*/ 118 w 445"/>
                    <a:gd name="T19" fmla="*/ 139 h 410"/>
                    <a:gd name="T20" fmla="*/ 152 w 445"/>
                    <a:gd name="T21" fmla="*/ 160 h 410"/>
                    <a:gd name="T22" fmla="*/ 163 w 445"/>
                    <a:gd name="T23" fmla="*/ 194 h 410"/>
                    <a:gd name="T24" fmla="*/ 174 w 445"/>
                    <a:gd name="T25" fmla="*/ 202 h 410"/>
                    <a:gd name="T26" fmla="*/ 253 w 445"/>
                    <a:gd name="T27" fmla="*/ 202 h 410"/>
                    <a:gd name="T28" fmla="*/ 263 w 445"/>
                    <a:gd name="T29" fmla="*/ 195 h 410"/>
                    <a:gd name="T30" fmla="*/ 281 w 445"/>
                    <a:gd name="T31" fmla="*/ 141 h 410"/>
                    <a:gd name="T32" fmla="*/ 289 w 445"/>
                    <a:gd name="T33" fmla="*/ 133 h 410"/>
                    <a:gd name="T34" fmla="*/ 316 w 445"/>
                    <a:gd name="T35" fmla="*/ 126 h 410"/>
                    <a:gd name="T36" fmla="*/ 329 w 445"/>
                    <a:gd name="T37" fmla="*/ 112 h 410"/>
                    <a:gd name="T38" fmla="*/ 320 w 445"/>
                    <a:gd name="T39" fmla="*/ 97 h 410"/>
                    <a:gd name="T40" fmla="*/ 298 w 445"/>
                    <a:gd name="T41" fmla="*/ 86 h 410"/>
                    <a:gd name="T42" fmla="*/ 300 w 445"/>
                    <a:gd name="T43" fmla="*/ 80 h 410"/>
                    <a:gd name="T44" fmla="*/ 325 w 445"/>
                    <a:gd name="T45" fmla="*/ 0 h 410"/>
                    <a:gd name="T46" fmla="*/ 335 w 445"/>
                    <a:gd name="T47" fmla="*/ 2 h 410"/>
                    <a:gd name="T48" fmla="*/ 386 w 445"/>
                    <a:gd name="T49" fmla="*/ 24 h 410"/>
                    <a:gd name="T50" fmla="*/ 430 w 445"/>
                    <a:gd name="T51" fmla="*/ 137 h 410"/>
                    <a:gd name="T52" fmla="*/ 372 w 445"/>
                    <a:gd name="T53" fmla="*/ 189 h 410"/>
                    <a:gd name="T54" fmla="*/ 261 w 445"/>
                    <a:gd name="T55" fmla="*/ 213 h 410"/>
                    <a:gd name="T56" fmla="*/ 144 w 445"/>
                    <a:gd name="T57" fmla="*/ 217 h 410"/>
                    <a:gd name="T58" fmla="*/ 140 w 445"/>
                    <a:gd name="T59" fmla="*/ 217 h 410"/>
                    <a:gd name="T60" fmla="*/ 129 w 445"/>
                    <a:gd name="T61" fmla="*/ 223 h 410"/>
                    <a:gd name="T62" fmla="*/ 137 w 445"/>
                    <a:gd name="T63" fmla="*/ 234 h 410"/>
                    <a:gd name="T64" fmla="*/ 200 w 445"/>
                    <a:gd name="T65" fmla="*/ 246 h 410"/>
                    <a:gd name="T66" fmla="*/ 280 w 445"/>
                    <a:gd name="T67" fmla="*/ 257 h 410"/>
                    <a:gd name="T68" fmla="*/ 332 w 445"/>
                    <a:gd name="T69" fmla="*/ 301 h 410"/>
                    <a:gd name="T70" fmla="*/ 323 w 445"/>
                    <a:gd name="T71" fmla="*/ 358 h 410"/>
                    <a:gd name="T72" fmla="*/ 230 w 445"/>
                    <a:gd name="T73"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5" h="410">
                      <a:moveTo>
                        <a:pt x="230" y="410"/>
                      </a:moveTo>
                      <a:cubicBezTo>
                        <a:pt x="231" y="386"/>
                        <a:pt x="232" y="363"/>
                        <a:pt x="234" y="342"/>
                      </a:cubicBezTo>
                      <a:cubicBezTo>
                        <a:pt x="234" y="339"/>
                        <a:pt x="237" y="337"/>
                        <a:pt x="238" y="335"/>
                      </a:cubicBezTo>
                      <a:cubicBezTo>
                        <a:pt x="241" y="333"/>
                        <a:pt x="244" y="332"/>
                        <a:pt x="246" y="330"/>
                      </a:cubicBezTo>
                      <a:cubicBezTo>
                        <a:pt x="252" y="325"/>
                        <a:pt x="251" y="321"/>
                        <a:pt x="244" y="319"/>
                      </a:cubicBezTo>
                      <a:cubicBezTo>
                        <a:pt x="239" y="318"/>
                        <a:pt x="234" y="317"/>
                        <a:pt x="230" y="317"/>
                      </a:cubicBezTo>
                      <a:cubicBezTo>
                        <a:pt x="192" y="315"/>
                        <a:pt x="154" y="314"/>
                        <a:pt x="116" y="310"/>
                      </a:cubicBezTo>
                      <a:cubicBezTo>
                        <a:pt x="89" y="308"/>
                        <a:pt x="64" y="297"/>
                        <a:pt x="41" y="282"/>
                      </a:cubicBezTo>
                      <a:cubicBezTo>
                        <a:pt x="2" y="256"/>
                        <a:pt x="0" y="204"/>
                        <a:pt x="35" y="172"/>
                      </a:cubicBezTo>
                      <a:cubicBezTo>
                        <a:pt x="58" y="150"/>
                        <a:pt x="87" y="142"/>
                        <a:pt x="118" y="139"/>
                      </a:cubicBezTo>
                      <a:cubicBezTo>
                        <a:pt x="143" y="136"/>
                        <a:pt x="143" y="136"/>
                        <a:pt x="152" y="160"/>
                      </a:cubicBezTo>
                      <a:cubicBezTo>
                        <a:pt x="156" y="172"/>
                        <a:pt x="160" y="183"/>
                        <a:pt x="163" y="194"/>
                      </a:cubicBezTo>
                      <a:cubicBezTo>
                        <a:pt x="165" y="200"/>
                        <a:pt x="167" y="202"/>
                        <a:pt x="174" y="202"/>
                      </a:cubicBezTo>
                      <a:cubicBezTo>
                        <a:pt x="200" y="202"/>
                        <a:pt x="227" y="202"/>
                        <a:pt x="253" y="202"/>
                      </a:cubicBezTo>
                      <a:cubicBezTo>
                        <a:pt x="260" y="202"/>
                        <a:pt x="262" y="200"/>
                        <a:pt x="263" y="195"/>
                      </a:cubicBezTo>
                      <a:cubicBezTo>
                        <a:pt x="269" y="176"/>
                        <a:pt x="274" y="158"/>
                        <a:pt x="281" y="141"/>
                      </a:cubicBezTo>
                      <a:cubicBezTo>
                        <a:pt x="282" y="138"/>
                        <a:pt x="285" y="134"/>
                        <a:pt x="289" y="133"/>
                      </a:cubicBezTo>
                      <a:cubicBezTo>
                        <a:pt x="298" y="130"/>
                        <a:pt x="308" y="130"/>
                        <a:pt x="316" y="126"/>
                      </a:cubicBezTo>
                      <a:cubicBezTo>
                        <a:pt x="322" y="124"/>
                        <a:pt x="328" y="118"/>
                        <a:pt x="329" y="112"/>
                      </a:cubicBezTo>
                      <a:cubicBezTo>
                        <a:pt x="330" y="108"/>
                        <a:pt x="324" y="101"/>
                        <a:pt x="320" y="97"/>
                      </a:cubicBezTo>
                      <a:cubicBezTo>
                        <a:pt x="313" y="92"/>
                        <a:pt x="305" y="90"/>
                        <a:pt x="298" y="86"/>
                      </a:cubicBezTo>
                      <a:cubicBezTo>
                        <a:pt x="298" y="84"/>
                        <a:pt x="299" y="82"/>
                        <a:pt x="300" y="80"/>
                      </a:cubicBezTo>
                      <a:cubicBezTo>
                        <a:pt x="308" y="54"/>
                        <a:pt x="316" y="27"/>
                        <a:pt x="325" y="0"/>
                      </a:cubicBezTo>
                      <a:cubicBezTo>
                        <a:pt x="329" y="1"/>
                        <a:pt x="332" y="1"/>
                        <a:pt x="335" y="2"/>
                      </a:cubicBezTo>
                      <a:cubicBezTo>
                        <a:pt x="352" y="9"/>
                        <a:pt x="369" y="15"/>
                        <a:pt x="386" y="24"/>
                      </a:cubicBezTo>
                      <a:cubicBezTo>
                        <a:pt x="424" y="45"/>
                        <a:pt x="445" y="99"/>
                        <a:pt x="430" y="137"/>
                      </a:cubicBezTo>
                      <a:cubicBezTo>
                        <a:pt x="419" y="163"/>
                        <a:pt x="397" y="178"/>
                        <a:pt x="372" y="189"/>
                      </a:cubicBezTo>
                      <a:cubicBezTo>
                        <a:pt x="337" y="205"/>
                        <a:pt x="299" y="211"/>
                        <a:pt x="261" y="213"/>
                      </a:cubicBezTo>
                      <a:cubicBezTo>
                        <a:pt x="222" y="215"/>
                        <a:pt x="183" y="216"/>
                        <a:pt x="144" y="217"/>
                      </a:cubicBezTo>
                      <a:cubicBezTo>
                        <a:pt x="142" y="217"/>
                        <a:pt x="141" y="217"/>
                        <a:pt x="140" y="217"/>
                      </a:cubicBezTo>
                      <a:cubicBezTo>
                        <a:pt x="136" y="219"/>
                        <a:pt x="132" y="221"/>
                        <a:pt x="129" y="223"/>
                      </a:cubicBezTo>
                      <a:cubicBezTo>
                        <a:pt x="131" y="227"/>
                        <a:pt x="133" y="234"/>
                        <a:pt x="137" y="234"/>
                      </a:cubicBezTo>
                      <a:cubicBezTo>
                        <a:pt x="157" y="239"/>
                        <a:pt x="178" y="244"/>
                        <a:pt x="200" y="246"/>
                      </a:cubicBezTo>
                      <a:cubicBezTo>
                        <a:pt x="226" y="249"/>
                        <a:pt x="254" y="248"/>
                        <a:pt x="280" y="257"/>
                      </a:cubicBezTo>
                      <a:cubicBezTo>
                        <a:pt x="303" y="266"/>
                        <a:pt x="321" y="280"/>
                        <a:pt x="332" y="301"/>
                      </a:cubicBezTo>
                      <a:cubicBezTo>
                        <a:pt x="343" y="322"/>
                        <a:pt x="341" y="343"/>
                        <a:pt x="323" y="358"/>
                      </a:cubicBezTo>
                      <a:cubicBezTo>
                        <a:pt x="296" y="382"/>
                        <a:pt x="262" y="392"/>
                        <a:pt x="230" y="4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2" name="Freeform 12">
                  <a:extLst>
                    <a:ext uri="{FF2B5EF4-FFF2-40B4-BE49-F238E27FC236}">
                      <a16:creationId xmlns:a16="http://schemas.microsoft.com/office/drawing/2014/main" id="{D04B3CE2-5D74-4CB3-9818-11FDB3E9DD0E}"/>
                    </a:ext>
                  </a:extLst>
                </p:cNvPr>
                <p:cNvSpPr>
                  <a:spLocks/>
                </p:cNvSpPr>
                <p:nvPr/>
              </p:nvSpPr>
              <p:spPr bwMode="auto">
                <a:xfrm>
                  <a:off x="3503" y="1983"/>
                  <a:ext cx="257" cy="304"/>
                </a:xfrm>
                <a:custGeom>
                  <a:avLst/>
                  <a:gdLst>
                    <a:gd name="T0" fmla="*/ 133 w 221"/>
                    <a:gd name="T1" fmla="*/ 0 h 262"/>
                    <a:gd name="T2" fmla="*/ 164 w 221"/>
                    <a:gd name="T3" fmla="*/ 91 h 262"/>
                    <a:gd name="T4" fmla="*/ 146 w 221"/>
                    <a:gd name="T5" fmla="*/ 103 h 262"/>
                    <a:gd name="T6" fmla="*/ 152 w 221"/>
                    <a:gd name="T7" fmla="*/ 152 h 262"/>
                    <a:gd name="T8" fmla="*/ 182 w 221"/>
                    <a:gd name="T9" fmla="*/ 162 h 262"/>
                    <a:gd name="T10" fmla="*/ 190 w 221"/>
                    <a:gd name="T11" fmla="*/ 168 h 262"/>
                    <a:gd name="T12" fmla="*/ 221 w 221"/>
                    <a:gd name="T13" fmla="*/ 258 h 262"/>
                    <a:gd name="T14" fmla="*/ 221 w 221"/>
                    <a:gd name="T15" fmla="*/ 262 h 262"/>
                    <a:gd name="T16" fmla="*/ 186 w 221"/>
                    <a:gd name="T17" fmla="*/ 256 h 262"/>
                    <a:gd name="T18" fmla="*/ 82 w 221"/>
                    <a:gd name="T19" fmla="*/ 215 h 262"/>
                    <a:gd name="T20" fmla="*/ 92 w 221"/>
                    <a:gd name="T21" fmla="*/ 18 h 262"/>
                    <a:gd name="T22" fmla="*/ 133 w 221"/>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262">
                      <a:moveTo>
                        <a:pt x="133" y="0"/>
                      </a:moveTo>
                      <a:cubicBezTo>
                        <a:pt x="144" y="32"/>
                        <a:pt x="154" y="61"/>
                        <a:pt x="164" y="91"/>
                      </a:cubicBezTo>
                      <a:cubicBezTo>
                        <a:pt x="158" y="95"/>
                        <a:pt x="152" y="99"/>
                        <a:pt x="146" y="103"/>
                      </a:cubicBezTo>
                      <a:cubicBezTo>
                        <a:pt x="126" y="120"/>
                        <a:pt x="128" y="141"/>
                        <a:pt x="152" y="152"/>
                      </a:cubicBezTo>
                      <a:cubicBezTo>
                        <a:pt x="162" y="156"/>
                        <a:pt x="172" y="158"/>
                        <a:pt x="182" y="162"/>
                      </a:cubicBezTo>
                      <a:cubicBezTo>
                        <a:pt x="185" y="163"/>
                        <a:pt x="189" y="165"/>
                        <a:pt x="190" y="168"/>
                      </a:cubicBezTo>
                      <a:cubicBezTo>
                        <a:pt x="201" y="198"/>
                        <a:pt x="211" y="228"/>
                        <a:pt x="221" y="258"/>
                      </a:cubicBezTo>
                      <a:cubicBezTo>
                        <a:pt x="221" y="259"/>
                        <a:pt x="221" y="259"/>
                        <a:pt x="221" y="262"/>
                      </a:cubicBezTo>
                      <a:cubicBezTo>
                        <a:pt x="209" y="260"/>
                        <a:pt x="198" y="258"/>
                        <a:pt x="186" y="256"/>
                      </a:cubicBezTo>
                      <a:cubicBezTo>
                        <a:pt x="149" y="248"/>
                        <a:pt x="114" y="236"/>
                        <a:pt x="82" y="215"/>
                      </a:cubicBezTo>
                      <a:cubicBezTo>
                        <a:pt x="0" y="161"/>
                        <a:pt x="27" y="47"/>
                        <a:pt x="92" y="18"/>
                      </a:cubicBezTo>
                      <a:cubicBezTo>
                        <a:pt x="105" y="12"/>
                        <a:pt x="118" y="6"/>
                        <a:pt x="13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3" name="Freeform 13">
                  <a:extLst>
                    <a:ext uri="{FF2B5EF4-FFF2-40B4-BE49-F238E27FC236}">
                      <a16:creationId xmlns:a16="http://schemas.microsoft.com/office/drawing/2014/main" id="{43EAB2B5-47A8-4310-9932-95623E9DDE7F}"/>
                    </a:ext>
                  </a:extLst>
                </p:cNvPr>
                <p:cNvSpPr>
                  <a:spLocks/>
                </p:cNvSpPr>
                <p:nvPr/>
              </p:nvSpPr>
              <p:spPr bwMode="auto">
                <a:xfrm>
                  <a:off x="3778" y="1955"/>
                  <a:ext cx="64" cy="110"/>
                </a:xfrm>
                <a:custGeom>
                  <a:avLst/>
                  <a:gdLst>
                    <a:gd name="T0" fmla="*/ 0 w 55"/>
                    <a:gd name="T1" fmla="*/ 6 h 95"/>
                    <a:gd name="T2" fmla="*/ 55 w 55"/>
                    <a:gd name="T3" fmla="*/ 0 h 95"/>
                    <a:gd name="T4" fmla="*/ 55 w 55"/>
                    <a:gd name="T5" fmla="*/ 93 h 95"/>
                    <a:gd name="T6" fmla="*/ 29 w 55"/>
                    <a:gd name="T7" fmla="*/ 95 h 95"/>
                    <a:gd name="T8" fmla="*/ 25 w 55"/>
                    <a:gd name="T9" fmla="*/ 90 h 95"/>
                    <a:gd name="T10" fmla="*/ 0 w 55"/>
                    <a:gd name="T11" fmla="*/ 6 h 95"/>
                  </a:gdLst>
                  <a:ahLst/>
                  <a:cxnLst>
                    <a:cxn ang="0">
                      <a:pos x="T0" y="T1"/>
                    </a:cxn>
                    <a:cxn ang="0">
                      <a:pos x="T2" y="T3"/>
                    </a:cxn>
                    <a:cxn ang="0">
                      <a:pos x="T4" y="T5"/>
                    </a:cxn>
                    <a:cxn ang="0">
                      <a:pos x="T6" y="T7"/>
                    </a:cxn>
                    <a:cxn ang="0">
                      <a:pos x="T8" y="T9"/>
                    </a:cxn>
                    <a:cxn ang="0">
                      <a:pos x="T10" y="T11"/>
                    </a:cxn>
                  </a:cxnLst>
                  <a:rect l="0" t="0" r="r" b="b"/>
                  <a:pathLst>
                    <a:path w="55" h="95">
                      <a:moveTo>
                        <a:pt x="0" y="6"/>
                      </a:moveTo>
                      <a:cubicBezTo>
                        <a:pt x="19" y="4"/>
                        <a:pt x="36" y="2"/>
                        <a:pt x="55" y="0"/>
                      </a:cubicBezTo>
                      <a:cubicBezTo>
                        <a:pt x="55" y="31"/>
                        <a:pt x="55" y="62"/>
                        <a:pt x="55" y="93"/>
                      </a:cubicBezTo>
                      <a:cubicBezTo>
                        <a:pt x="47" y="94"/>
                        <a:pt x="38" y="95"/>
                        <a:pt x="29" y="95"/>
                      </a:cubicBezTo>
                      <a:cubicBezTo>
                        <a:pt x="28" y="95"/>
                        <a:pt x="26" y="92"/>
                        <a:pt x="25" y="90"/>
                      </a:cubicBezTo>
                      <a:cubicBezTo>
                        <a:pt x="17" y="62"/>
                        <a:pt x="8" y="35"/>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4" name="Freeform 14">
                  <a:extLst>
                    <a:ext uri="{FF2B5EF4-FFF2-40B4-BE49-F238E27FC236}">
                      <a16:creationId xmlns:a16="http://schemas.microsoft.com/office/drawing/2014/main" id="{E8006887-BED5-47BC-ACA4-7CA0D7E4D1EF}"/>
                    </a:ext>
                  </a:extLst>
                </p:cNvPr>
                <p:cNvSpPr>
                  <a:spLocks/>
                </p:cNvSpPr>
                <p:nvPr/>
              </p:nvSpPr>
              <p:spPr bwMode="auto">
                <a:xfrm>
                  <a:off x="3906" y="1941"/>
                  <a:ext cx="56" cy="119"/>
                </a:xfrm>
                <a:custGeom>
                  <a:avLst/>
                  <a:gdLst>
                    <a:gd name="T0" fmla="*/ 0 w 48"/>
                    <a:gd name="T1" fmla="*/ 6 h 103"/>
                    <a:gd name="T2" fmla="*/ 48 w 48"/>
                    <a:gd name="T3" fmla="*/ 0 h 103"/>
                    <a:gd name="T4" fmla="*/ 46 w 48"/>
                    <a:gd name="T5" fmla="*/ 8 h 103"/>
                    <a:gd name="T6" fmla="*/ 24 w 48"/>
                    <a:gd name="T7" fmla="*/ 86 h 103"/>
                    <a:gd name="T8" fmla="*/ 0 w 48"/>
                    <a:gd name="T9" fmla="*/ 102 h 103"/>
                    <a:gd name="T10" fmla="*/ 0 w 48"/>
                    <a:gd name="T11" fmla="*/ 6 h 103"/>
                  </a:gdLst>
                  <a:ahLst/>
                  <a:cxnLst>
                    <a:cxn ang="0">
                      <a:pos x="T0" y="T1"/>
                    </a:cxn>
                    <a:cxn ang="0">
                      <a:pos x="T2" y="T3"/>
                    </a:cxn>
                    <a:cxn ang="0">
                      <a:pos x="T4" y="T5"/>
                    </a:cxn>
                    <a:cxn ang="0">
                      <a:pos x="T6" y="T7"/>
                    </a:cxn>
                    <a:cxn ang="0">
                      <a:pos x="T8" y="T9"/>
                    </a:cxn>
                    <a:cxn ang="0">
                      <a:pos x="T10" y="T11"/>
                    </a:cxn>
                  </a:cxnLst>
                  <a:rect l="0" t="0" r="r" b="b"/>
                  <a:pathLst>
                    <a:path w="48" h="103">
                      <a:moveTo>
                        <a:pt x="0" y="6"/>
                      </a:moveTo>
                      <a:cubicBezTo>
                        <a:pt x="17" y="4"/>
                        <a:pt x="32" y="2"/>
                        <a:pt x="48" y="0"/>
                      </a:cubicBezTo>
                      <a:cubicBezTo>
                        <a:pt x="47" y="3"/>
                        <a:pt x="47" y="6"/>
                        <a:pt x="46" y="8"/>
                      </a:cubicBezTo>
                      <a:cubicBezTo>
                        <a:pt x="39" y="34"/>
                        <a:pt x="31" y="60"/>
                        <a:pt x="24" y="86"/>
                      </a:cubicBezTo>
                      <a:cubicBezTo>
                        <a:pt x="19" y="103"/>
                        <a:pt x="19" y="103"/>
                        <a:pt x="0" y="102"/>
                      </a:cubicBezTo>
                      <a:cubicBezTo>
                        <a:pt x="0" y="70"/>
                        <a:pt x="0" y="39"/>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5" name="Freeform 15">
                  <a:extLst>
                    <a:ext uri="{FF2B5EF4-FFF2-40B4-BE49-F238E27FC236}">
                      <a16:creationId xmlns:a16="http://schemas.microsoft.com/office/drawing/2014/main" id="{B42F38E0-CBED-4863-8C93-2D3ADE5E0A88}"/>
                    </a:ext>
                  </a:extLst>
                </p:cNvPr>
                <p:cNvSpPr>
                  <a:spLocks/>
                </p:cNvSpPr>
                <p:nvPr/>
              </p:nvSpPr>
              <p:spPr bwMode="auto">
                <a:xfrm>
                  <a:off x="3855" y="2570"/>
                  <a:ext cx="33" cy="131"/>
                </a:xfrm>
                <a:custGeom>
                  <a:avLst/>
                  <a:gdLst>
                    <a:gd name="T0" fmla="*/ 28 w 29"/>
                    <a:gd name="T1" fmla="*/ 1 h 113"/>
                    <a:gd name="T2" fmla="*/ 28 w 29"/>
                    <a:gd name="T3" fmla="*/ 39 h 113"/>
                    <a:gd name="T4" fmla="*/ 24 w 29"/>
                    <a:gd name="T5" fmla="*/ 93 h 113"/>
                    <a:gd name="T6" fmla="*/ 20 w 29"/>
                    <a:gd name="T7" fmla="*/ 108 h 113"/>
                    <a:gd name="T8" fmla="*/ 13 w 29"/>
                    <a:gd name="T9" fmla="*/ 113 h 113"/>
                    <a:gd name="T10" fmla="*/ 7 w 29"/>
                    <a:gd name="T11" fmla="*/ 107 h 113"/>
                    <a:gd name="T12" fmla="*/ 2 w 29"/>
                    <a:gd name="T13" fmla="*/ 76 h 113"/>
                    <a:gd name="T14" fmla="*/ 0 w 29"/>
                    <a:gd name="T15" fmla="*/ 10 h 113"/>
                    <a:gd name="T16" fmla="*/ 9 w 29"/>
                    <a:gd name="T17" fmla="*/ 1 h 113"/>
                    <a:gd name="T18" fmla="*/ 28 w 29"/>
                    <a:gd name="T1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13">
                      <a:moveTo>
                        <a:pt x="28" y="1"/>
                      </a:moveTo>
                      <a:cubicBezTo>
                        <a:pt x="28" y="14"/>
                        <a:pt x="29" y="26"/>
                        <a:pt x="28" y="39"/>
                      </a:cubicBezTo>
                      <a:cubicBezTo>
                        <a:pt x="27" y="57"/>
                        <a:pt x="26" y="75"/>
                        <a:pt x="24" y="93"/>
                      </a:cubicBezTo>
                      <a:cubicBezTo>
                        <a:pt x="24" y="98"/>
                        <a:pt x="22" y="104"/>
                        <a:pt x="20" y="108"/>
                      </a:cubicBezTo>
                      <a:cubicBezTo>
                        <a:pt x="19" y="111"/>
                        <a:pt x="15" y="113"/>
                        <a:pt x="13" y="113"/>
                      </a:cubicBezTo>
                      <a:cubicBezTo>
                        <a:pt x="11" y="113"/>
                        <a:pt x="8" y="109"/>
                        <a:pt x="7" y="107"/>
                      </a:cubicBezTo>
                      <a:cubicBezTo>
                        <a:pt x="5" y="97"/>
                        <a:pt x="3" y="86"/>
                        <a:pt x="2" y="76"/>
                      </a:cubicBezTo>
                      <a:cubicBezTo>
                        <a:pt x="1" y="54"/>
                        <a:pt x="1" y="32"/>
                        <a:pt x="0" y="10"/>
                      </a:cubicBezTo>
                      <a:cubicBezTo>
                        <a:pt x="0" y="3"/>
                        <a:pt x="2" y="0"/>
                        <a:pt x="9" y="1"/>
                      </a:cubicBezTo>
                      <a:cubicBezTo>
                        <a:pt x="15" y="1"/>
                        <a:pt x="21" y="1"/>
                        <a:pt x="2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6" name="Freeform 16">
                  <a:extLst>
                    <a:ext uri="{FF2B5EF4-FFF2-40B4-BE49-F238E27FC236}">
                      <a16:creationId xmlns:a16="http://schemas.microsoft.com/office/drawing/2014/main" id="{2946A3BE-C408-4666-8554-E84506D9F4EF}"/>
                    </a:ext>
                  </a:extLst>
                </p:cNvPr>
                <p:cNvSpPr>
                  <a:spLocks/>
                </p:cNvSpPr>
                <p:nvPr/>
              </p:nvSpPr>
              <p:spPr bwMode="auto">
                <a:xfrm>
                  <a:off x="3843" y="2183"/>
                  <a:ext cx="49" cy="77"/>
                </a:xfrm>
                <a:custGeom>
                  <a:avLst/>
                  <a:gdLst>
                    <a:gd name="T0" fmla="*/ 0 w 42"/>
                    <a:gd name="T1" fmla="*/ 0 h 67"/>
                    <a:gd name="T2" fmla="*/ 42 w 42"/>
                    <a:gd name="T3" fmla="*/ 0 h 67"/>
                    <a:gd name="T4" fmla="*/ 22 w 42"/>
                    <a:gd name="T5" fmla="*/ 67 h 67"/>
                    <a:gd name="T6" fmla="*/ 20 w 42"/>
                    <a:gd name="T7" fmla="*/ 67 h 67"/>
                    <a:gd name="T8" fmla="*/ 0 w 42"/>
                    <a:gd name="T9" fmla="*/ 0 h 67"/>
                  </a:gdLst>
                  <a:ahLst/>
                  <a:cxnLst>
                    <a:cxn ang="0">
                      <a:pos x="T0" y="T1"/>
                    </a:cxn>
                    <a:cxn ang="0">
                      <a:pos x="T2" y="T3"/>
                    </a:cxn>
                    <a:cxn ang="0">
                      <a:pos x="T4" y="T5"/>
                    </a:cxn>
                    <a:cxn ang="0">
                      <a:pos x="T6" y="T7"/>
                    </a:cxn>
                    <a:cxn ang="0">
                      <a:pos x="T8" y="T9"/>
                    </a:cxn>
                  </a:cxnLst>
                  <a:rect l="0" t="0" r="r" b="b"/>
                  <a:pathLst>
                    <a:path w="42" h="67">
                      <a:moveTo>
                        <a:pt x="0" y="0"/>
                      </a:moveTo>
                      <a:cubicBezTo>
                        <a:pt x="15" y="0"/>
                        <a:pt x="28" y="0"/>
                        <a:pt x="42" y="0"/>
                      </a:cubicBezTo>
                      <a:cubicBezTo>
                        <a:pt x="35" y="23"/>
                        <a:pt x="29" y="45"/>
                        <a:pt x="22" y="67"/>
                      </a:cubicBezTo>
                      <a:cubicBezTo>
                        <a:pt x="22" y="67"/>
                        <a:pt x="21" y="67"/>
                        <a:pt x="20" y="67"/>
                      </a:cubicBezTo>
                      <a:cubicBezTo>
                        <a:pt x="14" y="45"/>
                        <a:pt x="7" y="2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7" name="Freeform 17">
                  <a:extLst>
                    <a:ext uri="{FF2B5EF4-FFF2-40B4-BE49-F238E27FC236}">
                      <a16:creationId xmlns:a16="http://schemas.microsoft.com/office/drawing/2014/main" id="{A3FA8371-4939-4D1C-9A01-98BEBC6EB721}"/>
                    </a:ext>
                  </a:extLst>
                </p:cNvPr>
                <p:cNvSpPr>
                  <a:spLocks/>
                </p:cNvSpPr>
                <p:nvPr/>
              </p:nvSpPr>
              <p:spPr bwMode="auto">
                <a:xfrm>
                  <a:off x="3855" y="2454"/>
                  <a:ext cx="38" cy="32"/>
                </a:xfrm>
                <a:custGeom>
                  <a:avLst/>
                  <a:gdLst>
                    <a:gd name="T0" fmla="*/ 0 w 33"/>
                    <a:gd name="T1" fmla="*/ 0 h 28"/>
                    <a:gd name="T2" fmla="*/ 33 w 33"/>
                    <a:gd name="T3" fmla="*/ 0 h 28"/>
                    <a:gd name="T4" fmla="*/ 33 w 33"/>
                    <a:gd name="T5" fmla="*/ 28 h 28"/>
                    <a:gd name="T6" fmla="*/ 0 w 33"/>
                    <a:gd name="T7" fmla="*/ 26 h 28"/>
                    <a:gd name="T8" fmla="*/ 0 w 33"/>
                    <a:gd name="T9" fmla="*/ 0 h 28"/>
                  </a:gdLst>
                  <a:ahLst/>
                  <a:cxnLst>
                    <a:cxn ang="0">
                      <a:pos x="T0" y="T1"/>
                    </a:cxn>
                    <a:cxn ang="0">
                      <a:pos x="T2" y="T3"/>
                    </a:cxn>
                    <a:cxn ang="0">
                      <a:pos x="T4" y="T5"/>
                    </a:cxn>
                    <a:cxn ang="0">
                      <a:pos x="T6" y="T7"/>
                    </a:cxn>
                    <a:cxn ang="0">
                      <a:pos x="T8" y="T9"/>
                    </a:cxn>
                  </a:cxnLst>
                  <a:rect l="0" t="0" r="r" b="b"/>
                  <a:pathLst>
                    <a:path w="33" h="28">
                      <a:moveTo>
                        <a:pt x="0" y="0"/>
                      </a:moveTo>
                      <a:cubicBezTo>
                        <a:pt x="11" y="0"/>
                        <a:pt x="22" y="0"/>
                        <a:pt x="33" y="0"/>
                      </a:cubicBezTo>
                      <a:cubicBezTo>
                        <a:pt x="33" y="9"/>
                        <a:pt x="33" y="18"/>
                        <a:pt x="33" y="28"/>
                      </a:cubicBezTo>
                      <a:cubicBezTo>
                        <a:pt x="22" y="27"/>
                        <a:pt x="11" y="27"/>
                        <a:pt x="0" y="26"/>
                      </a:cubicBezTo>
                      <a:cubicBezTo>
                        <a:pt x="0" y="17"/>
                        <a:pt x="0" y="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8" name="Freeform 18">
                  <a:extLst>
                    <a:ext uri="{FF2B5EF4-FFF2-40B4-BE49-F238E27FC236}">
                      <a16:creationId xmlns:a16="http://schemas.microsoft.com/office/drawing/2014/main" id="{C44ADF5B-906E-4303-AC63-D91C5177BB3A}"/>
                    </a:ext>
                  </a:extLst>
                </p:cNvPr>
                <p:cNvSpPr>
                  <a:spLocks/>
                </p:cNvSpPr>
                <p:nvPr/>
              </p:nvSpPr>
              <p:spPr bwMode="auto">
                <a:xfrm>
                  <a:off x="3613" y="1729"/>
                  <a:ext cx="22" cy="21"/>
                </a:xfrm>
                <a:custGeom>
                  <a:avLst/>
                  <a:gdLst>
                    <a:gd name="T0" fmla="*/ 19 w 19"/>
                    <a:gd name="T1" fmla="*/ 11 h 18"/>
                    <a:gd name="T2" fmla="*/ 9 w 19"/>
                    <a:gd name="T3" fmla="*/ 17 h 18"/>
                    <a:gd name="T4" fmla="*/ 0 w 19"/>
                    <a:gd name="T5" fmla="*/ 8 h 18"/>
                    <a:gd name="T6" fmla="*/ 10 w 19"/>
                    <a:gd name="T7" fmla="*/ 1 h 18"/>
                    <a:gd name="T8" fmla="*/ 19 w 19"/>
                    <a:gd name="T9" fmla="*/ 7 h 18"/>
                    <a:gd name="T10" fmla="*/ 19 w 19"/>
                    <a:gd name="T11" fmla="*/ 11 h 18"/>
                  </a:gdLst>
                  <a:ahLst/>
                  <a:cxnLst>
                    <a:cxn ang="0">
                      <a:pos x="T0" y="T1"/>
                    </a:cxn>
                    <a:cxn ang="0">
                      <a:pos x="T2" y="T3"/>
                    </a:cxn>
                    <a:cxn ang="0">
                      <a:pos x="T4" y="T5"/>
                    </a:cxn>
                    <a:cxn ang="0">
                      <a:pos x="T6" y="T7"/>
                    </a:cxn>
                    <a:cxn ang="0">
                      <a:pos x="T8" y="T9"/>
                    </a:cxn>
                    <a:cxn ang="0">
                      <a:pos x="T10" y="T11"/>
                    </a:cxn>
                  </a:cxnLst>
                  <a:rect l="0" t="0" r="r" b="b"/>
                  <a:pathLst>
                    <a:path w="19" h="18">
                      <a:moveTo>
                        <a:pt x="19" y="11"/>
                      </a:moveTo>
                      <a:cubicBezTo>
                        <a:pt x="16" y="13"/>
                        <a:pt x="12" y="18"/>
                        <a:pt x="9" y="17"/>
                      </a:cubicBezTo>
                      <a:cubicBezTo>
                        <a:pt x="5" y="17"/>
                        <a:pt x="3" y="11"/>
                        <a:pt x="0" y="8"/>
                      </a:cubicBezTo>
                      <a:cubicBezTo>
                        <a:pt x="3" y="5"/>
                        <a:pt x="6" y="1"/>
                        <a:pt x="10" y="1"/>
                      </a:cubicBezTo>
                      <a:cubicBezTo>
                        <a:pt x="13" y="0"/>
                        <a:pt x="16" y="5"/>
                        <a:pt x="19" y="7"/>
                      </a:cubicBezTo>
                      <a:cubicBezTo>
                        <a:pt x="19" y="8"/>
                        <a:pt x="19" y="10"/>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sp>
        <p:nvSpPr>
          <p:cNvPr id="9" name="Rectangle 8"/>
          <p:cNvSpPr/>
          <p:nvPr/>
        </p:nvSpPr>
        <p:spPr>
          <a:xfrm>
            <a:off x="1089289" y="4495800"/>
            <a:ext cx="992580" cy="461665"/>
          </a:xfrm>
          <a:prstGeom prst="rect">
            <a:avLst/>
          </a:prstGeom>
        </p:spPr>
        <p:txBody>
          <a:bodyPr wrap="none">
            <a:spAutoFit/>
          </a:bodyPr>
          <a:lstStyle/>
          <a:p>
            <a:pPr algn="ctr" defTabSz="685800" fontAlgn="auto">
              <a:spcBef>
                <a:spcPts val="0"/>
              </a:spcBef>
              <a:spcAft>
                <a:spcPts val="0"/>
              </a:spcAft>
              <a:defRPr/>
            </a:pPr>
            <a:r>
              <a:rPr lang="en-US" sz="2400" dirty="0">
                <a:solidFill>
                  <a:srgbClr val="B00000"/>
                </a:solidFill>
                <a:latin typeface="Blambot FXPro Heavy BB" panose="02000506000000020004" pitchFamily="50" charset="0"/>
              </a:rPr>
              <a:t>Source</a:t>
            </a:r>
            <a:endParaRPr lang="en-US" dirty="0">
              <a:solidFill>
                <a:srgbClr val="B00000"/>
              </a:solidFill>
              <a:latin typeface="Blambot FXPro Heavy BB" panose="02000506000000020004" pitchFamily="50" charset="0"/>
            </a:endParaRPr>
          </a:p>
        </p:txBody>
      </p:sp>
      <p:sp>
        <p:nvSpPr>
          <p:cNvPr id="18" name="Rectangle 17"/>
          <p:cNvSpPr/>
          <p:nvPr/>
        </p:nvSpPr>
        <p:spPr>
          <a:xfrm>
            <a:off x="2881204" y="3839308"/>
            <a:ext cx="1443024" cy="400110"/>
          </a:xfrm>
          <a:prstGeom prst="rect">
            <a:avLst/>
          </a:prstGeom>
        </p:spPr>
        <p:txBody>
          <a:bodyPr wrap="none">
            <a:spAutoFit/>
          </a:bodyPr>
          <a:lstStyle/>
          <a:p>
            <a:pPr algn="ctr"/>
            <a:r>
              <a:rPr lang="en-US" sz="2000" dirty="0">
                <a:solidFill>
                  <a:srgbClr val="B00000"/>
                </a:solidFill>
                <a:latin typeface="Blambot FXPro Heavy BB" panose="02000506000000020004" pitchFamily="50" charset="0"/>
              </a:rPr>
              <a:t>Transmission</a:t>
            </a:r>
            <a:endParaRPr lang="en-US" dirty="0">
              <a:solidFill>
                <a:srgbClr val="B00000"/>
              </a:solidFill>
              <a:latin typeface="Blambot FXPro Heavy BB" panose="02000506000000020004" pitchFamily="50" charset="0"/>
            </a:endParaRPr>
          </a:p>
        </p:txBody>
      </p:sp>
      <p:sp>
        <p:nvSpPr>
          <p:cNvPr id="89" name="Rectangle 88"/>
          <p:cNvSpPr/>
          <p:nvPr/>
        </p:nvSpPr>
        <p:spPr>
          <a:xfrm>
            <a:off x="5177491" y="3219381"/>
            <a:ext cx="819456" cy="461665"/>
          </a:xfrm>
          <a:prstGeom prst="rect">
            <a:avLst/>
          </a:prstGeom>
        </p:spPr>
        <p:txBody>
          <a:bodyPr wrap="none">
            <a:spAutoFit/>
          </a:bodyPr>
          <a:lstStyle/>
          <a:p>
            <a:pPr algn="ctr"/>
            <a:r>
              <a:rPr lang="en-US" sz="2400" dirty="0">
                <a:solidFill>
                  <a:srgbClr val="B00000"/>
                </a:solidFill>
                <a:latin typeface="Blambot FXPro Heavy BB" panose="02000506000000020004" pitchFamily="50" charset="0"/>
              </a:rPr>
              <a:t>Entry</a:t>
            </a:r>
          </a:p>
        </p:txBody>
      </p:sp>
      <p:sp>
        <p:nvSpPr>
          <p:cNvPr id="152" name="Rectangle 151"/>
          <p:cNvSpPr/>
          <p:nvPr/>
        </p:nvSpPr>
        <p:spPr>
          <a:xfrm>
            <a:off x="6898817" y="2514600"/>
            <a:ext cx="1370888" cy="584775"/>
          </a:xfrm>
          <a:prstGeom prst="rect">
            <a:avLst/>
          </a:prstGeom>
        </p:spPr>
        <p:txBody>
          <a:bodyPr wrap="none">
            <a:spAutoFit/>
          </a:bodyPr>
          <a:lstStyle/>
          <a:p>
            <a:pPr algn="ctr"/>
            <a:r>
              <a:rPr lang="en-US" sz="3200" dirty="0" smtClean="0">
                <a:solidFill>
                  <a:schemeClr val="bg1"/>
                </a:solidFill>
                <a:latin typeface="Blambot FXPro Heavy BB" panose="02000506000000020004" pitchFamily="50" charset="0"/>
              </a:rPr>
              <a:t>Prevent</a:t>
            </a:r>
            <a:endParaRPr lang="en-US" sz="3200" dirty="0">
              <a:solidFill>
                <a:schemeClr val="bg1"/>
              </a:solidFill>
              <a:latin typeface="Blambot FXPro Heavy BB" panose="02000506000000020004" pitchFamily="50" charset="0"/>
            </a:endParaRPr>
          </a:p>
        </p:txBody>
      </p:sp>
      <p:sp>
        <p:nvSpPr>
          <p:cNvPr id="15" name="TextBox 14"/>
          <p:cNvSpPr txBox="1"/>
          <p:nvPr/>
        </p:nvSpPr>
        <p:spPr>
          <a:xfrm>
            <a:off x="5225659" y="1981200"/>
            <a:ext cx="731174" cy="1323439"/>
          </a:xfrm>
          <a:prstGeom prst="rect">
            <a:avLst/>
          </a:prstGeom>
          <a:noFill/>
        </p:spPr>
        <p:txBody>
          <a:bodyPr wrap="square" rtlCol="0">
            <a:spAutoFit/>
          </a:bodyPr>
          <a:lstStyle/>
          <a:p>
            <a:pPr algn="ctr" defTabSz="685800" fontAlgn="auto">
              <a:spcBef>
                <a:spcPts val="0"/>
              </a:spcBef>
              <a:spcAft>
                <a:spcPts val="0"/>
              </a:spcAft>
            </a:pPr>
            <a:r>
              <a:rPr lang="en-US" sz="8000" b="1" dirty="0">
                <a:ln>
                  <a:solidFill>
                    <a:schemeClr val="accent6">
                      <a:lumMod val="20000"/>
                      <a:lumOff val="80000"/>
                    </a:schemeClr>
                  </a:solidFill>
                </a:ln>
                <a:solidFill>
                  <a:srgbClr val="B00000"/>
                </a:solidFill>
                <a:effectLst>
                  <a:outerShdw blurRad="50800" dist="38100" dir="2700000" algn="tl" rotWithShape="0">
                    <a:prstClr val="black">
                      <a:alpha val="40000"/>
                    </a:prstClr>
                  </a:outerShdw>
                </a:effectLst>
                <a:latin typeface="Blambot FXPro Heavy BB" panose="02000506000000020004" pitchFamily="50" charset="0"/>
              </a:rPr>
              <a:t>E</a:t>
            </a:r>
            <a:endParaRPr lang="en-US" sz="8000" b="1" dirty="0">
              <a:ln>
                <a:solidFill>
                  <a:schemeClr val="accent6">
                    <a:lumMod val="20000"/>
                    <a:lumOff val="80000"/>
                  </a:schemeClr>
                </a:solidFill>
              </a:ln>
              <a:solidFill>
                <a:srgbClr val="B00000"/>
              </a:solidFill>
              <a:effectLst>
                <a:outerShdw blurRad="50800" dist="38100" dir="2700000" algn="tl" rotWithShape="0">
                  <a:prstClr val="black">
                    <a:alpha val="40000"/>
                  </a:prstClr>
                </a:outerShdw>
              </a:effectLst>
              <a:latin typeface="Blambot FXPro Heavy BB" panose="02000506000000020004" pitchFamily="50" charset="0"/>
            </a:endParaRPr>
          </a:p>
        </p:txBody>
      </p:sp>
      <p:sp>
        <p:nvSpPr>
          <p:cNvPr id="153" name="TextBox 152"/>
          <p:cNvSpPr txBox="1"/>
          <p:nvPr/>
        </p:nvSpPr>
        <p:spPr>
          <a:xfrm>
            <a:off x="7239000" y="1371600"/>
            <a:ext cx="731174" cy="1323439"/>
          </a:xfrm>
          <a:prstGeom prst="rect">
            <a:avLst/>
          </a:prstGeom>
          <a:noFill/>
        </p:spPr>
        <p:txBody>
          <a:bodyPr wrap="square" rtlCol="0">
            <a:spAutoFit/>
          </a:bodyPr>
          <a:lstStyle/>
          <a:p>
            <a:pPr algn="ctr" defTabSz="685800" fontAlgn="auto">
              <a:spcBef>
                <a:spcPts val="0"/>
              </a:spcBef>
              <a:spcAft>
                <a:spcPts val="0"/>
              </a:spcAft>
            </a:pPr>
            <a:r>
              <a:rPr lang="en-US" sz="8000" b="1" dirty="0" smtClean="0">
                <a:ln>
                  <a:solidFill>
                    <a:schemeClr val="accent2">
                      <a:lumMod val="75000"/>
                    </a:schemeClr>
                  </a:solidFill>
                </a:ln>
                <a:solidFill>
                  <a:schemeClr val="bg1"/>
                </a:solidFill>
                <a:effectLst>
                  <a:outerShdw blurRad="50800" dist="38100" dir="2700000" algn="tl" rotWithShape="0">
                    <a:prstClr val="black">
                      <a:alpha val="40000"/>
                    </a:prstClr>
                  </a:outerShdw>
                </a:effectLst>
                <a:latin typeface="Blambot FXPro Heavy BB" panose="02000506000000020004" pitchFamily="50" charset="0"/>
              </a:rPr>
              <a:t>P</a:t>
            </a:r>
            <a:endParaRPr lang="en-US" sz="8000" b="1"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Blambot FXPro Heavy BB" panose="02000506000000020004" pitchFamily="50" charset="0"/>
            </a:endParaRPr>
          </a:p>
        </p:txBody>
      </p:sp>
      <p:sp>
        <p:nvSpPr>
          <p:cNvPr id="154" name="TextBox 153"/>
          <p:cNvSpPr txBox="1"/>
          <p:nvPr/>
        </p:nvSpPr>
        <p:spPr>
          <a:xfrm>
            <a:off x="3225575" y="2602523"/>
            <a:ext cx="731174" cy="1323439"/>
          </a:xfrm>
          <a:prstGeom prst="rect">
            <a:avLst/>
          </a:prstGeom>
          <a:noFill/>
        </p:spPr>
        <p:txBody>
          <a:bodyPr wrap="square" rtlCol="0">
            <a:spAutoFit/>
          </a:bodyPr>
          <a:lstStyle/>
          <a:p>
            <a:pPr algn="ctr" defTabSz="685800" fontAlgn="auto">
              <a:spcBef>
                <a:spcPts val="0"/>
              </a:spcBef>
              <a:spcAft>
                <a:spcPts val="0"/>
              </a:spcAft>
            </a:pPr>
            <a:r>
              <a:rPr lang="en-US" sz="8000" b="1" dirty="0" smtClean="0">
                <a:ln>
                  <a:solidFill>
                    <a:schemeClr val="accent6">
                      <a:lumMod val="20000"/>
                      <a:lumOff val="80000"/>
                    </a:schemeClr>
                  </a:solidFill>
                </a:ln>
                <a:solidFill>
                  <a:srgbClr val="B00000"/>
                </a:solidFill>
                <a:effectLst>
                  <a:outerShdw blurRad="50800" dist="38100" dir="2700000" algn="tl" rotWithShape="0">
                    <a:prstClr val="black">
                      <a:alpha val="40000"/>
                    </a:prstClr>
                  </a:outerShdw>
                </a:effectLst>
                <a:latin typeface="Blambot FXPro Heavy BB" panose="02000506000000020004" pitchFamily="50" charset="0"/>
              </a:rPr>
              <a:t>T</a:t>
            </a:r>
            <a:endParaRPr lang="en-US" sz="8000" b="1" dirty="0">
              <a:ln>
                <a:solidFill>
                  <a:schemeClr val="accent6">
                    <a:lumMod val="20000"/>
                    <a:lumOff val="80000"/>
                  </a:schemeClr>
                </a:solidFill>
              </a:ln>
              <a:solidFill>
                <a:srgbClr val="B00000"/>
              </a:solidFill>
              <a:effectLst>
                <a:outerShdw blurRad="50800" dist="38100" dir="2700000" algn="tl" rotWithShape="0">
                  <a:prstClr val="black">
                    <a:alpha val="40000"/>
                  </a:prstClr>
                </a:outerShdw>
              </a:effectLst>
              <a:latin typeface="Blambot FXPro Heavy BB" panose="02000506000000020004" pitchFamily="50" charset="0"/>
            </a:endParaRPr>
          </a:p>
        </p:txBody>
      </p:sp>
      <p:sp>
        <p:nvSpPr>
          <p:cNvPr id="155" name="TextBox 154"/>
          <p:cNvSpPr txBox="1"/>
          <p:nvPr/>
        </p:nvSpPr>
        <p:spPr>
          <a:xfrm>
            <a:off x="1233276" y="3270992"/>
            <a:ext cx="731174" cy="1323439"/>
          </a:xfrm>
          <a:prstGeom prst="rect">
            <a:avLst/>
          </a:prstGeom>
          <a:noFill/>
        </p:spPr>
        <p:txBody>
          <a:bodyPr wrap="square" rtlCol="0" anchor="ctr">
            <a:spAutoFit/>
          </a:bodyPr>
          <a:lstStyle/>
          <a:p>
            <a:pPr algn="ctr" defTabSz="685800" fontAlgn="auto">
              <a:spcBef>
                <a:spcPts val="0"/>
              </a:spcBef>
              <a:spcAft>
                <a:spcPts val="0"/>
              </a:spcAft>
            </a:pPr>
            <a:r>
              <a:rPr lang="en-US" sz="8000" b="1" dirty="0" smtClean="0">
                <a:ln>
                  <a:solidFill>
                    <a:schemeClr val="accent6">
                      <a:lumMod val="20000"/>
                      <a:lumOff val="80000"/>
                    </a:schemeClr>
                  </a:solidFill>
                </a:ln>
                <a:solidFill>
                  <a:srgbClr val="B00000"/>
                </a:solidFill>
                <a:effectLst>
                  <a:outerShdw blurRad="50800" dist="38100" dir="2700000" algn="tl" rotWithShape="0">
                    <a:prstClr val="black">
                      <a:alpha val="40000"/>
                    </a:prstClr>
                  </a:outerShdw>
                </a:effectLst>
                <a:latin typeface="Blambot FXPro Heavy BB" panose="02000506000000020004" pitchFamily="50" charset="0"/>
              </a:rPr>
              <a:t>S</a:t>
            </a:r>
            <a:endParaRPr lang="en-US" sz="8000" b="1" dirty="0">
              <a:ln>
                <a:solidFill>
                  <a:schemeClr val="accent6">
                    <a:lumMod val="20000"/>
                    <a:lumOff val="80000"/>
                  </a:schemeClr>
                </a:solidFill>
              </a:ln>
              <a:solidFill>
                <a:srgbClr val="B00000"/>
              </a:solidFill>
              <a:effectLst>
                <a:outerShdw blurRad="50800" dist="38100" dir="2700000" algn="tl" rotWithShape="0">
                  <a:prstClr val="black">
                    <a:alpha val="40000"/>
                  </a:prstClr>
                </a:outerShdw>
              </a:effectLst>
              <a:latin typeface="Blambot FXPro Heavy BB" panose="02000506000000020004" pitchFamily="50" charset="0"/>
            </a:endParaRPr>
          </a:p>
        </p:txBody>
      </p:sp>
      <p:sp>
        <p:nvSpPr>
          <p:cNvPr id="156" name="Right Arrow 155"/>
          <p:cNvSpPr>
            <a:spLocks noChangeAspect="1"/>
          </p:cNvSpPr>
          <p:nvPr/>
        </p:nvSpPr>
        <p:spPr>
          <a:xfrm>
            <a:off x="3359753" y="5029200"/>
            <a:ext cx="831247"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sp>
        <p:nvSpPr>
          <p:cNvPr id="157" name="Right Arrow 156"/>
          <p:cNvSpPr>
            <a:spLocks noChangeAspect="1"/>
          </p:cNvSpPr>
          <p:nvPr/>
        </p:nvSpPr>
        <p:spPr>
          <a:xfrm flipH="1">
            <a:off x="2993890" y="5389956"/>
            <a:ext cx="831247"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grpSp>
        <p:nvGrpSpPr>
          <p:cNvPr id="19" name="Group 18"/>
          <p:cNvGrpSpPr>
            <a:grpSpLocks noChangeAspect="1"/>
          </p:cNvGrpSpPr>
          <p:nvPr/>
        </p:nvGrpSpPr>
        <p:grpSpPr>
          <a:xfrm>
            <a:off x="4882115" y="4941107"/>
            <a:ext cx="1286829" cy="1188720"/>
            <a:chOff x="565491" y="3186851"/>
            <a:chExt cx="1764339" cy="1629824"/>
          </a:xfrm>
          <a:effectLst>
            <a:outerShdw blurRad="50800" dist="38100" dir="2700000" algn="tl" rotWithShape="0">
              <a:prstClr val="black">
                <a:alpha val="40000"/>
              </a:prstClr>
            </a:outerShdw>
          </a:effectLst>
        </p:grpSpPr>
        <p:grpSp>
          <p:nvGrpSpPr>
            <p:cNvPr id="162" name="Group 161"/>
            <p:cNvGrpSpPr/>
            <p:nvPr/>
          </p:nvGrpSpPr>
          <p:grpSpPr>
            <a:xfrm>
              <a:off x="796512" y="3186851"/>
              <a:ext cx="1533318" cy="1629824"/>
              <a:chOff x="555481" y="525751"/>
              <a:chExt cx="2703100" cy="2873231"/>
            </a:xfrm>
          </p:grpSpPr>
          <p:sp>
            <p:nvSpPr>
              <p:cNvPr id="163" name="Freeform 162"/>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64" name="Group 163"/>
              <p:cNvGrpSpPr/>
              <p:nvPr/>
            </p:nvGrpSpPr>
            <p:grpSpPr>
              <a:xfrm>
                <a:off x="555481" y="525751"/>
                <a:ext cx="2703100" cy="2873231"/>
                <a:chOff x="555481" y="525751"/>
                <a:chExt cx="2703100" cy="2873231"/>
              </a:xfrm>
            </p:grpSpPr>
            <p:sp>
              <p:nvSpPr>
                <p:cNvPr id="165" name="Freeform 164"/>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66" name="Group 165"/>
                <p:cNvGrpSpPr/>
                <p:nvPr/>
              </p:nvGrpSpPr>
              <p:grpSpPr>
                <a:xfrm>
                  <a:off x="555481" y="525751"/>
                  <a:ext cx="2703100" cy="2873231"/>
                  <a:chOff x="2430463" y="1144588"/>
                  <a:chExt cx="4287838" cy="4557712"/>
                </a:xfrm>
              </p:grpSpPr>
              <p:sp>
                <p:nvSpPr>
                  <p:cNvPr id="167"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68"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69"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0"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1"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2"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3"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4"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5"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6"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7"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8"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79"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80"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81"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182" name="Right Arrow 181"/>
            <p:cNvSpPr/>
            <p:nvPr/>
          </p:nvSpPr>
          <p:spPr>
            <a:xfrm>
              <a:off x="565491" y="3720251"/>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nvGrpSpPr>
          <p:cNvPr id="4" name="Group 3"/>
          <p:cNvGrpSpPr>
            <a:grpSpLocks noChangeAspect="1"/>
          </p:cNvGrpSpPr>
          <p:nvPr/>
        </p:nvGrpSpPr>
        <p:grpSpPr>
          <a:xfrm>
            <a:off x="934345" y="5105400"/>
            <a:ext cx="1320447" cy="1005840"/>
            <a:chOff x="790072" y="1268227"/>
            <a:chExt cx="1610665" cy="1226911"/>
          </a:xfrm>
        </p:grpSpPr>
        <p:sp>
          <p:nvSpPr>
            <p:cNvPr id="93" name="Freeform 5">
              <a:extLst>
                <a:ext uri="{FF2B5EF4-FFF2-40B4-BE49-F238E27FC236}">
                  <a16:creationId xmlns:a16="http://schemas.microsoft.com/office/drawing/2014/main" id="{772FFCF7-7A90-4AD6-B1B4-B779713542D1}"/>
                </a:ext>
              </a:extLst>
            </p:cNvPr>
            <p:cNvSpPr>
              <a:spLocks noEditPoints="1"/>
            </p:cNvSpPr>
            <p:nvPr/>
          </p:nvSpPr>
          <p:spPr bwMode="auto">
            <a:xfrm>
              <a:off x="790072" y="1268227"/>
              <a:ext cx="1214718" cy="1077682"/>
            </a:xfrm>
            <a:custGeom>
              <a:avLst/>
              <a:gdLst>
                <a:gd name="T0" fmla="*/ 125 w 605"/>
                <a:gd name="T1" fmla="*/ 120 h 536"/>
                <a:gd name="T2" fmla="*/ 67 w 605"/>
                <a:gd name="T3" fmla="*/ 149 h 536"/>
                <a:gd name="T4" fmla="*/ 23 w 605"/>
                <a:gd name="T5" fmla="*/ 215 h 536"/>
                <a:gd name="T6" fmla="*/ 35 w 605"/>
                <a:gd name="T7" fmla="*/ 324 h 536"/>
                <a:gd name="T8" fmla="*/ 26 w 605"/>
                <a:gd name="T9" fmla="*/ 432 h 536"/>
                <a:gd name="T10" fmla="*/ 40 w 605"/>
                <a:gd name="T11" fmla="*/ 479 h 536"/>
                <a:gd name="T12" fmla="*/ 67 w 605"/>
                <a:gd name="T13" fmla="*/ 504 h 536"/>
                <a:gd name="T14" fmla="*/ 95 w 605"/>
                <a:gd name="T15" fmla="*/ 532 h 536"/>
                <a:gd name="T16" fmla="*/ 112 w 605"/>
                <a:gd name="T17" fmla="*/ 521 h 536"/>
                <a:gd name="T18" fmla="*/ 101 w 605"/>
                <a:gd name="T19" fmla="*/ 470 h 536"/>
                <a:gd name="T20" fmla="*/ 98 w 605"/>
                <a:gd name="T21" fmla="*/ 408 h 536"/>
                <a:gd name="T22" fmla="*/ 138 w 605"/>
                <a:gd name="T23" fmla="*/ 352 h 536"/>
                <a:gd name="T24" fmla="*/ 229 w 605"/>
                <a:gd name="T25" fmla="*/ 348 h 536"/>
                <a:gd name="T26" fmla="*/ 330 w 605"/>
                <a:gd name="T27" fmla="*/ 339 h 536"/>
                <a:gd name="T28" fmla="*/ 356 w 605"/>
                <a:gd name="T29" fmla="*/ 414 h 536"/>
                <a:gd name="T30" fmla="*/ 358 w 605"/>
                <a:gd name="T31" fmla="*/ 464 h 536"/>
                <a:gd name="T32" fmla="*/ 379 w 605"/>
                <a:gd name="T33" fmla="*/ 497 h 536"/>
                <a:gd name="T34" fmla="*/ 381 w 605"/>
                <a:gd name="T35" fmla="*/ 449 h 536"/>
                <a:gd name="T36" fmla="*/ 385 w 605"/>
                <a:gd name="T37" fmla="*/ 380 h 536"/>
                <a:gd name="T38" fmla="*/ 394 w 605"/>
                <a:gd name="T39" fmla="*/ 385 h 536"/>
                <a:gd name="T40" fmla="*/ 396 w 605"/>
                <a:gd name="T41" fmla="*/ 484 h 536"/>
                <a:gd name="T42" fmla="*/ 419 w 605"/>
                <a:gd name="T43" fmla="*/ 507 h 536"/>
                <a:gd name="T44" fmla="*/ 442 w 605"/>
                <a:gd name="T45" fmla="*/ 509 h 536"/>
                <a:gd name="T46" fmla="*/ 420 w 605"/>
                <a:gd name="T47" fmla="*/ 431 h 536"/>
                <a:gd name="T48" fmla="*/ 461 w 605"/>
                <a:gd name="T49" fmla="*/ 321 h 536"/>
                <a:gd name="T50" fmla="*/ 507 w 605"/>
                <a:gd name="T51" fmla="*/ 260 h 536"/>
                <a:gd name="T52" fmla="*/ 521 w 605"/>
                <a:gd name="T53" fmla="*/ 184 h 536"/>
                <a:gd name="T54" fmla="*/ 533 w 605"/>
                <a:gd name="T55" fmla="*/ 117 h 536"/>
                <a:gd name="T56" fmla="*/ 597 w 605"/>
                <a:gd name="T57" fmla="*/ 94 h 536"/>
                <a:gd name="T58" fmla="*/ 571 w 605"/>
                <a:gd name="T59" fmla="*/ 46 h 536"/>
                <a:gd name="T60" fmla="*/ 513 w 605"/>
                <a:gd name="T61" fmla="*/ 9 h 536"/>
                <a:gd name="T62" fmla="*/ 454 w 605"/>
                <a:gd name="T63" fmla="*/ 15 h 536"/>
                <a:gd name="T64" fmla="*/ 408 w 605"/>
                <a:gd name="T65" fmla="*/ 38 h 536"/>
                <a:gd name="T66" fmla="*/ 393 w 605"/>
                <a:gd name="T67" fmla="*/ 96 h 536"/>
                <a:gd name="T68" fmla="*/ 308 w 605"/>
                <a:gd name="T69" fmla="*/ 109 h 536"/>
                <a:gd name="T70" fmla="*/ 242 w 605"/>
                <a:gd name="T71" fmla="*/ 105 h 536"/>
                <a:gd name="T72" fmla="*/ 177 w 605"/>
                <a:gd name="T73" fmla="*/ 112 h 536"/>
                <a:gd name="T74" fmla="*/ 62 w 605"/>
                <a:gd name="T75" fmla="*/ 454 h 536"/>
                <a:gd name="T76" fmla="*/ 53 w 605"/>
                <a:gd name="T77" fmla="*/ 442 h 536"/>
                <a:gd name="T78" fmla="*/ 59 w 605"/>
                <a:gd name="T79" fmla="*/ 41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5" h="536">
                  <a:moveTo>
                    <a:pt x="177" y="112"/>
                  </a:moveTo>
                  <a:cubicBezTo>
                    <a:pt x="177" y="112"/>
                    <a:pt x="149" y="113"/>
                    <a:pt x="125" y="120"/>
                  </a:cubicBezTo>
                  <a:cubicBezTo>
                    <a:pt x="116" y="123"/>
                    <a:pt x="102" y="125"/>
                    <a:pt x="91" y="130"/>
                  </a:cubicBezTo>
                  <a:cubicBezTo>
                    <a:pt x="79" y="137"/>
                    <a:pt x="70" y="147"/>
                    <a:pt x="67" y="149"/>
                  </a:cubicBezTo>
                  <a:cubicBezTo>
                    <a:pt x="67" y="149"/>
                    <a:pt x="33" y="163"/>
                    <a:pt x="10" y="191"/>
                  </a:cubicBezTo>
                  <a:cubicBezTo>
                    <a:pt x="10" y="191"/>
                    <a:pt x="0" y="215"/>
                    <a:pt x="23" y="215"/>
                  </a:cubicBezTo>
                  <a:cubicBezTo>
                    <a:pt x="23" y="215"/>
                    <a:pt x="16" y="266"/>
                    <a:pt x="32" y="282"/>
                  </a:cubicBezTo>
                  <a:cubicBezTo>
                    <a:pt x="32" y="282"/>
                    <a:pt x="36" y="299"/>
                    <a:pt x="35" y="324"/>
                  </a:cubicBezTo>
                  <a:cubicBezTo>
                    <a:pt x="35" y="324"/>
                    <a:pt x="15" y="344"/>
                    <a:pt x="22" y="391"/>
                  </a:cubicBezTo>
                  <a:cubicBezTo>
                    <a:pt x="22" y="391"/>
                    <a:pt x="22" y="411"/>
                    <a:pt x="26" y="432"/>
                  </a:cubicBezTo>
                  <a:cubicBezTo>
                    <a:pt x="26" y="432"/>
                    <a:pt x="21" y="443"/>
                    <a:pt x="23" y="457"/>
                  </a:cubicBezTo>
                  <a:cubicBezTo>
                    <a:pt x="23" y="457"/>
                    <a:pt x="31" y="465"/>
                    <a:pt x="40" y="479"/>
                  </a:cubicBezTo>
                  <a:cubicBezTo>
                    <a:pt x="40" y="479"/>
                    <a:pt x="43" y="489"/>
                    <a:pt x="61" y="486"/>
                  </a:cubicBezTo>
                  <a:cubicBezTo>
                    <a:pt x="61" y="486"/>
                    <a:pt x="58" y="494"/>
                    <a:pt x="67" y="504"/>
                  </a:cubicBezTo>
                  <a:cubicBezTo>
                    <a:pt x="67" y="504"/>
                    <a:pt x="72" y="513"/>
                    <a:pt x="78" y="523"/>
                  </a:cubicBezTo>
                  <a:cubicBezTo>
                    <a:pt x="78" y="523"/>
                    <a:pt x="93" y="536"/>
                    <a:pt x="95" y="532"/>
                  </a:cubicBezTo>
                  <a:cubicBezTo>
                    <a:pt x="95" y="532"/>
                    <a:pt x="101" y="536"/>
                    <a:pt x="114" y="536"/>
                  </a:cubicBezTo>
                  <a:cubicBezTo>
                    <a:pt x="114" y="536"/>
                    <a:pt x="116" y="529"/>
                    <a:pt x="112" y="521"/>
                  </a:cubicBezTo>
                  <a:cubicBezTo>
                    <a:pt x="112" y="521"/>
                    <a:pt x="113" y="509"/>
                    <a:pt x="104" y="498"/>
                  </a:cubicBezTo>
                  <a:cubicBezTo>
                    <a:pt x="104" y="498"/>
                    <a:pt x="98" y="487"/>
                    <a:pt x="101" y="470"/>
                  </a:cubicBezTo>
                  <a:cubicBezTo>
                    <a:pt x="101" y="470"/>
                    <a:pt x="97" y="450"/>
                    <a:pt x="97" y="438"/>
                  </a:cubicBezTo>
                  <a:cubicBezTo>
                    <a:pt x="97" y="438"/>
                    <a:pt x="90" y="417"/>
                    <a:pt x="98" y="408"/>
                  </a:cubicBezTo>
                  <a:cubicBezTo>
                    <a:pt x="98" y="408"/>
                    <a:pt x="108" y="406"/>
                    <a:pt x="116" y="395"/>
                  </a:cubicBezTo>
                  <a:cubicBezTo>
                    <a:pt x="116" y="395"/>
                    <a:pt x="139" y="367"/>
                    <a:pt x="138" y="352"/>
                  </a:cubicBezTo>
                  <a:cubicBezTo>
                    <a:pt x="138" y="352"/>
                    <a:pt x="140" y="342"/>
                    <a:pt x="152" y="332"/>
                  </a:cubicBezTo>
                  <a:cubicBezTo>
                    <a:pt x="152" y="332"/>
                    <a:pt x="202" y="345"/>
                    <a:pt x="229" y="348"/>
                  </a:cubicBezTo>
                  <a:cubicBezTo>
                    <a:pt x="229" y="348"/>
                    <a:pt x="259" y="358"/>
                    <a:pt x="281" y="352"/>
                  </a:cubicBezTo>
                  <a:cubicBezTo>
                    <a:pt x="281" y="352"/>
                    <a:pt x="303" y="351"/>
                    <a:pt x="330" y="339"/>
                  </a:cubicBezTo>
                  <a:cubicBezTo>
                    <a:pt x="330" y="339"/>
                    <a:pt x="344" y="342"/>
                    <a:pt x="352" y="355"/>
                  </a:cubicBezTo>
                  <a:cubicBezTo>
                    <a:pt x="352" y="355"/>
                    <a:pt x="357" y="386"/>
                    <a:pt x="356" y="414"/>
                  </a:cubicBezTo>
                  <a:cubicBezTo>
                    <a:pt x="356" y="414"/>
                    <a:pt x="358" y="439"/>
                    <a:pt x="349" y="450"/>
                  </a:cubicBezTo>
                  <a:cubicBezTo>
                    <a:pt x="349" y="450"/>
                    <a:pt x="349" y="459"/>
                    <a:pt x="358" y="464"/>
                  </a:cubicBezTo>
                  <a:cubicBezTo>
                    <a:pt x="358" y="464"/>
                    <a:pt x="363" y="471"/>
                    <a:pt x="365" y="484"/>
                  </a:cubicBezTo>
                  <a:cubicBezTo>
                    <a:pt x="365" y="484"/>
                    <a:pt x="358" y="497"/>
                    <a:pt x="379" y="497"/>
                  </a:cubicBezTo>
                  <a:cubicBezTo>
                    <a:pt x="379" y="497"/>
                    <a:pt x="392" y="495"/>
                    <a:pt x="389" y="484"/>
                  </a:cubicBezTo>
                  <a:cubicBezTo>
                    <a:pt x="389" y="484"/>
                    <a:pt x="381" y="468"/>
                    <a:pt x="381" y="449"/>
                  </a:cubicBezTo>
                  <a:cubicBezTo>
                    <a:pt x="381" y="449"/>
                    <a:pt x="381" y="438"/>
                    <a:pt x="381" y="422"/>
                  </a:cubicBezTo>
                  <a:cubicBezTo>
                    <a:pt x="381" y="422"/>
                    <a:pt x="388" y="393"/>
                    <a:pt x="385" y="380"/>
                  </a:cubicBezTo>
                  <a:cubicBezTo>
                    <a:pt x="383" y="368"/>
                    <a:pt x="385" y="380"/>
                    <a:pt x="385" y="380"/>
                  </a:cubicBezTo>
                  <a:cubicBezTo>
                    <a:pt x="385" y="380"/>
                    <a:pt x="385" y="380"/>
                    <a:pt x="394" y="385"/>
                  </a:cubicBezTo>
                  <a:cubicBezTo>
                    <a:pt x="394" y="385"/>
                    <a:pt x="397" y="433"/>
                    <a:pt x="397" y="464"/>
                  </a:cubicBezTo>
                  <a:cubicBezTo>
                    <a:pt x="397" y="464"/>
                    <a:pt x="394" y="471"/>
                    <a:pt x="396" y="484"/>
                  </a:cubicBezTo>
                  <a:cubicBezTo>
                    <a:pt x="396" y="484"/>
                    <a:pt x="398" y="493"/>
                    <a:pt x="407" y="494"/>
                  </a:cubicBezTo>
                  <a:cubicBezTo>
                    <a:pt x="407" y="494"/>
                    <a:pt x="407" y="507"/>
                    <a:pt x="419" y="507"/>
                  </a:cubicBezTo>
                  <a:cubicBezTo>
                    <a:pt x="419" y="507"/>
                    <a:pt x="421" y="515"/>
                    <a:pt x="432" y="516"/>
                  </a:cubicBezTo>
                  <a:cubicBezTo>
                    <a:pt x="432" y="516"/>
                    <a:pt x="446" y="516"/>
                    <a:pt x="442" y="509"/>
                  </a:cubicBezTo>
                  <a:cubicBezTo>
                    <a:pt x="442" y="509"/>
                    <a:pt x="442" y="491"/>
                    <a:pt x="432" y="474"/>
                  </a:cubicBezTo>
                  <a:cubicBezTo>
                    <a:pt x="432" y="474"/>
                    <a:pt x="421" y="453"/>
                    <a:pt x="420" y="431"/>
                  </a:cubicBezTo>
                  <a:cubicBezTo>
                    <a:pt x="420" y="431"/>
                    <a:pt x="423" y="407"/>
                    <a:pt x="428" y="372"/>
                  </a:cubicBezTo>
                  <a:cubicBezTo>
                    <a:pt x="428" y="372"/>
                    <a:pt x="454" y="368"/>
                    <a:pt x="461" y="321"/>
                  </a:cubicBezTo>
                  <a:cubicBezTo>
                    <a:pt x="461" y="321"/>
                    <a:pt x="474" y="321"/>
                    <a:pt x="487" y="304"/>
                  </a:cubicBezTo>
                  <a:cubicBezTo>
                    <a:pt x="487" y="304"/>
                    <a:pt x="503" y="289"/>
                    <a:pt x="507" y="260"/>
                  </a:cubicBezTo>
                  <a:cubicBezTo>
                    <a:pt x="507" y="260"/>
                    <a:pt x="516" y="244"/>
                    <a:pt x="506" y="205"/>
                  </a:cubicBezTo>
                  <a:cubicBezTo>
                    <a:pt x="506" y="205"/>
                    <a:pt x="523" y="206"/>
                    <a:pt x="521" y="184"/>
                  </a:cubicBezTo>
                  <a:cubicBezTo>
                    <a:pt x="521" y="184"/>
                    <a:pt x="535" y="162"/>
                    <a:pt x="535" y="144"/>
                  </a:cubicBezTo>
                  <a:cubicBezTo>
                    <a:pt x="535" y="144"/>
                    <a:pt x="541" y="130"/>
                    <a:pt x="533" y="117"/>
                  </a:cubicBezTo>
                  <a:cubicBezTo>
                    <a:pt x="533" y="117"/>
                    <a:pt x="563" y="104"/>
                    <a:pt x="577" y="102"/>
                  </a:cubicBezTo>
                  <a:cubicBezTo>
                    <a:pt x="577" y="102"/>
                    <a:pt x="595" y="104"/>
                    <a:pt x="597" y="94"/>
                  </a:cubicBezTo>
                  <a:cubicBezTo>
                    <a:pt x="597" y="94"/>
                    <a:pt x="605" y="78"/>
                    <a:pt x="602" y="64"/>
                  </a:cubicBezTo>
                  <a:cubicBezTo>
                    <a:pt x="602" y="64"/>
                    <a:pt x="591" y="56"/>
                    <a:pt x="571" y="46"/>
                  </a:cubicBezTo>
                  <a:cubicBezTo>
                    <a:pt x="571" y="46"/>
                    <a:pt x="562" y="33"/>
                    <a:pt x="535" y="22"/>
                  </a:cubicBezTo>
                  <a:cubicBezTo>
                    <a:pt x="535" y="22"/>
                    <a:pt x="523" y="14"/>
                    <a:pt x="513" y="9"/>
                  </a:cubicBezTo>
                  <a:cubicBezTo>
                    <a:pt x="513" y="9"/>
                    <a:pt x="489" y="1"/>
                    <a:pt x="479" y="9"/>
                  </a:cubicBezTo>
                  <a:cubicBezTo>
                    <a:pt x="479" y="9"/>
                    <a:pt x="459" y="0"/>
                    <a:pt x="454" y="15"/>
                  </a:cubicBezTo>
                  <a:cubicBezTo>
                    <a:pt x="454" y="15"/>
                    <a:pt x="441" y="2"/>
                    <a:pt x="427" y="11"/>
                  </a:cubicBezTo>
                  <a:cubicBezTo>
                    <a:pt x="427" y="11"/>
                    <a:pt x="407" y="16"/>
                    <a:pt x="408" y="38"/>
                  </a:cubicBezTo>
                  <a:cubicBezTo>
                    <a:pt x="408" y="38"/>
                    <a:pt x="393" y="50"/>
                    <a:pt x="399" y="73"/>
                  </a:cubicBezTo>
                  <a:cubicBezTo>
                    <a:pt x="399" y="73"/>
                    <a:pt x="403" y="89"/>
                    <a:pt x="393" y="96"/>
                  </a:cubicBezTo>
                  <a:cubicBezTo>
                    <a:pt x="393" y="96"/>
                    <a:pt x="370" y="98"/>
                    <a:pt x="352" y="100"/>
                  </a:cubicBezTo>
                  <a:cubicBezTo>
                    <a:pt x="352" y="100"/>
                    <a:pt x="329" y="101"/>
                    <a:pt x="308" y="109"/>
                  </a:cubicBezTo>
                  <a:cubicBezTo>
                    <a:pt x="308" y="109"/>
                    <a:pt x="291" y="94"/>
                    <a:pt x="271" y="103"/>
                  </a:cubicBezTo>
                  <a:cubicBezTo>
                    <a:pt x="271" y="103"/>
                    <a:pt x="256" y="102"/>
                    <a:pt x="242" y="105"/>
                  </a:cubicBezTo>
                  <a:cubicBezTo>
                    <a:pt x="242" y="105"/>
                    <a:pt x="224" y="104"/>
                    <a:pt x="212" y="109"/>
                  </a:cubicBezTo>
                  <a:cubicBezTo>
                    <a:pt x="212" y="109"/>
                    <a:pt x="195" y="112"/>
                    <a:pt x="177" y="112"/>
                  </a:cubicBezTo>
                  <a:close/>
                  <a:moveTo>
                    <a:pt x="59" y="411"/>
                  </a:moveTo>
                  <a:cubicBezTo>
                    <a:pt x="59" y="411"/>
                    <a:pt x="60" y="429"/>
                    <a:pt x="62" y="454"/>
                  </a:cubicBezTo>
                  <a:cubicBezTo>
                    <a:pt x="62" y="454"/>
                    <a:pt x="60" y="468"/>
                    <a:pt x="57" y="460"/>
                  </a:cubicBezTo>
                  <a:cubicBezTo>
                    <a:pt x="57" y="460"/>
                    <a:pt x="53" y="453"/>
                    <a:pt x="53" y="442"/>
                  </a:cubicBezTo>
                  <a:cubicBezTo>
                    <a:pt x="53" y="442"/>
                    <a:pt x="53" y="415"/>
                    <a:pt x="53" y="408"/>
                  </a:cubicBezTo>
                  <a:cubicBezTo>
                    <a:pt x="53" y="408"/>
                    <a:pt x="54" y="405"/>
                    <a:pt x="59" y="411"/>
                  </a:cubicBezTo>
                  <a:close/>
                </a:path>
              </a:pathLst>
            </a:custGeom>
            <a:pattFill prst="dkDnDiag">
              <a:fgClr>
                <a:schemeClr val="accent4">
                  <a:lumMod val="75000"/>
                </a:schemeClr>
              </a:fgClr>
              <a:bgClr>
                <a:schemeClr val="accent4"/>
              </a:bgClr>
            </a:patt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
            <p:cNvSpPr>
              <a:spLocks noChangeAspect="1" noEditPoints="1"/>
            </p:cNvSpPr>
            <p:nvPr/>
          </p:nvSpPr>
          <p:spPr bwMode="auto">
            <a:xfrm flipH="1">
              <a:off x="1017358" y="1417456"/>
              <a:ext cx="1383379" cy="1077682"/>
            </a:xfrm>
            <a:custGeom>
              <a:avLst/>
              <a:gdLst>
                <a:gd name="T0" fmla="*/ 643 w 715"/>
                <a:gd name="T1" fmla="*/ 104 h 557"/>
                <a:gd name="T2" fmla="*/ 590 w 715"/>
                <a:gd name="T3" fmla="*/ 139 h 557"/>
                <a:gd name="T4" fmla="*/ 456 w 715"/>
                <a:gd name="T5" fmla="*/ 111 h 557"/>
                <a:gd name="T6" fmla="*/ 293 w 715"/>
                <a:gd name="T7" fmla="*/ 132 h 557"/>
                <a:gd name="T8" fmla="*/ 191 w 715"/>
                <a:gd name="T9" fmla="*/ 115 h 557"/>
                <a:gd name="T10" fmla="*/ 167 w 715"/>
                <a:gd name="T11" fmla="*/ 32 h 557"/>
                <a:gd name="T12" fmla="*/ 88 w 715"/>
                <a:gd name="T13" fmla="*/ 12 h 557"/>
                <a:gd name="T14" fmla="*/ 36 w 715"/>
                <a:gd name="T15" fmla="*/ 46 h 557"/>
                <a:gd name="T16" fmla="*/ 11 w 715"/>
                <a:gd name="T17" fmla="*/ 97 h 557"/>
                <a:gd name="T18" fmla="*/ 5 w 715"/>
                <a:gd name="T19" fmla="*/ 142 h 557"/>
                <a:gd name="T20" fmla="*/ 31 w 715"/>
                <a:gd name="T21" fmla="*/ 190 h 557"/>
                <a:gd name="T22" fmla="*/ 113 w 715"/>
                <a:gd name="T23" fmla="*/ 201 h 557"/>
                <a:gd name="T24" fmla="*/ 210 w 715"/>
                <a:gd name="T25" fmla="*/ 321 h 557"/>
                <a:gd name="T26" fmla="*/ 223 w 715"/>
                <a:gd name="T27" fmla="*/ 403 h 557"/>
                <a:gd name="T28" fmla="*/ 232 w 715"/>
                <a:gd name="T29" fmla="*/ 471 h 557"/>
                <a:gd name="T30" fmla="*/ 202 w 715"/>
                <a:gd name="T31" fmla="*/ 533 h 557"/>
                <a:gd name="T32" fmla="*/ 242 w 715"/>
                <a:gd name="T33" fmla="*/ 524 h 557"/>
                <a:gd name="T34" fmla="*/ 258 w 715"/>
                <a:gd name="T35" fmla="*/ 487 h 557"/>
                <a:gd name="T36" fmla="*/ 268 w 715"/>
                <a:gd name="T37" fmla="*/ 358 h 557"/>
                <a:gd name="T38" fmla="*/ 280 w 715"/>
                <a:gd name="T39" fmla="*/ 338 h 557"/>
                <a:gd name="T40" fmla="*/ 279 w 715"/>
                <a:gd name="T41" fmla="*/ 411 h 557"/>
                <a:gd name="T42" fmla="*/ 287 w 715"/>
                <a:gd name="T43" fmla="*/ 488 h 557"/>
                <a:gd name="T44" fmla="*/ 278 w 715"/>
                <a:gd name="T45" fmla="*/ 535 h 557"/>
                <a:gd name="T46" fmla="*/ 309 w 715"/>
                <a:gd name="T47" fmla="*/ 518 h 557"/>
                <a:gd name="T48" fmla="*/ 314 w 715"/>
                <a:gd name="T49" fmla="*/ 443 h 557"/>
                <a:gd name="T50" fmla="*/ 325 w 715"/>
                <a:gd name="T51" fmla="*/ 335 h 557"/>
                <a:gd name="T52" fmla="*/ 542 w 715"/>
                <a:gd name="T53" fmla="*/ 345 h 557"/>
                <a:gd name="T54" fmla="*/ 591 w 715"/>
                <a:gd name="T55" fmla="*/ 424 h 557"/>
                <a:gd name="T56" fmla="*/ 595 w 715"/>
                <a:gd name="T57" fmla="*/ 508 h 557"/>
                <a:gd name="T58" fmla="*/ 597 w 715"/>
                <a:gd name="T59" fmla="*/ 542 h 557"/>
                <a:gd name="T60" fmla="*/ 630 w 715"/>
                <a:gd name="T61" fmla="*/ 535 h 557"/>
                <a:gd name="T62" fmla="*/ 636 w 715"/>
                <a:gd name="T63" fmla="*/ 435 h 557"/>
                <a:gd name="T64" fmla="*/ 638 w 715"/>
                <a:gd name="T65" fmla="*/ 383 h 557"/>
                <a:gd name="T66" fmla="*/ 617 w 715"/>
                <a:gd name="T67" fmla="*/ 304 h 557"/>
                <a:gd name="T68" fmla="*/ 628 w 715"/>
                <a:gd name="T69" fmla="*/ 190 h 557"/>
                <a:gd name="T70" fmla="*/ 686 w 715"/>
                <a:gd name="T71" fmla="*/ 152 h 557"/>
                <a:gd name="T72" fmla="*/ 689 w 715"/>
                <a:gd name="T73" fmla="*/ 122 h 557"/>
                <a:gd name="T74" fmla="*/ 83 w 715"/>
                <a:gd name="T75" fmla="*/ 52 h 557"/>
                <a:gd name="T76" fmla="*/ 134 w 715"/>
                <a:gd name="T77" fmla="*/ 3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557">
                  <a:moveTo>
                    <a:pt x="689" y="122"/>
                  </a:moveTo>
                  <a:cubicBezTo>
                    <a:pt x="689" y="122"/>
                    <a:pt x="663" y="93"/>
                    <a:pt x="643" y="104"/>
                  </a:cubicBezTo>
                  <a:cubicBezTo>
                    <a:pt x="620" y="118"/>
                    <a:pt x="618" y="136"/>
                    <a:pt x="618" y="136"/>
                  </a:cubicBezTo>
                  <a:cubicBezTo>
                    <a:pt x="603" y="147"/>
                    <a:pt x="590" y="139"/>
                    <a:pt x="590" y="139"/>
                  </a:cubicBezTo>
                  <a:cubicBezTo>
                    <a:pt x="562" y="118"/>
                    <a:pt x="530" y="115"/>
                    <a:pt x="530" y="115"/>
                  </a:cubicBezTo>
                  <a:cubicBezTo>
                    <a:pt x="495" y="105"/>
                    <a:pt x="456" y="111"/>
                    <a:pt x="456" y="111"/>
                  </a:cubicBezTo>
                  <a:cubicBezTo>
                    <a:pt x="404" y="116"/>
                    <a:pt x="375" y="127"/>
                    <a:pt x="375" y="127"/>
                  </a:cubicBezTo>
                  <a:cubicBezTo>
                    <a:pt x="331" y="138"/>
                    <a:pt x="293" y="132"/>
                    <a:pt x="293" y="132"/>
                  </a:cubicBezTo>
                  <a:cubicBezTo>
                    <a:pt x="249" y="121"/>
                    <a:pt x="233" y="120"/>
                    <a:pt x="233" y="120"/>
                  </a:cubicBezTo>
                  <a:cubicBezTo>
                    <a:pt x="215" y="114"/>
                    <a:pt x="191" y="115"/>
                    <a:pt x="191" y="115"/>
                  </a:cubicBezTo>
                  <a:cubicBezTo>
                    <a:pt x="161" y="114"/>
                    <a:pt x="112" y="79"/>
                    <a:pt x="112" y="79"/>
                  </a:cubicBezTo>
                  <a:cubicBezTo>
                    <a:pt x="149" y="69"/>
                    <a:pt x="167" y="32"/>
                    <a:pt x="167" y="32"/>
                  </a:cubicBezTo>
                  <a:cubicBezTo>
                    <a:pt x="172" y="23"/>
                    <a:pt x="150" y="30"/>
                    <a:pt x="150" y="30"/>
                  </a:cubicBezTo>
                  <a:cubicBezTo>
                    <a:pt x="133" y="0"/>
                    <a:pt x="88" y="12"/>
                    <a:pt x="88" y="12"/>
                  </a:cubicBezTo>
                  <a:cubicBezTo>
                    <a:pt x="69" y="2"/>
                    <a:pt x="50" y="19"/>
                    <a:pt x="50" y="19"/>
                  </a:cubicBezTo>
                  <a:cubicBezTo>
                    <a:pt x="40" y="34"/>
                    <a:pt x="36" y="46"/>
                    <a:pt x="36" y="46"/>
                  </a:cubicBezTo>
                  <a:cubicBezTo>
                    <a:pt x="19" y="56"/>
                    <a:pt x="17" y="73"/>
                    <a:pt x="17" y="73"/>
                  </a:cubicBezTo>
                  <a:cubicBezTo>
                    <a:pt x="7" y="81"/>
                    <a:pt x="11" y="97"/>
                    <a:pt x="11" y="97"/>
                  </a:cubicBezTo>
                  <a:cubicBezTo>
                    <a:pt x="11" y="107"/>
                    <a:pt x="12" y="110"/>
                    <a:pt x="12" y="110"/>
                  </a:cubicBezTo>
                  <a:cubicBezTo>
                    <a:pt x="13" y="129"/>
                    <a:pt x="5" y="142"/>
                    <a:pt x="5" y="142"/>
                  </a:cubicBezTo>
                  <a:cubicBezTo>
                    <a:pt x="0" y="158"/>
                    <a:pt x="9" y="176"/>
                    <a:pt x="9" y="176"/>
                  </a:cubicBezTo>
                  <a:cubicBezTo>
                    <a:pt x="19" y="194"/>
                    <a:pt x="31" y="190"/>
                    <a:pt x="31" y="190"/>
                  </a:cubicBezTo>
                  <a:cubicBezTo>
                    <a:pt x="50" y="187"/>
                    <a:pt x="80" y="164"/>
                    <a:pt x="80" y="164"/>
                  </a:cubicBezTo>
                  <a:cubicBezTo>
                    <a:pt x="98" y="175"/>
                    <a:pt x="113" y="201"/>
                    <a:pt x="113" y="201"/>
                  </a:cubicBezTo>
                  <a:cubicBezTo>
                    <a:pt x="141" y="235"/>
                    <a:pt x="166" y="255"/>
                    <a:pt x="166" y="255"/>
                  </a:cubicBezTo>
                  <a:cubicBezTo>
                    <a:pt x="169" y="281"/>
                    <a:pt x="210" y="321"/>
                    <a:pt x="210" y="321"/>
                  </a:cubicBezTo>
                  <a:cubicBezTo>
                    <a:pt x="219" y="353"/>
                    <a:pt x="223" y="367"/>
                    <a:pt x="223" y="367"/>
                  </a:cubicBezTo>
                  <a:cubicBezTo>
                    <a:pt x="229" y="390"/>
                    <a:pt x="223" y="403"/>
                    <a:pt x="223" y="403"/>
                  </a:cubicBezTo>
                  <a:cubicBezTo>
                    <a:pt x="224" y="420"/>
                    <a:pt x="228" y="432"/>
                    <a:pt x="228" y="432"/>
                  </a:cubicBezTo>
                  <a:cubicBezTo>
                    <a:pt x="230" y="452"/>
                    <a:pt x="232" y="471"/>
                    <a:pt x="232" y="471"/>
                  </a:cubicBezTo>
                  <a:cubicBezTo>
                    <a:pt x="228" y="489"/>
                    <a:pt x="224" y="499"/>
                    <a:pt x="224" y="499"/>
                  </a:cubicBezTo>
                  <a:cubicBezTo>
                    <a:pt x="214" y="521"/>
                    <a:pt x="202" y="533"/>
                    <a:pt x="202" y="533"/>
                  </a:cubicBezTo>
                  <a:cubicBezTo>
                    <a:pt x="197" y="548"/>
                    <a:pt x="235" y="541"/>
                    <a:pt x="235" y="541"/>
                  </a:cubicBezTo>
                  <a:cubicBezTo>
                    <a:pt x="242" y="535"/>
                    <a:pt x="242" y="524"/>
                    <a:pt x="242" y="524"/>
                  </a:cubicBezTo>
                  <a:cubicBezTo>
                    <a:pt x="249" y="511"/>
                    <a:pt x="255" y="511"/>
                    <a:pt x="255" y="511"/>
                  </a:cubicBezTo>
                  <a:cubicBezTo>
                    <a:pt x="261" y="499"/>
                    <a:pt x="258" y="487"/>
                    <a:pt x="258" y="487"/>
                  </a:cubicBezTo>
                  <a:cubicBezTo>
                    <a:pt x="259" y="452"/>
                    <a:pt x="261" y="431"/>
                    <a:pt x="261" y="431"/>
                  </a:cubicBezTo>
                  <a:cubicBezTo>
                    <a:pt x="267" y="400"/>
                    <a:pt x="268" y="358"/>
                    <a:pt x="268" y="358"/>
                  </a:cubicBezTo>
                  <a:cubicBezTo>
                    <a:pt x="268" y="344"/>
                    <a:pt x="270" y="336"/>
                    <a:pt x="270" y="336"/>
                  </a:cubicBezTo>
                  <a:cubicBezTo>
                    <a:pt x="275" y="339"/>
                    <a:pt x="280" y="338"/>
                    <a:pt x="280" y="338"/>
                  </a:cubicBezTo>
                  <a:cubicBezTo>
                    <a:pt x="279" y="358"/>
                    <a:pt x="283" y="385"/>
                    <a:pt x="283" y="385"/>
                  </a:cubicBezTo>
                  <a:cubicBezTo>
                    <a:pt x="278" y="401"/>
                    <a:pt x="279" y="411"/>
                    <a:pt x="279" y="411"/>
                  </a:cubicBezTo>
                  <a:cubicBezTo>
                    <a:pt x="287" y="432"/>
                    <a:pt x="290" y="444"/>
                    <a:pt x="290" y="444"/>
                  </a:cubicBezTo>
                  <a:cubicBezTo>
                    <a:pt x="294" y="472"/>
                    <a:pt x="287" y="488"/>
                    <a:pt x="287" y="488"/>
                  </a:cubicBezTo>
                  <a:cubicBezTo>
                    <a:pt x="284" y="510"/>
                    <a:pt x="271" y="520"/>
                    <a:pt x="271" y="520"/>
                  </a:cubicBezTo>
                  <a:cubicBezTo>
                    <a:pt x="265" y="530"/>
                    <a:pt x="278" y="535"/>
                    <a:pt x="278" y="535"/>
                  </a:cubicBezTo>
                  <a:cubicBezTo>
                    <a:pt x="288" y="535"/>
                    <a:pt x="305" y="535"/>
                    <a:pt x="305" y="535"/>
                  </a:cubicBezTo>
                  <a:cubicBezTo>
                    <a:pt x="306" y="523"/>
                    <a:pt x="309" y="518"/>
                    <a:pt x="309" y="518"/>
                  </a:cubicBezTo>
                  <a:cubicBezTo>
                    <a:pt x="325" y="509"/>
                    <a:pt x="318" y="496"/>
                    <a:pt x="318" y="496"/>
                  </a:cubicBezTo>
                  <a:cubicBezTo>
                    <a:pt x="311" y="461"/>
                    <a:pt x="314" y="443"/>
                    <a:pt x="314" y="443"/>
                  </a:cubicBezTo>
                  <a:cubicBezTo>
                    <a:pt x="315" y="393"/>
                    <a:pt x="322" y="343"/>
                    <a:pt x="322" y="343"/>
                  </a:cubicBezTo>
                  <a:cubicBezTo>
                    <a:pt x="324" y="337"/>
                    <a:pt x="325" y="335"/>
                    <a:pt x="325" y="335"/>
                  </a:cubicBezTo>
                  <a:cubicBezTo>
                    <a:pt x="431" y="374"/>
                    <a:pt x="517" y="325"/>
                    <a:pt x="517" y="325"/>
                  </a:cubicBezTo>
                  <a:cubicBezTo>
                    <a:pt x="536" y="332"/>
                    <a:pt x="542" y="345"/>
                    <a:pt x="542" y="345"/>
                  </a:cubicBezTo>
                  <a:cubicBezTo>
                    <a:pt x="557" y="378"/>
                    <a:pt x="568" y="388"/>
                    <a:pt x="568" y="388"/>
                  </a:cubicBezTo>
                  <a:cubicBezTo>
                    <a:pt x="587" y="412"/>
                    <a:pt x="591" y="424"/>
                    <a:pt x="591" y="424"/>
                  </a:cubicBezTo>
                  <a:cubicBezTo>
                    <a:pt x="603" y="453"/>
                    <a:pt x="603" y="470"/>
                    <a:pt x="603" y="470"/>
                  </a:cubicBezTo>
                  <a:cubicBezTo>
                    <a:pt x="601" y="488"/>
                    <a:pt x="595" y="508"/>
                    <a:pt x="595" y="508"/>
                  </a:cubicBezTo>
                  <a:cubicBezTo>
                    <a:pt x="588" y="524"/>
                    <a:pt x="586" y="531"/>
                    <a:pt x="586" y="531"/>
                  </a:cubicBezTo>
                  <a:cubicBezTo>
                    <a:pt x="593" y="542"/>
                    <a:pt x="597" y="542"/>
                    <a:pt x="597" y="542"/>
                  </a:cubicBezTo>
                  <a:cubicBezTo>
                    <a:pt x="593" y="556"/>
                    <a:pt x="627" y="557"/>
                    <a:pt x="627" y="557"/>
                  </a:cubicBezTo>
                  <a:cubicBezTo>
                    <a:pt x="631" y="556"/>
                    <a:pt x="630" y="535"/>
                    <a:pt x="630" y="535"/>
                  </a:cubicBezTo>
                  <a:cubicBezTo>
                    <a:pt x="654" y="533"/>
                    <a:pt x="646" y="513"/>
                    <a:pt x="646" y="513"/>
                  </a:cubicBezTo>
                  <a:cubicBezTo>
                    <a:pt x="647" y="477"/>
                    <a:pt x="636" y="435"/>
                    <a:pt x="636" y="435"/>
                  </a:cubicBezTo>
                  <a:cubicBezTo>
                    <a:pt x="634" y="417"/>
                    <a:pt x="634" y="406"/>
                    <a:pt x="634" y="406"/>
                  </a:cubicBezTo>
                  <a:cubicBezTo>
                    <a:pt x="643" y="400"/>
                    <a:pt x="638" y="383"/>
                    <a:pt x="638" y="383"/>
                  </a:cubicBezTo>
                  <a:cubicBezTo>
                    <a:pt x="629" y="370"/>
                    <a:pt x="610" y="332"/>
                    <a:pt x="610" y="332"/>
                  </a:cubicBezTo>
                  <a:cubicBezTo>
                    <a:pt x="609" y="321"/>
                    <a:pt x="617" y="304"/>
                    <a:pt x="617" y="304"/>
                  </a:cubicBezTo>
                  <a:cubicBezTo>
                    <a:pt x="623" y="284"/>
                    <a:pt x="609" y="272"/>
                    <a:pt x="609" y="272"/>
                  </a:cubicBezTo>
                  <a:cubicBezTo>
                    <a:pt x="626" y="238"/>
                    <a:pt x="628" y="190"/>
                    <a:pt x="628" y="190"/>
                  </a:cubicBezTo>
                  <a:cubicBezTo>
                    <a:pt x="631" y="176"/>
                    <a:pt x="645" y="164"/>
                    <a:pt x="645" y="164"/>
                  </a:cubicBezTo>
                  <a:cubicBezTo>
                    <a:pt x="671" y="151"/>
                    <a:pt x="686" y="152"/>
                    <a:pt x="686" y="152"/>
                  </a:cubicBezTo>
                  <a:cubicBezTo>
                    <a:pt x="703" y="157"/>
                    <a:pt x="711" y="162"/>
                    <a:pt x="711" y="162"/>
                  </a:cubicBezTo>
                  <a:cubicBezTo>
                    <a:pt x="711" y="162"/>
                    <a:pt x="715" y="138"/>
                    <a:pt x="689" y="122"/>
                  </a:cubicBezTo>
                  <a:close/>
                  <a:moveTo>
                    <a:pt x="134" y="36"/>
                  </a:moveTo>
                  <a:cubicBezTo>
                    <a:pt x="121" y="45"/>
                    <a:pt x="83" y="52"/>
                    <a:pt x="83" y="52"/>
                  </a:cubicBezTo>
                  <a:cubicBezTo>
                    <a:pt x="96" y="33"/>
                    <a:pt x="107" y="28"/>
                    <a:pt x="107" y="28"/>
                  </a:cubicBezTo>
                  <a:cubicBezTo>
                    <a:pt x="122" y="28"/>
                    <a:pt x="134" y="36"/>
                    <a:pt x="134" y="36"/>
                  </a:cubicBezTo>
                  <a:close/>
                </a:path>
              </a:pathLst>
            </a:custGeom>
            <a:pattFill prst="dkDnDiag">
              <a:fgClr>
                <a:schemeClr val="accent4"/>
              </a:fgClr>
              <a:bgClr>
                <a:srgbClr val="C00000"/>
              </a:bgClr>
            </a:patt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9787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98038" y="6056275"/>
            <a:ext cx="562053" cy="504895"/>
          </a:xfrm>
          <a:prstGeom prst="rect">
            <a:avLst/>
          </a:prstGeom>
        </p:spPr>
      </p:pic>
      <p:sp>
        <p:nvSpPr>
          <p:cNvPr id="84" name="Title 83"/>
          <p:cNvSpPr>
            <a:spLocks noGrp="1"/>
          </p:cNvSpPr>
          <p:nvPr>
            <p:ph type="title"/>
          </p:nvPr>
        </p:nvSpPr>
        <p:spPr/>
        <p:txBody>
          <a:bodyPr/>
          <a:lstStyle/>
          <a:p>
            <a:r>
              <a:rPr lang="en-US" sz="4000" dirty="0"/>
              <a:t>Prevent Zoonoses: W.A.S.H.</a:t>
            </a:r>
          </a:p>
        </p:txBody>
      </p:sp>
      <p:pic>
        <p:nvPicPr>
          <p:cNvPr id="23" name="Picture 22"/>
          <p:cNvPicPr>
            <a:picLocks noChangeAspect="1"/>
          </p:cNvPicPr>
          <p:nvPr/>
        </p:nvPicPr>
        <p:blipFill>
          <a:blip r:embed="rId4"/>
          <a:stretch>
            <a:fillRect/>
          </a:stretch>
        </p:blipFill>
        <p:spPr>
          <a:xfrm>
            <a:off x="1193616" y="1566532"/>
            <a:ext cx="6756768" cy="4986789"/>
          </a:xfrm>
          <a:prstGeom prst="rect">
            <a:avLst/>
          </a:prstGeom>
          <a:ln>
            <a:solidFill>
              <a:schemeClr val="accent2">
                <a:lumMod val="50000"/>
              </a:schemeClr>
            </a:solidFill>
          </a:ln>
        </p:spPr>
      </p:pic>
    </p:spTree>
    <p:extLst>
      <p:ext uri="{BB962C8B-B14F-4D97-AF65-F5344CB8AC3E}">
        <p14:creationId xmlns:p14="http://schemas.microsoft.com/office/powerpoint/2010/main" val="2535157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a:stretch>
            <a:fillRect/>
          </a:stretch>
        </p:blipFill>
        <p:spPr>
          <a:xfrm>
            <a:off x="8118261" y="5857506"/>
            <a:ext cx="752580" cy="733527"/>
          </a:xfrm>
          <a:prstGeom prst="rect">
            <a:avLst/>
          </a:prstGeom>
        </p:spPr>
      </p:pic>
      <p:sp>
        <p:nvSpPr>
          <p:cNvPr id="2" name="Title 1"/>
          <p:cNvSpPr>
            <a:spLocks noGrp="1"/>
          </p:cNvSpPr>
          <p:nvPr>
            <p:ph type="title"/>
          </p:nvPr>
        </p:nvSpPr>
        <p:spPr/>
        <p:txBody>
          <a:bodyPr/>
          <a:lstStyle/>
          <a:p>
            <a:r>
              <a:rPr lang="en-US" sz="4000" dirty="0" smtClean="0"/>
              <a:t>Be Aware of the Risk</a:t>
            </a:r>
            <a:endParaRPr lang="en-US" sz="4000" dirty="0"/>
          </a:p>
        </p:txBody>
      </p:sp>
      <p:grpSp>
        <p:nvGrpSpPr>
          <p:cNvPr id="7" name="Group 6"/>
          <p:cNvGrpSpPr/>
          <p:nvPr/>
        </p:nvGrpSpPr>
        <p:grpSpPr>
          <a:xfrm>
            <a:off x="1747493" y="1550020"/>
            <a:ext cx="6684072" cy="4983538"/>
            <a:chOff x="875507" y="261190"/>
            <a:chExt cx="6125058" cy="4566746"/>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6727" y="261190"/>
              <a:ext cx="5030026" cy="3776751"/>
            </a:xfrm>
            <a:prstGeom prst="rect">
              <a:avLst/>
            </a:prstGeom>
            <a:solidFill>
              <a:srgbClr val="FFFFFF"/>
            </a:solidFill>
            <a:ln w="19050">
              <a:solidFill>
                <a:srgbClr val="17406D"/>
              </a:solidFill>
            </a:ln>
          </p:spPr>
        </p:pic>
        <p:sp>
          <p:nvSpPr>
            <p:cNvPr id="9" name="Rectangle 8"/>
            <p:cNvSpPr/>
            <p:nvPr/>
          </p:nvSpPr>
          <p:spPr>
            <a:xfrm>
              <a:off x="875507" y="4051691"/>
              <a:ext cx="4754880" cy="765110"/>
            </a:xfrm>
            <a:prstGeom prst="rect">
              <a:avLst/>
            </a:prstGeom>
            <a:solidFill>
              <a:srgbClr val="FFFFFF"/>
            </a:solidFill>
            <a:ln w="19050" cap="flat" cmpd="sng" algn="ctr">
              <a:solidFill>
                <a:srgbClr val="174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sp>
          <p:nvSpPr>
            <p:cNvPr id="11" name="Oval Callout 10"/>
            <p:cNvSpPr/>
            <p:nvPr/>
          </p:nvSpPr>
          <p:spPr>
            <a:xfrm>
              <a:off x="4662394" y="3599266"/>
              <a:ext cx="2338171" cy="1228670"/>
            </a:xfrm>
            <a:prstGeom prst="wedgeEllipseCallout">
              <a:avLst>
                <a:gd name="adj1" fmla="val -41009"/>
                <a:gd name="adj2" fmla="val -57735"/>
              </a:avLst>
            </a:prstGeom>
            <a:solidFill>
              <a:srgbClr val="CDA34F">
                <a:lumMod val="60000"/>
                <a:lumOff val="40000"/>
              </a:srgbClr>
            </a:solidFill>
            <a:ln w="38100" cap="flat" cmpd="sng" algn="ctr">
              <a:solidFill>
                <a:srgbClr val="8C0004">
                  <a:alpha val="78039"/>
                </a:srgbClr>
              </a:solidFill>
              <a:prstDash val="solid"/>
              <a:miter lim="800000"/>
            </a:ln>
            <a:effectLst/>
          </p:spPr>
          <p:txBody>
            <a:bodyPr lIns="0" tIns="0" r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prstClr val="black"/>
                </a:solidFill>
                <a:effectLst/>
                <a:uLnTx/>
                <a:uFillTx/>
                <a:latin typeface="Blambot FXPro Heavy BB" panose="02000506000000020004" pitchFamily="50" charset="0"/>
                <a:cs typeface="+mn-cs"/>
                <a:sym typeface="Arial"/>
              </a:endParaRPr>
            </a:p>
          </p:txBody>
        </p:sp>
        <p:sp>
          <p:nvSpPr>
            <p:cNvPr id="12" name="TextBox 11">
              <a:extLst>
                <a:ext uri="{FF2B5EF4-FFF2-40B4-BE49-F238E27FC236}">
                  <a16:creationId xmlns:a16="http://schemas.microsoft.com/office/drawing/2014/main" id="{C2BC2158-B215-4798-8569-5683502977F0}"/>
                </a:ext>
              </a:extLst>
            </p:cNvPr>
            <p:cNvSpPr txBox="1"/>
            <p:nvPr/>
          </p:nvSpPr>
          <p:spPr>
            <a:xfrm>
              <a:off x="1994350" y="4332946"/>
              <a:ext cx="2517193" cy="3736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Learn more </a:t>
              </a:r>
              <a:r>
                <a:rPr kumimoji="0" lang="en-US" sz="1050" b="1" i="0" u="none" strike="noStrike" kern="0" cap="none" spc="0" normalizeH="0" baseline="0" noProof="0" dirty="0" smtClean="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about </a:t>
              </a:r>
              <a:r>
                <a:rPr kumimoji="0" lang="en-US" sz="1050" b="1" i="0" u="none" strike="noStrike" kern="0" cap="none" spc="0" normalizeH="0" baseline="0" noProof="0" dirty="0" smtClean="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zoonoses at </a:t>
              </a:r>
              <a:r>
                <a:rPr kumimoji="0" lang="en-US" sz="1000" b="1" i="0" u="none" strike="noStrike" kern="0" cap="none" spc="0" normalizeH="0" baseline="0" noProof="0" dirty="0" smtClean="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https</a:t>
              </a:r>
              <a:r>
                <a:rPr kumimoji="0" lang="en-US" sz="1000" b="1" i="0" u="none" strike="noStrike" kern="0" cap="none" spc="0" normalizeH="0" baseline="0" noProof="0" dirty="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a:t>
              </a:r>
              <a:r>
                <a:rPr kumimoji="0" lang="en-US" sz="1000" b="1" i="0" u="none" strike="noStrike" kern="0" cap="none" spc="0" normalizeH="0" baseline="0" noProof="0" dirty="0" smtClean="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www.cfsph.iastate.edu/zoonoses</a:t>
              </a:r>
              <a:endParaRPr kumimoji="0" lang="en-US" sz="900" b="1" i="0" u="none" strike="noStrike" kern="0" cap="none" spc="0" normalizeH="0" baseline="0" noProof="0" dirty="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endParaRPr>
            </a:p>
          </p:txBody>
        </p:sp>
      </p:grpSp>
      <p:sp>
        <p:nvSpPr>
          <p:cNvPr id="4" name="Rectangle 3"/>
          <p:cNvSpPr/>
          <p:nvPr/>
        </p:nvSpPr>
        <p:spPr>
          <a:xfrm>
            <a:off x="6082699" y="5436504"/>
            <a:ext cx="220980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Blambot FXPro Heavy BB" panose="02000506000000020004" pitchFamily="50" charset="0"/>
                <a:sym typeface="Arial"/>
              </a:rPr>
              <a:t>Ask your veterinarian about zoonotic disease risks on your farm</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523" y="5733981"/>
            <a:ext cx="1191752" cy="731520"/>
          </a:xfrm>
          <a:prstGeom prst="rect">
            <a:avLst/>
          </a:prstGeom>
        </p:spPr>
      </p:pic>
    </p:spTree>
    <p:extLst>
      <p:ext uri="{BB962C8B-B14F-4D97-AF65-F5344CB8AC3E}">
        <p14:creationId xmlns:p14="http://schemas.microsoft.com/office/powerpoint/2010/main" val="131723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000" dirty="0"/>
              <a:t>E</a:t>
            </a:r>
            <a:r>
              <a:rPr lang="en-US" sz="4000" dirty="0" smtClean="0"/>
              <a:t>ffects </a:t>
            </a:r>
            <a:r>
              <a:rPr lang="en-US" sz="4000" dirty="0"/>
              <a:t>of </a:t>
            </a:r>
            <a:r>
              <a:rPr lang="en-US" sz="4000" dirty="0" smtClean="0"/>
              <a:t>Zoonoses</a:t>
            </a:r>
            <a:endParaRPr lang="en-US" sz="4000" dirty="0"/>
          </a:p>
        </p:txBody>
      </p:sp>
      <p:grpSp>
        <p:nvGrpSpPr>
          <p:cNvPr id="9" name="Group 8"/>
          <p:cNvGrpSpPr/>
          <p:nvPr/>
        </p:nvGrpSpPr>
        <p:grpSpPr>
          <a:xfrm>
            <a:off x="501607" y="2123343"/>
            <a:ext cx="1990549" cy="3337658"/>
            <a:chOff x="668809" y="1688123"/>
            <a:chExt cx="2654065" cy="4450211"/>
          </a:xfrm>
        </p:grpSpPr>
        <p:sp>
          <p:nvSpPr>
            <p:cNvPr id="6" name="Freeform 5"/>
            <p:cNvSpPr/>
            <p:nvPr/>
          </p:nvSpPr>
          <p:spPr>
            <a:xfrm>
              <a:off x="668809"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5">
                <a:lumMod val="75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5" name="Oval 14"/>
            <p:cNvSpPr/>
            <p:nvPr/>
          </p:nvSpPr>
          <p:spPr>
            <a:xfrm>
              <a:off x="924137" y="1955136"/>
              <a:ext cx="2110155" cy="1027216"/>
            </a:xfrm>
            <a:prstGeom prst="ellipse">
              <a:avLst/>
            </a:prstGeom>
            <a:solidFill>
              <a:schemeClr val="bg1"/>
            </a:solidFill>
            <a:ln w="38100" cmpd="sng">
              <a:solidFill>
                <a:schemeClr val="accent2">
                  <a:lumMod val="75000"/>
                </a:schemeClr>
              </a:solidFill>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Human Health</a:t>
              </a:r>
            </a:p>
          </p:txBody>
        </p:sp>
        <p:sp>
          <p:nvSpPr>
            <p:cNvPr id="25" name="Rectangle 24"/>
            <p:cNvSpPr/>
            <p:nvPr/>
          </p:nvSpPr>
          <p:spPr>
            <a:xfrm>
              <a:off x="837324" y="3155038"/>
              <a:ext cx="2276600" cy="2593018"/>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Illness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Lost time</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Long-term illness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Death</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1575"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grpSp>
        <p:nvGrpSpPr>
          <p:cNvPr id="2" name="Group 1"/>
          <p:cNvGrpSpPr/>
          <p:nvPr/>
        </p:nvGrpSpPr>
        <p:grpSpPr>
          <a:xfrm>
            <a:off x="2546550" y="2123343"/>
            <a:ext cx="1990549" cy="3337658"/>
            <a:chOff x="3395400" y="1688123"/>
            <a:chExt cx="2654065" cy="4450211"/>
          </a:xfrm>
        </p:grpSpPr>
        <p:sp>
          <p:nvSpPr>
            <p:cNvPr id="3" name="Freeform 2"/>
            <p:cNvSpPr/>
            <p:nvPr/>
          </p:nvSpPr>
          <p:spPr>
            <a:xfrm>
              <a:off x="3395400"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4"/>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4" name="Oval 3"/>
            <p:cNvSpPr/>
            <p:nvPr/>
          </p:nvSpPr>
          <p:spPr>
            <a:xfrm>
              <a:off x="3667353" y="1955136"/>
              <a:ext cx="2110155" cy="1027216"/>
            </a:xfrm>
            <a:prstGeom prst="ellipse">
              <a:avLst/>
            </a:prstGeom>
            <a:solidFill>
              <a:schemeClr val="bg1"/>
            </a:solidFill>
            <a:ln w="38100" cmpd="sng">
              <a:solidFill>
                <a:schemeClr val="accent2">
                  <a:lumMod val="75000"/>
                </a:schemeClr>
              </a:solidFill>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Animal Health</a:t>
              </a:r>
            </a:p>
          </p:txBody>
        </p:sp>
        <p:sp>
          <p:nvSpPr>
            <p:cNvPr id="26" name="Rectangle 25"/>
            <p:cNvSpPr/>
            <p:nvPr/>
          </p:nvSpPr>
          <p:spPr>
            <a:xfrm>
              <a:off x="3584131" y="3155038"/>
              <a:ext cx="2276600" cy="1711237"/>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Illness</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Death</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Production </a:t>
              </a: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losses</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grpSp>
        <p:nvGrpSpPr>
          <p:cNvPr id="5" name="Group 4"/>
          <p:cNvGrpSpPr/>
          <p:nvPr/>
        </p:nvGrpSpPr>
        <p:grpSpPr>
          <a:xfrm>
            <a:off x="4577216" y="2123343"/>
            <a:ext cx="1990549" cy="3337658"/>
            <a:chOff x="6102954" y="1688123"/>
            <a:chExt cx="2654065" cy="4450211"/>
          </a:xfrm>
        </p:grpSpPr>
        <p:sp>
          <p:nvSpPr>
            <p:cNvPr id="8" name="Freeform 7"/>
            <p:cNvSpPr/>
            <p:nvPr/>
          </p:nvSpPr>
          <p:spPr>
            <a:xfrm>
              <a:off x="6102954"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3"/>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3" name="Oval 22"/>
            <p:cNvSpPr/>
            <p:nvPr/>
          </p:nvSpPr>
          <p:spPr>
            <a:xfrm>
              <a:off x="6374908" y="1955136"/>
              <a:ext cx="2110155" cy="1027216"/>
            </a:xfrm>
            <a:prstGeom prst="ellipse">
              <a:avLst/>
            </a:prstGeom>
            <a:solidFill>
              <a:schemeClr val="bg1"/>
            </a:solidFill>
            <a:ln w="38100" cmpd="sng">
              <a:solidFill>
                <a:schemeClr val="accent2">
                  <a:lumMod val="75000"/>
                </a:schemeClr>
              </a:solidFill>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lIns="0" r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Financial</a:t>
              </a:r>
            </a:p>
          </p:txBody>
        </p:sp>
        <p:sp>
          <p:nvSpPr>
            <p:cNvPr id="27" name="Rectangle 26"/>
            <p:cNvSpPr/>
            <p:nvPr/>
          </p:nvSpPr>
          <p:spPr>
            <a:xfrm>
              <a:off x="6291685" y="3155038"/>
              <a:ext cx="2276600" cy="2579168"/>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Lost income</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Disease </a:t>
              </a: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costs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Trade </a:t>
              </a: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loss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Reputation</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Arial" panose="020B0604020202020204" pitchFamily="34" charset="0"/>
              </a:endParaRPr>
            </a:p>
          </p:txBody>
        </p:sp>
      </p:grpSp>
      <p:grpSp>
        <p:nvGrpSpPr>
          <p:cNvPr id="7" name="Group 6"/>
          <p:cNvGrpSpPr/>
          <p:nvPr/>
        </p:nvGrpSpPr>
        <p:grpSpPr>
          <a:xfrm>
            <a:off x="6627482" y="2123343"/>
            <a:ext cx="1990549" cy="3337658"/>
            <a:chOff x="8836642" y="1688123"/>
            <a:chExt cx="2654065" cy="4450211"/>
          </a:xfrm>
        </p:grpSpPr>
        <p:sp>
          <p:nvSpPr>
            <p:cNvPr id="10" name="Freeform 9"/>
            <p:cNvSpPr/>
            <p:nvPr/>
          </p:nvSpPr>
          <p:spPr>
            <a:xfrm>
              <a:off x="8836642"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1"/>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4" name="Oval 23"/>
            <p:cNvSpPr/>
            <p:nvPr/>
          </p:nvSpPr>
          <p:spPr>
            <a:xfrm>
              <a:off x="9108596" y="1955136"/>
              <a:ext cx="2110155" cy="1027216"/>
            </a:xfrm>
            <a:prstGeom prst="ellipse">
              <a:avLst/>
            </a:prstGeom>
            <a:solidFill>
              <a:schemeClr val="bg1"/>
            </a:solidFill>
            <a:ln w="38100" cmpd="sng">
              <a:solidFill>
                <a:schemeClr val="accent2">
                  <a:lumMod val="75000"/>
                </a:schemeClr>
              </a:solidFill>
              <a:prstDash val="solid"/>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Public Health</a:t>
              </a:r>
            </a:p>
          </p:txBody>
        </p:sp>
        <p:sp>
          <p:nvSpPr>
            <p:cNvPr id="28" name="Rectangle 27"/>
            <p:cNvSpPr/>
            <p:nvPr/>
          </p:nvSpPr>
          <p:spPr>
            <a:xfrm>
              <a:off x="9025373" y="3155036"/>
              <a:ext cx="2276600" cy="917175"/>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Food safety</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Illness</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74714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053" y="1828800"/>
            <a:ext cx="8407893" cy="4876800"/>
          </a:xfrm>
        </p:spPr>
        <p:txBody>
          <a:bodyPr/>
          <a:lstStyle/>
          <a:p>
            <a:pPr marL="0" indent="0" algn="ctr">
              <a:buNone/>
            </a:pPr>
            <a:r>
              <a:rPr lang="en-US" b="1" dirty="0" smtClean="0"/>
              <a:t>People who live near, or work with</a:t>
            </a:r>
            <a:r>
              <a:rPr lang="en-US" b="1" dirty="0" smtClean="0"/>
              <a:t>,</a:t>
            </a:r>
            <a:br>
              <a:rPr lang="en-US" b="1" dirty="0" smtClean="0"/>
            </a:br>
            <a:r>
              <a:rPr lang="en-US" b="1" dirty="0" smtClean="0"/>
              <a:t>animals </a:t>
            </a:r>
            <a:r>
              <a:rPr lang="en-US" b="1" dirty="0" smtClean="0"/>
              <a:t>or their environments</a:t>
            </a:r>
            <a:endParaRPr lang="en-US" b="1" dirty="0"/>
          </a:p>
        </p:txBody>
      </p:sp>
      <p:sp>
        <p:nvSpPr>
          <p:cNvPr id="4" name="Title 3"/>
          <p:cNvSpPr>
            <a:spLocks noGrp="1"/>
          </p:cNvSpPr>
          <p:nvPr>
            <p:ph type="title"/>
          </p:nvPr>
        </p:nvSpPr>
        <p:spPr>
          <a:xfrm>
            <a:off x="152400" y="355848"/>
            <a:ext cx="8839200" cy="731520"/>
          </a:xfrm>
        </p:spPr>
        <p:txBody>
          <a:bodyPr/>
          <a:lstStyle/>
          <a:p>
            <a:r>
              <a:rPr lang="en-US" sz="4000" dirty="0" smtClean="0"/>
              <a:t>Who Can Get Sick?</a:t>
            </a:r>
            <a:endParaRPr lang="en-US" sz="4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910" y="3352800"/>
            <a:ext cx="2950408" cy="2107772"/>
          </a:xfrm>
          <a:prstGeom prst="rect">
            <a:avLst/>
          </a:prstGeom>
          <a:ln w="38100">
            <a:solidFill>
              <a:schemeClr val="bg1"/>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339" y="3352800"/>
            <a:ext cx="3043729" cy="2112264"/>
          </a:xfrm>
          <a:prstGeom prst="rect">
            <a:avLst/>
          </a:prstGeom>
          <a:ln w="38100">
            <a:solidFill>
              <a:schemeClr val="bg1"/>
            </a:solidFill>
          </a:ln>
        </p:spPr>
      </p:pic>
      <p:pic>
        <p:nvPicPr>
          <p:cNvPr id="2" name="Picture 1"/>
          <p:cNvPicPr>
            <a:picLocks noChangeAspect="1"/>
          </p:cNvPicPr>
          <p:nvPr/>
        </p:nvPicPr>
        <p:blipFill>
          <a:blip r:embed="rId5"/>
          <a:stretch>
            <a:fillRect/>
          </a:stretch>
        </p:blipFill>
        <p:spPr>
          <a:xfrm>
            <a:off x="3647172" y="3193477"/>
            <a:ext cx="1871634" cy="2426418"/>
          </a:xfrm>
          <a:prstGeom prst="rect">
            <a:avLst/>
          </a:prstGeom>
        </p:spPr>
      </p:pic>
    </p:spTree>
    <p:extLst>
      <p:ext uri="{BB962C8B-B14F-4D97-AF65-F5344CB8AC3E}">
        <p14:creationId xmlns:p14="http://schemas.microsoft.com/office/powerpoint/2010/main" val="17887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Who Can Get Sick?</a:t>
            </a:r>
            <a:endParaRPr lang="en-US" sz="40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3774" y="2839651"/>
            <a:ext cx="1893608" cy="226861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sp>
        <p:nvSpPr>
          <p:cNvPr id="5" name="TextBox 4"/>
          <p:cNvSpPr txBox="1"/>
          <p:nvPr/>
        </p:nvSpPr>
        <p:spPr>
          <a:xfrm>
            <a:off x="407165" y="5138969"/>
            <a:ext cx="1820469"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Children under age 5</a:t>
            </a: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8" name="TextBox 7"/>
          <p:cNvSpPr txBox="1"/>
          <p:nvPr/>
        </p:nvSpPr>
        <p:spPr>
          <a:xfrm>
            <a:off x="2336758" y="5138969"/>
            <a:ext cx="2387639"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Pregnant                   women</a:t>
            </a: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10" name="TextBox 9"/>
          <p:cNvSpPr txBox="1"/>
          <p:nvPr/>
        </p:nvSpPr>
        <p:spPr>
          <a:xfrm>
            <a:off x="4737522" y="5181600"/>
            <a:ext cx="190145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People                                           over 65 </a:t>
            </a: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11" name="TextBox 10"/>
          <p:cNvSpPr txBox="1"/>
          <p:nvPr/>
        </p:nvSpPr>
        <p:spPr>
          <a:xfrm>
            <a:off x="6652104" y="5177481"/>
            <a:ext cx="236362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People with long-                                 term illness</a:t>
            </a: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p:txBody>
      </p:sp>
      <p:pic>
        <p:nvPicPr>
          <p:cNvPr id="2" name="Picture 1"/>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458505" y="2837592"/>
            <a:ext cx="1828800" cy="2278723"/>
          </a:xfrm>
          <a:prstGeom prst="rect">
            <a:avLst/>
          </a:prstGeom>
          <a:ln w="38100">
            <a:solidFill>
              <a:schemeClr val="bg1"/>
            </a:solidFill>
          </a:ln>
        </p:spPr>
      </p:pic>
      <p:pic>
        <p:nvPicPr>
          <p:cNvPr id="6" name="Picture 5"/>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4773850" y="2831412"/>
            <a:ext cx="1828800" cy="2276856"/>
          </a:xfrm>
          <a:prstGeom prst="rect">
            <a:avLst/>
          </a:prstGeom>
          <a:ln w="38100">
            <a:solidFill>
              <a:schemeClr val="bg1"/>
            </a:solidFill>
          </a:ln>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6878523" y="2825235"/>
            <a:ext cx="1828800" cy="2270677"/>
          </a:xfrm>
          <a:prstGeom prst="rect">
            <a:avLst/>
          </a:prstGeom>
          <a:ln w="38100">
            <a:solidFill>
              <a:schemeClr val="bg1"/>
            </a:solidFill>
          </a:ln>
        </p:spPr>
      </p:pic>
      <p:sp>
        <p:nvSpPr>
          <p:cNvPr id="13" name="TextBox 12"/>
          <p:cNvSpPr txBox="1"/>
          <p:nvPr/>
        </p:nvSpPr>
        <p:spPr>
          <a:xfrm>
            <a:off x="800100" y="1828800"/>
            <a:ext cx="7543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Anyone with a weakened immune system</a:t>
            </a:r>
            <a:endParaRPr kumimoji="0" lang="en-US" sz="28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10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8054" y="1905000"/>
            <a:ext cx="8407893" cy="3520440"/>
          </a:xfrm>
        </p:spPr>
        <p:txBody>
          <a:bodyPr anchor="ctr">
            <a:normAutofit/>
          </a:bodyPr>
          <a:lstStyle/>
          <a:p>
            <a:pPr marL="0" indent="0" algn="ctr">
              <a:lnSpc>
                <a:spcPct val="150000"/>
              </a:lnSpc>
              <a:spcAft>
                <a:spcPts val="0"/>
              </a:spcAft>
              <a:buNone/>
            </a:pPr>
            <a:r>
              <a:rPr lang="en-US" altLang="en-US" sz="3600" dirty="0"/>
              <a:t>People or animals </a:t>
            </a:r>
            <a:r>
              <a:rPr lang="en-US" altLang="en-US" sz="3600" dirty="0" smtClean="0">
                <a:solidFill>
                  <a:schemeClr val="tx2"/>
                </a:solidFill>
              </a:rPr>
              <a:t>must</a:t>
            </a:r>
            <a:br>
              <a:rPr lang="en-US" altLang="en-US" sz="3600" dirty="0" smtClean="0">
                <a:solidFill>
                  <a:schemeClr val="tx2"/>
                </a:solidFill>
              </a:rPr>
            </a:br>
            <a:r>
              <a:rPr lang="en-US" altLang="en-US" sz="3600" b="1" dirty="0" smtClean="0">
                <a:solidFill>
                  <a:schemeClr val="accent4"/>
                </a:solidFill>
              </a:rPr>
              <a:t>breathe </a:t>
            </a:r>
            <a:r>
              <a:rPr lang="en-US" altLang="en-US" sz="3600" b="1" dirty="0" smtClean="0">
                <a:solidFill>
                  <a:schemeClr val="accent4"/>
                </a:solidFill>
              </a:rPr>
              <a:t>in, touch, or swallow </a:t>
            </a:r>
            <a:r>
              <a:rPr lang="en-US" altLang="en-US" sz="3600" b="1" dirty="0">
                <a:solidFill>
                  <a:schemeClr val="accent4"/>
                </a:solidFill>
              </a:rPr>
              <a:t/>
            </a:r>
            <a:br>
              <a:rPr lang="en-US" altLang="en-US" sz="3600" b="1" dirty="0">
                <a:solidFill>
                  <a:schemeClr val="accent4"/>
                </a:solidFill>
              </a:rPr>
            </a:br>
            <a:r>
              <a:rPr lang="en-US" altLang="en-US" sz="3600" dirty="0" smtClean="0"/>
              <a:t>germs that cause zoonoses </a:t>
            </a:r>
            <a:r>
              <a:rPr lang="en-US" altLang="en-US" sz="3600" dirty="0"/>
              <a:t/>
            </a:r>
            <a:br>
              <a:rPr lang="en-US" altLang="en-US" sz="3600" dirty="0"/>
            </a:br>
            <a:r>
              <a:rPr lang="en-US" altLang="en-US" sz="3600" b="1" dirty="0" smtClean="0">
                <a:solidFill>
                  <a:schemeClr val="accent1">
                    <a:lumMod val="75000"/>
                  </a:schemeClr>
                </a:solidFill>
              </a:rPr>
              <a:t>in order to get sick</a:t>
            </a:r>
            <a:endParaRPr lang="en-US" altLang="en-US" sz="3600" b="1" dirty="0">
              <a:solidFill>
                <a:schemeClr val="accent1">
                  <a:lumMod val="75000"/>
                </a:schemeClr>
              </a:solidFill>
            </a:endParaRPr>
          </a:p>
        </p:txBody>
      </p:sp>
      <p:sp>
        <p:nvSpPr>
          <p:cNvPr id="5" name="Title 4"/>
          <p:cNvSpPr>
            <a:spLocks noGrp="1"/>
          </p:cNvSpPr>
          <p:nvPr>
            <p:ph type="title"/>
          </p:nvPr>
        </p:nvSpPr>
        <p:spPr/>
        <p:txBody>
          <a:bodyPr/>
          <a:lstStyle/>
          <a:p>
            <a:r>
              <a:rPr lang="en-US" sz="4000" dirty="0" smtClean="0"/>
              <a:t>How Do You Get Sick?</a:t>
            </a:r>
            <a:endParaRPr lang="en-US" sz="4000" dirty="0"/>
          </a:p>
        </p:txBody>
      </p:sp>
    </p:spTree>
    <p:extLst>
      <p:ext uri="{BB962C8B-B14F-4D97-AF65-F5344CB8AC3E}">
        <p14:creationId xmlns:p14="http://schemas.microsoft.com/office/powerpoint/2010/main" val="184895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825" y="0"/>
            <a:ext cx="6014466" cy="129540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300" b="1" i="0" u="none" strike="noStrike" kern="0" cap="none" spc="0" normalizeH="0" baseline="0" noProof="0" dirty="0" smtClean="0">
                <a:ln>
                  <a:noFill/>
                </a:ln>
                <a:solidFill>
                  <a:srgbClr val="FFFFFF"/>
                </a:solidFill>
                <a:effectLst/>
                <a:uLnTx/>
                <a:uFillTx/>
                <a:latin typeface="Century Gothic" panose="020B0502020202020204" pitchFamily="34" charset="0"/>
                <a:ea typeface="Verdana" pitchFamily="34" charset="0"/>
                <a:cs typeface="+mn-cs"/>
              </a:rPr>
              <a:t>How Do Germs Get                       Into the Body?</a:t>
            </a:r>
            <a:endParaRPr kumimoji="0" lang="en-US" sz="135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p:txBody>
      </p:sp>
      <p:sp>
        <p:nvSpPr>
          <p:cNvPr id="10" name="Rectangle 3"/>
          <p:cNvSpPr txBox="1">
            <a:spLocks noChangeArrowheads="1"/>
          </p:cNvSpPr>
          <p:nvPr/>
        </p:nvSpPr>
        <p:spPr bwMode="auto">
          <a:xfrm>
            <a:off x="427354" y="2102446"/>
            <a:ext cx="5136107" cy="406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lvl1pPr marL="344479" indent="-344479" algn="l" rtl="0" eaLnBrk="1" fontAlgn="base" hangingPunct="1">
              <a:spcBef>
                <a:spcPts val="0"/>
              </a:spcBef>
              <a:spcAft>
                <a:spcPts val="600"/>
              </a:spcAft>
              <a:buClr>
                <a:schemeClr val="tx2"/>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57" indent="-273044" algn="l" rtl="0" eaLnBrk="1" fontAlgn="base" hangingPunct="1">
              <a:spcBef>
                <a:spcPts val="0"/>
              </a:spcBef>
              <a:spcAft>
                <a:spcPts val="600"/>
              </a:spcAft>
              <a:buClr>
                <a:schemeClr val="accent4"/>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01" indent="-273044" algn="l" rtl="0" eaLnBrk="1" fontAlgn="base" hangingPunct="1">
              <a:spcBef>
                <a:spcPts val="0"/>
              </a:spcBef>
              <a:spcAft>
                <a:spcPts val="600"/>
              </a:spcAft>
              <a:buClr>
                <a:schemeClr val="accent3"/>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797" indent="-182558" algn="l" rtl="0" eaLnBrk="1" fontAlgn="base" hangingPunct="1">
              <a:spcBef>
                <a:spcPts val="0"/>
              </a:spcBef>
              <a:spcAft>
                <a:spcPts val="600"/>
              </a:spcAft>
              <a:buClr>
                <a:schemeClr val="accent5">
                  <a:lumMod val="75000"/>
                </a:schemeClr>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493" indent="-182558" algn="l" rtl="0" eaLnBrk="1" fontAlgn="base" hangingPunct="1">
              <a:spcBef>
                <a:spcPts val="0"/>
              </a:spcBef>
              <a:spcAft>
                <a:spcPts val="600"/>
              </a:spcAft>
              <a:buClr>
                <a:schemeClr val="accent2">
                  <a:lumMod val="75000"/>
                </a:schemeClr>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58359" marR="0" lvl="0" indent="-428625" algn="l" defTabSz="685800" rtl="0" eaLnBrk="1" fontAlgn="base" latinLnBrk="0" hangingPunct="1">
              <a:lnSpc>
                <a:spcPct val="100000"/>
              </a:lnSpc>
              <a:spcBef>
                <a:spcPts val="0"/>
              </a:spcBef>
              <a:spcAft>
                <a:spcPts val="900"/>
              </a:spcAft>
              <a:buClrTx/>
              <a:buSzTx/>
              <a:buFont typeface="Wingdings" panose="05000000000000000000" pitchFamily="2" charset="2"/>
              <a:buChar char="§"/>
              <a:tabLst/>
              <a:defRPr/>
            </a:pPr>
            <a:r>
              <a:rPr kumimoji="0" lang="en-US" sz="3300" b="1" i="0" u="none" strike="noStrike" kern="1200" cap="none" spc="0" normalizeH="0" baseline="0" noProof="0" dirty="0">
                <a:ln>
                  <a:noFill/>
                </a:ln>
                <a:solidFill>
                  <a:srgbClr val="8C0004"/>
                </a:solidFill>
                <a:effectLst/>
                <a:uLnTx/>
                <a:uFillTx/>
                <a:latin typeface="Century Gothic" panose="020B0502020202020204" pitchFamily="34" charset="0"/>
                <a:ea typeface="Verdana" pitchFamily="34" charset="0"/>
              </a:rPr>
              <a:t>Openings in skin</a:t>
            </a:r>
          </a:p>
          <a:p>
            <a:pPr marL="1202531" marR="0" lvl="1" indent="-428625" algn="l" defTabSz="685800" rtl="0" eaLnBrk="1" fontAlgn="base" latinLnBrk="0" hangingPunct="1">
              <a:lnSpc>
                <a:spcPct val="100000"/>
              </a:lnSpc>
              <a:spcBef>
                <a:spcPts val="0"/>
              </a:spcBef>
              <a:spcAft>
                <a:spcPts val="900"/>
              </a:spcAft>
              <a:buClrTx/>
              <a:buSzTx/>
              <a:buFont typeface="Wingdings 2" panose="05020102010507070707" pitchFamily="18" charset="2"/>
              <a:buChar char=""/>
              <a:tabLst/>
              <a:defRPr/>
            </a:pPr>
            <a:r>
              <a:rPr kumimoji="0" lang="en-US" sz="2700" b="0" i="0" u="none" strike="noStrike" kern="1200" cap="none" spc="0" normalizeH="0" baseline="0" noProof="0" dirty="0" smtClean="0">
                <a:ln>
                  <a:noFill/>
                </a:ln>
                <a:solidFill>
                  <a:srgbClr val="284057"/>
                </a:solidFill>
                <a:effectLst/>
                <a:uLnTx/>
                <a:uFillTx/>
                <a:latin typeface="Century Gothic" panose="020B0502020202020204" pitchFamily="34" charset="0"/>
                <a:ea typeface="Verdana" pitchFamily="34" charset="0"/>
              </a:rPr>
              <a:t>Bite or scratch</a:t>
            </a:r>
          </a:p>
          <a:p>
            <a:pPr marL="1202531" marR="0" lvl="1" indent="-428625" algn="l" defTabSz="685800" rtl="0" eaLnBrk="1" fontAlgn="base" latinLnBrk="0" hangingPunct="1">
              <a:lnSpc>
                <a:spcPct val="100000"/>
              </a:lnSpc>
              <a:spcBef>
                <a:spcPts val="0"/>
              </a:spcBef>
              <a:spcAft>
                <a:spcPts val="900"/>
              </a:spcAft>
              <a:buClrTx/>
              <a:buSzTx/>
              <a:buFont typeface="Wingdings 2" panose="05020102010507070707" pitchFamily="18" charset="2"/>
              <a:buChar char=""/>
              <a:tabLst/>
              <a:defRPr/>
            </a:pPr>
            <a:r>
              <a:rPr kumimoji="0" lang="en-US" sz="2700" b="0" i="0" u="none" strike="noStrike" kern="1200" cap="none" spc="0" normalizeH="0" baseline="0" noProof="0" dirty="0" smtClean="0">
                <a:ln>
                  <a:noFill/>
                </a:ln>
                <a:solidFill>
                  <a:srgbClr val="284057"/>
                </a:solidFill>
                <a:effectLst/>
                <a:uLnTx/>
                <a:uFillTx/>
                <a:latin typeface="Century Gothic" panose="020B0502020202020204" pitchFamily="34" charset="0"/>
                <a:ea typeface="Verdana" pitchFamily="34" charset="0"/>
              </a:rPr>
              <a:t>Needle stick</a:t>
            </a:r>
          </a:p>
          <a:p>
            <a:pPr marL="1202531" marR="0" lvl="1" indent="-428625" algn="l" defTabSz="685800" rtl="0" eaLnBrk="1" fontAlgn="base" latinLnBrk="0" hangingPunct="1">
              <a:lnSpc>
                <a:spcPct val="100000"/>
              </a:lnSpc>
              <a:spcBef>
                <a:spcPts val="0"/>
              </a:spcBef>
              <a:spcAft>
                <a:spcPts val="900"/>
              </a:spcAft>
              <a:buClrTx/>
              <a:buSzTx/>
              <a:buFont typeface="Wingdings 2" panose="05020102010507070707" pitchFamily="18" charset="2"/>
              <a:buChar char=""/>
              <a:tabLst/>
              <a:defRPr/>
            </a:pPr>
            <a:r>
              <a:rPr kumimoji="0" lang="en-US" sz="2700" b="0" i="0" u="none" strike="noStrike" kern="1200" cap="none" spc="0" normalizeH="0" baseline="0" noProof="0" dirty="0" smtClean="0">
                <a:ln>
                  <a:noFill/>
                </a:ln>
                <a:solidFill>
                  <a:srgbClr val="284057"/>
                </a:solidFill>
                <a:effectLst/>
                <a:uLnTx/>
                <a:uFillTx/>
                <a:latin typeface="Century Gothic" panose="020B0502020202020204" pitchFamily="34" charset="0"/>
                <a:ea typeface="Verdana" pitchFamily="34" charset="0"/>
              </a:rPr>
              <a:t>Chapped, broken</a:t>
            </a:r>
            <a:r>
              <a:rPr kumimoji="0" lang="en-US" sz="2700" b="0" i="0" u="none" strike="noStrike" kern="1200" cap="none" spc="0" normalizeH="0" baseline="0" noProof="0" dirty="0">
                <a:ln>
                  <a:noFill/>
                </a:ln>
                <a:solidFill>
                  <a:srgbClr val="284057"/>
                </a:solidFill>
                <a:effectLst/>
                <a:uLnTx/>
                <a:uFillTx/>
                <a:latin typeface="Century Gothic" panose="020B0502020202020204" pitchFamily="34" charset="0"/>
                <a:ea typeface="Verdana" pitchFamily="34" charset="0"/>
              </a:rPr>
              <a:t/>
            </a:r>
            <a:br>
              <a:rPr kumimoji="0" lang="en-US" sz="2700" b="0" i="0" u="none" strike="noStrike" kern="1200" cap="none" spc="0" normalizeH="0" baseline="0" noProof="0" dirty="0">
                <a:ln>
                  <a:noFill/>
                </a:ln>
                <a:solidFill>
                  <a:srgbClr val="284057"/>
                </a:solidFill>
                <a:effectLst/>
                <a:uLnTx/>
                <a:uFillTx/>
                <a:latin typeface="Century Gothic" panose="020B0502020202020204" pitchFamily="34" charset="0"/>
                <a:ea typeface="Verdana" pitchFamily="34" charset="0"/>
              </a:rPr>
            </a:br>
            <a:endParaRPr kumimoji="0" lang="en-US" sz="2700" b="0" i="0" u="none" strike="noStrike" kern="1200" cap="none" spc="0" normalizeH="0" baseline="0" noProof="0" dirty="0">
              <a:ln>
                <a:noFill/>
              </a:ln>
              <a:solidFill>
                <a:srgbClr val="284057"/>
              </a:solidFill>
              <a:effectLst/>
              <a:uLnTx/>
              <a:uFillTx/>
              <a:latin typeface="Century Gothic" panose="020B0502020202020204" pitchFamily="34" charset="0"/>
              <a:ea typeface="Verdana" pitchFamily="34" charset="0"/>
            </a:endParaRPr>
          </a:p>
          <a:p>
            <a:pPr marL="258359" marR="0" lvl="0" indent="-428625" algn="l" defTabSz="685800" rtl="0" eaLnBrk="1" fontAlgn="base" latinLnBrk="0" hangingPunct="1">
              <a:lnSpc>
                <a:spcPct val="100000"/>
              </a:lnSpc>
              <a:spcBef>
                <a:spcPts val="0"/>
              </a:spcBef>
              <a:spcAft>
                <a:spcPts val="900"/>
              </a:spcAft>
              <a:buClrTx/>
              <a:buSzTx/>
              <a:buFont typeface="Wingdings" panose="05000000000000000000" pitchFamily="2" charset="2"/>
              <a:buChar char="§"/>
              <a:tabLst/>
              <a:defRPr/>
            </a:pPr>
            <a:r>
              <a:rPr kumimoji="0" lang="en-US" sz="3225" b="1" i="0" u="none" strike="noStrike" kern="1200" cap="none" spc="0" normalizeH="0" baseline="0" noProof="0" dirty="0">
                <a:ln>
                  <a:noFill/>
                </a:ln>
                <a:solidFill>
                  <a:srgbClr val="8C0004"/>
                </a:solidFill>
                <a:effectLst/>
                <a:uLnTx/>
                <a:uFillTx/>
                <a:latin typeface="Century Gothic" panose="020B0502020202020204" pitchFamily="34" charset="0"/>
                <a:ea typeface="Verdana" pitchFamily="34" charset="0"/>
              </a:rPr>
              <a:t>Eyes, nose, mouth</a:t>
            </a:r>
          </a:p>
          <a:p>
            <a:pPr marL="1202531" marR="0" lvl="0" indent="-428625" algn="l" defTabSz="685800" rtl="0" eaLnBrk="1" fontAlgn="base" latinLnBrk="0" hangingPunct="1">
              <a:lnSpc>
                <a:spcPct val="100000"/>
              </a:lnSpc>
              <a:spcBef>
                <a:spcPts val="0"/>
              </a:spcBef>
              <a:spcAft>
                <a:spcPts val="900"/>
              </a:spcAft>
              <a:buClrTx/>
              <a:buSzTx/>
              <a:buFont typeface="Wingdings 2" panose="05020102010507070707" pitchFamily="18" charset="2"/>
              <a:buChar char=""/>
              <a:tabLst/>
              <a:defRPr/>
            </a:pPr>
            <a:r>
              <a:rPr kumimoji="0" lang="en-US" sz="2700" b="0" i="0" u="none" strike="noStrike" kern="1200" cap="none" spc="0" normalizeH="0" baseline="0" noProof="0" dirty="0" smtClean="0">
                <a:ln>
                  <a:noFill/>
                </a:ln>
                <a:solidFill>
                  <a:srgbClr val="284057"/>
                </a:solidFill>
                <a:effectLst/>
                <a:uLnTx/>
                <a:uFillTx/>
                <a:latin typeface="Century Gothic" panose="020B0502020202020204" pitchFamily="34" charset="0"/>
                <a:ea typeface="Verdana" pitchFamily="34" charset="0"/>
              </a:rPr>
              <a:t>Breathing in</a:t>
            </a:r>
          </a:p>
          <a:p>
            <a:pPr marL="1202531" marR="0" lvl="0" indent="-428625" algn="l" defTabSz="685800" rtl="0" eaLnBrk="1" fontAlgn="base" latinLnBrk="0" hangingPunct="1">
              <a:lnSpc>
                <a:spcPct val="100000"/>
              </a:lnSpc>
              <a:spcBef>
                <a:spcPts val="0"/>
              </a:spcBef>
              <a:spcAft>
                <a:spcPts val="900"/>
              </a:spcAft>
              <a:buClrTx/>
              <a:buSzTx/>
              <a:buFont typeface="Wingdings 2" panose="05020102010507070707" pitchFamily="18" charset="2"/>
              <a:buChar char=""/>
              <a:tabLst/>
              <a:defRPr/>
            </a:pPr>
            <a:r>
              <a:rPr kumimoji="0" lang="en-US" sz="2700" b="0" i="0" u="none" strike="noStrike" kern="1200" cap="none" spc="0" normalizeH="0" baseline="0" noProof="0" dirty="0">
                <a:ln>
                  <a:noFill/>
                </a:ln>
                <a:solidFill>
                  <a:srgbClr val="284057"/>
                </a:solidFill>
                <a:effectLst/>
                <a:uLnTx/>
                <a:uFillTx/>
                <a:latin typeface="Century Gothic" panose="020B0502020202020204" pitchFamily="34" charset="0"/>
                <a:ea typeface="Verdana" pitchFamily="34" charset="0"/>
              </a:rPr>
              <a:t>Mucous </a:t>
            </a:r>
            <a:r>
              <a:rPr kumimoji="0" lang="en-US" sz="2700" b="0" i="0" u="none" strike="noStrike" kern="1200" cap="none" spc="0" normalizeH="0" baseline="0" noProof="0" dirty="0" smtClean="0">
                <a:ln>
                  <a:noFill/>
                </a:ln>
                <a:solidFill>
                  <a:srgbClr val="284057"/>
                </a:solidFill>
                <a:effectLst/>
                <a:uLnTx/>
                <a:uFillTx/>
                <a:latin typeface="Century Gothic" panose="020B0502020202020204" pitchFamily="34" charset="0"/>
                <a:ea typeface="Verdana" pitchFamily="34" charset="0"/>
              </a:rPr>
              <a:t>membranes</a:t>
            </a:r>
            <a:endParaRPr kumimoji="0" lang="en-US" sz="2700" b="0" i="0" u="none" strike="noStrike" kern="1200" cap="none" spc="0" normalizeH="0" baseline="0" noProof="0" dirty="0">
              <a:ln>
                <a:noFill/>
              </a:ln>
              <a:solidFill>
                <a:srgbClr val="284057"/>
              </a:solidFill>
              <a:effectLst/>
              <a:uLnTx/>
              <a:uFillTx/>
              <a:latin typeface="Century Gothic" panose="020B0502020202020204" pitchFamily="34" charset="0"/>
              <a:ea typeface="Verdana" pitchFamily="34" charset="0"/>
            </a:endParaRPr>
          </a:p>
          <a:p>
            <a:pPr marL="1202531" marR="0" lvl="0" indent="-428625" algn="l" defTabSz="685800" rtl="0" eaLnBrk="1" fontAlgn="base" latinLnBrk="0" hangingPunct="1">
              <a:lnSpc>
                <a:spcPct val="100000"/>
              </a:lnSpc>
              <a:spcBef>
                <a:spcPts val="0"/>
              </a:spcBef>
              <a:spcAft>
                <a:spcPts val="900"/>
              </a:spcAft>
              <a:buClrTx/>
              <a:buSzTx/>
              <a:buFont typeface="Wingdings 2" panose="05020102010507070707" pitchFamily="18" charset="2"/>
              <a:buChar char=""/>
              <a:tabLst/>
              <a:defRPr/>
            </a:pPr>
            <a:r>
              <a:rPr kumimoji="0" lang="en-US" sz="2700" b="0" i="0" u="none" strike="noStrike" kern="1200" cap="none" spc="0" normalizeH="0" baseline="0" noProof="0" dirty="0" smtClean="0">
                <a:ln>
                  <a:noFill/>
                </a:ln>
                <a:solidFill>
                  <a:srgbClr val="284057"/>
                </a:solidFill>
                <a:effectLst/>
                <a:uLnTx/>
                <a:uFillTx/>
                <a:latin typeface="Century Gothic" panose="020B0502020202020204" pitchFamily="34" charset="0"/>
                <a:ea typeface="Verdana" pitchFamily="34" charset="0"/>
              </a:rPr>
              <a:t>Swallowing</a:t>
            </a:r>
            <a:endParaRPr kumimoji="0" lang="en-US" sz="3000" b="0" i="0" u="none" strike="noStrike" kern="0" cap="none" spc="0" normalizeH="0" baseline="0" noProof="0" dirty="0">
              <a:ln>
                <a:noFill/>
              </a:ln>
              <a:solidFill>
                <a:srgbClr val="284057"/>
              </a:solidFill>
              <a:effectLst/>
              <a:uLnTx/>
              <a:uFillTx/>
              <a:latin typeface="Century Gothic" panose="020B0502020202020204" pitchFamily="34" charset="0"/>
              <a:ea typeface="Verdana" pitchFamily="34" charset="0"/>
            </a:endParaRPr>
          </a:p>
        </p:txBody>
      </p:sp>
      <p:pic>
        <p:nvPicPr>
          <p:cNvPr id="3" name="Picture 2"/>
          <p:cNvPicPr>
            <a:picLocks noChangeAspect="1"/>
          </p:cNvPicPr>
          <p:nvPr/>
        </p:nvPicPr>
        <p:blipFill>
          <a:blip r:embed="rId3"/>
          <a:stretch>
            <a:fillRect/>
          </a:stretch>
        </p:blipFill>
        <p:spPr>
          <a:xfrm>
            <a:off x="8398101" y="5044095"/>
            <a:ext cx="707330" cy="85737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3794" y="1017270"/>
            <a:ext cx="2345044" cy="4812030"/>
          </a:xfrm>
          <a:prstGeom prst="rect">
            <a:avLst/>
          </a:prstGeom>
        </p:spPr>
      </p:pic>
      <p:sp>
        <p:nvSpPr>
          <p:cNvPr id="23" name="Right Arrow 22"/>
          <p:cNvSpPr/>
          <p:nvPr/>
        </p:nvSpPr>
        <p:spPr>
          <a:xfrm>
            <a:off x="5754868" y="1461257"/>
            <a:ext cx="1241846" cy="7569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9" name="Right Arrow 28"/>
          <p:cNvSpPr/>
          <p:nvPr/>
        </p:nvSpPr>
        <p:spPr>
          <a:xfrm rot="5400000" flipH="1">
            <a:off x="7799915" y="2988945"/>
            <a:ext cx="835677" cy="7543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130390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How Sick Can You Get? </a:t>
            </a:r>
            <a:endParaRPr lang="en-US" sz="4000" dirty="0"/>
          </a:p>
        </p:txBody>
      </p:sp>
      <p:sp>
        <p:nvSpPr>
          <p:cNvPr id="6" name="Content Placeholder 5">
            <a:extLst>
              <a:ext uri="{FF2B5EF4-FFF2-40B4-BE49-F238E27FC236}">
                <a16:creationId xmlns:a16="http://schemas.microsoft.com/office/drawing/2014/main" id="{7F1CEE53-AFF4-45F1-9F08-DEAAE05136A4}"/>
              </a:ext>
            </a:extLst>
          </p:cNvPr>
          <p:cNvSpPr>
            <a:spLocks noGrp="1"/>
          </p:cNvSpPr>
          <p:nvPr>
            <p:ph idx="4294967295"/>
          </p:nvPr>
        </p:nvSpPr>
        <p:spPr>
          <a:xfrm>
            <a:off x="2530456" y="5118653"/>
            <a:ext cx="4083083" cy="1203325"/>
          </a:xfrm>
        </p:spPr>
        <p:txBody>
          <a:bodyPr/>
          <a:lstStyle/>
          <a:p>
            <a:r>
              <a:rPr lang="en-US" sz="2100" dirty="0"/>
              <a:t>Reproductive problems</a:t>
            </a:r>
          </a:p>
          <a:p>
            <a:r>
              <a:rPr lang="en-US" sz="2100" dirty="0"/>
              <a:t>Long-term (chronic) illness</a:t>
            </a:r>
          </a:p>
          <a:p>
            <a:r>
              <a:rPr lang="en-US" sz="2100" dirty="0"/>
              <a:t>Disability</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299" y="3070120"/>
            <a:ext cx="7893398" cy="1827442"/>
          </a:xfrm>
          <a:prstGeom prst="rect">
            <a:avLst/>
          </a:prstGeom>
        </p:spPr>
      </p:pic>
      <p:sp>
        <p:nvSpPr>
          <p:cNvPr id="7" name="Rectangle 6"/>
          <p:cNvSpPr/>
          <p:nvPr/>
        </p:nvSpPr>
        <p:spPr>
          <a:xfrm>
            <a:off x="1688657" y="1676400"/>
            <a:ext cx="5766684" cy="1172629"/>
          </a:xfrm>
          <a:prstGeom prst="rect">
            <a:avLst/>
          </a:prstGeom>
        </p:spPr>
        <p:txBody>
          <a:bodyPr wrap="square">
            <a:spAutoFit/>
          </a:bodyPr>
          <a:lstStyle/>
          <a:p>
            <a:pPr marL="0" marR="0" lvl="0" indent="0" algn="ctr" defTabSz="685800" rtl="0" eaLnBrk="0" fontAlgn="base" latinLnBrk="0" hangingPunct="0">
              <a:lnSpc>
                <a:spcPct val="130000"/>
              </a:lnSpc>
              <a:spcBef>
                <a:spcPts val="675"/>
              </a:spcBef>
              <a:spcAft>
                <a:spcPts val="675"/>
              </a:spcAft>
              <a:buClr>
                <a:srgbClr val="CDA34F"/>
              </a:buClr>
              <a:buSzTx/>
              <a:buFontTx/>
              <a:buNone/>
              <a:tabLst/>
              <a:defRPr/>
            </a:pPr>
            <a:r>
              <a:rPr kumimoji="0" lang="en-US" sz="2700" b="1" i="0" u="none" strike="noStrike" kern="0" cap="none" spc="0" normalizeH="0" baseline="0" noProof="0" dirty="0" smtClean="0">
                <a:ln>
                  <a:noFill/>
                </a:ln>
                <a:solidFill>
                  <a:srgbClr val="284057"/>
                </a:solidFill>
                <a:effectLst/>
                <a:uLnTx/>
                <a:uFillTx/>
                <a:latin typeface="Century Gothic" panose="020B0502020202020204" pitchFamily="34" charset="0"/>
                <a:ea typeface="Adobe Gothic Std B" panose="020B0800000000000000" pitchFamily="34" charset="-128"/>
                <a:cs typeface="Verdana" pitchFamily="34" charset="0"/>
              </a:rPr>
              <a:t>Zoonoses can make you a                little sick, or very sick</a:t>
            </a:r>
            <a:endParaRPr kumimoji="0" lang="en-US" sz="2700" b="1" i="0" u="none" strike="noStrike" kern="0" cap="none" spc="0" normalizeH="0" baseline="0" noProof="0" dirty="0">
              <a:ln>
                <a:noFill/>
              </a:ln>
              <a:solidFill>
                <a:srgbClr val="8C0004"/>
              </a:solidFill>
              <a:effectLst/>
              <a:uLnTx/>
              <a:uFillTx/>
              <a:latin typeface="Century Gothic" panose="020B0502020202020204" pitchFamily="34" charset="0"/>
              <a:ea typeface="Adobe Gothic Std B" panose="020B0800000000000000" pitchFamily="34" charset="-128"/>
              <a:cs typeface="Verdana" pitchFamily="34" charset="0"/>
            </a:endParaRPr>
          </a:p>
        </p:txBody>
      </p:sp>
    </p:spTree>
    <p:extLst>
      <p:ext uri="{BB962C8B-B14F-4D97-AF65-F5344CB8AC3E}">
        <p14:creationId xmlns:p14="http://schemas.microsoft.com/office/powerpoint/2010/main" val="372945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sources of germs that cause zoonoses </a:t>
            </a:r>
            <a:endParaRPr lang="en-US" sz="3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2475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D-NIFA-Striped Boxes_0717">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7" id="{BA029D62-ADF7-4877-8981-39CED1DA9665}" vid="{B2634343-0F5E-43B2-A677-2BF8093102C7}"/>
    </a:ext>
  </a:extLst>
</a:theme>
</file>

<file path=ppt/theme/theme10.xml><?xml version="1.0" encoding="utf-8"?>
<a:theme xmlns:a="http://schemas.openxmlformats.org/drawingml/2006/main" name="NIFA-Striped Box BLANK">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NIFA-Striped Box BLANK" id="{57117921-6D68-426A-AACB-AA8879BF09C5}" vid="{5D39230E-4722-421F-BEC0-64A12313BD66}"/>
    </a:ext>
  </a:extLst>
</a:theme>
</file>

<file path=ppt/theme/theme11.xml><?xml version="1.0" encoding="utf-8"?>
<a:theme xmlns:a="http://schemas.openxmlformats.org/drawingml/2006/main" name="2_GD-NIFA-Striped Boxes-Red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2.xml><?xml version="1.0" encoding="utf-8"?>
<a:theme xmlns:a="http://schemas.openxmlformats.org/drawingml/2006/main" name="NIFA-Striped Boxes-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3.xml><?xml version="1.0" encoding="utf-8"?>
<a:theme xmlns:a="http://schemas.openxmlformats.org/drawingml/2006/main" name="NIFA-Striped Box-Red-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NIFA-Striped Box-Red-2020" id="{0B4B125C-0AB8-4169-8D6F-53DD745B4FCD}" vid="{ED01E61E-AD96-4956-9714-74D685212839}"/>
    </a:ext>
  </a:extLst>
</a:theme>
</file>

<file path=ppt/theme/theme14.xml><?xml version="1.0" encoding="utf-8"?>
<a:theme xmlns:a="http://schemas.openxmlformats.org/drawingml/2006/main" name="NIFA-Striped Box Green Standard">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5.xml><?xml version="1.0" encoding="utf-8"?>
<a:theme xmlns:a="http://schemas.openxmlformats.org/drawingml/2006/main" name="4_GD-NIFA-Striped Boxes-Rust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6.xml><?xml version="1.0" encoding="utf-8"?>
<a:theme xmlns:a="http://schemas.openxmlformats.org/drawingml/2006/main" name="3_GD-NIFA-Striped Boxes-Gold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7.xml><?xml version="1.0" encoding="utf-8"?>
<a:theme xmlns:a="http://schemas.openxmlformats.org/drawingml/2006/main" name="1_NIFA-Striped Boxes-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8.xml><?xml version="1.0" encoding="utf-8"?>
<a:theme xmlns:a="http://schemas.openxmlformats.org/drawingml/2006/main" name="5_GD-NIFA-Striped Boxes-Rust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9.xml><?xml version="1.0" encoding="utf-8"?>
<a:theme xmlns:a="http://schemas.openxmlformats.org/drawingml/2006/main" name="4_GD-NIFA-Striped Boxes-Gold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2.xml><?xml version="1.0" encoding="utf-8"?>
<a:theme xmlns:a="http://schemas.openxmlformats.org/drawingml/2006/main" name="CFSPH Blue Bar 0712">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yson CFSPH Blue Bar 0419" id="{52F6F3AA-6580-4000-B012-D686B7EF003A}" vid="{06CF8CF4-48D4-423A-94D2-1070BCA0784E}"/>
    </a:ext>
  </a:extLst>
</a:theme>
</file>

<file path=ppt/theme/theme20.xml><?xml version="1.0" encoding="utf-8"?>
<a:theme xmlns:a="http://schemas.openxmlformats.org/drawingml/2006/main" name="Retrospect">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1.xml><?xml version="1.0" encoding="utf-8"?>
<a:theme xmlns:a="http://schemas.openxmlformats.org/drawingml/2006/main" name="NIFA Bars 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2.xml><?xml version="1.0" encoding="utf-8"?>
<a:theme xmlns:a="http://schemas.openxmlformats.org/drawingml/2006/main" name="1_NIFA-Striped Box-Red-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NIFA-Striped Box-Red-2020" id="{0B4B125C-0AB8-4169-8D6F-53DD745B4FCD}" vid="{ED01E61E-AD96-4956-9714-74D685212839}"/>
    </a:ext>
  </a:extLst>
</a:theme>
</file>

<file path=ppt/theme/theme23.xml><?xml version="1.0" encoding="utf-8"?>
<a:theme xmlns:a="http://schemas.openxmlformats.org/drawingml/2006/main" name="1_NIFA-Striped Box Green Standard">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FSPH Retrospect Blue">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CFSPH Blue Bar 0712">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yson CFSPH Blue Bar 0419" id="{52F6F3AA-6580-4000-B012-D686B7EF003A}" vid="{06CF8CF4-48D4-423A-94D2-1070BCA0784E}"/>
    </a:ext>
  </a:extLst>
</a:theme>
</file>

<file path=ppt/theme/theme5.xml><?xml version="1.0" encoding="utf-8"?>
<a:theme xmlns:a="http://schemas.openxmlformats.org/drawingml/2006/main" name="1_GD-NIFA-Striped Boxes_0712">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6.xml><?xml version="1.0" encoding="utf-8"?>
<a:theme xmlns:a="http://schemas.openxmlformats.org/drawingml/2006/main" name="1_Retrospect">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2_GD-NIFA-Striped Boxes_0712">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8.xml><?xml version="1.0" encoding="utf-8"?>
<a:theme xmlns:a="http://schemas.openxmlformats.org/drawingml/2006/main" name="1_4x3 Default">
  <a:themeElements>
    <a:clrScheme name="Mediterranean afternoon ">
      <a:dk1>
        <a:sysClr val="windowText" lastClr="000000"/>
      </a:dk1>
      <a:lt1>
        <a:sysClr val="window" lastClr="FFFFFF"/>
      </a:lt1>
      <a:dk2>
        <a:srgbClr val="1F497D"/>
      </a:dk2>
      <a:lt2>
        <a:srgbClr val="EEECE1"/>
      </a:lt2>
      <a:accent1>
        <a:srgbClr val="8C0004"/>
      </a:accent1>
      <a:accent2>
        <a:srgbClr val="C8000A"/>
      </a:accent2>
      <a:accent3>
        <a:srgbClr val="E8A735"/>
      </a:accent3>
      <a:accent4>
        <a:srgbClr val="E2C499"/>
      </a:accent4>
      <a:accent5>
        <a:srgbClr val="000000"/>
      </a:accent5>
      <a:accent6>
        <a:srgbClr val="8A8A8A"/>
      </a:accent6>
      <a:hlink>
        <a:srgbClr val="0096D2"/>
      </a:hlink>
      <a:folHlink>
        <a:srgbClr val="00578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x3 Default" id="{75BEB6AB-30D2-4E55-B151-47B1FD785553}" vid="{0753E421-51E8-4F82-91BC-4E269E3D908F}"/>
    </a:ext>
  </a:extLst>
</a:theme>
</file>

<file path=ppt/theme/theme9.xml><?xml version="1.0" encoding="utf-8"?>
<a:theme xmlns:a="http://schemas.openxmlformats.org/drawingml/2006/main" name="GD-NIFA-Striped Boxes_0517">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517" id="{31BC861B-A858-4FB3-B293-E6D371828403}" vid="{5A1951F5-ADF1-4ABA-9952-2D8B4E5FA5D6}"/>
    </a:ext>
  </a:extLst>
</a:theme>
</file>

<file path=docProps/app.xml><?xml version="1.0" encoding="utf-8"?>
<Properties xmlns="http://schemas.openxmlformats.org/officeDocument/2006/extended-properties" xmlns:vt="http://schemas.openxmlformats.org/officeDocument/2006/docPropsVTypes">
  <Template>GD-NIFA-Blocks-Orange</Template>
  <TotalTime>3500</TotalTime>
  <Words>3408</Words>
  <Application>Microsoft Office PowerPoint</Application>
  <PresentationFormat>On-screen Show (4:3)</PresentationFormat>
  <Paragraphs>381</Paragraphs>
  <Slides>26</Slides>
  <Notes>26</Notes>
  <HiddenSlides>0</HiddenSlides>
  <MMClips>0</MMClips>
  <ScaleCrop>false</ScaleCrop>
  <HeadingPairs>
    <vt:vector size="6" baseType="variant">
      <vt:variant>
        <vt:lpstr>Fonts Used</vt:lpstr>
      </vt:variant>
      <vt:variant>
        <vt:i4>15</vt:i4>
      </vt:variant>
      <vt:variant>
        <vt:lpstr>Theme</vt:lpstr>
      </vt:variant>
      <vt:variant>
        <vt:i4>23</vt:i4>
      </vt:variant>
      <vt:variant>
        <vt:lpstr>Slide Titles</vt:lpstr>
      </vt:variant>
      <vt:variant>
        <vt:i4>26</vt:i4>
      </vt:variant>
    </vt:vector>
  </HeadingPairs>
  <TitlesOfParts>
    <vt:vector size="64" baseType="lpstr">
      <vt:lpstr>Adobe Gothic Std B</vt:lpstr>
      <vt:lpstr>Arial</vt:lpstr>
      <vt:lpstr>Blambot FXPro Heavy BB</vt:lpstr>
      <vt:lpstr>Calibri</vt:lpstr>
      <vt:lpstr>Calibri Light</vt:lpstr>
      <vt:lpstr>Century Gothic</vt:lpstr>
      <vt:lpstr>Franklin Gothic Medium</vt:lpstr>
      <vt:lpstr>Gill Sans MT</vt:lpstr>
      <vt:lpstr>HelveticaNeueLT Std Lt Cn</vt:lpstr>
      <vt:lpstr>HY견고딕</vt:lpstr>
      <vt:lpstr>Roboto Black</vt:lpstr>
      <vt:lpstr>Times New Roman</vt:lpstr>
      <vt:lpstr>Verdana</vt:lpstr>
      <vt:lpstr>Wingdings</vt:lpstr>
      <vt:lpstr>Wingdings 2</vt:lpstr>
      <vt:lpstr>GD-NIFA-Striped Boxes_0717</vt:lpstr>
      <vt:lpstr>CFSPH Blue Bar 0712</vt:lpstr>
      <vt:lpstr>2_CFSPH Retrospect Blue</vt:lpstr>
      <vt:lpstr>1_CFSPH Blue Bar 0712</vt:lpstr>
      <vt:lpstr>1_GD-NIFA-Striped Boxes_0712</vt:lpstr>
      <vt:lpstr>1_Retrospect</vt:lpstr>
      <vt:lpstr>2_GD-NIFA-Striped Boxes_0712</vt:lpstr>
      <vt:lpstr>1_4x3 Default</vt:lpstr>
      <vt:lpstr>GD-NIFA-Striped Boxes_0517</vt:lpstr>
      <vt:lpstr>NIFA-Striped Box BLANK</vt:lpstr>
      <vt:lpstr>2_GD-NIFA-Striped Boxes-Red_0805</vt:lpstr>
      <vt:lpstr>NIFA-Striped Boxes-2020</vt:lpstr>
      <vt:lpstr>NIFA-Striped Box-Red-2020</vt:lpstr>
      <vt:lpstr>NIFA-Striped Box Green Standard</vt:lpstr>
      <vt:lpstr>4_GD-NIFA-Striped Boxes-Rust_0805</vt:lpstr>
      <vt:lpstr>3_GD-NIFA-Striped Boxes-Gold_0805</vt:lpstr>
      <vt:lpstr>1_NIFA-Striped Boxes-2020</vt:lpstr>
      <vt:lpstr>5_GD-NIFA-Striped Boxes-Rust_0805</vt:lpstr>
      <vt:lpstr>4_GD-NIFA-Striped Boxes-Gold_0805</vt:lpstr>
      <vt:lpstr>Retrospect</vt:lpstr>
      <vt:lpstr>NIFA Bars 2020</vt:lpstr>
      <vt:lpstr>1_NIFA-Striped Box-Red-2020</vt:lpstr>
      <vt:lpstr>1_NIFA-Striped Box Green Standard</vt:lpstr>
      <vt:lpstr>Zoonoses of  Sheep and Goats </vt:lpstr>
      <vt:lpstr>What are Zoonoses?</vt:lpstr>
      <vt:lpstr>Effects of Zoonoses</vt:lpstr>
      <vt:lpstr>Who Can Get Sick?</vt:lpstr>
      <vt:lpstr>Who Can Get Sick?</vt:lpstr>
      <vt:lpstr>How Do You Get Sick?</vt:lpstr>
      <vt:lpstr>PowerPoint Presentation</vt:lpstr>
      <vt:lpstr>How Sick Can You Get? </vt:lpstr>
      <vt:lpstr>sources of germs that cause zoonoses </vt:lpstr>
      <vt:lpstr>Zoonoses of Sheep and Goats</vt:lpstr>
      <vt:lpstr>What Happens When You Get Sick?</vt:lpstr>
      <vt:lpstr>Where Germs Come From </vt:lpstr>
      <vt:lpstr>Animals</vt:lpstr>
      <vt:lpstr>Animal Environment</vt:lpstr>
      <vt:lpstr>Food and Water</vt:lpstr>
      <vt:lpstr>Insects and Ticks</vt:lpstr>
      <vt:lpstr>Protecting against zoonoses</vt:lpstr>
      <vt:lpstr>Don’t Get Sick: Stop Zoonoses!</vt:lpstr>
      <vt:lpstr>PowerPoint Presentation</vt:lpstr>
      <vt:lpstr>PowerPoint Presentation</vt:lpstr>
      <vt:lpstr>PowerPoint Presentation</vt:lpstr>
      <vt:lpstr>PowerPoint Presentation</vt:lpstr>
      <vt:lpstr>PowerPoint Presentation</vt:lpstr>
      <vt:lpstr>Take a STEP in the Right Direction</vt:lpstr>
      <vt:lpstr>Prevent Zoonoses: W.A.S.H.</vt:lpstr>
      <vt:lpstr>Be Aware of the Risk</vt:lpstr>
    </vt:vector>
  </TitlesOfParts>
  <Company>Center for Food Security and Public Health, 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Zoonotic Diseases of Small Ruminants</dc:title>
  <dc:creator>Glenda Dvorak DVM MPH DACVPM;Kerry Leedom Larson</dc:creator>
  <cp:lastModifiedBy>Dvorak, Glenda D [CFSPH]</cp:lastModifiedBy>
  <cp:revision>150</cp:revision>
  <cp:lastPrinted>2021-02-28T15:50:33Z</cp:lastPrinted>
  <dcterms:created xsi:type="dcterms:W3CDTF">2012-02-14T18:01:07Z</dcterms:created>
  <dcterms:modified xsi:type="dcterms:W3CDTF">2021-05-04T19:16:37Z</dcterms:modified>
</cp:coreProperties>
</file>