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6.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heme/theme4.xml" ContentType="application/vnd.openxmlformats-officedocument.theme+xml"/>
  <Override PartName="/ppt/tags/tag43.xml" ContentType="application/vnd.openxmlformats-officedocument.presentationml.tags+xml"/>
  <Override PartName="/ppt/notesSlides/notesSlide1.xml" ContentType="application/vnd.openxmlformats-officedocument.presentationml.notesSlide+xml"/>
  <Override PartName="/ppt/tags/tag44.xml" ContentType="application/vnd.openxmlformats-officedocument.presentationml.tags+xml"/>
  <Override PartName="/ppt/notesSlides/notesSlide2.xml" ContentType="application/vnd.openxmlformats-officedocument.presentationml.notesSlide+xml"/>
  <Override PartName="/ppt/tags/tag45.xml" ContentType="application/vnd.openxmlformats-officedocument.presentationml.tags+xml"/>
  <Override PartName="/ppt/notesSlides/notesSlide3.xml" ContentType="application/vnd.openxmlformats-officedocument.presentationml.notesSlide+xml"/>
  <Override PartName="/ppt/tags/tag46.xml" ContentType="application/vnd.openxmlformats-officedocument.presentationml.tags+xml"/>
  <Override PartName="/ppt/notesSlides/notesSlide4.xml" ContentType="application/vnd.openxmlformats-officedocument.presentationml.notesSlide+xml"/>
  <Override PartName="/ppt/tags/tag47.xml" ContentType="application/vnd.openxmlformats-officedocument.presentationml.tags+xml"/>
  <Override PartName="/ppt/notesSlides/notesSlide5.xml" ContentType="application/vnd.openxmlformats-officedocument.presentationml.notesSlide+xml"/>
  <Override PartName="/ppt/tags/tag48.xml" ContentType="application/vnd.openxmlformats-officedocument.presentationml.tags+xml"/>
  <Override PartName="/ppt/notesSlides/notesSlide6.xml" ContentType="application/vnd.openxmlformats-officedocument.presentationml.notesSlide+xml"/>
  <Override PartName="/ppt/tags/tag49.xml" ContentType="application/vnd.openxmlformats-officedocument.presentationml.tags+xml"/>
  <Override PartName="/ppt/notesSlides/notesSlide7.xml" ContentType="application/vnd.openxmlformats-officedocument.presentationml.notesSlide+xml"/>
  <Override PartName="/ppt/tags/tag50.xml" ContentType="application/vnd.openxmlformats-officedocument.presentationml.tags+xml"/>
  <Override PartName="/ppt/notesSlides/notesSlide8.xml" ContentType="application/vnd.openxmlformats-officedocument.presentationml.notesSlide+xml"/>
  <Override PartName="/ppt/tags/tag51.xml" ContentType="application/vnd.openxmlformats-officedocument.presentationml.tags+xml"/>
  <Override PartName="/ppt/notesSlides/notesSlide9.xml" ContentType="application/vnd.openxmlformats-officedocument.presentationml.notesSlide+xml"/>
  <Override PartName="/ppt/tags/tag52.xml" ContentType="application/vnd.openxmlformats-officedocument.presentationml.tags+xml"/>
  <Override PartName="/ppt/notesSlides/notesSlide10.xml" ContentType="application/vnd.openxmlformats-officedocument.presentationml.notesSlide+xml"/>
  <Override PartName="/ppt/tags/tag53.xml" ContentType="application/vnd.openxmlformats-officedocument.presentationml.tags+xml"/>
  <Override PartName="/ppt/notesSlides/notesSlide11.xml" ContentType="application/vnd.openxmlformats-officedocument.presentationml.notesSlide+xml"/>
  <Override PartName="/ppt/tags/tag54.xml" ContentType="application/vnd.openxmlformats-officedocument.presentationml.tags+xml"/>
  <Override PartName="/ppt/notesSlides/notesSlide12.xml" ContentType="application/vnd.openxmlformats-officedocument.presentationml.notesSlide+xml"/>
  <Override PartName="/ppt/tags/tag55.xml" ContentType="application/vnd.openxmlformats-officedocument.presentationml.tags+xml"/>
  <Override PartName="/ppt/notesSlides/notesSlide13.xml" ContentType="application/vnd.openxmlformats-officedocument.presentationml.notesSlide+xml"/>
  <Override PartName="/ppt/tags/tag56.xml" ContentType="application/vnd.openxmlformats-officedocument.presentationml.tags+xml"/>
  <Override PartName="/ppt/notesSlides/notesSlide14.xml" ContentType="application/vnd.openxmlformats-officedocument.presentationml.notesSlide+xml"/>
  <Override PartName="/ppt/comments/comment1.xml" ContentType="application/vnd.openxmlformats-officedocument.presentationml.comments+xml"/>
  <Override PartName="/ppt/tags/tag57.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1" r:id="rId1"/>
    <p:sldMasterId id="2147483952" r:id="rId2"/>
    <p:sldMasterId id="2147483967" r:id="rId3"/>
  </p:sldMasterIdLst>
  <p:notesMasterIdLst>
    <p:notesMasterId r:id="rId19"/>
  </p:notesMasterIdLst>
  <p:sldIdLst>
    <p:sldId id="360" r:id="rId4"/>
    <p:sldId id="372" r:id="rId5"/>
    <p:sldId id="362" r:id="rId6"/>
    <p:sldId id="374" r:id="rId7"/>
    <p:sldId id="379" r:id="rId8"/>
    <p:sldId id="368" r:id="rId9"/>
    <p:sldId id="377" r:id="rId10"/>
    <p:sldId id="380" r:id="rId11"/>
    <p:sldId id="387" r:id="rId12"/>
    <p:sldId id="382" r:id="rId13"/>
    <p:sldId id="381" r:id="rId14"/>
    <p:sldId id="383" r:id="rId15"/>
    <p:sldId id="389" r:id="rId16"/>
    <p:sldId id="357" r:id="rId17"/>
    <p:sldId id="371" r:id="rId18"/>
  </p:sldIdLst>
  <p:sldSz cx="12192000" cy="6858000"/>
  <p:notesSz cx="7010400" cy="92964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 and Aron Flickinger" initials="BaAF" lastIdx="3" clrIdx="0">
    <p:extLst>
      <p:ext uri="{19B8F6BF-5375-455C-9EA6-DF929625EA0E}">
        <p15:presenceInfo xmlns:p15="http://schemas.microsoft.com/office/powerpoint/2012/main" userId="b94f3dd28e9afc9b" providerId="Windows Live"/>
      </p:ext>
    </p:extLst>
  </p:cmAuthor>
  <p:cmAuthor id="2" name="Dewell, Renee [CFSPH]" initials="DR[" lastIdx="17" clrIdx="1">
    <p:extLst>
      <p:ext uri="{19B8F6BF-5375-455C-9EA6-DF929625EA0E}">
        <p15:presenceInfo xmlns:p15="http://schemas.microsoft.com/office/powerpoint/2012/main" userId="S-1-5-21-1659004503-1450960922-1606980848-233179" providerId="AD"/>
      </p:ext>
    </p:extLst>
  </p:cmAuthor>
  <p:cmAuthor id="3" name="Dvorak, Glenda D [CFSPH]" initials="DGD[" lastIdx="21" clrIdx="2">
    <p:extLst>
      <p:ext uri="{19B8F6BF-5375-455C-9EA6-DF929625EA0E}">
        <p15:presenceInfo xmlns:p15="http://schemas.microsoft.com/office/powerpoint/2012/main" userId="S-1-5-21-1659004503-1450960922-1606980848-1052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FFFFFF"/>
    <a:srgbClr val="24594E"/>
    <a:srgbClr val="307668"/>
    <a:srgbClr val="E3EDEB"/>
    <a:srgbClr val="72A098"/>
    <a:srgbClr val="286257"/>
    <a:srgbClr val="000000"/>
    <a:srgbClr val="316C8E"/>
    <a:srgbClr val="EAF0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9921E6-F55F-4AD3-A1E4-98A660F0F6E4}" v="61" dt="2020-12-30T02:59:36.4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68" autoAdjust="0"/>
    <p:restoredTop sz="52486" autoAdjust="0"/>
  </p:normalViewPr>
  <p:slideViewPr>
    <p:cSldViewPr snapToGrid="0">
      <p:cViewPr varScale="1">
        <p:scale>
          <a:sx n="48" d="100"/>
          <a:sy n="48" d="100"/>
        </p:scale>
        <p:origin x="702" y="42"/>
      </p:cViewPr>
      <p:guideLst/>
    </p:cSldViewPr>
  </p:slideViewPr>
  <p:notesTextViewPr>
    <p:cViewPr>
      <p:scale>
        <a:sx n="100" d="100"/>
        <a:sy n="100" d="100"/>
      </p:scale>
      <p:origin x="0" y="0"/>
    </p:cViewPr>
  </p:notesTextViewPr>
  <p:notesViewPr>
    <p:cSldViewPr snapToGrid="0">
      <p:cViewPr varScale="1">
        <p:scale>
          <a:sx n="77" d="100"/>
          <a:sy n="77" d="100"/>
        </p:scale>
        <p:origin x="1944"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37"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36"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y and Aron Flickinger" userId="b94f3dd28e9afc9b" providerId="LiveId" clId="{B79921E6-F55F-4AD3-A1E4-98A660F0F6E4}"/>
    <pc:docChg chg="undo custSel addSld delSld modSld">
      <pc:chgData name="Brandy and Aron Flickinger" userId="b94f3dd28e9afc9b" providerId="LiveId" clId="{B79921E6-F55F-4AD3-A1E4-98A660F0F6E4}" dt="2020-12-30T02:56:29.766" v="2228" actId="1076"/>
      <pc:docMkLst>
        <pc:docMk/>
      </pc:docMkLst>
      <pc:sldChg chg="modSp mod modNotesTx">
        <pc:chgData name="Brandy and Aron Flickinger" userId="b94f3dd28e9afc9b" providerId="LiveId" clId="{B79921E6-F55F-4AD3-A1E4-98A660F0F6E4}" dt="2020-12-29T18:52:53.098" v="44" actId="20577"/>
        <pc:sldMkLst>
          <pc:docMk/>
          <pc:sldMk cId="1357828370" sldId="256"/>
        </pc:sldMkLst>
        <pc:spChg chg="mod">
          <ac:chgData name="Brandy and Aron Flickinger" userId="b94f3dd28e9afc9b" providerId="LiveId" clId="{B79921E6-F55F-4AD3-A1E4-98A660F0F6E4}" dt="2020-12-29T18:51:58.184" v="35" actId="20577"/>
          <ac:spMkLst>
            <pc:docMk/>
            <pc:sldMk cId="1357828370" sldId="256"/>
            <ac:spMk id="2" creationId="{00000000-0000-0000-0000-000000000000}"/>
          </ac:spMkLst>
        </pc:spChg>
      </pc:sldChg>
      <pc:sldChg chg="addSp delSp modSp mod modClrScheme chgLayout modNotesTx">
        <pc:chgData name="Brandy and Aron Flickinger" userId="b94f3dd28e9afc9b" providerId="LiveId" clId="{B79921E6-F55F-4AD3-A1E4-98A660F0F6E4}" dt="2020-12-30T02:23:48.262" v="2173" actId="1076"/>
        <pc:sldMkLst>
          <pc:docMk/>
          <pc:sldMk cId="2448627309" sldId="259"/>
        </pc:sldMkLst>
        <pc:spChg chg="mod ord">
          <ac:chgData name="Brandy and Aron Flickinger" userId="b94f3dd28e9afc9b" providerId="LiveId" clId="{B79921E6-F55F-4AD3-A1E4-98A660F0F6E4}" dt="2020-12-29T19:14:34.690" v="622" actId="12"/>
          <ac:spMkLst>
            <pc:docMk/>
            <pc:sldMk cId="2448627309" sldId="259"/>
            <ac:spMk id="2" creationId="{00000000-0000-0000-0000-000000000000}"/>
          </ac:spMkLst>
        </pc:spChg>
        <pc:spChg chg="add del mod ord">
          <ac:chgData name="Brandy and Aron Flickinger" userId="b94f3dd28e9afc9b" providerId="LiveId" clId="{B79921E6-F55F-4AD3-A1E4-98A660F0F6E4}" dt="2020-12-29T20:49:24.675" v="1654"/>
          <ac:spMkLst>
            <pc:docMk/>
            <pc:sldMk cId="2448627309" sldId="259"/>
            <ac:spMk id="3" creationId="{5D2AA6DD-11B3-4E2F-B642-4E0E8BF25FEE}"/>
          </ac:spMkLst>
        </pc:spChg>
        <pc:spChg chg="add del mod">
          <ac:chgData name="Brandy and Aron Flickinger" userId="b94f3dd28e9afc9b" providerId="LiveId" clId="{B79921E6-F55F-4AD3-A1E4-98A660F0F6E4}" dt="2020-12-29T21:49:10.946" v="1723"/>
          <ac:spMkLst>
            <pc:docMk/>
            <pc:sldMk cId="2448627309" sldId="259"/>
            <ac:spMk id="24" creationId="{33C2EB48-04B3-43BA-828C-DFD06CEB12E4}"/>
          </ac:spMkLst>
        </pc:spChg>
        <pc:picChg chg="del">
          <ac:chgData name="Brandy and Aron Flickinger" userId="b94f3dd28e9afc9b" providerId="LiveId" clId="{B79921E6-F55F-4AD3-A1E4-98A660F0F6E4}" dt="2020-12-29T19:06:27.458" v="430" actId="478"/>
          <ac:picMkLst>
            <pc:docMk/>
            <pc:sldMk cId="2448627309" sldId="259"/>
            <ac:picMk id="7" creationId="{7056B4BB-408E-4DC5-A655-E3E0572AF7C8}"/>
          </ac:picMkLst>
        </pc:picChg>
        <pc:picChg chg="del">
          <ac:chgData name="Brandy and Aron Flickinger" userId="b94f3dd28e9afc9b" providerId="LiveId" clId="{B79921E6-F55F-4AD3-A1E4-98A660F0F6E4}" dt="2020-12-29T19:06:28.080" v="431" actId="478"/>
          <ac:picMkLst>
            <pc:docMk/>
            <pc:sldMk cId="2448627309" sldId="259"/>
            <ac:picMk id="9" creationId="{6C05EBB7-F672-45EA-A853-82D745BC8583}"/>
          </ac:picMkLst>
        </pc:picChg>
        <pc:picChg chg="add del mod modCrop">
          <ac:chgData name="Brandy and Aron Flickinger" userId="b94f3dd28e9afc9b" providerId="LiveId" clId="{B79921E6-F55F-4AD3-A1E4-98A660F0F6E4}" dt="2020-12-29T21:47:03.836" v="1708" actId="478"/>
          <ac:picMkLst>
            <pc:docMk/>
            <pc:sldMk cId="2448627309" sldId="259"/>
            <ac:picMk id="10" creationId="{1DB90248-F278-436D-B5BD-7693BC483007}"/>
          </ac:picMkLst>
        </pc:picChg>
        <pc:picChg chg="add del mod">
          <ac:chgData name="Brandy and Aron Flickinger" userId="b94f3dd28e9afc9b" providerId="LiveId" clId="{B79921E6-F55F-4AD3-A1E4-98A660F0F6E4}" dt="2020-12-29T20:50:46.385" v="1663" actId="478"/>
          <ac:picMkLst>
            <pc:docMk/>
            <pc:sldMk cId="2448627309" sldId="259"/>
            <ac:picMk id="12" creationId="{9FCA1BFF-2705-4842-8DBD-A837B4D217CD}"/>
          </ac:picMkLst>
        </pc:picChg>
        <pc:picChg chg="add del mod">
          <ac:chgData name="Brandy and Aron Flickinger" userId="b94f3dd28e9afc9b" providerId="LiveId" clId="{B79921E6-F55F-4AD3-A1E4-98A660F0F6E4}" dt="2020-12-29T20:52:58.954" v="1667" actId="478"/>
          <ac:picMkLst>
            <pc:docMk/>
            <pc:sldMk cId="2448627309" sldId="259"/>
            <ac:picMk id="14" creationId="{66B12FBB-A390-481C-8F64-043C3C04D747}"/>
          </ac:picMkLst>
        </pc:picChg>
        <pc:picChg chg="add del mod">
          <ac:chgData name="Brandy and Aron Flickinger" userId="b94f3dd28e9afc9b" providerId="LiveId" clId="{B79921E6-F55F-4AD3-A1E4-98A660F0F6E4}" dt="2020-12-29T20:53:16.322" v="1673" actId="478"/>
          <ac:picMkLst>
            <pc:docMk/>
            <pc:sldMk cId="2448627309" sldId="259"/>
            <ac:picMk id="16" creationId="{AF25820E-417E-4D1E-BEA9-6C123E7D9B60}"/>
          </ac:picMkLst>
        </pc:picChg>
        <pc:picChg chg="add mod">
          <ac:chgData name="Brandy and Aron Flickinger" userId="b94f3dd28e9afc9b" providerId="LiveId" clId="{B79921E6-F55F-4AD3-A1E4-98A660F0F6E4}" dt="2020-12-29T20:55:48.876" v="1698" actId="1076"/>
          <ac:picMkLst>
            <pc:docMk/>
            <pc:sldMk cId="2448627309" sldId="259"/>
            <ac:picMk id="18" creationId="{CDB6DBCF-7FF6-4FA9-982C-03D424AE57C3}"/>
          </ac:picMkLst>
        </pc:picChg>
        <pc:picChg chg="add mod modCrop">
          <ac:chgData name="Brandy and Aron Flickinger" userId="b94f3dd28e9afc9b" providerId="LiveId" clId="{B79921E6-F55F-4AD3-A1E4-98A660F0F6E4}" dt="2020-12-29T21:50:42.590" v="1741" actId="1076"/>
          <ac:picMkLst>
            <pc:docMk/>
            <pc:sldMk cId="2448627309" sldId="259"/>
            <ac:picMk id="20" creationId="{945C10F1-D7CC-4B50-A97A-D698CCE726C6}"/>
          </ac:picMkLst>
        </pc:picChg>
        <pc:picChg chg="add del mod">
          <ac:chgData name="Brandy and Aron Flickinger" userId="b94f3dd28e9afc9b" providerId="LiveId" clId="{B79921E6-F55F-4AD3-A1E4-98A660F0F6E4}" dt="2020-12-29T20:57:41.667" v="1706" actId="478"/>
          <ac:picMkLst>
            <pc:docMk/>
            <pc:sldMk cId="2448627309" sldId="259"/>
            <ac:picMk id="22" creationId="{E87D83D0-76AC-4F9E-99C7-93B211D02B61}"/>
          </ac:picMkLst>
        </pc:picChg>
        <pc:picChg chg="add mod">
          <ac:chgData name="Brandy and Aron Flickinger" userId="b94f3dd28e9afc9b" providerId="LiveId" clId="{B79921E6-F55F-4AD3-A1E4-98A660F0F6E4}" dt="2020-12-30T02:22:31.462" v="2164" actId="1076"/>
          <ac:picMkLst>
            <pc:docMk/>
            <pc:sldMk cId="2448627309" sldId="259"/>
            <ac:picMk id="26" creationId="{741DF0D9-BEB7-46A7-A0EA-851575EC3A4B}"/>
          </ac:picMkLst>
        </pc:picChg>
        <pc:picChg chg="add mod modCrop">
          <ac:chgData name="Brandy and Aron Flickinger" userId="b94f3dd28e9afc9b" providerId="LiveId" clId="{B79921E6-F55F-4AD3-A1E4-98A660F0F6E4}" dt="2020-12-30T02:22:24.780" v="2163" actId="1076"/>
          <ac:picMkLst>
            <pc:docMk/>
            <pc:sldMk cId="2448627309" sldId="259"/>
            <ac:picMk id="28" creationId="{4A974C64-7FB9-418B-A657-8FA02C52FB30}"/>
          </ac:picMkLst>
        </pc:picChg>
        <pc:picChg chg="add mod">
          <ac:chgData name="Brandy and Aron Flickinger" userId="b94f3dd28e9afc9b" providerId="LiveId" clId="{B79921E6-F55F-4AD3-A1E4-98A660F0F6E4}" dt="2020-12-30T02:23:48.262" v="2173" actId="1076"/>
          <ac:picMkLst>
            <pc:docMk/>
            <pc:sldMk cId="2448627309" sldId="259"/>
            <ac:picMk id="30" creationId="{9A7B16B9-E3BE-476F-838D-DFEA169BE97A}"/>
          </ac:picMkLst>
        </pc:picChg>
      </pc:sldChg>
      <pc:sldChg chg="addSp delSp modSp mod modClrScheme chgLayout modNotesTx">
        <pc:chgData name="Brandy and Aron Flickinger" userId="b94f3dd28e9afc9b" providerId="LiveId" clId="{B79921E6-F55F-4AD3-A1E4-98A660F0F6E4}" dt="2020-12-30T02:56:29.766" v="2228" actId="1076"/>
        <pc:sldMkLst>
          <pc:docMk/>
          <pc:sldMk cId="1178405670" sldId="269"/>
        </pc:sldMkLst>
        <pc:spChg chg="mod ord">
          <ac:chgData name="Brandy and Aron Flickinger" userId="b94f3dd28e9afc9b" providerId="LiveId" clId="{B79921E6-F55F-4AD3-A1E4-98A660F0F6E4}" dt="2020-12-29T19:07:29.619" v="509" actId="700"/>
          <ac:spMkLst>
            <pc:docMk/>
            <pc:sldMk cId="1178405670" sldId="269"/>
            <ac:spMk id="2" creationId="{00000000-0000-0000-0000-000000000000}"/>
          </ac:spMkLst>
        </pc:spChg>
        <pc:spChg chg="add del mod ord">
          <ac:chgData name="Brandy and Aron Flickinger" userId="b94f3dd28e9afc9b" providerId="LiveId" clId="{B79921E6-F55F-4AD3-A1E4-98A660F0F6E4}" dt="2020-12-29T21:53:28.956" v="1742"/>
          <ac:spMkLst>
            <pc:docMk/>
            <pc:sldMk cId="1178405670" sldId="269"/>
            <ac:spMk id="3" creationId="{43BF0F8B-0171-4E95-BFA7-144456ADB1C2}"/>
          </ac:spMkLst>
        </pc:spChg>
        <pc:picChg chg="del">
          <ac:chgData name="Brandy and Aron Flickinger" userId="b94f3dd28e9afc9b" providerId="LiveId" clId="{B79921E6-F55F-4AD3-A1E4-98A660F0F6E4}" dt="2020-12-29T19:06:43.061" v="438" actId="478"/>
          <ac:picMkLst>
            <pc:docMk/>
            <pc:sldMk cId="1178405670" sldId="269"/>
            <ac:picMk id="4" creationId="{748C7E12-20F8-4A5E-A66B-5C66411B0338}"/>
          </ac:picMkLst>
        </pc:picChg>
        <pc:picChg chg="del">
          <ac:chgData name="Brandy and Aron Flickinger" userId="b94f3dd28e9afc9b" providerId="LiveId" clId="{B79921E6-F55F-4AD3-A1E4-98A660F0F6E4}" dt="2020-12-29T19:06:43.639" v="439" actId="478"/>
          <ac:picMkLst>
            <pc:docMk/>
            <pc:sldMk cId="1178405670" sldId="269"/>
            <ac:picMk id="5" creationId="{F118E467-D152-4E40-8F2C-308C439F4AFD}"/>
          </ac:picMkLst>
        </pc:picChg>
        <pc:picChg chg="del">
          <ac:chgData name="Brandy and Aron Flickinger" userId="b94f3dd28e9afc9b" providerId="LiveId" clId="{B79921E6-F55F-4AD3-A1E4-98A660F0F6E4}" dt="2020-12-29T19:06:44.286" v="440" actId="478"/>
          <ac:picMkLst>
            <pc:docMk/>
            <pc:sldMk cId="1178405670" sldId="269"/>
            <ac:picMk id="6" creationId="{0CFF3A9F-4CFA-43CC-AA05-A727CBFABC9E}"/>
          </ac:picMkLst>
        </pc:picChg>
        <pc:picChg chg="add mod">
          <ac:chgData name="Brandy and Aron Flickinger" userId="b94f3dd28e9afc9b" providerId="LiveId" clId="{B79921E6-F55F-4AD3-A1E4-98A660F0F6E4}" dt="2020-12-30T02:56:29.766" v="2228" actId="1076"/>
          <ac:picMkLst>
            <pc:docMk/>
            <pc:sldMk cId="1178405670" sldId="269"/>
            <ac:picMk id="8" creationId="{9E28DC8E-2528-42EC-B81A-A1010E92B2F2}"/>
          </ac:picMkLst>
        </pc:picChg>
        <pc:picChg chg="add mod">
          <ac:chgData name="Brandy and Aron Flickinger" userId="b94f3dd28e9afc9b" providerId="LiveId" clId="{B79921E6-F55F-4AD3-A1E4-98A660F0F6E4}" dt="2020-12-30T02:56:25.973" v="2227" actId="1076"/>
          <ac:picMkLst>
            <pc:docMk/>
            <pc:sldMk cId="1178405670" sldId="269"/>
            <ac:picMk id="10" creationId="{2D252FBA-4CC1-44D9-B252-7FD07B94BF4D}"/>
          </ac:picMkLst>
        </pc:picChg>
        <pc:picChg chg="add mod">
          <ac:chgData name="Brandy and Aron Flickinger" userId="b94f3dd28e9afc9b" providerId="LiveId" clId="{B79921E6-F55F-4AD3-A1E4-98A660F0F6E4}" dt="2020-12-30T02:56:09.351" v="2226" actId="1076"/>
          <ac:picMkLst>
            <pc:docMk/>
            <pc:sldMk cId="1178405670" sldId="269"/>
            <ac:picMk id="12" creationId="{86FFB265-35E5-4E11-A907-4008312A1EA8}"/>
          </ac:picMkLst>
        </pc:picChg>
      </pc:sldChg>
      <pc:sldChg chg="addSp delSp modSp mod modClrScheme chgLayout modNotesTx">
        <pc:chgData name="Brandy and Aron Flickinger" userId="b94f3dd28e9afc9b" providerId="LiveId" clId="{B79921E6-F55F-4AD3-A1E4-98A660F0F6E4}" dt="2020-12-29T22:23:25.086" v="1872" actId="1076"/>
        <pc:sldMkLst>
          <pc:docMk/>
          <pc:sldMk cId="548088578" sldId="271"/>
        </pc:sldMkLst>
        <pc:spChg chg="add del mod">
          <ac:chgData name="Brandy and Aron Flickinger" userId="b94f3dd28e9afc9b" providerId="LiveId" clId="{B79921E6-F55F-4AD3-A1E4-98A660F0F6E4}" dt="2020-12-29T19:12:07.106" v="605" actId="700"/>
          <ac:spMkLst>
            <pc:docMk/>
            <pc:sldMk cId="548088578" sldId="271"/>
            <ac:spMk id="3" creationId="{312CC0CE-3E9C-4E45-AE89-490A18FF3DF6}"/>
          </ac:spMkLst>
        </pc:spChg>
        <pc:spChg chg="mod ord">
          <ac:chgData name="Brandy and Aron Flickinger" userId="b94f3dd28e9afc9b" providerId="LiveId" clId="{B79921E6-F55F-4AD3-A1E4-98A660F0F6E4}" dt="2020-12-29T19:13:28.222" v="614" actId="12"/>
          <ac:spMkLst>
            <pc:docMk/>
            <pc:sldMk cId="548088578" sldId="271"/>
            <ac:spMk id="5" creationId="{00000000-0000-0000-0000-000000000000}"/>
          </ac:spMkLst>
        </pc:spChg>
        <pc:spChg chg="add del mod ord">
          <ac:chgData name="Brandy and Aron Flickinger" userId="b94f3dd28e9afc9b" providerId="LiveId" clId="{B79921E6-F55F-4AD3-A1E4-98A660F0F6E4}" dt="2020-12-29T19:12:07.106" v="605" actId="700"/>
          <ac:spMkLst>
            <pc:docMk/>
            <pc:sldMk cId="548088578" sldId="271"/>
            <ac:spMk id="8" creationId="{7DDB469C-FB99-4D76-BC94-214EDD60B45C}"/>
          </ac:spMkLst>
        </pc:spChg>
        <pc:spChg chg="add del mod ord">
          <ac:chgData name="Brandy and Aron Flickinger" userId="b94f3dd28e9afc9b" providerId="LiveId" clId="{B79921E6-F55F-4AD3-A1E4-98A660F0F6E4}" dt="2020-12-29T22:03:46.729" v="1789"/>
          <ac:spMkLst>
            <pc:docMk/>
            <pc:sldMk cId="548088578" sldId="271"/>
            <ac:spMk id="9" creationId="{61A94039-5364-4088-B37C-7459699FD9F4}"/>
          </ac:spMkLst>
        </pc:spChg>
        <pc:picChg chg="del">
          <ac:chgData name="Brandy and Aron Flickinger" userId="b94f3dd28e9afc9b" providerId="LiveId" clId="{B79921E6-F55F-4AD3-A1E4-98A660F0F6E4}" dt="2020-12-29T19:11:55.772" v="604" actId="478"/>
          <ac:picMkLst>
            <pc:docMk/>
            <pc:sldMk cId="548088578" sldId="271"/>
            <ac:picMk id="4" creationId="{903A50D1-2FF9-4DE5-9401-9C0784EC9269}"/>
          </ac:picMkLst>
        </pc:picChg>
        <pc:picChg chg="del">
          <ac:chgData name="Brandy and Aron Flickinger" userId="b94f3dd28e9afc9b" providerId="LiveId" clId="{B79921E6-F55F-4AD3-A1E4-98A660F0F6E4}" dt="2020-12-29T19:11:54.417" v="602" actId="478"/>
          <ac:picMkLst>
            <pc:docMk/>
            <pc:sldMk cId="548088578" sldId="271"/>
            <ac:picMk id="7" creationId="{1CD9E005-A690-424C-95E0-748F8F9A5359}"/>
          </ac:picMkLst>
        </pc:picChg>
        <pc:picChg chg="del">
          <ac:chgData name="Brandy and Aron Flickinger" userId="b94f3dd28e9afc9b" providerId="LiveId" clId="{B79921E6-F55F-4AD3-A1E4-98A660F0F6E4}" dt="2020-12-29T19:11:52.958" v="600" actId="478"/>
          <ac:picMkLst>
            <pc:docMk/>
            <pc:sldMk cId="548088578" sldId="271"/>
            <ac:picMk id="10" creationId="{48EB1FAE-E1D6-456D-AF70-C78719C3C2A9}"/>
          </ac:picMkLst>
        </pc:picChg>
        <pc:picChg chg="del">
          <ac:chgData name="Brandy and Aron Flickinger" userId="b94f3dd28e9afc9b" providerId="LiveId" clId="{B79921E6-F55F-4AD3-A1E4-98A660F0F6E4}" dt="2020-12-29T19:11:53.623" v="601" actId="478"/>
          <ac:picMkLst>
            <pc:docMk/>
            <pc:sldMk cId="548088578" sldId="271"/>
            <ac:picMk id="12" creationId="{44A68AAD-6FC5-43E2-9AFD-36A7F08F2F5B}"/>
          </ac:picMkLst>
        </pc:picChg>
        <pc:picChg chg="add mod modCrop">
          <ac:chgData name="Brandy and Aron Flickinger" userId="b94f3dd28e9afc9b" providerId="LiveId" clId="{B79921E6-F55F-4AD3-A1E4-98A660F0F6E4}" dt="2020-12-29T22:23:09.246" v="1868" actId="1076"/>
          <ac:picMkLst>
            <pc:docMk/>
            <pc:sldMk cId="548088578" sldId="271"/>
            <ac:picMk id="13" creationId="{35BC64B8-7599-4422-9685-F234A72F8A27}"/>
          </ac:picMkLst>
        </pc:picChg>
        <pc:picChg chg="del">
          <ac:chgData name="Brandy and Aron Flickinger" userId="b94f3dd28e9afc9b" providerId="LiveId" clId="{B79921E6-F55F-4AD3-A1E4-98A660F0F6E4}" dt="2020-12-29T19:11:52.046" v="599" actId="478"/>
          <ac:picMkLst>
            <pc:docMk/>
            <pc:sldMk cId="548088578" sldId="271"/>
            <ac:picMk id="14" creationId="{39A7595D-5D44-4021-909F-D9173CD41080}"/>
          </ac:picMkLst>
        </pc:picChg>
        <pc:picChg chg="del">
          <ac:chgData name="Brandy and Aron Flickinger" userId="b94f3dd28e9afc9b" providerId="LiveId" clId="{B79921E6-F55F-4AD3-A1E4-98A660F0F6E4}" dt="2020-12-29T19:11:55.197" v="603" actId="478"/>
          <ac:picMkLst>
            <pc:docMk/>
            <pc:sldMk cId="548088578" sldId="271"/>
            <ac:picMk id="16" creationId="{57EB4FF5-D9E7-4E74-B795-0E74ACAB71B2}"/>
          </ac:picMkLst>
        </pc:picChg>
        <pc:picChg chg="add del mod">
          <ac:chgData name="Brandy and Aron Flickinger" userId="b94f3dd28e9afc9b" providerId="LiveId" clId="{B79921E6-F55F-4AD3-A1E4-98A660F0F6E4}" dt="2020-12-29T22:15:23.188" v="1850" actId="21"/>
          <ac:picMkLst>
            <pc:docMk/>
            <pc:sldMk cId="548088578" sldId="271"/>
            <ac:picMk id="17" creationId="{DE924614-207E-4E09-AE29-1BE3A63BB99C}"/>
          </ac:picMkLst>
        </pc:picChg>
        <pc:picChg chg="add mod">
          <ac:chgData name="Brandy and Aron Flickinger" userId="b94f3dd28e9afc9b" providerId="LiveId" clId="{B79921E6-F55F-4AD3-A1E4-98A660F0F6E4}" dt="2020-12-29T22:23:06.511" v="1867" actId="1076"/>
          <ac:picMkLst>
            <pc:docMk/>
            <pc:sldMk cId="548088578" sldId="271"/>
            <ac:picMk id="19" creationId="{235CB2FE-068B-42F3-B24C-C695754D0B6D}"/>
          </ac:picMkLst>
        </pc:picChg>
        <pc:picChg chg="add mod">
          <ac:chgData name="Brandy and Aron Flickinger" userId="b94f3dd28e9afc9b" providerId="LiveId" clId="{B79921E6-F55F-4AD3-A1E4-98A660F0F6E4}" dt="2020-12-29T22:23:25.086" v="1872" actId="1076"/>
          <ac:picMkLst>
            <pc:docMk/>
            <pc:sldMk cId="548088578" sldId="271"/>
            <ac:picMk id="21" creationId="{84A18C9B-52D1-45ED-8B4D-DA94E54883B2}"/>
          </ac:picMkLst>
        </pc:picChg>
      </pc:sldChg>
      <pc:sldChg chg="addSp delSp modSp mod modClrScheme chgLayout modNotesTx">
        <pc:chgData name="Brandy and Aron Flickinger" userId="b94f3dd28e9afc9b" providerId="LiveId" clId="{B79921E6-F55F-4AD3-A1E4-98A660F0F6E4}" dt="2020-12-29T22:41:04.829" v="1883" actId="1076"/>
        <pc:sldMkLst>
          <pc:docMk/>
          <pc:sldMk cId="2796653672" sldId="272"/>
        </pc:sldMkLst>
        <pc:spChg chg="add del mod">
          <ac:chgData name="Brandy and Aron Flickinger" userId="b94f3dd28e9afc9b" providerId="LiveId" clId="{B79921E6-F55F-4AD3-A1E4-98A660F0F6E4}" dt="2020-12-29T19:15:42.300" v="660" actId="478"/>
          <ac:spMkLst>
            <pc:docMk/>
            <pc:sldMk cId="2796653672" sldId="272"/>
            <ac:spMk id="4" creationId="{77325069-ED03-4C35-AD32-205619874E46}"/>
          </ac:spMkLst>
        </pc:spChg>
        <pc:spChg chg="add del mod ord">
          <ac:chgData name="Brandy and Aron Flickinger" userId="b94f3dd28e9afc9b" providerId="LiveId" clId="{B79921E6-F55F-4AD3-A1E4-98A660F0F6E4}" dt="2020-12-29T19:15:49.769" v="662" actId="700"/>
          <ac:spMkLst>
            <pc:docMk/>
            <pc:sldMk cId="2796653672" sldId="272"/>
            <ac:spMk id="8" creationId="{03171A63-318A-45E6-B219-05687397AF36}"/>
          </ac:spMkLst>
        </pc:spChg>
        <pc:spChg chg="mod ord">
          <ac:chgData name="Brandy and Aron Flickinger" userId="b94f3dd28e9afc9b" providerId="LiveId" clId="{B79921E6-F55F-4AD3-A1E4-98A660F0F6E4}" dt="2020-12-29T19:15:49.769" v="662" actId="700"/>
          <ac:spMkLst>
            <pc:docMk/>
            <pc:sldMk cId="2796653672" sldId="272"/>
            <ac:spMk id="9" creationId="{CF5C34CC-78C5-4240-AC0E-653CD789D123}"/>
          </ac:spMkLst>
        </pc:spChg>
        <pc:spChg chg="add del mod ord">
          <ac:chgData name="Brandy and Aron Flickinger" userId="b94f3dd28e9afc9b" providerId="LiveId" clId="{B79921E6-F55F-4AD3-A1E4-98A660F0F6E4}" dt="2020-12-29T22:10:39.003" v="1831"/>
          <ac:spMkLst>
            <pc:docMk/>
            <pc:sldMk cId="2796653672" sldId="272"/>
            <ac:spMk id="10" creationId="{8728BD2B-A762-423A-ADE3-706E06667B03}"/>
          </ac:spMkLst>
        </pc:spChg>
        <pc:picChg chg="del">
          <ac:chgData name="Brandy and Aron Flickinger" userId="b94f3dd28e9afc9b" providerId="LiveId" clId="{B79921E6-F55F-4AD3-A1E4-98A660F0F6E4}" dt="2020-12-29T19:15:36.470" v="659" actId="478"/>
          <ac:picMkLst>
            <pc:docMk/>
            <pc:sldMk cId="2796653672" sldId="272"/>
            <ac:picMk id="3" creationId="{7C66C5A1-AD0D-4DA1-A501-ED20BBA72DF1}"/>
          </ac:picMkLst>
        </pc:picChg>
        <pc:picChg chg="del">
          <ac:chgData name="Brandy and Aron Flickinger" userId="b94f3dd28e9afc9b" providerId="LiveId" clId="{B79921E6-F55F-4AD3-A1E4-98A660F0F6E4}" dt="2020-12-29T19:15:34.745" v="657" actId="478"/>
          <ac:picMkLst>
            <pc:docMk/>
            <pc:sldMk cId="2796653672" sldId="272"/>
            <ac:picMk id="5" creationId="{F0D41320-9C72-4938-819E-647C2F73FE5F}"/>
          </ac:picMkLst>
        </pc:picChg>
        <pc:picChg chg="del">
          <ac:chgData name="Brandy and Aron Flickinger" userId="b94f3dd28e9afc9b" providerId="LiveId" clId="{B79921E6-F55F-4AD3-A1E4-98A660F0F6E4}" dt="2020-12-29T19:15:43.539" v="661" actId="478"/>
          <ac:picMkLst>
            <pc:docMk/>
            <pc:sldMk cId="2796653672" sldId="272"/>
            <ac:picMk id="7" creationId="{7347B8AA-4AEB-4EB5-A1B7-D01BB5E8F886}"/>
          </ac:picMkLst>
        </pc:picChg>
        <pc:picChg chg="add mod">
          <ac:chgData name="Brandy and Aron Flickinger" userId="b94f3dd28e9afc9b" providerId="LiveId" clId="{B79921E6-F55F-4AD3-A1E4-98A660F0F6E4}" dt="2020-12-29T22:41:00.574" v="1882" actId="1076"/>
          <ac:picMkLst>
            <pc:docMk/>
            <pc:sldMk cId="2796653672" sldId="272"/>
            <ac:picMk id="12" creationId="{EBE0B2D2-4E69-4494-B78C-5E96CF80FC64}"/>
          </ac:picMkLst>
        </pc:picChg>
        <pc:picChg chg="add del mod">
          <ac:chgData name="Brandy and Aron Flickinger" userId="b94f3dd28e9afc9b" providerId="LiveId" clId="{B79921E6-F55F-4AD3-A1E4-98A660F0F6E4}" dt="2020-12-29T22:23:41.671" v="1873" actId="478"/>
          <ac:picMkLst>
            <pc:docMk/>
            <pc:sldMk cId="2796653672" sldId="272"/>
            <ac:picMk id="14" creationId="{73BD416A-575F-4DEA-8E24-595B7AA9E673}"/>
          </ac:picMkLst>
        </pc:picChg>
        <pc:picChg chg="add mod">
          <ac:chgData name="Brandy and Aron Flickinger" userId="b94f3dd28e9afc9b" providerId="LiveId" clId="{B79921E6-F55F-4AD3-A1E4-98A660F0F6E4}" dt="2020-12-29T22:41:04.829" v="1883" actId="1076"/>
          <ac:picMkLst>
            <pc:docMk/>
            <pc:sldMk cId="2796653672" sldId="272"/>
            <ac:picMk id="16" creationId="{07122971-19C8-43E1-8348-B5B20A2B31A8}"/>
          </ac:picMkLst>
        </pc:picChg>
      </pc:sldChg>
      <pc:sldChg chg="addSp delSp modSp mod modClrScheme chgLayout modNotesTx">
        <pc:chgData name="Brandy and Aron Flickinger" userId="b94f3dd28e9afc9b" providerId="LiveId" clId="{B79921E6-F55F-4AD3-A1E4-98A660F0F6E4}" dt="2020-12-30T02:21:07.784" v="2158" actId="20577"/>
        <pc:sldMkLst>
          <pc:docMk/>
          <pc:sldMk cId="1710108069" sldId="274"/>
        </pc:sldMkLst>
        <pc:spChg chg="mod ord">
          <ac:chgData name="Brandy and Aron Flickinger" userId="b94f3dd28e9afc9b" providerId="LiveId" clId="{B79921E6-F55F-4AD3-A1E4-98A660F0F6E4}" dt="2020-12-29T19:02:21.447" v="397" actId="20577"/>
          <ac:spMkLst>
            <pc:docMk/>
            <pc:sldMk cId="1710108069" sldId="274"/>
            <ac:spMk id="2" creationId="{00000000-0000-0000-0000-000000000000}"/>
          </ac:spMkLst>
        </pc:spChg>
        <pc:spChg chg="add del mod">
          <ac:chgData name="Brandy and Aron Flickinger" userId="b94f3dd28e9afc9b" providerId="LiveId" clId="{B79921E6-F55F-4AD3-A1E4-98A660F0F6E4}" dt="2020-12-29T20:36:09.323" v="1597"/>
          <ac:spMkLst>
            <pc:docMk/>
            <pc:sldMk cId="1710108069" sldId="274"/>
            <ac:spMk id="4" creationId="{CEE14899-040C-4575-9EFE-8C4F487E44ED}"/>
          </ac:spMkLst>
        </pc:spChg>
        <pc:picChg chg="del mod ord">
          <ac:chgData name="Brandy and Aron Flickinger" userId="b94f3dd28e9afc9b" providerId="LiveId" clId="{B79921E6-F55F-4AD3-A1E4-98A660F0F6E4}" dt="2020-12-29T19:00:18.009" v="380" actId="478"/>
          <ac:picMkLst>
            <pc:docMk/>
            <pc:sldMk cId="1710108069" sldId="274"/>
            <ac:picMk id="5" creationId="{CE7C9E60-402C-42F2-BC8D-9ADD047EC25E}"/>
          </ac:picMkLst>
        </pc:picChg>
        <pc:picChg chg="del mod ord">
          <ac:chgData name="Brandy and Aron Flickinger" userId="b94f3dd28e9afc9b" providerId="LiveId" clId="{B79921E6-F55F-4AD3-A1E4-98A660F0F6E4}" dt="2020-12-29T19:00:17.447" v="379" actId="478"/>
          <ac:picMkLst>
            <pc:docMk/>
            <pc:sldMk cId="1710108069" sldId="274"/>
            <ac:picMk id="7" creationId="{45237AFD-E59F-4746-A70A-22E7973A1D2B}"/>
          </ac:picMkLst>
        </pc:picChg>
        <pc:picChg chg="add mod modCrop">
          <ac:chgData name="Brandy and Aron Flickinger" userId="b94f3dd28e9afc9b" providerId="LiveId" clId="{B79921E6-F55F-4AD3-A1E4-98A660F0F6E4}" dt="2020-12-29T20:46:46.388" v="1646" actId="1076"/>
          <ac:picMkLst>
            <pc:docMk/>
            <pc:sldMk cId="1710108069" sldId="274"/>
            <ac:picMk id="8" creationId="{F485BD7D-0513-4FD7-8CBF-0375BCCDC7B1}"/>
          </ac:picMkLst>
        </pc:picChg>
        <pc:picChg chg="add mod modCrop">
          <ac:chgData name="Brandy and Aron Flickinger" userId="b94f3dd28e9afc9b" providerId="LiveId" clId="{B79921E6-F55F-4AD3-A1E4-98A660F0F6E4}" dt="2020-12-29T20:46:52.590" v="1647" actId="1076"/>
          <ac:picMkLst>
            <pc:docMk/>
            <pc:sldMk cId="1710108069" sldId="274"/>
            <ac:picMk id="10" creationId="{0DEF3395-9D6B-43B3-8850-53CE6A97EF89}"/>
          </ac:picMkLst>
        </pc:picChg>
        <pc:picChg chg="del">
          <ac:chgData name="Brandy and Aron Flickinger" userId="b94f3dd28e9afc9b" providerId="LiveId" clId="{B79921E6-F55F-4AD3-A1E4-98A660F0F6E4}" dt="2020-12-29T19:00:16.858" v="378" actId="478"/>
          <ac:picMkLst>
            <pc:docMk/>
            <pc:sldMk cId="1710108069" sldId="274"/>
            <ac:picMk id="11" creationId="{5B4924DC-5DF6-44EA-A938-FB53FC4428EA}"/>
          </ac:picMkLst>
        </pc:picChg>
        <pc:picChg chg="add mod modCrop">
          <ac:chgData name="Brandy and Aron Flickinger" userId="b94f3dd28e9afc9b" providerId="LiveId" clId="{B79921E6-F55F-4AD3-A1E4-98A660F0F6E4}" dt="2020-12-29T20:47:11.413" v="1649" actId="1076"/>
          <ac:picMkLst>
            <pc:docMk/>
            <pc:sldMk cId="1710108069" sldId="274"/>
            <ac:picMk id="13" creationId="{9CFFA7B5-60CA-47BD-A079-A06E4ADE4328}"/>
          </ac:picMkLst>
        </pc:picChg>
        <pc:picChg chg="add del mod">
          <ac:chgData name="Brandy and Aron Flickinger" userId="b94f3dd28e9afc9b" providerId="LiveId" clId="{B79921E6-F55F-4AD3-A1E4-98A660F0F6E4}" dt="2020-12-29T20:45:09.639" v="1624" actId="478"/>
          <ac:picMkLst>
            <pc:docMk/>
            <pc:sldMk cId="1710108069" sldId="274"/>
            <ac:picMk id="15" creationId="{B627BA66-184B-4EB1-984B-77D2DBBC3DC8}"/>
          </ac:picMkLst>
        </pc:picChg>
        <pc:picChg chg="add mod">
          <ac:chgData name="Brandy and Aron Flickinger" userId="b94f3dd28e9afc9b" providerId="LiveId" clId="{B79921E6-F55F-4AD3-A1E4-98A660F0F6E4}" dt="2020-12-29T20:47:16.188" v="1650" actId="1076"/>
          <ac:picMkLst>
            <pc:docMk/>
            <pc:sldMk cId="1710108069" sldId="274"/>
            <ac:picMk id="17" creationId="{CFFA435B-386E-413A-A173-A52A4A913A78}"/>
          </ac:picMkLst>
        </pc:picChg>
      </pc:sldChg>
      <pc:sldChg chg="modSp mod">
        <pc:chgData name="Brandy and Aron Flickinger" userId="b94f3dd28e9afc9b" providerId="LiveId" clId="{B79921E6-F55F-4AD3-A1E4-98A660F0F6E4}" dt="2020-12-29T19:34:13.675" v="1589" actId="1076"/>
        <pc:sldMkLst>
          <pc:docMk/>
          <pc:sldMk cId="2031442621" sldId="278"/>
        </pc:sldMkLst>
        <pc:graphicFrameChg chg="mod modGraphic">
          <ac:chgData name="Brandy and Aron Flickinger" userId="b94f3dd28e9afc9b" providerId="LiveId" clId="{B79921E6-F55F-4AD3-A1E4-98A660F0F6E4}" dt="2020-12-29T19:34:13.675" v="1589" actId="1076"/>
          <ac:graphicFrameMkLst>
            <pc:docMk/>
            <pc:sldMk cId="2031442621" sldId="278"/>
            <ac:graphicFrameMk id="4" creationId="{00000000-0000-0000-0000-000000000000}"/>
          </ac:graphicFrameMkLst>
        </pc:graphicFrameChg>
      </pc:sldChg>
      <pc:sldChg chg="addSp delSp modSp mod modClrScheme chgLayout modNotesTx">
        <pc:chgData name="Brandy and Aron Flickinger" userId="b94f3dd28e9afc9b" providerId="LiveId" clId="{B79921E6-F55F-4AD3-A1E4-98A660F0F6E4}" dt="2020-12-30T02:20:23.160" v="2153" actId="20577"/>
        <pc:sldMkLst>
          <pc:docMk/>
          <pc:sldMk cId="2210091397" sldId="279"/>
        </pc:sldMkLst>
        <pc:spChg chg="add del mod ord">
          <ac:chgData name="Brandy and Aron Flickinger" userId="b94f3dd28e9afc9b" providerId="LiveId" clId="{B79921E6-F55F-4AD3-A1E4-98A660F0F6E4}" dt="2020-12-29T18:55:00.376" v="76" actId="700"/>
          <ac:spMkLst>
            <pc:docMk/>
            <pc:sldMk cId="2210091397" sldId="279"/>
            <ac:spMk id="2" creationId="{B5A7323C-5F7A-4606-A3BD-935E52727114}"/>
          </ac:spMkLst>
        </pc:spChg>
        <pc:spChg chg="add mod ord">
          <ac:chgData name="Brandy and Aron Flickinger" userId="b94f3dd28e9afc9b" providerId="LiveId" clId="{B79921E6-F55F-4AD3-A1E4-98A660F0F6E4}" dt="2020-12-29T18:56:15.110" v="99" actId="255"/>
          <ac:spMkLst>
            <pc:docMk/>
            <pc:sldMk cId="2210091397" sldId="279"/>
            <ac:spMk id="3" creationId="{BEDED62F-1DCB-4512-B8A8-E287D3B8007D}"/>
          </ac:spMkLst>
        </pc:spChg>
        <pc:spChg chg="mod ord">
          <ac:chgData name="Brandy and Aron Flickinger" userId="b94f3dd28e9afc9b" providerId="LiveId" clId="{B79921E6-F55F-4AD3-A1E4-98A660F0F6E4}" dt="2020-12-29T18:55:00.376" v="76" actId="700"/>
          <ac:spMkLst>
            <pc:docMk/>
            <pc:sldMk cId="2210091397" sldId="279"/>
            <ac:spMk id="4" creationId="{0C55C48D-9DC7-4CEC-B9F9-16C22688E03F}"/>
          </ac:spMkLst>
        </pc:spChg>
        <pc:spChg chg="add mod ord">
          <ac:chgData name="Brandy and Aron Flickinger" userId="b94f3dd28e9afc9b" providerId="LiveId" clId="{B79921E6-F55F-4AD3-A1E4-98A660F0F6E4}" dt="2020-12-29T18:59:23.557" v="355" actId="27636"/>
          <ac:spMkLst>
            <pc:docMk/>
            <pc:sldMk cId="2210091397" sldId="279"/>
            <ac:spMk id="6" creationId="{1CBA1F32-F721-431A-9569-38684D904BF8}"/>
          </ac:spMkLst>
        </pc:spChg>
        <pc:spChg chg="add mod ord">
          <ac:chgData name="Brandy and Aron Flickinger" userId="b94f3dd28e9afc9b" providerId="LiveId" clId="{B79921E6-F55F-4AD3-A1E4-98A660F0F6E4}" dt="2020-12-29T18:55:00.376" v="76" actId="700"/>
          <ac:spMkLst>
            <pc:docMk/>
            <pc:sldMk cId="2210091397" sldId="279"/>
            <ac:spMk id="7" creationId="{0B895A63-0B66-490A-9C32-3B599F504F5B}"/>
          </ac:spMkLst>
        </pc:spChg>
        <pc:spChg chg="add del mod ord">
          <ac:chgData name="Brandy and Aron Flickinger" userId="b94f3dd28e9afc9b" providerId="LiveId" clId="{B79921E6-F55F-4AD3-A1E4-98A660F0F6E4}" dt="2020-12-29T20:31:37.443" v="1590"/>
          <ac:spMkLst>
            <pc:docMk/>
            <pc:sldMk cId="2210091397" sldId="279"/>
            <ac:spMk id="8" creationId="{87ED9B72-3136-49E0-B4A7-CECA6AF1BA35}"/>
          </ac:spMkLst>
        </pc:spChg>
        <pc:picChg chg="del mod">
          <ac:chgData name="Brandy and Aron Flickinger" userId="b94f3dd28e9afc9b" providerId="LiveId" clId="{B79921E6-F55F-4AD3-A1E4-98A660F0F6E4}" dt="2020-12-29T18:53:34.928" v="69" actId="478"/>
          <ac:picMkLst>
            <pc:docMk/>
            <pc:sldMk cId="2210091397" sldId="279"/>
            <ac:picMk id="5" creationId="{B7BFB347-8C1E-44FE-9507-D7C149733A72}"/>
          </ac:picMkLst>
        </pc:picChg>
        <pc:picChg chg="del">
          <ac:chgData name="Brandy and Aron Flickinger" userId="b94f3dd28e9afc9b" providerId="LiveId" clId="{B79921E6-F55F-4AD3-A1E4-98A660F0F6E4}" dt="2020-12-29T18:53:34.101" v="67" actId="478"/>
          <ac:picMkLst>
            <pc:docMk/>
            <pc:sldMk cId="2210091397" sldId="279"/>
            <ac:picMk id="10" creationId="{1BF53A6F-7162-4163-9962-CE547E2EBBFE}"/>
          </ac:picMkLst>
        </pc:picChg>
        <pc:picChg chg="add mod">
          <ac:chgData name="Brandy and Aron Flickinger" userId="b94f3dd28e9afc9b" providerId="LiveId" clId="{B79921E6-F55F-4AD3-A1E4-98A660F0F6E4}" dt="2020-12-29T20:32:21.926" v="1596" actId="1076"/>
          <ac:picMkLst>
            <pc:docMk/>
            <pc:sldMk cId="2210091397" sldId="279"/>
            <ac:picMk id="11" creationId="{017C509D-6192-4785-8F7D-BF1C7A63F68B}"/>
          </ac:picMkLst>
        </pc:picChg>
        <pc:picChg chg="del">
          <ac:chgData name="Brandy and Aron Flickinger" userId="b94f3dd28e9afc9b" providerId="LiveId" clId="{B79921E6-F55F-4AD3-A1E4-98A660F0F6E4}" dt="2020-12-29T18:53:33.325" v="66" actId="478"/>
          <ac:picMkLst>
            <pc:docMk/>
            <pc:sldMk cId="2210091397" sldId="279"/>
            <ac:picMk id="12" creationId="{1AF2851C-152D-47FA-952F-85BF40F42338}"/>
          </ac:picMkLst>
        </pc:picChg>
      </pc:sldChg>
      <pc:sldChg chg="addSp delSp modSp mod modClrScheme chgLayout modNotesTx">
        <pc:chgData name="Brandy and Aron Flickinger" userId="b94f3dd28e9afc9b" providerId="LiveId" clId="{B79921E6-F55F-4AD3-A1E4-98A660F0F6E4}" dt="2020-12-29T22:02:43.134" v="1788" actId="1076"/>
        <pc:sldMkLst>
          <pc:docMk/>
          <pc:sldMk cId="55925892" sldId="280"/>
        </pc:sldMkLst>
        <pc:spChg chg="add del mod ord">
          <ac:chgData name="Brandy and Aron Flickinger" userId="b94f3dd28e9afc9b" providerId="LiveId" clId="{B79921E6-F55F-4AD3-A1E4-98A660F0F6E4}" dt="2020-12-29T22:01:19.297" v="1774"/>
          <ac:spMkLst>
            <pc:docMk/>
            <pc:sldMk cId="55925892" sldId="280"/>
            <ac:spMk id="2" creationId="{D727A976-CA85-45BF-8803-23A20E41BD06}"/>
          </ac:spMkLst>
        </pc:spChg>
        <pc:spChg chg="mod ord">
          <ac:chgData name="Brandy and Aron Flickinger" userId="b94f3dd28e9afc9b" providerId="LiveId" clId="{B79921E6-F55F-4AD3-A1E4-98A660F0F6E4}" dt="2020-12-29T19:10:25.188" v="544" actId="700"/>
          <ac:spMkLst>
            <pc:docMk/>
            <pc:sldMk cId="55925892" sldId="280"/>
            <ac:spMk id="8" creationId="{D38C784B-FEFB-475C-81AB-3003FADC6D0C}"/>
          </ac:spMkLst>
        </pc:spChg>
        <pc:picChg chg="del mod">
          <ac:chgData name="Brandy and Aron Flickinger" userId="b94f3dd28e9afc9b" providerId="LiveId" clId="{B79921E6-F55F-4AD3-A1E4-98A660F0F6E4}" dt="2020-12-29T19:10:19.245" v="542" actId="478"/>
          <ac:picMkLst>
            <pc:docMk/>
            <pc:sldMk cId="55925892" sldId="280"/>
            <ac:picMk id="3" creationId="{4EFE5B19-8FE0-4379-B524-8387F4D5BCDC}"/>
          </ac:picMkLst>
        </pc:picChg>
        <pc:picChg chg="del">
          <ac:chgData name="Brandy and Aron Flickinger" userId="b94f3dd28e9afc9b" providerId="LiveId" clId="{B79921E6-F55F-4AD3-A1E4-98A660F0F6E4}" dt="2020-12-29T19:10:18.577" v="541" actId="478"/>
          <ac:picMkLst>
            <pc:docMk/>
            <pc:sldMk cId="55925892" sldId="280"/>
            <ac:picMk id="5" creationId="{8E9689D3-C4FD-474C-88F3-959FA153E5E5}"/>
          </ac:picMkLst>
        </pc:picChg>
        <pc:picChg chg="add mod">
          <ac:chgData name="Brandy and Aron Flickinger" userId="b94f3dd28e9afc9b" providerId="LiveId" clId="{B79921E6-F55F-4AD3-A1E4-98A660F0F6E4}" dt="2020-12-29T22:02:34.156" v="1785" actId="1076"/>
          <ac:picMkLst>
            <pc:docMk/>
            <pc:sldMk cId="55925892" sldId="280"/>
            <ac:picMk id="6" creationId="{1979D075-C71F-47A3-A530-185647F0EB06}"/>
          </ac:picMkLst>
        </pc:picChg>
        <pc:picChg chg="del">
          <ac:chgData name="Brandy and Aron Flickinger" userId="b94f3dd28e9afc9b" providerId="LiveId" clId="{B79921E6-F55F-4AD3-A1E4-98A660F0F6E4}" dt="2020-12-29T19:10:20.256" v="543" actId="478"/>
          <ac:picMkLst>
            <pc:docMk/>
            <pc:sldMk cId="55925892" sldId="280"/>
            <ac:picMk id="7" creationId="{F5068B0B-03DD-4683-A208-EF86FE8551C0}"/>
          </ac:picMkLst>
        </pc:picChg>
        <pc:picChg chg="add mod">
          <ac:chgData name="Brandy and Aron Flickinger" userId="b94f3dd28e9afc9b" providerId="LiveId" clId="{B79921E6-F55F-4AD3-A1E4-98A660F0F6E4}" dt="2020-12-29T22:02:43.134" v="1788" actId="1076"/>
          <ac:picMkLst>
            <pc:docMk/>
            <pc:sldMk cId="55925892" sldId="280"/>
            <ac:picMk id="10" creationId="{8F84E004-8A8B-4063-959C-571AB1559B63}"/>
          </ac:picMkLst>
        </pc:picChg>
        <pc:picChg chg="del">
          <ac:chgData name="Brandy and Aron Flickinger" userId="b94f3dd28e9afc9b" providerId="LiveId" clId="{B79921E6-F55F-4AD3-A1E4-98A660F0F6E4}" dt="2020-12-29T19:10:17.851" v="540" actId="478"/>
          <ac:picMkLst>
            <pc:docMk/>
            <pc:sldMk cId="55925892" sldId="280"/>
            <ac:picMk id="11" creationId="{BE0596CE-6F2C-4346-AA54-8D565581CC5A}"/>
          </ac:picMkLst>
        </pc:picChg>
      </pc:sldChg>
      <pc:sldChg chg="addSp delSp modSp mod modClrScheme addCm delCm chgLayout modNotesTx">
        <pc:chgData name="Brandy and Aron Flickinger" userId="b94f3dd28e9afc9b" providerId="LiveId" clId="{B79921E6-F55F-4AD3-A1E4-98A660F0F6E4}" dt="2020-12-30T02:29:41.572" v="2182" actId="1076"/>
        <pc:sldMkLst>
          <pc:docMk/>
          <pc:sldMk cId="24032034" sldId="281"/>
        </pc:sldMkLst>
        <pc:spChg chg="mod ord">
          <ac:chgData name="Brandy and Aron Flickinger" userId="b94f3dd28e9afc9b" providerId="LiveId" clId="{B79921E6-F55F-4AD3-A1E4-98A660F0F6E4}" dt="2020-12-29T19:17:28.897" v="692" actId="700"/>
          <ac:spMkLst>
            <pc:docMk/>
            <pc:sldMk cId="24032034" sldId="281"/>
            <ac:spMk id="2" creationId="{66241AAF-499F-4DDB-B0D5-C114884502D2}"/>
          </ac:spMkLst>
        </pc:spChg>
        <pc:spChg chg="add del mod">
          <ac:chgData name="Brandy and Aron Flickinger" userId="b94f3dd28e9afc9b" providerId="LiveId" clId="{B79921E6-F55F-4AD3-A1E4-98A660F0F6E4}" dt="2020-12-29T19:17:28.897" v="692" actId="700"/>
          <ac:spMkLst>
            <pc:docMk/>
            <pc:sldMk cId="24032034" sldId="281"/>
            <ac:spMk id="5" creationId="{F2B633AC-505B-4192-886F-BD03EF83684E}"/>
          </ac:spMkLst>
        </pc:spChg>
        <pc:spChg chg="add del mod ord">
          <ac:chgData name="Brandy and Aron Flickinger" userId="b94f3dd28e9afc9b" providerId="LiveId" clId="{B79921E6-F55F-4AD3-A1E4-98A660F0F6E4}" dt="2020-12-29T22:49:08.394" v="1884"/>
          <ac:spMkLst>
            <pc:docMk/>
            <pc:sldMk cId="24032034" sldId="281"/>
            <ac:spMk id="6" creationId="{2F2AF492-A240-4F99-BDC0-227FCE25E909}"/>
          </ac:spMkLst>
        </pc:spChg>
        <pc:spChg chg="del mod ord">
          <ac:chgData name="Brandy and Aron Flickinger" userId="b94f3dd28e9afc9b" providerId="LiveId" clId="{B79921E6-F55F-4AD3-A1E4-98A660F0F6E4}" dt="2020-12-29T19:17:28.897" v="692" actId="700"/>
          <ac:spMkLst>
            <pc:docMk/>
            <pc:sldMk cId="24032034" sldId="281"/>
            <ac:spMk id="7" creationId="{E0F097D8-CAFE-40AD-BA17-EEB10AF56AE6}"/>
          </ac:spMkLst>
        </pc:spChg>
        <pc:spChg chg="add del">
          <ac:chgData name="Brandy and Aron Flickinger" userId="b94f3dd28e9afc9b" providerId="LiveId" clId="{B79921E6-F55F-4AD3-A1E4-98A660F0F6E4}" dt="2020-12-30T02:28:38.538" v="2175" actId="11529"/>
          <ac:spMkLst>
            <pc:docMk/>
            <pc:sldMk cId="24032034" sldId="281"/>
            <ac:spMk id="17" creationId="{A9F5D1EB-A659-433F-A585-3392B34107AB}"/>
          </ac:spMkLst>
        </pc:spChg>
        <pc:spChg chg="add mod">
          <ac:chgData name="Brandy and Aron Flickinger" userId="b94f3dd28e9afc9b" providerId="LiveId" clId="{B79921E6-F55F-4AD3-A1E4-98A660F0F6E4}" dt="2020-12-30T02:29:31.950" v="2180" actId="14100"/>
          <ac:spMkLst>
            <pc:docMk/>
            <pc:sldMk cId="24032034" sldId="281"/>
            <ac:spMk id="18" creationId="{363B1A6C-E603-4C59-82CA-988F29F41726}"/>
          </ac:spMkLst>
        </pc:spChg>
        <pc:picChg chg="del">
          <ac:chgData name="Brandy and Aron Flickinger" userId="b94f3dd28e9afc9b" providerId="LiveId" clId="{B79921E6-F55F-4AD3-A1E4-98A660F0F6E4}" dt="2020-12-29T19:17:20.065" v="689" actId="478"/>
          <ac:picMkLst>
            <pc:docMk/>
            <pc:sldMk cId="24032034" sldId="281"/>
            <ac:picMk id="3" creationId="{E4CF1168-4953-42C5-A51F-029141443C89}"/>
          </ac:picMkLst>
        </pc:picChg>
        <pc:picChg chg="add mod">
          <ac:chgData name="Brandy and Aron Flickinger" userId="b94f3dd28e9afc9b" providerId="LiveId" clId="{B79921E6-F55F-4AD3-A1E4-98A660F0F6E4}" dt="2020-12-29T22:53:51.077" v="1911" actId="1076"/>
          <ac:picMkLst>
            <pc:docMk/>
            <pc:sldMk cId="24032034" sldId="281"/>
            <ac:picMk id="9" creationId="{75A68F26-9EBC-4884-B47F-561C326523D5}"/>
          </ac:picMkLst>
        </pc:picChg>
        <pc:picChg chg="del">
          <ac:chgData name="Brandy and Aron Flickinger" userId="b94f3dd28e9afc9b" providerId="LiveId" clId="{B79921E6-F55F-4AD3-A1E4-98A660F0F6E4}" dt="2020-12-29T19:17:15.852" v="686" actId="478"/>
          <ac:picMkLst>
            <pc:docMk/>
            <pc:sldMk cId="24032034" sldId="281"/>
            <ac:picMk id="10" creationId="{157E8BE8-5BC5-45AE-9640-02899F76FAFE}"/>
          </ac:picMkLst>
        </pc:picChg>
        <pc:picChg chg="del">
          <ac:chgData name="Brandy and Aron Flickinger" userId="b94f3dd28e9afc9b" providerId="LiveId" clId="{B79921E6-F55F-4AD3-A1E4-98A660F0F6E4}" dt="2020-12-29T19:17:24.823" v="691" actId="478"/>
          <ac:picMkLst>
            <pc:docMk/>
            <pc:sldMk cId="24032034" sldId="281"/>
            <ac:picMk id="12" creationId="{F32A12DD-A102-4598-8E2D-C884635294EE}"/>
          </ac:picMkLst>
        </pc:picChg>
        <pc:picChg chg="add mod">
          <ac:chgData name="Brandy and Aron Flickinger" userId="b94f3dd28e9afc9b" providerId="LiveId" clId="{B79921E6-F55F-4AD3-A1E4-98A660F0F6E4}" dt="2020-12-29T22:54:01.716" v="1915" actId="1076"/>
          <ac:picMkLst>
            <pc:docMk/>
            <pc:sldMk cId="24032034" sldId="281"/>
            <ac:picMk id="13" creationId="{EC0297C6-8250-42BF-86B2-0FD1E2D541BA}"/>
          </ac:picMkLst>
        </pc:picChg>
        <pc:picChg chg="del">
          <ac:chgData name="Brandy and Aron Flickinger" userId="b94f3dd28e9afc9b" providerId="LiveId" clId="{B79921E6-F55F-4AD3-A1E4-98A660F0F6E4}" dt="2020-12-29T19:17:18.669" v="688" actId="478"/>
          <ac:picMkLst>
            <pc:docMk/>
            <pc:sldMk cId="24032034" sldId="281"/>
            <ac:picMk id="14" creationId="{AB97A884-E82F-484F-AB67-D7423BF369E0}"/>
          </ac:picMkLst>
        </pc:picChg>
        <pc:picChg chg="add mod modCrop">
          <ac:chgData name="Brandy and Aron Flickinger" userId="b94f3dd28e9afc9b" providerId="LiveId" clId="{B79921E6-F55F-4AD3-A1E4-98A660F0F6E4}" dt="2020-12-30T02:29:41.572" v="2182" actId="1076"/>
          <ac:picMkLst>
            <pc:docMk/>
            <pc:sldMk cId="24032034" sldId="281"/>
            <ac:picMk id="16" creationId="{B976DBEB-EF84-4BBD-BB90-FACF4C232EB8}"/>
          </ac:picMkLst>
        </pc:picChg>
      </pc:sldChg>
      <pc:sldChg chg="addSp delSp modSp mod modClrScheme chgLayout modNotesTx">
        <pc:chgData name="Brandy and Aron Flickinger" userId="b94f3dd28e9afc9b" providerId="LiveId" clId="{B79921E6-F55F-4AD3-A1E4-98A660F0F6E4}" dt="2020-12-30T02:30:49.969" v="2189" actId="20577"/>
        <pc:sldMkLst>
          <pc:docMk/>
          <pc:sldMk cId="3983838371" sldId="282"/>
        </pc:sldMkLst>
        <pc:spChg chg="mod ord">
          <ac:chgData name="Brandy and Aron Flickinger" userId="b94f3dd28e9afc9b" providerId="LiveId" clId="{B79921E6-F55F-4AD3-A1E4-98A660F0F6E4}" dt="2020-12-29T19:18:32.842" v="704" actId="700"/>
          <ac:spMkLst>
            <pc:docMk/>
            <pc:sldMk cId="3983838371" sldId="282"/>
            <ac:spMk id="2" creationId="{3A71B78D-A69F-43D2-9B3B-96FA7E36EAC8}"/>
          </ac:spMkLst>
        </pc:spChg>
        <pc:spChg chg="add del mod ord">
          <ac:chgData name="Brandy and Aron Flickinger" userId="b94f3dd28e9afc9b" providerId="LiveId" clId="{B79921E6-F55F-4AD3-A1E4-98A660F0F6E4}" dt="2020-12-29T23:08:10.432" v="1933"/>
          <ac:spMkLst>
            <pc:docMk/>
            <pc:sldMk cId="3983838371" sldId="282"/>
            <ac:spMk id="3" creationId="{2BDED65D-3BAD-4E86-945E-24BAAFB7985D}"/>
          </ac:spMkLst>
        </pc:spChg>
        <pc:picChg chg="add mod modCrop">
          <ac:chgData name="Brandy and Aron Flickinger" userId="b94f3dd28e9afc9b" providerId="LiveId" clId="{B79921E6-F55F-4AD3-A1E4-98A660F0F6E4}" dt="2020-12-29T23:14:56.167" v="1975" actId="1076"/>
          <ac:picMkLst>
            <pc:docMk/>
            <pc:sldMk cId="3983838371" sldId="282"/>
            <ac:picMk id="5" creationId="{8ADB09C5-9FE5-44A8-A1ED-755E19B6182F}"/>
          </ac:picMkLst>
        </pc:picChg>
        <pc:picChg chg="add mod modCrop">
          <ac:chgData name="Brandy and Aron Flickinger" userId="b94f3dd28e9afc9b" providerId="LiveId" clId="{B79921E6-F55F-4AD3-A1E4-98A660F0F6E4}" dt="2020-12-29T23:15:03.588" v="1977" actId="1076"/>
          <ac:picMkLst>
            <pc:docMk/>
            <pc:sldMk cId="3983838371" sldId="282"/>
            <ac:picMk id="7" creationId="{DA182D00-B2FE-4BE6-8B08-2D108CAFEC59}"/>
          </ac:picMkLst>
        </pc:picChg>
        <pc:picChg chg="del">
          <ac:chgData name="Brandy and Aron Flickinger" userId="b94f3dd28e9afc9b" providerId="LiveId" clId="{B79921E6-F55F-4AD3-A1E4-98A660F0F6E4}" dt="2020-12-29T19:18:07.888" v="697" actId="478"/>
          <ac:picMkLst>
            <pc:docMk/>
            <pc:sldMk cId="3983838371" sldId="282"/>
            <ac:picMk id="8" creationId="{A9C1C55C-B2BE-4154-A1A0-98001018BD15}"/>
          </ac:picMkLst>
        </pc:picChg>
        <pc:picChg chg="add mod modCrop">
          <ac:chgData name="Brandy and Aron Flickinger" userId="b94f3dd28e9afc9b" providerId="LiveId" clId="{B79921E6-F55F-4AD3-A1E4-98A660F0F6E4}" dt="2020-12-29T23:14:59.558" v="1976" actId="1076"/>
          <ac:picMkLst>
            <pc:docMk/>
            <pc:sldMk cId="3983838371" sldId="282"/>
            <ac:picMk id="10" creationId="{5751F1A2-4C5F-477C-B93C-42879B33CCCC}"/>
          </ac:picMkLst>
        </pc:picChg>
        <pc:picChg chg="del">
          <ac:chgData name="Brandy and Aron Flickinger" userId="b94f3dd28e9afc9b" providerId="LiveId" clId="{B79921E6-F55F-4AD3-A1E4-98A660F0F6E4}" dt="2020-12-29T19:18:09.161" v="699" actId="478"/>
          <ac:picMkLst>
            <pc:docMk/>
            <pc:sldMk cId="3983838371" sldId="282"/>
            <ac:picMk id="12" creationId="{81012345-1065-45FD-8796-BBEDA847E366}"/>
          </ac:picMkLst>
        </pc:picChg>
        <pc:picChg chg="del">
          <ac:chgData name="Brandy and Aron Flickinger" userId="b94f3dd28e9afc9b" providerId="LiveId" clId="{B79921E6-F55F-4AD3-A1E4-98A660F0F6E4}" dt="2020-12-29T19:18:09.702" v="700" actId="478"/>
          <ac:picMkLst>
            <pc:docMk/>
            <pc:sldMk cId="3983838371" sldId="282"/>
            <ac:picMk id="14" creationId="{96DA20EA-A936-4E26-808D-221B7088CA94}"/>
          </ac:picMkLst>
        </pc:picChg>
        <pc:picChg chg="del">
          <ac:chgData name="Brandy and Aron Flickinger" userId="b94f3dd28e9afc9b" providerId="LiveId" clId="{B79921E6-F55F-4AD3-A1E4-98A660F0F6E4}" dt="2020-12-29T19:18:08.456" v="698" actId="478"/>
          <ac:picMkLst>
            <pc:docMk/>
            <pc:sldMk cId="3983838371" sldId="282"/>
            <ac:picMk id="18" creationId="{48C67AFF-4BF3-4310-8E66-4D1157533300}"/>
          </ac:picMkLst>
        </pc:picChg>
      </pc:sldChg>
      <pc:sldChg chg="addSp delSp modSp mod modClrScheme chgLayout modNotesTx">
        <pc:chgData name="Brandy and Aron Flickinger" userId="b94f3dd28e9afc9b" providerId="LiveId" clId="{B79921E6-F55F-4AD3-A1E4-98A660F0F6E4}" dt="2020-12-30T02:36:31.285" v="2208" actId="1076"/>
        <pc:sldMkLst>
          <pc:docMk/>
          <pc:sldMk cId="1612964372" sldId="283"/>
        </pc:sldMkLst>
        <pc:spChg chg="mod ord">
          <ac:chgData name="Brandy and Aron Flickinger" userId="b94f3dd28e9afc9b" providerId="LiveId" clId="{B79921E6-F55F-4AD3-A1E4-98A660F0F6E4}" dt="2020-12-29T19:19:17.781" v="723" actId="700"/>
          <ac:spMkLst>
            <pc:docMk/>
            <pc:sldMk cId="1612964372" sldId="283"/>
            <ac:spMk id="2" creationId="{485EED21-7621-41C0-AE4D-0B1E2FDC3E31}"/>
          </ac:spMkLst>
        </pc:spChg>
        <pc:spChg chg="add del mod">
          <ac:chgData name="Brandy and Aron Flickinger" userId="b94f3dd28e9afc9b" providerId="LiveId" clId="{B79921E6-F55F-4AD3-A1E4-98A660F0F6E4}" dt="2020-12-29T23:27:57.506" v="1978"/>
          <ac:spMkLst>
            <pc:docMk/>
            <pc:sldMk cId="1612964372" sldId="283"/>
            <ac:spMk id="4" creationId="{93609B9A-AE8A-47EA-A436-D73CEF9700E9}"/>
          </ac:spMkLst>
        </pc:spChg>
        <pc:spChg chg="del mod ord">
          <ac:chgData name="Brandy and Aron Flickinger" userId="b94f3dd28e9afc9b" providerId="LiveId" clId="{B79921E6-F55F-4AD3-A1E4-98A660F0F6E4}" dt="2020-12-29T19:19:25.140" v="727" actId="478"/>
          <ac:spMkLst>
            <pc:docMk/>
            <pc:sldMk cId="1612964372" sldId="283"/>
            <ac:spMk id="11" creationId="{B0B570D1-0CD2-4100-9F6C-9099AB505870}"/>
          </ac:spMkLst>
        </pc:spChg>
        <pc:picChg chg="add mod">
          <ac:chgData name="Brandy and Aron Flickinger" userId="b94f3dd28e9afc9b" providerId="LiveId" clId="{B79921E6-F55F-4AD3-A1E4-98A660F0F6E4}" dt="2020-12-30T02:36:31.285" v="2208" actId="1076"/>
          <ac:picMkLst>
            <pc:docMk/>
            <pc:sldMk cId="1612964372" sldId="283"/>
            <ac:picMk id="6" creationId="{0CB2B4BC-1F8C-4877-A460-CBA0A51BF42C}"/>
          </ac:picMkLst>
        </pc:picChg>
        <pc:picChg chg="del mod ord">
          <ac:chgData name="Brandy and Aron Flickinger" userId="b94f3dd28e9afc9b" providerId="LiveId" clId="{B79921E6-F55F-4AD3-A1E4-98A660F0F6E4}" dt="2020-12-29T19:19:19.680" v="724" actId="478"/>
          <ac:picMkLst>
            <pc:docMk/>
            <pc:sldMk cId="1612964372" sldId="283"/>
            <ac:picMk id="8" creationId="{348A9587-A4E9-42D1-9B40-02D38A414DE9}"/>
          </ac:picMkLst>
        </pc:picChg>
        <pc:picChg chg="add mod modCrop">
          <ac:chgData name="Brandy and Aron Flickinger" userId="b94f3dd28e9afc9b" providerId="LiveId" clId="{B79921E6-F55F-4AD3-A1E4-98A660F0F6E4}" dt="2020-12-29T23:31:16.950" v="2006" actId="1076"/>
          <ac:picMkLst>
            <pc:docMk/>
            <pc:sldMk cId="1612964372" sldId="283"/>
            <ac:picMk id="9" creationId="{105B3C10-AEE9-4D1B-BF6E-52751FADA7AC}"/>
          </ac:picMkLst>
        </pc:picChg>
        <pc:picChg chg="add mod modCrop">
          <ac:chgData name="Brandy and Aron Flickinger" userId="b94f3dd28e9afc9b" providerId="LiveId" clId="{B79921E6-F55F-4AD3-A1E4-98A660F0F6E4}" dt="2020-12-30T02:31:42.788" v="2191" actId="1076"/>
          <ac:picMkLst>
            <pc:docMk/>
            <pc:sldMk cId="1612964372" sldId="283"/>
            <ac:picMk id="12" creationId="{E13A551C-88BB-494D-8CA4-DF1C671D37DD}"/>
          </ac:picMkLst>
        </pc:picChg>
        <pc:picChg chg="add mod modCrop">
          <ac:chgData name="Brandy and Aron Flickinger" userId="b94f3dd28e9afc9b" providerId="LiveId" clId="{B79921E6-F55F-4AD3-A1E4-98A660F0F6E4}" dt="2020-12-30T02:36:25.398" v="2206" actId="1076"/>
          <ac:picMkLst>
            <pc:docMk/>
            <pc:sldMk cId="1612964372" sldId="283"/>
            <ac:picMk id="14" creationId="{C9781AC5-E475-4C0B-9A44-E4BE8658D78E}"/>
          </ac:picMkLst>
        </pc:picChg>
      </pc:sldChg>
      <pc:sldChg chg="addSp delSp modSp mod modClrScheme chgLayout modNotesTx">
        <pc:chgData name="Brandy and Aron Flickinger" userId="b94f3dd28e9afc9b" providerId="LiveId" clId="{B79921E6-F55F-4AD3-A1E4-98A660F0F6E4}" dt="2020-12-29T23:41:52.246" v="2050" actId="1076"/>
        <pc:sldMkLst>
          <pc:docMk/>
          <pc:sldMk cId="820592286" sldId="284"/>
        </pc:sldMkLst>
        <pc:spChg chg="mod ord">
          <ac:chgData name="Brandy and Aron Flickinger" userId="b94f3dd28e9afc9b" providerId="LiveId" clId="{B79921E6-F55F-4AD3-A1E4-98A660F0F6E4}" dt="2020-12-29T19:21:04.744" v="771" actId="700"/>
          <ac:spMkLst>
            <pc:docMk/>
            <pc:sldMk cId="820592286" sldId="284"/>
            <ac:spMk id="2" creationId="{4B3843DF-7B35-4929-BE93-9A9482BCD7B7}"/>
          </ac:spMkLst>
        </pc:spChg>
        <pc:spChg chg="add del mod">
          <ac:chgData name="Brandy and Aron Flickinger" userId="b94f3dd28e9afc9b" providerId="LiveId" clId="{B79921E6-F55F-4AD3-A1E4-98A660F0F6E4}" dt="2020-12-29T19:21:04.744" v="771" actId="700"/>
          <ac:spMkLst>
            <pc:docMk/>
            <pc:sldMk cId="820592286" sldId="284"/>
            <ac:spMk id="4" creationId="{BEA7DEAA-7D0B-4869-B618-9CD9AEE592E6}"/>
          </ac:spMkLst>
        </pc:spChg>
        <pc:spChg chg="add del mod ord">
          <ac:chgData name="Brandy and Aron Flickinger" userId="b94f3dd28e9afc9b" providerId="LiveId" clId="{B79921E6-F55F-4AD3-A1E4-98A660F0F6E4}" dt="2020-12-29T19:21:04.744" v="771" actId="700"/>
          <ac:spMkLst>
            <pc:docMk/>
            <pc:sldMk cId="820592286" sldId="284"/>
            <ac:spMk id="6" creationId="{61A588AD-FA1A-4B1D-96CE-01AAFBEF0653}"/>
          </ac:spMkLst>
        </pc:spChg>
        <pc:spChg chg="add del mod ord">
          <ac:chgData name="Brandy and Aron Flickinger" userId="b94f3dd28e9afc9b" providerId="LiveId" clId="{B79921E6-F55F-4AD3-A1E4-98A660F0F6E4}" dt="2020-12-29T23:32:46.309" v="2007"/>
          <ac:spMkLst>
            <pc:docMk/>
            <pc:sldMk cId="820592286" sldId="284"/>
            <ac:spMk id="7" creationId="{0011E6D0-AC95-4966-8BF2-8A123DD943B0}"/>
          </ac:spMkLst>
        </pc:spChg>
        <pc:picChg chg="del">
          <ac:chgData name="Brandy and Aron Flickinger" userId="b94f3dd28e9afc9b" providerId="LiveId" clId="{B79921E6-F55F-4AD3-A1E4-98A660F0F6E4}" dt="2020-12-29T19:20:56.598" v="770" actId="478"/>
          <ac:picMkLst>
            <pc:docMk/>
            <pc:sldMk cId="820592286" sldId="284"/>
            <ac:picMk id="8" creationId="{32B35686-5A24-4BBF-AF07-09ABC1E5296D}"/>
          </ac:picMkLst>
        </pc:picChg>
        <pc:picChg chg="del mod">
          <ac:chgData name="Brandy and Aron Flickinger" userId="b94f3dd28e9afc9b" providerId="LiveId" clId="{B79921E6-F55F-4AD3-A1E4-98A660F0F6E4}" dt="2020-12-29T19:20:53.673" v="769" actId="478"/>
          <ac:picMkLst>
            <pc:docMk/>
            <pc:sldMk cId="820592286" sldId="284"/>
            <ac:picMk id="10" creationId="{C05E99CC-8C8E-4EFE-9776-7125B9863C1C}"/>
          </ac:picMkLst>
        </pc:picChg>
        <pc:picChg chg="add mod">
          <ac:chgData name="Brandy and Aron Flickinger" userId="b94f3dd28e9afc9b" providerId="LiveId" clId="{B79921E6-F55F-4AD3-A1E4-98A660F0F6E4}" dt="2020-12-29T23:41:35.621" v="2047" actId="1076"/>
          <ac:picMkLst>
            <pc:docMk/>
            <pc:sldMk cId="820592286" sldId="284"/>
            <ac:picMk id="11" creationId="{7F23DF0B-1D8D-42EA-AAC3-1880F32B796D}"/>
          </ac:picMkLst>
        </pc:picChg>
        <pc:picChg chg="del">
          <ac:chgData name="Brandy and Aron Flickinger" userId="b94f3dd28e9afc9b" providerId="LiveId" clId="{B79921E6-F55F-4AD3-A1E4-98A660F0F6E4}" dt="2020-12-29T19:20:52.964" v="767" actId="478"/>
          <ac:picMkLst>
            <pc:docMk/>
            <pc:sldMk cId="820592286" sldId="284"/>
            <ac:picMk id="12" creationId="{355A44C0-2251-4DDE-8C49-AE09B59F524B}"/>
          </ac:picMkLst>
        </pc:picChg>
        <pc:picChg chg="add mod modCrop">
          <ac:chgData name="Brandy and Aron Flickinger" userId="b94f3dd28e9afc9b" providerId="LiveId" clId="{B79921E6-F55F-4AD3-A1E4-98A660F0F6E4}" dt="2020-12-29T23:41:52.246" v="2050" actId="1076"/>
          <ac:picMkLst>
            <pc:docMk/>
            <pc:sldMk cId="820592286" sldId="284"/>
            <ac:picMk id="14" creationId="{DA9832A4-F9B7-4071-8702-CF4A6FE6F9CB}"/>
          </ac:picMkLst>
        </pc:picChg>
        <pc:picChg chg="add mod modCrop">
          <ac:chgData name="Brandy and Aron Flickinger" userId="b94f3dd28e9afc9b" providerId="LiveId" clId="{B79921E6-F55F-4AD3-A1E4-98A660F0F6E4}" dt="2020-12-29T23:41:47.654" v="2049" actId="1076"/>
          <ac:picMkLst>
            <pc:docMk/>
            <pc:sldMk cId="820592286" sldId="284"/>
            <ac:picMk id="16" creationId="{F3BB1ED4-C3E5-4182-AC88-EF60207744D9}"/>
          </ac:picMkLst>
        </pc:picChg>
      </pc:sldChg>
      <pc:sldChg chg="addSp delSp modSp mod modNotesTx">
        <pc:chgData name="Brandy and Aron Flickinger" userId="b94f3dd28e9afc9b" providerId="LiveId" clId="{B79921E6-F55F-4AD3-A1E4-98A660F0F6E4}" dt="2020-12-29T23:52:18.558" v="2076" actId="1076"/>
        <pc:sldMkLst>
          <pc:docMk/>
          <pc:sldMk cId="1023235118" sldId="285"/>
        </pc:sldMkLst>
        <pc:spChg chg="mod">
          <ac:chgData name="Brandy and Aron Flickinger" userId="b94f3dd28e9afc9b" providerId="LiveId" clId="{B79921E6-F55F-4AD3-A1E4-98A660F0F6E4}" dt="2020-12-29T19:22:35.760" v="834" actId="20577"/>
          <ac:spMkLst>
            <pc:docMk/>
            <pc:sldMk cId="1023235118" sldId="285"/>
            <ac:spMk id="2" creationId="{9F6265A9-4F0C-4B04-9E5C-2FFE7501671E}"/>
          </ac:spMkLst>
        </pc:spChg>
        <pc:spChg chg="add del mod">
          <ac:chgData name="Brandy and Aron Flickinger" userId="b94f3dd28e9afc9b" providerId="LiveId" clId="{B79921E6-F55F-4AD3-A1E4-98A660F0F6E4}" dt="2020-12-29T22:15:32.721" v="1851"/>
          <ac:spMkLst>
            <pc:docMk/>
            <pc:sldMk cId="1023235118" sldId="285"/>
            <ac:spMk id="4" creationId="{A12DC7BD-0A58-445D-A3FE-914313220192}"/>
          </ac:spMkLst>
        </pc:spChg>
        <pc:picChg chg="del">
          <ac:chgData name="Brandy and Aron Flickinger" userId="b94f3dd28e9afc9b" providerId="LiveId" clId="{B79921E6-F55F-4AD3-A1E4-98A660F0F6E4}" dt="2020-12-29T19:22:40.042" v="837" actId="478"/>
          <ac:picMkLst>
            <pc:docMk/>
            <pc:sldMk cId="1023235118" sldId="285"/>
            <ac:picMk id="5" creationId="{FABE86A2-0D62-4864-BF5C-46E3949D7DE1}"/>
          </ac:picMkLst>
        </pc:picChg>
        <pc:picChg chg="del">
          <ac:chgData name="Brandy and Aron Flickinger" userId="b94f3dd28e9afc9b" providerId="LiveId" clId="{B79921E6-F55F-4AD3-A1E4-98A660F0F6E4}" dt="2020-12-29T19:22:41.814" v="838" actId="478"/>
          <ac:picMkLst>
            <pc:docMk/>
            <pc:sldMk cId="1023235118" sldId="285"/>
            <ac:picMk id="7" creationId="{7D85DD21-A25F-4DBF-A5AC-7B162E427615}"/>
          </ac:picMkLst>
        </pc:picChg>
        <pc:picChg chg="add mod modCrop">
          <ac:chgData name="Brandy and Aron Flickinger" userId="b94f3dd28e9afc9b" providerId="LiveId" clId="{B79921E6-F55F-4AD3-A1E4-98A660F0F6E4}" dt="2020-12-29T23:52:13.774" v="2075" actId="1076"/>
          <ac:picMkLst>
            <pc:docMk/>
            <pc:sldMk cId="1023235118" sldId="285"/>
            <ac:picMk id="8" creationId="{12A95BE0-5F39-4E90-84FC-F94ADF079A47}"/>
          </ac:picMkLst>
        </pc:picChg>
        <pc:picChg chg="del">
          <ac:chgData name="Brandy and Aron Flickinger" userId="b94f3dd28e9afc9b" providerId="LiveId" clId="{B79921E6-F55F-4AD3-A1E4-98A660F0F6E4}" dt="2020-12-29T19:22:39.262" v="836" actId="478"/>
          <ac:picMkLst>
            <pc:docMk/>
            <pc:sldMk cId="1023235118" sldId="285"/>
            <ac:picMk id="9" creationId="{18EE4B99-B25A-452F-8E60-770E62FADAFC}"/>
          </ac:picMkLst>
        </pc:picChg>
        <pc:picChg chg="add mod">
          <ac:chgData name="Brandy and Aron Flickinger" userId="b94f3dd28e9afc9b" providerId="LiveId" clId="{B79921E6-F55F-4AD3-A1E4-98A660F0F6E4}" dt="2020-12-29T23:52:18.558" v="2076" actId="1076"/>
          <ac:picMkLst>
            <pc:docMk/>
            <pc:sldMk cId="1023235118" sldId="285"/>
            <ac:picMk id="10" creationId="{8134B8C6-405A-4ABE-8AC3-79013F51D0C9}"/>
          </ac:picMkLst>
        </pc:picChg>
        <pc:picChg chg="del">
          <ac:chgData name="Brandy and Aron Flickinger" userId="b94f3dd28e9afc9b" providerId="LiveId" clId="{B79921E6-F55F-4AD3-A1E4-98A660F0F6E4}" dt="2020-12-29T19:22:38.357" v="835" actId="478"/>
          <ac:picMkLst>
            <pc:docMk/>
            <pc:sldMk cId="1023235118" sldId="285"/>
            <ac:picMk id="11" creationId="{0F91A38A-D159-47C0-B530-5C6AAA08221C}"/>
          </ac:picMkLst>
        </pc:picChg>
        <pc:picChg chg="add mod">
          <ac:chgData name="Brandy and Aron Flickinger" userId="b94f3dd28e9afc9b" providerId="LiveId" clId="{B79921E6-F55F-4AD3-A1E4-98A660F0F6E4}" dt="2020-12-29T23:52:00.780" v="2071" actId="1076"/>
          <ac:picMkLst>
            <pc:docMk/>
            <pc:sldMk cId="1023235118" sldId="285"/>
            <ac:picMk id="13" creationId="{6871EDD8-1C8D-4381-BD9A-A347C4416553}"/>
          </ac:picMkLst>
        </pc:picChg>
      </pc:sldChg>
      <pc:sldChg chg="addSp delSp modSp mod modNotesTx">
        <pc:chgData name="Brandy and Aron Flickinger" userId="b94f3dd28e9afc9b" providerId="LiveId" clId="{B79921E6-F55F-4AD3-A1E4-98A660F0F6E4}" dt="2020-12-29T23:57:51.878" v="2114" actId="1076"/>
        <pc:sldMkLst>
          <pc:docMk/>
          <pc:sldMk cId="1328772582" sldId="286"/>
        </pc:sldMkLst>
        <pc:spChg chg="mod">
          <ac:chgData name="Brandy and Aron Flickinger" userId="b94f3dd28e9afc9b" providerId="LiveId" clId="{B79921E6-F55F-4AD3-A1E4-98A660F0F6E4}" dt="2020-12-29T19:24:16.969" v="850"/>
          <ac:spMkLst>
            <pc:docMk/>
            <pc:sldMk cId="1328772582" sldId="286"/>
            <ac:spMk id="2" creationId="{B7EDCB2D-4CA2-4038-AD99-5401AA2DAB26}"/>
          </ac:spMkLst>
        </pc:spChg>
        <pc:spChg chg="add del mod">
          <ac:chgData name="Brandy and Aron Flickinger" userId="b94f3dd28e9afc9b" providerId="LiveId" clId="{B79921E6-F55F-4AD3-A1E4-98A660F0F6E4}" dt="2020-12-29T22:13:38.229" v="1840"/>
          <ac:spMkLst>
            <pc:docMk/>
            <pc:sldMk cId="1328772582" sldId="286"/>
            <ac:spMk id="4" creationId="{98A848D5-3D61-457B-A7AD-F2C2DEF6E3F2}"/>
          </ac:spMkLst>
        </pc:spChg>
        <pc:picChg chg="del">
          <ac:chgData name="Brandy and Aron Flickinger" userId="b94f3dd28e9afc9b" providerId="LiveId" clId="{B79921E6-F55F-4AD3-A1E4-98A660F0F6E4}" dt="2020-12-29T19:24:19.249" v="851" actId="478"/>
          <ac:picMkLst>
            <pc:docMk/>
            <pc:sldMk cId="1328772582" sldId="286"/>
            <ac:picMk id="5" creationId="{5E36D680-A977-4F86-9492-75F933DD9E24}"/>
          </ac:picMkLst>
        </pc:picChg>
        <pc:picChg chg="add mod modCrop">
          <ac:chgData name="Brandy and Aron Flickinger" userId="b94f3dd28e9afc9b" providerId="LiveId" clId="{B79921E6-F55F-4AD3-A1E4-98A660F0F6E4}" dt="2020-12-29T23:57:51.878" v="2114" actId="1076"/>
          <ac:picMkLst>
            <pc:docMk/>
            <pc:sldMk cId="1328772582" sldId="286"/>
            <ac:picMk id="7" creationId="{F3A09A7B-E006-496D-A304-F6DA6C7B65DB}"/>
          </ac:picMkLst>
        </pc:picChg>
        <pc:picChg chg="add mod modCrop">
          <ac:chgData name="Brandy and Aron Flickinger" userId="b94f3dd28e9afc9b" providerId="LiveId" clId="{B79921E6-F55F-4AD3-A1E4-98A660F0F6E4}" dt="2020-12-29T23:57:36.998" v="2110" actId="1076"/>
          <ac:picMkLst>
            <pc:docMk/>
            <pc:sldMk cId="1328772582" sldId="286"/>
            <ac:picMk id="9" creationId="{7C44C314-4C94-493B-AAF6-4D126FEE615F}"/>
          </ac:picMkLst>
        </pc:picChg>
        <pc:picChg chg="add mod">
          <ac:chgData name="Brandy and Aron Flickinger" userId="b94f3dd28e9afc9b" providerId="LiveId" clId="{B79921E6-F55F-4AD3-A1E4-98A660F0F6E4}" dt="2020-12-29T23:57:39.166" v="2111" actId="1076"/>
          <ac:picMkLst>
            <pc:docMk/>
            <pc:sldMk cId="1328772582" sldId="286"/>
            <ac:picMk id="11" creationId="{59006CAD-048A-4DDC-8478-B8AF8569A86C}"/>
          </ac:picMkLst>
        </pc:picChg>
      </pc:sldChg>
      <pc:sldChg chg="addSp delSp modSp new mod modNotesTx">
        <pc:chgData name="Brandy and Aron Flickinger" userId="b94f3dd28e9afc9b" providerId="LiveId" clId="{B79921E6-F55F-4AD3-A1E4-98A660F0F6E4}" dt="2020-12-30T02:53:21.917" v="2225" actId="1076"/>
        <pc:sldMkLst>
          <pc:docMk/>
          <pc:sldMk cId="550369056" sldId="287"/>
        </pc:sldMkLst>
        <pc:spChg chg="mod">
          <ac:chgData name="Brandy and Aron Flickinger" userId="b94f3dd28e9afc9b" providerId="LiveId" clId="{B79921E6-F55F-4AD3-A1E4-98A660F0F6E4}" dt="2020-12-29T19:25:36.491" v="863" actId="122"/>
          <ac:spMkLst>
            <pc:docMk/>
            <pc:sldMk cId="550369056" sldId="287"/>
            <ac:spMk id="2" creationId="{B01D058C-C454-4570-963E-DDC40C1F3CAC}"/>
          </ac:spMkLst>
        </pc:spChg>
        <pc:spChg chg="del">
          <ac:chgData name="Brandy and Aron Flickinger" userId="b94f3dd28e9afc9b" providerId="LiveId" clId="{B79921E6-F55F-4AD3-A1E4-98A660F0F6E4}" dt="2020-12-29T22:14:49.447" v="1845"/>
          <ac:spMkLst>
            <pc:docMk/>
            <pc:sldMk cId="550369056" sldId="287"/>
            <ac:spMk id="3" creationId="{D72CB11E-816F-4BBC-87CB-A327C4594825}"/>
          </ac:spMkLst>
        </pc:spChg>
        <pc:picChg chg="add mod">
          <ac:chgData name="Brandy and Aron Flickinger" userId="b94f3dd28e9afc9b" providerId="LiveId" clId="{B79921E6-F55F-4AD3-A1E4-98A660F0F6E4}" dt="2020-12-30T02:53:19.101" v="2224" actId="1076"/>
          <ac:picMkLst>
            <pc:docMk/>
            <pc:sldMk cId="550369056" sldId="287"/>
            <ac:picMk id="5" creationId="{0B212AC3-CC4C-4135-B74A-F4B1F3C416D3}"/>
          </ac:picMkLst>
        </pc:picChg>
        <pc:picChg chg="add del mod">
          <ac:chgData name="Brandy and Aron Flickinger" userId="b94f3dd28e9afc9b" providerId="LiveId" clId="{B79921E6-F55F-4AD3-A1E4-98A660F0F6E4}" dt="2020-12-29T23:59:46.544" v="2130" actId="478"/>
          <ac:picMkLst>
            <pc:docMk/>
            <pc:sldMk cId="550369056" sldId="287"/>
            <ac:picMk id="7" creationId="{506A7B9B-6ED0-4FC8-A8F5-3874948D5B54}"/>
          </ac:picMkLst>
        </pc:picChg>
        <pc:picChg chg="add mod">
          <ac:chgData name="Brandy and Aron Flickinger" userId="b94f3dd28e9afc9b" providerId="LiveId" clId="{B79921E6-F55F-4AD3-A1E4-98A660F0F6E4}" dt="2020-12-30T02:53:21.917" v="2225" actId="1076"/>
          <ac:picMkLst>
            <pc:docMk/>
            <pc:sldMk cId="550369056" sldId="287"/>
            <ac:picMk id="9" creationId="{F3D05242-CD26-4003-99DB-252CDCF77F4C}"/>
          </ac:picMkLst>
        </pc:picChg>
        <pc:picChg chg="add mod">
          <ac:chgData name="Brandy and Aron Flickinger" userId="b94f3dd28e9afc9b" providerId="LiveId" clId="{B79921E6-F55F-4AD3-A1E4-98A660F0F6E4}" dt="2020-12-30T02:52:56.559" v="2222" actId="1076"/>
          <ac:picMkLst>
            <pc:docMk/>
            <pc:sldMk cId="550369056" sldId="287"/>
            <ac:picMk id="11" creationId="{E4240F2C-B289-4572-8BDC-55B365EC7BF5}"/>
          </ac:picMkLst>
        </pc:picChg>
        <pc:picChg chg="add mod modCrop">
          <ac:chgData name="Brandy and Aron Flickinger" userId="b94f3dd28e9afc9b" providerId="LiveId" clId="{B79921E6-F55F-4AD3-A1E4-98A660F0F6E4}" dt="2020-12-30T02:53:07.125" v="2223" actId="1076"/>
          <ac:picMkLst>
            <pc:docMk/>
            <pc:sldMk cId="550369056" sldId="287"/>
            <ac:picMk id="13" creationId="{28F68116-B3B2-445A-82D3-402B448019B2}"/>
          </ac:picMkLst>
        </pc:picChg>
      </pc:sldChg>
      <pc:sldChg chg="new del">
        <pc:chgData name="Brandy and Aron Flickinger" userId="b94f3dd28e9afc9b" providerId="LiveId" clId="{B79921E6-F55F-4AD3-A1E4-98A660F0F6E4}" dt="2020-12-30T00:01:27.760" v="2144" actId="47"/>
        <pc:sldMkLst>
          <pc:docMk/>
          <pc:sldMk cId="4007581692" sldId="288"/>
        </pc:sldMkLst>
      </pc:sldChg>
      <pc:sldChg chg="new del">
        <pc:chgData name="Brandy and Aron Flickinger" userId="b94f3dd28e9afc9b" providerId="LiveId" clId="{B79921E6-F55F-4AD3-A1E4-98A660F0F6E4}" dt="2020-12-30T00:01:26.508" v="2143" actId="47"/>
        <pc:sldMkLst>
          <pc:docMk/>
          <pc:sldMk cId="1755689391" sldId="289"/>
        </pc:sldMkLst>
      </pc:sldChg>
      <pc:sldChg chg="new del">
        <pc:chgData name="Brandy and Aron Flickinger" userId="b94f3dd28e9afc9b" providerId="LiveId" clId="{B79921E6-F55F-4AD3-A1E4-98A660F0F6E4}" dt="2020-12-30T00:01:25.428" v="2142" actId="47"/>
        <pc:sldMkLst>
          <pc:docMk/>
          <pc:sldMk cId="3745510072" sldId="290"/>
        </pc:sldMkLst>
      </pc:sldChg>
      <pc:sldChg chg="new del">
        <pc:chgData name="Brandy and Aron Flickinger" userId="b94f3dd28e9afc9b" providerId="LiveId" clId="{B79921E6-F55F-4AD3-A1E4-98A660F0F6E4}" dt="2020-12-30T00:01:24.121" v="2141" actId="47"/>
        <pc:sldMkLst>
          <pc:docMk/>
          <pc:sldMk cId="2582323027" sldId="291"/>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12-05T15:37:00.158" idx="1">
    <p:pos x="5193" y="468"/>
    <p:text>Add screen shot of final Tip Sheet and double check Assessment Checklist.</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4CC34594-299D-46EE-85C0-4D3BBAD4B3AB}" type="datetimeFigureOut">
              <a:rPr lang="en-US" smtClean="0"/>
              <a:t>10/5/2021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98721AF-A508-4FC7-BA17-75887B05BD56}" type="slidenum">
              <a:rPr lang="en-US" smtClean="0"/>
              <a:t>‹#›</a:t>
            </a:fld>
            <a:endParaRPr lang="en-US"/>
          </a:p>
        </p:txBody>
      </p:sp>
    </p:spTree>
    <p:extLst>
      <p:ext uri="{BB962C8B-B14F-4D97-AF65-F5344CB8AC3E}">
        <p14:creationId xmlns:p14="http://schemas.microsoft.com/office/powerpoint/2010/main" val="825075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extension.iastate.edu/diversity/ex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Biosecurity Basics: Vehicles and Equipment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Biosecurity on </a:t>
            </a:r>
            <a:r>
              <a:rPr lang="en-US" dirty="0" smtClean="0"/>
              <a:t>your operation is essential to keeping your </a:t>
            </a:r>
            <a:r>
              <a:rPr lang="en-US" dirty="0" smtClean="0"/>
              <a:t>animals healthy and starts with a few key steps.</a:t>
            </a:r>
            <a:r>
              <a:rPr lang="en-US" baseline="0" dirty="0" smtClean="0"/>
              <a:t> </a:t>
            </a:r>
            <a:r>
              <a:rPr lang="en-US" dirty="0" smtClean="0"/>
              <a:t>This presentation</a:t>
            </a:r>
            <a:r>
              <a:rPr lang="en-US" baseline="0" dirty="0" smtClean="0"/>
              <a:t> will address one of these biosecurity basics for small-scale producers – the handling of vehicles and equipment.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721AF-A508-4FC7-BA17-75887B05BD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386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Any vehicles or equipment that have been on other operations before yours, should be cleaned and disinfect before allowing access your operation.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smtClean="0">
                <a:solidFill>
                  <a:schemeClr val="tx1"/>
                </a:solidFill>
                <a:latin typeface="+mn-lt"/>
                <a:ea typeface="+mn-ea"/>
                <a:cs typeface="+mn-cs"/>
              </a:rPr>
              <a:t>Photos: trailer cleaning, Danelle Bickett-Weddle/Iowa State University; cleaning </a:t>
            </a:r>
            <a:r>
              <a:rPr lang="en-US" sz="1000" b="0" i="0" u="none" strike="noStrike" kern="1200" baseline="0" dirty="0" err="1" smtClean="0">
                <a:solidFill>
                  <a:schemeClr val="tx1"/>
                </a:solidFill>
                <a:latin typeface="+mn-lt"/>
                <a:ea typeface="+mn-ea"/>
                <a:cs typeface="+mn-cs"/>
              </a:rPr>
              <a:t>skidloader</a:t>
            </a:r>
            <a:r>
              <a:rPr lang="en-US" sz="1000" b="0" i="0" u="none" strike="noStrike" kern="1200" baseline="0" dirty="0" smtClean="0">
                <a:solidFill>
                  <a:schemeClr val="tx1"/>
                </a:solidFill>
                <a:latin typeface="+mn-lt"/>
                <a:ea typeface="+mn-ea"/>
                <a:cs typeface="+mn-cs"/>
              </a:rPr>
              <a:t>, Megan Smith/Iowa State University; cleaning chute, Steve Goff/USDA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98721AF-A508-4FC7-BA17-75887B05BD56}" type="slidenum">
              <a:rPr lang="en-US" smtClean="0"/>
              <a:t>10</a:t>
            </a:fld>
            <a:endParaRPr lang="en-US"/>
          </a:p>
        </p:txBody>
      </p:sp>
    </p:spTree>
    <p:extLst>
      <p:ext uri="{BB962C8B-B14F-4D97-AF65-F5344CB8AC3E}">
        <p14:creationId xmlns:p14="http://schemas.microsoft.com/office/powerpoint/2010/main" val="2776784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Manure or litter spreaders and other items kept on farm should be stored away from animal areas. </a:t>
            </a:r>
          </a:p>
          <a:p>
            <a:endParaRPr lang="en-US" dirty="0" smtClean="0"/>
          </a:p>
          <a:p>
            <a:r>
              <a:rPr lang="en-US" sz="1000" dirty="0" smtClean="0"/>
              <a:t>Photo:</a:t>
            </a:r>
            <a:r>
              <a:rPr lang="en-US" sz="1000" baseline="0" dirty="0" smtClean="0"/>
              <a:t> manure wagon, Shutterstock. </a:t>
            </a:r>
            <a:endParaRPr lang="en-US" sz="1000" dirty="0"/>
          </a:p>
        </p:txBody>
      </p:sp>
      <p:sp>
        <p:nvSpPr>
          <p:cNvPr id="4" name="Slide Number Placeholder 3"/>
          <p:cNvSpPr>
            <a:spLocks noGrp="1"/>
          </p:cNvSpPr>
          <p:nvPr>
            <p:ph type="sldNum" sz="quarter" idx="10"/>
          </p:nvPr>
        </p:nvSpPr>
        <p:spPr/>
        <p:txBody>
          <a:bodyPr/>
          <a:lstStyle/>
          <a:p>
            <a:fld id="{A98721AF-A508-4FC7-BA17-75887B05BD56}" type="slidenum">
              <a:rPr lang="en-US" smtClean="0"/>
              <a:t>11</a:t>
            </a:fld>
            <a:endParaRPr lang="en-US"/>
          </a:p>
        </p:txBody>
      </p:sp>
    </p:spTree>
    <p:extLst>
      <p:ext uri="{BB962C8B-B14F-4D97-AF65-F5344CB8AC3E}">
        <p14:creationId xmlns:p14="http://schemas.microsoft.com/office/powerpoint/2010/main" val="1877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Farm-dedicated equipment and machinery is ideal. Limit the entry of items that are shared with other sites. Any shared items should be cleaned and disinfected before crossing the LOS.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Heavy machinery such as tractors or skid loaders used in animal areas get dirty. When moved, they can spread germs on farm and to other farms. Clean and disinfect before moving to other animal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Photo: </a:t>
            </a:r>
            <a:r>
              <a:rPr lang="en-US" sz="1000" baseline="0" dirty="0" smtClean="0"/>
              <a:t>gator, </a:t>
            </a:r>
            <a:r>
              <a:rPr lang="en-US" sz="1000" baseline="0" dirty="0" err="1" smtClean="0"/>
              <a:t>Rexanne</a:t>
            </a:r>
            <a:r>
              <a:rPr lang="en-US" sz="1000" baseline="0" dirty="0" smtClean="0"/>
              <a:t> Brandie/Iowa State University Extension; equipment with compost pile, Danelle Bickett-Weddle; </a:t>
            </a:r>
            <a:endParaRPr lang="en-US" sz="1000" dirty="0" smtClean="0"/>
          </a:p>
          <a:p>
            <a:r>
              <a:rPr lang="en-US" sz="1000" dirty="0" smtClean="0"/>
              <a:t>4 wheeler,</a:t>
            </a:r>
            <a:r>
              <a:rPr lang="en-US" sz="1000" baseline="0" dirty="0" smtClean="0"/>
              <a:t> M </a:t>
            </a:r>
            <a:r>
              <a:rPr lang="en-US" sz="1000" baseline="0" dirty="0" err="1" smtClean="0"/>
              <a:t>Wedig</a:t>
            </a:r>
            <a:r>
              <a:rPr lang="en-US" sz="1000" baseline="0" dirty="0" smtClean="0"/>
              <a:t>/Danelle Bickett-Weddle/Iowa State University; skid steer, Dani Ausen/Iowa State University</a:t>
            </a:r>
            <a:endParaRPr lang="en-US" sz="1000" dirty="0"/>
          </a:p>
        </p:txBody>
      </p:sp>
      <p:sp>
        <p:nvSpPr>
          <p:cNvPr id="4" name="Slide Number Placeholder 3"/>
          <p:cNvSpPr>
            <a:spLocks noGrp="1"/>
          </p:cNvSpPr>
          <p:nvPr>
            <p:ph type="sldNum" sz="quarter" idx="10"/>
          </p:nvPr>
        </p:nvSpPr>
        <p:spPr/>
        <p:txBody>
          <a:bodyPr/>
          <a:lstStyle/>
          <a:p>
            <a:fld id="{A98721AF-A508-4FC7-BA17-75887B05BD56}" type="slidenum">
              <a:rPr lang="en-US" smtClean="0"/>
              <a:t>12</a:t>
            </a:fld>
            <a:endParaRPr lang="en-US"/>
          </a:p>
        </p:txBody>
      </p:sp>
    </p:spTree>
    <p:extLst>
      <p:ext uri="{BB962C8B-B14F-4D97-AF65-F5344CB8AC3E}">
        <p14:creationId xmlns:p14="http://schemas.microsoft.com/office/powerpoint/2010/main" val="1412899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Limit the sharing of animal transport vehicles (e.g., trailers) and other equipment. If shared, clean and disinfect them between uses.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r>
              <a:rPr lang="en-US" sz="1000" dirty="0" smtClean="0"/>
              <a:t>Photo: tractor, Danelle Bickett-Weddle/Iowa State University;</a:t>
            </a:r>
            <a:r>
              <a:rPr lang="en-US" sz="1000" baseline="0" dirty="0" smtClean="0"/>
              <a:t> </a:t>
            </a:r>
            <a:r>
              <a:rPr lang="en-US" sz="1000" baseline="0" dirty="0" smtClean="0"/>
              <a:t>sheep in truck, Amy Powell/Iowa State University Extension; unloading cattle, Renee Dewell/Iowa State University</a:t>
            </a:r>
            <a:endParaRPr lang="en-US" sz="1000" dirty="0"/>
          </a:p>
        </p:txBody>
      </p:sp>
      <p:sp>
        <p:nvSpPr>
          <p:cNvPr id="4" name="Slide Number Placeholder 3"/>
          <p:cNvSpPr>
            <a:spLocks noGrp="1"/>
          </p:cNvSpPr>
          <p:nvPr>
            <p:ph type="sldNum" sz="quarter" idx="10"/>
          </p:nvPr>
        </p:nvSpPr>
        <p:spPr/>
        <p:txBody>
          <a:bodyPr/>
          <a:lstStyle/>
          <a:p>
            <a:fld id="{A98721AF-A508-4FC7-BA17-75887B05BD56}" type="slidenum">
              <a:rPr lang="en-US" smtClean="0"/>
              <a:t>13</a:t>
            </a:fld>
            <a:endParaRPr lang="en-US"/>
          </a:p>
        </p:txBody>
      </p:sp>
    </p:spTree>
    <p:extLst>
      <p:ext uri="{BB962C8B-B14F-4D97-AF65-F5344CB8AC3E}">
        <p14:creationId xmlns:p14="http://schemas.microsoft.com/office/powerpoint/2010/main" val="265600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Using the following checklist, determine areas where you are doing well and others that need to improve.</a:t>
            </a:r>
            <a:r>
              <a:rPr lang="en-US" sz="12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t>
            </a:r>
            <a:r>
              <a:rPr lang="en-US" sz="1200" i="1" kern="1200" baseline="0" dirty="0" smtClean="0">
                <a:solidFill>
                  <a:schemeClr val="tx1"/>
                </a:solidFill>
                <a:effectLst/>
                <a:latin typeface="+mn-lt"/>
                <a:ea typeface="+mn-ea"/>
                <a:cs typeface="+mn-cs"/>
              </a:rPr>
              <a:t>Read the questions</a:t>
            </a:r>
            <a:r>
              <a:rPr lang="en-US" sz="12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After answering, pick one or two “No” answers and make an improvement plan.</a:t>
            </a:r>
            <a:endParaRPr lang="en-US" dirty="0"/>
          </a:p>
        </p:txBody>
      </p:sp>
      <p:sp>
        <p:nvSpPr>
          <p:cNvPr id="4" name="Slide Number Placeholder 3"/>
          <p:cNvSpPr>
            <a:spLocks noGrp="1"/>
          </p:cNvSpPr>
          <p:nvPr>
            <p:ph type="sldNum" sz="quarter" idx="10"/>
          </p:nvPr>
        </p:nvSpPr>
        <p:spPr/>
        <p:txBody>
          <a:bodyPr/>
          <a:lstStyle/>
          <a:p>
            <a:fld id="{A98721AF-A508-4FC7-BA17-75887B05BD56}" type="slidenum">
              <a:rPr lang="en-US" smtClean="0"/>
              <a:t>14</a:t>
            </a:fld>
            <a:endParaRPr lang="en-US"/>
          </a:p>
        </p:txBody>
      </p:sp>
    </p:spTree>
    <p:extLst>
      <p:ext uri="{BB962C8B-B14F-4D97-AF65-F5344CB8AC3E}">
        <p14:creationId xmlns:p14="http://schemas.microsoft.com/office/powerpoint/2010/main" val="1088796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50BF59-3897-46B4-87D5-CE878FD44E3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403" name="Rectangle 2"/>
          <p:cNvSpPr>
            <a:spLocks noGrp="1" noRot="1" noChangeAspect="1" noChangeArrowheads="1" noTextEdit="1"/>
          </p:cNvSpPr>
          <p:nvPr>
            <p:ph type="sldImg"/>
          </p:nvPr>
        </p:nvSpPr>
        <p:spPr>
          <a:xfrm>
            <a:off x="2251075" y="517525"/>
            <a:ext cx="4597400" cy="2586038"/>
          </a:xfrm>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sz="1200" b="0" dirty="0" smtClean="0">
                <a:solidFill>
                  <a:schemeClr val="accent6">
                    <a:lumMod val="75000"/>
                  </a:schemeClr>
                </a:solidFill>
              </a:rPr>
              <a:t>Development of this material was made possible through a grant provided to the Center for Food Security and Public Health at Iowa State University, College of Veterinary Medicine </a:t>
            </a:r>
            <a:r>
              <a:rPr lang="en-US" sz="1200" dirty="0" smtClean="0">
                <a:solidFill>
                  <a:schemeClr val="accent6">
                    <a:lumMod val="75000"/>
                  </a:schemeClr>
                </a:solidFill>
              </a:rPr>
              <a:t>from the </a:t>
            </a:r>
            <a:r>
              <a:rPr lang="en-US" sz="1200" b="0" dirty="0" smtClean="0">
                <a:solidFill>
                  <a:schemeClr val="accent6">
                    <a:lumMod val="75000"/>
                  </a:schemeClr>
                </a:solidFill>
              </a:rPr>
              <a:t>North Central Region Sustainable Agriculture Research and Education, or SARE </a:t>
            </a:r>
            <a:r>
              <a:rPr lang="en-US" sz="1200" dirty="0" smtClean="0">
                <a:solidFill>
                  <a:schemeClr val="accent6">
                    <a:lumMod val="75000"/>
                  </a:schemeClr>
                </a:solidFill>
              </a:rPr>
              <a:t>program of the USDA National Institute of Food and Agriculture, under award number AWD-021794-00001 and project number ENC19-176. USDA is an equal opportunity employer and service provider. Any opinions, findings, conclusions, or recommendations expressed in this publication are those of the author(s) and do not necessarily reflect the view of the USDA. Iowa State University is an equal opportunity provider. For the full non-discrimination statement or accommodation inquiries, go to </a:t>
            </a:r>
            <a:r>
              <a:rPr lang="en-US" sz="1200" dirty="0" smtClean="0">
                <a:solidFill>
                  <a:schemeClr val="accent6">
                    <a:lumMod val="75000"/>
                  </a:schemeClr>
                </a:solidFill>
                <a:hlinkClick r:id="rId3"/>
              </a:rPr>
              <a:t>www.extension.iastate.edu/diversity/ext</a:t>
            </a:r>
            <a:r>
              <a:rPr lang="en-US" sz="1200" dirty="0" smtClean="0">
                <a:solidFill>
                  <a:schemeClr val="accent6">
                    <a:lumMod val="75000"/>
                  </a:schemeClr>
                </a:solidFill>
              </a:rPr>
              <a:t>.</a:t>
            </a:r>
          </a:p>
          <a:p>
            <a:pPr marL="0" indent="0">
              <a:buNone/>
            </a:pPr>
            <a:endParaRPr lang="en-US" sz="1200" dirty="0" smtClean="0">
              <a:solidFill>
                <a:schemeClr val="accent6">
                  <a:lumMod val="75000"/>
                </a:schemeClr>
              </a:solidFill>
            </a:endParaRPr>
          </a:p>
          <a:p>
            <a:pPr marL="0" indent="0">
              <a:lnSpc>
                <a:spcPct val="100000"/>
              </a:lnSpc>
              <a:buNone/>
            </a:pPr>
            <a:r>
              <a:rPr lang="en-US" sz="1200" kern="1200" dirty="0" smtClean="0">
                <a:solidFill>
                  <a:schemeClr val="accent6">
                    <a:lumMod val="75000"/>
                  </a:schemeClr>
                </a:solidFill>
                <a:latin typeface="+mn-lt"/>
                <a:ea typeface="+mn-ea"/>
                <a:cs typeface="+mn-cs"/>
              </a:rPr>
              <a:t>Content was developed and reviewed by veterinarians and staff at CFSPH:</a:t>
            </a:r>
          </a:p>
          <a:p>
            <a:pPr marL="254794" lvl="1">
              <a:lnSpc>
                <a:spcPct val="100000"/>
              </a:lnSpc>
            </a:pPr>
            <a:r>
              <a:rPr lang="en-US" sz="1200" kern="1200" dirty="0" smtClean="0">
                <a:solidFill>
                  <a:schemeClr val="accent6">
                    <a:lumMod val="75000"/>
                  </a:schemeClr>
                </a:solidFill>
                <a:latin typeface="+mn-lt"/>
                <a:ea typeface="+mn-ea"/>
                <a:cs typeface="+mn-cs"/>
              </a:rPr>
              <a:t>Glenda Dvorak, DVM, MPH, DACVPM</a:t>
            </a:r>
          </a:p>
          <a:p>
            <a:pPr marL="254794" lvl="1">
              <a:lnSpc>
                <a:spcPct val="100000"/>
              </a:lnSpc>
            </a:pPr>
            <a:r>
              <a:rPr lang="en-US" sz="1200" kern="1200" dirty="0" smtClean="0">
                <a:solidFill>
                  <a:schemeClr val="accent6">
                    <a:lumMod val="75000"/>
                  </a:schemeClr>
                </a:solidFill>
                <a:latin typeface="+mn-lt"/>
                <a:ea typeface="+mn-ea"/>
                <a:cs typeface="+mn-cs"/>
              </a:rPr>
              <a:t>Renée Dewell, DVM, MS</a:t>
            </a:r>
          </a:p>
          <a:p>
            <a:pPr marL="254794" lvl="1">
              <a:lnSpc>
                <a:spcPct val="100000"/>
              </a:lnSpc>
            </a:pPr>
            <a:r>
              <a:rPr lang="en-US" sz="1200" kern="1200" dirty="0" smtClean="0">
                <a:solidFill>
                  <a:schemeClr val="accent6">
                    <a:lumMod val="75000"/>
                  </a:schemeClr>
                </a:solidFill>
                <a:latin typeface="+mn-lt"/>
                <a:ea typeface="+mn-ea"/>
                <a:cs typeface="+mn-cs"/>
              </a:rPr>
              <a:t>Brandy R. Sobczak, DVM, MPH</a:t>
            </a:r>
          </a:p>
          <a:p>
            <a:pPr marL="0" indent="0">
              <a:buNone/>
            </a:pPr>
            <a:endParaRPr lang="en-US" sz="1200" dirty="0">
              <a:solidFill>
                <a:schemeClr val="accent6">
                  <a:lumMod val="75000"/>
                </a:schemeClr>
              </a:solidFill>
            </a:endParaRPr>
          </a:p>
        </p:txBody>
      </p:sp>
    </p:spTree>
    <p:extLst>
      <p:ext uri="{BB962C8B-B14F-4D97-AF65-F5344CB8AC3E}">
        <p14:creationId xmlns:p14="http://schemas.microsoft.com/office/powerpoint/2010/main" val="4163889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Animal diseases</a:t>
            </a:r>
            <a:r>
              <a:rPr lang="en-US" sz="1200" kern="1200" baseline="0" dirty="0" smtClean="0">
                <a:solidFill>
                  <a:schemeClr val="tx1"/>
                </a:solidFill>
                <a:effectLst/>
                <a:latin typeface="+mn-lt"/>
                <a:ea typeface="+mn-ea"/>
                <a:cs typeface="+mn-cs"/>
              </a:rPr>
              <a:t> can be spread by contaminated vehicles, equipment, or machinery. To protect your animals, it is important to determine the movement risks for your operation, and establish biosecurity actions to minimize these risk. This includes actions such as </a:t>
            </a:r>
            <a:r>
              <a:rPr lang="en-US" baseline="0" dirty="0" smtClean="0"/>
              <a:t>limiting access to animal areas, establishing a line of separation, and cleaning and disinfection. A </a:t>
            </a:r>
            <a:r>
              <a:rPr lang="en-US" baseline="0" dirty="0" smtClean="0"/>
              <a:t>printable PDF containing the tips presented here is available for free download on the CFSPH website. </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721AF-A508-4FC7-BA17-75887B05BD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710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Raising animals requires </a:t>
            </a:r>
            <a:r>
              <a:rPr lang="en-US" sz="1200" b="0" i="0" u="none" strike="noStrike" kern="1200" baseline="0" dirty="0" smtClean="0">
                <a:solidFill>
                  <a:schemeClr val="tx1"/>
                </a:solidFill>
                <a:latin typeface="+mn-lt"/>
                <a:ea typeface="+mn-ea"/>
                <a:cs typeface="+mn-cs"/>
              </a:rPr>
              <a:t>the movement of vehicles and equipment on </a:t>
            </a:r>
            <a:r>
              <a:rPr lang="en-US" sz="1200" b="0" i="0" u="none" strike="noStrike" kern="1200" baseline="0" dirty="0" smtClean="0">
                <a:solidFill>
                  <a:schemeClr val="tx1"/>
                </a:solidFill>
                <a:latin typeface="+mn-lt"/>
                <a:ea typeface="+mn-ea"/>
                <a:cs typeface="+mn-cs"/>
              </a:rPr>
              <a:t>and off your property. </a:t>
            </a:r>
            <a:r>
              <a:rPr lang="en-US" sz="1200" b="0" i="0" u="none" strike="noStrike" kern="1200" baseline="0" dirty="0" smtClean="0">
                <a:solidFill>
                  <a:schemeClr val="tx1"/>
                </a:solidFill>
                <a:latin typeface="+mn-lt"/>
                <a:ea typeface="+mn-ea"/>
                <a:cs typeface="+mn-cs"/>
              </a:rPr>
              <a:t>However, animal diseases can be spread by these actions when precautions are not taken.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smtClean="0">
                <a:solidFill>
                  <a:schemeClr val="tx1"/>
                </a:solidFill>
                <a:latin typeface="+mn-lt"/>
                <a:ea typeface="+mn-ea"/>
                <a:cs typeface="+mn-cs"/>
              </a:rPr>
              <a:t>Photos: manure spreader, Dani Ausen/Iowa State University; unloading swine, Alex Ramirez/Iowa State University; feed truck, National Pork Board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98721AF-A508-4FC7-BA17-75887B05BD56}" type="slidenum">
              <a:rPr lang="en-US" smtClean="0"/>
              <a:t>3</a:t>
            </a:fld>
            <a:endParaRPr lang="en-US"/>
          </a:p>
        </p:txBody>
      </p:sp>
    </p:spTree>
    <p:extLst>
      <p:ext uri="{BB962C8B-B14F-4D97-AF65-F5344CB8AC3E}">
        <p14:creationId xmlns:p14="http://schemas.microsoft.com/office/powerpoint/2010/main" val="2747709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One of the first steps to reduce the risk of disease entry or spread on your operation from vehicle and equipment movement, is to review the movement of vehicles and equipment onto, off of, or within your operation. To help you with your assessment of movement risks for your operation, a checklist is available at </a:t>
            </a:r>
            <a:r>
              <a:rPr lang="en-US" sz="1200" b="0" i="0" u="sng" strike="noStrike" kern="1200" baseline="0" dirty="0" smtClean="0">
                <a:solidFill>
                  <a:schemeClr val="tx1"/>
                </a:solidFill>
                <a:latin typeface="+mn-lt"/>
                <a:ea typeface="+mn-ea"/>
                <a:cs typeface="+mn-cs"/>
              </a:rPr>
              <a:t>cfsph.iastate.edu/biosecurity</a:t>
            </a:r>
            <a:r>
              <a:rPr lang="en-US" sz="1200" b="0" i="0" u="none" strike="noStrike" kern="1200" baseline="0" dirty="0" smtClean="0">
                <a:solidFill>
                  <a:schemeClr val="tx1"/>
                </a:solidFill>
                <a:latin typeface="+mn-lt"/>
                <a:ea typeface="+mn-ea"/>
                <a:cs typeface="+mn-cs"/>
              </a:rPr>
              <a:t>. </a:t>
            </a: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It is important consider the vehicles transporting animals or animal products, including dead animal removal, as well as deliveries to the farm, people – including employees or visitors, and other movements such as trash pickup.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Identifying these movement risks can help you determine biosecurity measures needed. </a:t>
            </a:r>
            <a:endParaRPr lang="en-US" dirty="0"/>
          </a:p>
        </p:txBody>
      </p:sp>
      <p:sp>
        <p:nvSpPr>
          <p:cNvPr id="4" name="Slide Number Placeholder 3"/>
          <p:cNvSpPr>
            <a:spLocks noGrp="1"/>
          </p:cNvSpPr>
          <p:nvPr>
            <p:ph type="sldNum" sz="quarter" idx="10"/>
          </p:nvPr>
        </p:nvSpPr>
        <p:spPr/>
        <p:txBody>
          <a:bodyPr/>
          <a:lstStyle/>
          <a:p>
            <a:fld id="{A98721AF-A508-4FC7-BA17-75887B05BD56}" type="slidenum">
              <a:rPr lang="en-US" smtClean="0"/>
              <a:t>4</a:t>
            </a:fld>
            <a:endParaRPr lang="en-US"/>
          </a:p>
        </p:txBody>
      </p:sp>
    </p:spTree>
    <p:extLst>
      <p:ext uri="{BB962C8B-B14F-4D97-AF65-F5344CB8AC3E}">
        <p14:creationId xmlns:p14="http://schemas.microsoft.com/office/powerpoint/2010/main" val="1535261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Consider not only the type of vehicle or movement, but also how often it occurs. For example, movements that happen daily or weekly pose a greater risk than movements that happen on a yearly basis. Changing movements, such as deliveries, so they occur less often is one way to reduce risk.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Also consider if vehicles or equipment have been at other locations before coming on to your property. Those that have been to other animal operations or elsewhere, can bring disease when they enter your property.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Some examples include: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Animal delivery trucks or trailers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Milk trucks or egg transport vehicles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Dead animal or manure removal trucks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Feed, bedding, fuel, or propane delivery trucks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Mail or package delivery, drug and supply delivery, school buses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Vehicles that belong to workers, family, friends, or other visitors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Trash or recycling pick up </a:t>
            </a:r>
          </a:p>
          <a:p>
            <a:pPr marL="171450" indent="-171450">
              <a:buFont typeface="Arial" panose="020B0604020202020204" pitchFamily="34" charset="0"/>
              <a:buChar char="•"/>
            </a:pPr>
            <a:r>
              <a:rPr lang="en-US" sz="1200" b="0" i="0" u="none" strike="noStrike" kern="1200" baseline="0" dirty="0" err="1" smtClean="0">
                <a:solidFill>
                  <a:schemeClr val="tx1"/>
                </a:solidFill>
                <a:latin typeface="+mn-lt"/>
                <a:ea typeface="+mn-ea"/>
                <a:cs typeface="+mn-cs"/>
              </a:rPr>
              <a:t>Groundskeeping</a:t>
            </a:r>
            <a:r>
              <a:rPr lang="en-US" sz="1200" b="0" i="0" u="none" strike="noStrike" kern="1200" baseline="0" dirty="0" smtClean="0">
                <a:solidFill>
                  <a:schemeClr val="tx1"/>
                </a:solidFill>
                <a:latin typeface="+mn-lt"/>
                <a:ea typeface="+mn-ea"/>
                <a:cs typeface="+mn-cs"/>
              </a:rPr>
              <a:t> items such as skid loaders, mowers, tractors, etc. </a:t>
            </a:r>
          </a:p>
          <a:p>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98721AF-A508-4FC7-BA17-75887B05BD56}" type="slidenum">
              <a:rPr lang="en-US" smtClean="0"/>
              <a:t>5</a:t>
            </a:fld>
            <a:endParaRPr lang="en-US"/>
          </a:p>
        </p:txBody>
      </p:sp>
    </p:spTree>
    <p:extLst>
      <p:ext uri="{BB962C8B-B14F-4D97-AF65-F5344CB8AC3E}">
        <p14:creationId xmlns:p14="http://schemas.microsoft.com/office/powerpoint/2010/main" val="2050743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helpful biosecurity action to control and manage the movement of vehicles or equipment on your farm is by setting up a Line of Separation (LOS) – sometimes referred to as a clean-dirty line – as shown by the red line.  This line helps to determine the on-farm area – those inside the LOS -  from the off-farm risks. </a:t>
            </a:r>
          </a:p>
          <a:p>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a:t>
            </a:r>
            <a:r>
              <a:rPr lang="en-US" sz="1200" b="0" i="0" u="none" strike="noStrike" kern="1200" baseline="0" dirty="0" smtClean="0">
                <a:solidFill>
                  <a:schemeClr val="tx1"/>
                </a:solidFill>
                <a:latin typeface="+mn-lt"/>
                <a:ea typeface="+mn-ea"/>
                <a:cs typeface="+mn-cs"/>
              </a:rPr>
              <a:t>LOS might include the entire </a:t>
            </a:r>
            <a:r>
              <a:rPr lang="en-US" sz="1200" b="0" i="0" u="none" strike="noStrike" kern="1200" baseline="0" dirty="0" smtClean="0">
                <a:solidFill>
                  <a:schemeClr val="tx1"/>
                </a:solidFill>
                <a:latin typeface="+mn-lt"/>
                <a:ea typeface="+mn-ea"/>
                <a:cs typeface="+mn-cs"/>
              </a:rPr>
              <a:t>operation (as shown here), or it may just surround the </a:t>
            </a:r>
            <a:r>
              <a:rPr lang="en-US" sz="1200" b="0" i="0" u="none" strike="noStrike" kern="1200" baseline="0" dirty="0" smtClean="0">
                <a:solidFill>
                  <a:schemeClr val="tx1"/>
                </a:solidFill>
                <a:latin typeface="+mn-lt"/>
                <a:ea typeface="+mn-ea"/>
                <a:cs typeface="+mn-cs"/>
              </a:rPr>
              <a:t>animal housing areas, or </a:t>
            </a:r>
            <a:r>
              <a:rPr lang="en-US" sz="1200" b="0" i="0" u="none" strike="noStrike" kern="1200" baseline="0" dirty="0" smtClean="0">
                <a:solidFill>
                  <a:schemeClr val="tx1"/>
                </a:solidFill>
                <a:latin typeface="+mn-lt"/>
                <a:ea typeface="+mn-ea"/>
                <a:cs typeface="+mn-cs"/>
              </a:rPr>
              <a:t>it may be </a:t>
            </a:r>
            <a:r>
              <a:rPr lang="en-US" sz="1200" b="0" i="0" u="none" strike="noStrike" kern="1200" baseline="0" dirty="0" smtClean="0">
                <a:solidFill>
                  <a:schemeClr val="tx1"/>
                </a:solidFill>
                <a:latin typeface="+mn-lt"/>
                <a:ea typeface="+mn-ea"/>
                <a:cs typeface="+mn-cs"/>
              </a:rPr>
              <a:t>something in between. </a:t>
            </a:r>
            <a:r>
              <a:rPr lang="en-US" sz="1200" b="0" i="0" u="none" strike="noStrike" kern="1200" baseline="0" dirty="0" smtClean="0">
                <a:solidFill>
                  <a:schemeClr val="tx1"/>
                </a:solidFill>
                <a:latin typeface="+mn-lt"/>
                <a:ea typeface="+mn-ea"/>
                <a:cs typeface="+mn-cs"/>
              </a:rPr>
              <a:t>All equipment within the LOS should remain inside the LOS.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Items outside the LOS, such as off-farm vehicles or equipment, should be considered “dirty” or contaminated, and should either not be allowed to cross the LOS or is allowed, must be cleaned and disinfected before crossing the LOS. </a:t>
            </a:r>
          </a:p>
          <a:p>
            <a:pPr marL="171450" indent="-171450">
              <a:buFont typeface="Arial" panose="020B0604020202020204" pitchFamily="34" charset="0"/>
              <a:buChar char="•"/>
            </a:pPr>
            <a:endParaRPr lang="en-US"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You can learn more about setting </a:t>
            </a:r>
            <a:r>
              <a:rPr lang="en-US" sz="1200" b="0" i="0" u="none" strike="noStrike" kern="1200" baseline="0" dirty="0" smtClean="0">
                <a:solidFill>
                  <a:schemeClr val="tx1"/>
                </a:solidFill>
                <a:latin typeface="+mn-lt"/>
                <a:ea typeface="+mn-ea"/>
                <a:cs typeface="+mn-cs"/>
              </a:rPr>
              <a:t>up an </a:t>
            </a:r>
            <a:r>
              <a:rPr lang="en-US" sz="1200" b="0" i="0" u="none" strike="noStrike" kern="1200" baseline="0" dirty="0" smtClean="0">
                <a:solidFill>
                  <a:schemeClr val="tx1"/>
                </a:solidFill>
                <a:latin typeface="+mn-lt"/>
                <a:ea typeface="+mn-ea"/>
                <a:cs typeface="+mn-cs"/>
              </a:rPr>
              <a:t>LOS in the Protecting Your Herd or Flock Biosecurity </a:t>
            </a:r>
            <a:r>
              <a:rPr lang="en-US" sz="1200" b="0" i="0" u="none" strike="noStrike" kern="1200" baseline="0" dirty="0" smtClean="0">
                <a:solidFill>
                  <a:schemeClr val="tx1"/>
                </a:solidFill>
                <a:latin typeface="+mn-lt"/>
                <a:ea typeface="+mn-ea"/>
                <a:cs typeface="+mn-cs"/>
              </a:rPr>
              <a:t>Tip </a:t>
            </a:r>
            <a:r>
              <a:rPr lang="en-US" sz="1200" b="0" i="0" u="none" strike="noStrike" kern="1200" baseline="0" dirty="0" smtClean="0">
                <a:solidFill>
                  <a:schemeClr val="tx1"/>
                </a:solidFill>
                <a:latin typeface="+mn-lt"/>
                <a:ea typeface="+mn-ea"/>
                <a:cs typeface="+mn-cs"/>
              </a:rPr>
              <a:t>Sheet at </a:t>
            </a:r>
            <a:r>
              <a:rPr lang="en-US" sz="1200" b="0" i="0" u="sng" strike="noStrike" kern="1200" baseline="0" dirty="0" smtClean="0">
                <a:solidFill>
                  <a:schemeClr val="tx1"/>
                </a:solidFill>
                <a:latin typeface="+mn-lt"/>
                <a:ea typeface="+mn-ea"/>
                <a:cs typeface="+mn-cs"/>
              </a:rPr>
              <a:t>cfsph.iastate.edu/biosecurity</a:t>
            </a:r>
            <a:r>
              <a:rPr lang="en-US" sz="1200" b="0" i="0" u="none" strike="noStrike" kern="1200" baseline="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98721AF-A508-4FC7-BA17-75887B05BD56}" type="slidenum">
              <a:rPr lang="en-US" smtClean="0"/>
              <a:t>6</a:t>
            </a:fld>
            <a:endParaRPr lang="en-US"/>
          </a:p>
        </p:txBody>
      </p:sp>
    </p:spTree>
    <p:extLst>
      <p:ext uri="{BB962C8B-B14F-4D97-AF65-F5344CB8AC3E}">
        <p14:creationId xmlns:p14="http://schemas.microsoft.com/office/powerpoint/2010/main" val="747699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To further protect your livestock from disease risks by vehicles or equipment,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Prevent or limit vehicle access, especially to animal areas, whenever possible.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Provide a designated parking area for personnel and visitors. The parking area should be located outside the LOS and away from animal areas.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Clearly mark allowed points of entry with signs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Plan drive paths so that off-farm vehicles or equipment do not enter into animal areas. </a:t>
            </a:r>
          </a:p>
          <a:p>
            <a:pPr marL="171450" indent="-171450">
              <a:buFont typeface="Arial" panose="020B0604020202020204" pitchFamily="34" charset="0"/>
              <a:buChar char="•"/>
            </a:pPr>
            <a:endParaRPr lang="en-US"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r>
              <a:rPr lang="en-US" sz="1000" b="0" i="0" u="none" strike="noStrike" kern="1200" baseline="0" dirty="0" smtClean="0">
                <a:solidFill>
                  <a:schemeClr val="tx1"/>
                </a:solidFill>
                <a:latin typeface="+mn-lt"/>
                <a:ea typeface="+mn-ea"/>
                <a:cs typeface="+mn-cs"/>
              </a:rPr>
              <a:t>Photos: parking area, Dani Ausen/Iowa State University; entry sign, Danelle Bickett-Weddle/Iowa State University</a:t>
            </a:r>
          </a:p>
        </p:txBody>
      </p:sp>
      <p:sp>
        <p:nvSpPr>
          <p:cNvPr id="4" name="Slide Number Placeholder 3"/>
          <p:cNvSpPr>
            <a:spLocks noGrp="1"/>
          </p:cNvSpPr>
          <p:nvPr>
            <p:ph type="sldNum" sz="quarter" idx="10"/>
          </p:nvPr>
        </p:nvSpPr>
        <p:spPr/>
        <p:txBody>
          <a:bodyPr/>
          <a:lstStyle/>
          <a:p>
            <a:fld id="{A98721AF-A508-4FC7-BA17-75887B05BD56}" type="slidenum">
              <a:rPr lang="en-US" smtClean="0"/>
              <a:t>7</a:t>
            </a:fld>
            <a:endParaRPr lang="en-US"/>
          </a:p>
        </p:txBody>
      </p:sp>
    </p:spTree>
    <p:extLst>
      <p:ext uri="{BB962C8B-B14F-4D97-AF65-F5344CB8AC3E}">
        <p14:creationId xmlns:p14="http://schemas.microsoft.com/office/powerpoint/2010/main" val="3127149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Limit the entry of vehicles used for the removal of dead animals , manure, litter, and compost. These vehicles likely visit other farms and could carry disease. Make every effort to use these services outside the LOS.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Pick up of animals – live or carcasses – should occur away from animal areas, and when possible at the LOS boundary, to provide easy to access, without crossing the LOS.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smtClean="0">
                <a:solidFill>
                  <a:schemeClr val="tx1"/>
                </a:solidFill>
                <a:latin typeface="+mn-lt"/>
                <a:ea typeface="+mn-ea"/>
                <a:cs typeface="+mn-cs"/>
              </a:rPr>
              <a:t>Photos: rendering truck, Pam Zaabel/Iowa State University; livestock trailer, Renee Dewell/Iowa State University</a:t>
            </a:r>
          </a:p>
        </p:txBody>
      </p:sp>
      <p:sp>
        <p:nvSpPr>
          <p:cNvPr id="4" name="Slide Number Placeholder 3"/>
          <p:cNvSpPr>
            <a:spLocks noGrp="1"/>
          </p:cNvSpPr>
          <p:nvPr>
            <p:ph type="sldNum" sz="quarter" idx="10"/>
          </p:nvPr>
        </p:nvSpPr>
        <p:spPr/>
        <p:txBody>
          <a:bodyPr/>
          <a:lstStyle/>
          <a:p>
            <a:fld id="{A98721AF-A508-4FC7-BA17-75887B05BD56}" type="slidenum">
              <a:rPr lang="en-US" smtClean="0"/>
              <a:t>8</a:t>
            </a:fld>
            <a:endParaRPr lang="en-US"/>
          </a:p>
        </p:txBody>
      </p:sp>
    </p:spTree>
    <p:extLst>
      <p:ext uri="{BB962C8B-B14F-4D97-AF65-F5344CB8AC3E}">
        <p14:creationId xmlns:p14="http://schemas.microsoft.com/office/powerpoint/2010/main" val="963185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When access is necessary, such as feed or animal delivery, limit access to only those vehicles or equipment that are essential. Also limit areas where these vehicles or equipment are allowed to go on your farm.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smtClean="0">
                <a:solidFill>
                  <a:schemeClr val="tx1"/>
                </a:solidFill>
                <a:latin typeface="+mn-lt"/>
                <a:ea typeface="+mn-ea"/>
                <a:cs typeface="+mn-cs"/>
              </a:rPr>
              <a:t>Photos: feed truck, courtesy of National Pork Board; milk truck and fuel truck, Danelle Bickett-Weddle/Iowa State University</a:t>
            </a:r>
          </a:p>
          <a:p>
            <a:endParaRPr lang="en-US" dirty="0"/>
          </a:p>
        </p:txBody>
      </p:sp>
      <p:sp>
        <p:nvSpPr>
          <p:cNvPr id="4" name="Slide Number Placeholder 3"/>
          <p:cNvSpPr>
            <a:spLocks noGrp="1"/>
          </p:cNvSpPr>
          <p:nvPr>
            <p:ph type="sldNum" sz="quarter" idx="10"/>
          </p:nvPr>
        </p:nvSpPr>
        <p:spPr/>
        <p:txBody>
          <a:bodyPr/>
          <a:lstStyle/>
          <a:p>
            <a:fld id="{A98721AF-A508-4FC7-BA17-75887B05BD56}" type="slidenum">
              <a:rPr lang="en-US" smtClean="0"/>
              <a:t>9</a:t>
            </a:fld>
            <a:endParaRPr lang="en-US"/>
          </a:p>
        </p:txBody>
      </p:sp>
    </p:spTree>
    <p:extLst>
      <p:ext uri="{BB962C8B-B14F-4D97-AF65-F5344CB8AC3E}">
        <p14:creationId xmlns:p14="http://schemas.microsoft.com/office/powerpoint/2010/main" val="40983495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8.xml"/><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0.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1.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72A098"/>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44091" y="-7098"/>
            <a:ext cx="6303819" cy="6872197"/>
          </a:xfrm>
          <a:prstGeom prst="rect">
            <a:avLst/>
          </a:prstGeom>
        </p:spPr>
      </p:pic>
      <p:sp>
        <p:nvSpPr>
          <p:cNvPr id="8" name="Rectangle 7"/>
          <p:cNvSpPr/>
          <p:nvPr/>
        </p:nvSpPr>
        <p:spPr>
          <a:xfrm>
            <a:off x="0" y="7099"/>
            <a:ext cx="121920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524000" y="2175363"/>
            <a:ext cx="9144000" cy="2387600"/>
          </a:xfrm>
        </p:spPr>
        <p:txBody>
          <a:bodyPr anchor="b"/>
          <a:lstStyle>
            <a:lvl1pPr algn="ctr">
              <a:defRPr sz="6000" b="1">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1366838"/>
            <a:ext cx="9144000" cy="8683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2116938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pPr>
              <a:defRPr/>
            </a:pPr>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3484671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10" name="Rectangle 9"/>
          <p:cNvSpPr/>
          <p:nvPr/>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7"/>
            <a:ext cx="776816" cy="274637"/>
          </a:xfrm>
          <a:ln/>
        </p:spPr>
        <p:txBody>
          <a:bodyPr/>
          <a:lstStyle>
            <a:lvl1pPr>
              <a:defRPr sz="1100">
                <a:solidFill>
                  <a:schemeClr val="bg1"/>
                </a:solidFill>
              </a:defRPr>
            </a:lvl1p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
        <p:nvSpPr>
          <p:cNvPr id="8" name="Rectangle 7"/>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42700451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0" name="Rectangle 9"/>
          <p:cNvSpPr/>
          <p:nvPr/>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7" name="Title 6"/>
          <p:cNvSpPr>
            <a:spLocks noGrp="1"/>
          </p:cNvSpPr>
          <p:nvPr>
            <p:ph type="title"/>
          </p:nvPr>
        </p:nvSpPr>
        <p:spPr>
          <a:xfrm>
            <a:off x="508000" y="343816"/>
            <a:ext cx="11175013" cy="731520"/>
          </a:xfrm>
        </p:spPr>
        <p:txBody>
          <a:bodyPr/>
          <a:lstStyle>
            <a:lvl1pPr algn="ctr">
              <a:defRPr/>
            </a:lvl1p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7"/>
            <a:ext cx="776816" cy="274637"/>
          </a:xfrm>
          <a:ln/>
        </p:spPr>
        <p:txBody>
          <a:bodyPr/>
          <a:lstStyle>
            <a:lvl1pPr>
              <a:defRPr sz="1100">
                <a:solidFill>
                  <a:schemeClr val="bg1"/>
                </a:solidFill>
              </a:defRPr>
            </a:lvl1p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151498610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19" name="Rectangle 18"/>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0" name="Rectangle 19"/>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9030349" y="2438406"/>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a:xfrm>
            <a:off x="838200" y="365126"/>
            <a:ext cx="10515600" cy="643404"/>
          </a:xfrm>
        </p:spPr>
        <p:txBody>
          <a:bodyPr/>
          <a:lstStyle>
            <a:lvl1pPr>
              <a:defRPr>
                <a:solidFill>
                  <a:schemeClr val="bg1"/>
                </a:solidFill>
              </a:defRPr>
            </a:lvl1pPr>
          </a:lstStyle>
          <a:p>
            <a:r>
              <a:rPr lang="en-US" smtClean="0"/>
              <a:t>Click to edit Master title style</a:t>
            </a:r>
            <a:endParaRPr lang="en-US" dirty="0"/>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8" name="Footer Placeholder 4"/>
          <p:cNvSpPr>
            <a:spLocks noGrp="1"/>
          </p:cNvSpPr>
          <p:nvPr>
            <p:ph type="ftr" sz="quarter" idx="11"/>
          </p:nvPr>
        </p:nvSpPr>
        <p:spPr>
          <a:xfrm>
            <a:off x="9521005" y="6377158"/>
            <a:ext cx="1972235" cy="274638"/>
          </a:xfrm>
          <a:prstGeom prst="rect">
            <a:avLst/>
          </a:prstGeom>
          <a:ln/>
        </p:spPr>
        <p:txBody>
          <a:bodyPr/>
          <a:lstStyle>
            <a:lvl1pPr>
              <a:defRPr>
                <a:solidFill>
                  <a:schemeClr val="accent2">
                    <a:lumMod val="75000"/>
                  </a:schemeClr>
                </a:solidFill>
              </a:defRPr>
            </a:lvl1pPr>
          </a:lstStyle>
          <a:p>
            <a:pPr>
              <a:defRPr/>
            </a:pPr>
            <a:endParaRPr lang="en-US">
              <a:solidFill>
                <a:srgbClr val="000000">
                  <a:tint val="75000"/>
                </a:srgbClr>
              </a:solidFill>
            </a:endParaRPr>
          </a:p>
        </p:txBody>
      </p:sp>
      <p:sp>
        <p:nvSpPr>
          <p:cNvPr id="9" name="Slide Number Placeholder 5"/>
          <p:cNvSpPr>
            <a:spLocks noGrp="1"/>
          </p:cNvSpPr>
          <p:nvPr>
            <p:ph type="sldNum" sz="quarter" idx="12"/>
          </p:nvPr>
        </p:nvSpPr>
        <p:spPr>
          <a:ln/>
        </p:spPr>
        <p:txBody>
          <a:bodyPr/>
          <a:lstStyle>
            <a:lvl1pPr>
              <a:defRPr/>
            </a:lvl1p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2" name="Content Placeholder 3"/>
          <p:cNvSpPr>
            <a:spLocks noGrp="1"/>
          </p:cNvSpPr>
          <p:nvPr>
            <p:ph sz="half" idx="14"/>
          </p:nvPr>
        </p:nvSpPr>
        <p:spPr>
          <a:xfrm>
            <a:off x="6142883"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4"/>
          <p:cNvSpPr>
            <a:spLocks noGrp="1"/>
          </p:cNvSpPr>
          <p:nvPr>
            <p:ph type="body" sz="quarter" idx="15"/>
          </p:nvPr>
        </p:nvSpPr>
        <p:spPr>
          <a:xfrm>
            <a:off x="3286041"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6" name="Content Placeholder 5"/>
          <p:cNvSpPr>
            <a:spLocks noGrp="1"/>
          </p:cNvSpPr>
          <p:nvPr>
            <p:ph sz="quarter" idx="16"/>
          </p:nvPr>
        </p:nvSpPr>
        <p:spPr>
          <a:xfrm>
            <a:off x="3286041"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8" name="Content Placeholder 3"/>
          <p:cNvSpPr>
            <a:spLocks noGrp="1"/>
          </p:cNvSpPr>
          <p:nvPr>
            <p:ph sz="half" idx="18"/>
          </p:nvPr>
        </p:nvSpPr>
        <p:spPr>
          <a:xfrm>
            <a:off x="386853" y="2438408"/>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21" name="Picture 20"/>
          <p:cNvPicPr>
            <a:picLocks noChangeAspect="1"/>
          </p:cNvPicPr>
          <p:nvPr/>
        </p:nvPicPr>
        <p:blipFill rotWithShape="1">
          <a:blip r:embed="rId3"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Tree>
    <p:custDataLst>
      <p:tags r:id="rId1"/>
    </p:custDataLst>
    <p:extLst>
      <p:ext uri="{BB962C8B-B14F-4D97-AF65-F5344CB8AC3E}">
        <p14:creationId xmlns:p14="http://schemas.microsoft.com/office/powerpoint/2010/main" val="113433973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_4column">
    <p:spTree>
      <p:nvGrpSpPr>
        <p:cNvPr id="1" name=""/>
        <p:cNvGrpSpPr/>
        <p:nvPr/>
      </p:nvGrpSpPr>
      <p:grpSpPr>
        <a:xfrm>
          <a:off x="0" y="0"/>
          <a:ext cx="0" cy="0"/>
          <a:chOff x="0" y="0"/>
          <a:chExt cx="0" cy="0"/>
        </a:xfrm>
      </p:grpSpPr>
      <p:sp>
        <p:nvSpPr>
          <p:cNvPr id="19" name="Rectangle 18"/>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9030349" y="2438406"/>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a:xfrm>
            <a:off x="838200" y="365126"/>
            <a:ext cx="10515600" cy="643404"/>
          </a:xfrm>
        </p:spPr>
        <p:txBody>
          <a:bodyPr/>
          <a:lstStyle>
            <a:lvl1pPr>
              <a:defRPr>
                <a:solidFill>
                  <a:schemeClr val="bg1"/>
                </a:solidFill>
              </a:defRPr>
            </a:lvl1pPr>
          </a:lstStyle>
          <a:p>
            <a:r>
              <a:rPr lang="en-US" smtClean="0"/>
              <a:t>Click to edit Master title style</a:t>
            </a:r>
            <a:endParaRPr lang="en-US" dirty="0"/>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8" name="Footer Placeholder 4"/>
          <p:cNvSpPr>
            <a:spLocks noGrp="1"/>
          </p:cNvSpPr>
          <p:nvPr>
            <p:ph type="ftr" sz="quarter" idx="11"/>
          </p:nvPr>
        </p:nvSpPr>
        <p:spPr>
          <a:xfrm>
            <a:off x="9521005" y="6377158"/>
            <a:ext cx="1972235" cy="274638"/>
          </a:xfrm>
          <a:prstGeom prst="rect">
            <a:avLst/>
          </a:prstGeom>
          <a:ln/>
        </p:spPr>
        <p:txBody>
          <a:bodyPr/>
          <a:lstStyle>
            <a:lvl1pPr>
              <a:defRPr>
                <a:solidFill>
                  <a:schemeClr val="accent2">
                    <a:lumMod val="75000"/>
                  </a:schemeClr>
                </a:solidFill>
              </a:defRPr>
            </a:lvl1pPr>
          </a:lstStyle>
          <a:p>
            <a:pPr>
              <a:defRPr/>
            </a:pPr>
            <a:endParaRPr lang="en-US">
              <a:solidFill>
                <a:srgbClr val="000000">
                  <a:tint val="75000"/>
                </a:srgbClr>
              </a:solidFill>
            </a:endParaRPr>
          </a:p>
        </p:txBody>
      </p:sp>
      <p:sp>
        <p:nvSpPr>
          <p:cNvPr id="9" name="Slide Number Placeholder 5"/>
          <p:cNvSpPr>
            <a:spLocks noGrp="1"/>
          </p:cNvSpPr>
          <p:nvPr>
            <p:ph type="sldNum" sz="quarter" idx="12"/>
          </p:nvPr>
        </p:nvSpPr>
        <p:spPr>
          <a:ln/>
        </p:spPr>
        <p:txBody>
          <a:bodyPr/>
          <a:lstStyle>
            <a:lvl1pPr>
              <a:defRPr/>
            </a:lvl1p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2" name="Content Placeholder 3"/>
          <p:cNvSpPr>
            <a:spLocks noGrp="1"/>
          </p:cNvSpPr>
          <p:nvPr>
            <p:ph sz="half" idx="14"/>
          </p:nvPr>
        </p:nvSpPr>
        <p:spPr>
          <a:xfrm>
            <a:off x="6142883"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4"/>
          <p:cNvSpPr>
            <a:spLocks noGrp="1"/>
          </p:cNvSpPr>
          <p:nvPr>
            <p:ph type="body" sz="quarter" idx="15"/>
          </p:nvPr>
        </p:nvSpPr>
        <p:spPr>
          <a:xfrm>
            <a:off x="3286041"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6" name="Content Placeholder 5"/>
          <p:cNvSpPr>
            <a:spLocks noGrp="1"/>
          </p:cNvSpPr>
          <p:nvPr>
            <p:ph sz="quarter" idx="16"/>
          </p:nvPr>
        </p:nvSpPr>
        <p:spPr>
          <a:xfrm>
            <a:off x="3286041"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8" name="Content Placeholder 3"/>
          <p:cNvSpPr>
            <a:spLocks noGrp="1"/>
          </p:cNvSpPr>
          <p:nvPr>
            <p:ph sz="half" idx="18"/>
          </p:nvPr>
        </p:nvSpPr>
        <p:spPr>
          <a:xfrm>
            <a:off x="386853" y="2438408"/>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ustDataLst>
      <p:tags r:id="rId1"/>
    </p:custDataLst>
    <p:extLst>
      <p:ext uri="{BB962C8B-B14F-4D97-AF65-F5344CB8AC3E}">
        <p14:creationId xmlns:p14="http://schemas.microsoft.com/office/powerpoint/2010/main" val="34037560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8" name="Rectangle 7"/>
          <p:cNvSpPr/>
          <p:nvPr/>
        </p:nvSpPr>
        <p:spPr>
          <a:xfrm>
            <a:off x="152406" y="152400"/>
            <a:ext cx="3428994" cy="6556375"/>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430306" y="457200"/>
            <a:ext cx="2823882" cy="1600200"/>
          </a:xfrm>
        </p:spPr>
        <p:txBody>
          <a:bodyPr anchor="b"/>
          <a:lstStyle>
            <a:lvl1pPr>
              <a:defRPr sz="32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038600" y="457201"/>
            <a:ext cx="7593106"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3793466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8" name="Rectangle 7"/>
          <p:cNvSpPr/>
          <p:nvPr/>
        </p:nvSpPr>
        <p:spPr>
          <a:xfrm>
            <a:off x="1" y="0"/>
            <a:ext cx="5002306" cy="6858000"/>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517060" y="457200"/>
            <a:ext cx="3932237" cy="1600200"/>
          </a:xfrm>
        </p:spPr>
        <p:txBody>
          <a:bodyPr anchor="b"/>
          <a:lstStyle>
            <a:lvl1pPr>
              <a:defRPr sz="3200">
                <a:solidFill>
                  <a:schemeClr val="bg1"/>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51706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338563383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
        <p:nvSpPr>
          <p:cNvPr id="8" name="Rectangle 7"/>
          <p:cNvSpPr/>
          <p:nvPr/>
        </p:nvSpPr>
        <p:spPr>
          <a:xfrm>
            <a:off x="1" y="0"/>
            <a:ext cx="5002306" cy="6858000"/>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2223887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p:cNvSpPr/>
          <p:nvPr/>
        </p:nvSpPr>
        <p:spPr>
          <a:xfrm>
            <a:off x="0" y="434816"/>
            <a:ext cx="52451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0" y="434816"/>
            <a:ext cx="5245100" cy="1097280"/>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
        <p:nvSpPr>
          <p:cNvPr id="8" name="Rectangle 7"/>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155213440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_Content with Caption">
    <p:spTree>
      <p:nvGrpSpPr>
        <p:cNvPr id="1" name=""/>
        <p:cNvGrpSpPr/>
        <p:nvPr/>
      </p:nvGrpSpPr>
      <p:grpSpPr>
        <a:xfrm>
          <a:off x="0" y="0"/>
          <a:ext cx="0" cy="0"/>
          <a:chOff x="0" y="0"/>
          <a:chExt cx="0" cy="0"/>
        </a:xfrm>
      </p:grpSpPr>
      <p:sp>
        <p:nvSpPr>
          <p:cNvPr id="8" name="Rectangle 7"/>
          <p:cNvSpPr/>
          <p:nvPr/>
        </p:nvSpPr>
        <p:spPr>
          <a:xfrm>
            <a:off x="152406" y="152400"/>
            <a:ext cx="3428994" cy="6556375"/>
          </a:xfrm>
          <a:prstGeom prst="rect">
            <a:avLst/>
          </a:prstGeom>
          <a:solidFill>
            <a:srgbClr val="72A0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416862" y="2159000"/>
            <a:ext cx="2823882"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038600" y="457201"/>
            <a:ext cx="7593106" cy="25018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221454709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9EBEB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9670"/>
          <a:stretch/>
        </p:blipFill>
        <p:spPr>
          <a:xfrm>
            <a:off x="3" y="380628"/>
            <a:ext cx="2438398" cy="6096749"/>
          </a:xfrm>
          <a:prstGeom prst="rect">
            <a:avLst/>
          </a:prstGeom>
        </p:spPr>
      </p:pic>
      <p:sp>
        <p:nvSpPr>
          <p:cNvPr id="10" name="Rectangle 9"/>
          <p:cNvSpPr/>
          <p:nvPr/>
        </p:nvSpPr>
        <p:spPr>
          <a:xfrm>
            <a:off x="0" y="0"/>
            <a:ext cx="12192000" cy="6858000"/>
          </a:xfrm>
          <a:prstGeom prst="rect">
            <a:avLst/>
          </a:prstGeom>
          <a:solidFill>
            <a:srgbClr val="30766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15164995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sp>
        <p:nvSpPr>
          <p:cNvPr id="8" name="Rectangle 7"/>
          <p:cNvSpPr/>
          <p:nvPr/>
        </p:nvSpPr>
        <p:spPr>
          <a:xfrm>
            <a:off x="152406" y="152400"/>
            <a:ext cx="2149360" cy="6556375"/>
          </a:xfrm>
          <a:prstGeom prst="rect">
            <a:avLst/>
          </a:prstGeom>
          <a:solidFill>
            <a:srgbClr val="BAD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416862" y="2159000"/>
            <a:ext cx="1585359" cy="1600200"/>
          </a:xfrm>
        </p:spPr>
        <p:txBody>
          <a:bodyPr anchor="b">
            <a:noAutofit/>
          </a:bodyPr>
          <a:lstStyle>
            <a:lvl1pPr>
              <a:defRPr sz="2800">
                <a:latin typeface="HelveticaNeueLT Std Cn" panose="020B050603050203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98894" y="152400"/>
            <a:ext cx="7593106" cy="1045779"/>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3864847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9_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
        <p:nvSpPr>
          <p:cNvPr id="9" name="Picture Placeholder 2"/>
          <p:cNvSpPr>
            <a:spLocks noGrp="1"/>
          </p:cNvSpPr>
          <p:nvPr>
            <p:ph type="pic" idx="13"/>
          </p:nvPr>
        </p:nvSpPr>
        <p:spPr>
          <a:xfrm>
            <a:off x="4377559" y="1166660"/>
            <a:ext cx="3452648"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2" name="Picture Placeholder 2"/>
          <p:cNvSpPr>
            <a:spLocks noGrp="1"/>
          </p:cNvSpPr>
          <p:nvPr>
            <p:ph type="pic" idx="16"/>
          </p:nvPr>
        </p:nvSpPr>
        <p:spPr>
          <a:xfrm>
            <a:off x="738352" y="1166660"/>
            <a:ext cx="3452648"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3" name="Picture Placeholder 2"/>
          <p:cNvSpPr>
            <a:spLocks noGrp="1"/>
          </p:cNvSpPr>
          <p:nvPr>
            <p:ph type="pic" idx="17"/>
          </p:nvPr>
        </p:nvSpPr>
        <p:spPr>
          <a:xfrm>
            <a:off x="8016766" y="1166660"/>
            <a:ext cx="3452648"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4" name="Title 1"/>
          <p:cNvSpPr>
            <a:spLocks noGrp="1"/>
          </p:cNvSpPr>
          <p:nvPr>
            <p:ph type="title"/>
          </p:nvPr>
        </p:nvSpPr>
        <p:spPr>
          <a:xfrm>
            <a:off x="838200" y="365125"/>
            <a:ext cx="10515600" cy="641045"/>
          </a:xfrm>
        </p:spPr>
        <p:txBody>
          <a:body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330248763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1_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
        <p:nvSpPr>
          <p:cNvPr id="11" name="Picture Placeholder 2"/>
          <p:cNvSpPr>
            <a:spLocks noGrp="1"/>
          </p:cNvSpPr>
          <p:nvPr>
            <p:ph type="pic" idx="18"/>
          </p:nvPr>
        </p:nvSpPr>
        <p:spPr>
          <a:xfrm>
            <a:off x="8324193" y="310065"/>
            <a:ext cx="3484179" cy="29688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3" name="Picture Placeholder 2"/>
          <p:cNvSpPr>
            <a:spLocks noGrp="1"/>
          </p:cNvSpPr>
          <p:nvPr>
            <p:ph type="pic" idx="20"/>
          </p:nvPr>
        </p:nvSpPr>
        <p:spPr>
          <a:xfrm>
            <a:off x="362605" y="346641"/>
            <a:ext cx="3452649" cy="29322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6" name="Picture Placeholder 2"/>
          <p:cNvSpPr>
            <a:spLocks noGrp="1"/>
          </p:cNvSpPr>
          <p:nvPr>
            <p:ph type="pic" idx="21"/>
          </p:nvPr>
        </p:nvSpPr>
        <p:spPr>
          <a:xfrm>
            <a:off x="5407572" y="3515090"/>
            <a:ext cx="6400800" cy="30175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7" name="Picture Placeholder 2"/>
          <p:cNvSpPr>
            <a:spLocks noGrp="1"/>
          </p:cNvSpPr>
          <p:nvPr>
            <p:ph type="pic" idx="22"/>
          </p:nvPr>
        </p:nvSpPr>
        <p:spPr>
          <a:xfrm>
            <a:off x="362606" y="3496802"/>
            <a:ext cx="4729655" cy="30175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8" name="Picture Placeholder 2"/>
          <p:cNvSpPr>
            <a:spLocks noGrp="1"/>
          </p:cNvSpPr>
          <p:nvPr>
            <p:ph type="pic" idx="23"/>
          </p:nvPr>
        </p:nvSpPr>
        <p:spPr>
          <a:xfrm>
            <a:off x="4327634" y="310065"/>
            <a:ext cx="3484179" cy="29688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custDataLst>
      <p:tags r:id="rId1"/>
    </p:custDataLst>
    <p:extLst>
      <p:ext uri="{BB962C8B-B14F-4D97-AF65-F5344CB8AC3E}">
        <p14:creationId xmlns:p14="http://schemas.microsoft.com/office/powerpoint/2010/main" val="830303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5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4495800" y="5472"/>
            <a:ext cx="7693570" cy="68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3" name="Content Placeholder 2"/>
          <p:cNvSpPr>
            <a:spLocks noGrp="1"/>
          </p:cNvSpPr>
          <p:nvPr>
            <p:ph idx="1"/>
          </p:nvPr>
        </p:nvSpPr>
        <p:spPr>
          <a:xfrm>
            <a:off x="357429" y="500230"/>
            <a:ext cx="4640240" cy="2589811"/>
          </a:xfrm>
          <a:solidFill>
            <a:srgbClr val="FEE6A4"/>
          </a:solidFill>
          <a:effectLst>
            <a:outerShdw blurRad="50800" dist="38100" dir="2700000" algn="tl" rotWithShape="0">
              <a:prstClr val="black">
                <a:alpha val="40000"/>
              </a:prstClr>
            </a:outerShdw>
          </a:effectLst>
        </p:spPr>
        <p:txBody>
          <a:bodyPr anchor="ctr"/>
          <a:lstStyle>
            <a:lvl1pPr marL="0" indent="0" algn="ctr">
              <a:buNone/>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cxnSp>
        <p:nvCxnSpPr>
          <p:cNvPr id="12" name="Straight Connector 11"/>
          <p:cNvCxnSpPr/>
          <p:nvPr/>
        </p:nvCxnSpPr>
        <p:spPr>
          <a:xfrm>
            <a:off x="4476855"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5"/>
          </p:nvPr>
        </p:nvSpPr>
        <p:spPr>
          <a:xfrm>
            <a:off x="387450" y="3375244"/>
            <a:ext cx="3704742" cy="2568356"/>
          </a:xfrm>
        </p:spPr>
        <p:txBody>
          <a:bodyP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199936424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6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0" y="12040"/>
            <a:ext cx="7693570" cy="68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cxnSp>
        <p:nvCxnSpPr>
          <p:cNvPr id="12" name="Straight Connector 11"/>
          <p:cNvCxnSpPr/>
          <p:nvPr/>
        </p:nvCxnSpPr>
        <p:spPr>
          <a:xfrm>
            <a:off x="7661501"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5"/>
          </p:nvPr>
        </p:nvSpPr>
        <p:spPr>
          <a:xfrm>
            <a:off x="8112562" y="3485602"/>
            <a:ext cx="3704742" cy="2568356"/>
          </a:xfrm>
        </p:spPr>
        <p:txBody>
          <a:bodyP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
        <p:nvSpPr>
          <p:cNvPr id="3" name="Content Placeholder 2"/>
          <p:cNvSpPr>
            <a:spLocks noGrp="1"/>
          </p:cNvSpPr>
          <p:nvPr>
            <p:ph idx="1"/>
          </p:nvPr>
        </p:nvSpPr>
        <p:spPr>
          <a:xfrm>
            <a:off x="7199663" y="610588"/>
            <a:ext cx="4640240" cy="2589811"/>
          </a:xfrm>
          <a:solidFill>
            <a:srgbClr val="FEE6A4"/>
          </a:solidFill>
          <a:effectLst>
            <a:outerShdw blurRad="50800" dist="38100" dir="2700000" algn="tl" rotWithShape="0">
              <a:prstClr val="black">
                <a:alpha val="40000"/>
              </a:prstClr>
            </a:outerShdw>
          </a:effectLst>
        </p:spPr>
        <p:txBody>
          <a:bodyPr anchor="ctr"/>
          <a:lstStyle>
            <a:lvl1pPr marL="0" indent="0" algn="ctr">
              <a:buNone/>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41051710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7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7440770" y="-3730"/>
            <a:ext cx="4729655" cy="68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cxnSp>
        <p:nvCxnSpPr>
          <p:cNvPr id="12" name="Straight Connector 11"/>
          <p:cNvCxnSpPr/>
          <p:nvPr/>
        </p:nvCxnSpPr>
        <p:spPr>
          <a:xfrm>
            <a:off x="7440772"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5"/>
          </p:nvPr>
        </p:nvSpPr>
        <p:spPr>
          <a:xfrm>
            <a:off x="444062" y="884290"/>
            <a:ext cx="6274676" cy="5108027"/>
          </a:xfrm>
        </p:spPr>
        <p:txBody>
          <a:bodyP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88740422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2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6416040" y="1156048"/>
            <a:ext cx="4937760" cy="50386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
        <p:nvSpPr>
          <p:cNvPr id="8" name="Title 1"/>
          <p:cNvSpPr>
            <a:spLocks noGrp="1"/>
          </p:cNvSpPr>
          <p:nvPr>
            <p:ph type="title"/>
          </p:nvPr>
        </p:nvSpPr>
        <p:spPr>
          <a:xfrm>
            <a:off x="838200" y="365125"/>
            <a:ext cx="10515600" cy="641045"/>
          </a:xfrm>
        </p:spPr>
        <p:txBody>
          <a:bodyPr/>
          <a:lstStyle/>
          <a:p>
            <a:r>
              <a:rPr lang="en-US" smtClean="0"/>
              <a:t>Click to edit Master title style</a:t>
            </a:r>
            <a:endParaRPr lang="en-US" dirty="0"/>
          </a:p>
        </p:txBody>
      </p:sp>
      <p:sp>
        <p:nvSpPr>
          <p:cNvPr id="9" name="Picture Placeholder 2"/>
          <p:cNvSpPr>
            <a:spLocks noGrp="1"/>
          </p:cNvSpPr>
          <p:nvPr>
            <p:ph type="pic" idx="15"/>
          </p:nvPr>
        </p:nvSpPr>
        <p:spPr>
          <a:xfrm>
            <a:off x="838200" y="1156048"/>
            <a:ext cx="4937760" cy="50386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ustDataLst>
      <p:tags r:id="rId1"/>
    </p:custDataLst>
    <p:extLst>
      <p:ext uri="{BB962C8B-B14F-4D97-AF65-F5344CB8AC3E}">
        <p14:creationId xmlns:p14="http://schemas.microsoft.com/office/powerpoint/2010/main" val="2237790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8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0" y="12040"/>
            <a:ext cx="4729655" cy="68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cxnSp>
        <p:nvCxnSpPr>
          <p:cNvPr id="12" name="Straight Connector 11"/>
          <p:cNvCxnSpPr/>
          <p:nvPr/>
        </p:nvCxnSpPr>
        <p:spPr>
          <a:xfrm>
            <a:off x="4776398"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5"/>
          </p:nvPr>
        </p:nvSpPr>
        <p:spPr>
          <a:xfrm>
            <a:off x="5297215" y="874986"/>
            <a:ext cx="6274676" cy="5108027"/>
          </a:xfrm>
        </p:spPr>
        <p:txBody>
          <a:bodyP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4103863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pic>
        <p:nvPicPr>
          <p:cNvPr id="7" name="Picture 6"/>
          <p:cNvPicPr>
            <a:picLocks noChangeAspect="1"/>
          </p:cNvPicPr>
          <p:nvPr/>
        </p:nvPicPr>
        <p:blipFill rotWithShape="1">
          <a:blip r:embed="rId3"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Tree>
    <p:custDataLst>
      <p:tags r:id="rId1"/>
    </p:custDataLst>
    <p:extLst>
      <p:ext uri="{BB962C8B-B14F-4D97-AF65-F5344CB8AC3E}">
        <p14:creationId xmlns:p14="http://schemas.microsoft.com/office/powerpoint/2010/main" val="26609884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
        <p:nvSpPr>
          <p:cNvPr id="8" name="Rectangle 7"/>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31729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8" name="Rectangle 7"/>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5"/>
            <a:ext cx="10515600" cy="697193"/>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38200" y="1462405"/>
            <a:ext cx="10515600" cy="471455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24503061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pPr>
              <a:defRPr/>
            </a:pPr>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pic>
        <p:nvPicPr>
          <p:cNvPr id="6" name="Picture 5"/>
          <p:cNvPicPr>
            <a:picLocks noChangeAspect="1"/>
          </p:cNvPicPr>
          <p:nvPr/>
        </p:nvPicPr>
        <p:blipFill rotWithShape="1">
          <a:blip r:embed="rId3"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Tree>
    <p:custDataLst>
      <p:tags r:id="rId1"/>
    </p:custDataLst>
    <p:extLst>
      <p:ext uri="{BB962C8B-B14F-4D97-AF65-F5344CB8AC3E}">
        <p14:creationId xmlns:p14="http://schemas.microsoft.com/office/powerpoint/2010/main" val="33893627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pPr>
              <a:defRPr/>
            </a:pPr>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12832724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41580113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2469062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422" y="5622752"/>
            <a:ext cx="2281629" cy="966835"/>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94422" y="5622752"/>
            <a:ext cx="2281629" cy="966835"/>
          </a:xfrm>
          <a:prstGeom prst="rect">
            <a:avLst/>
          </a:prstGeom>
        </p:spPr>
      </p:pic>
    </p:spTree>
    <p:extLst>
      <p:ext uri="{BB962C8B-B14F-4D97-AF65-F5344CB8AC3E}">
        <p14:creationId xmlns:p14="http://schemas.microsoft.com/office/powerpoint/2010/main" val="159158766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7478777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A5ADF3-3D21-4278-9BBE-250CC1160461}" type="datetimeFigureOut">
              <a:rPr lang="en-US" smtClean="0"/>
              <a:t>10/5/2021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36536727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15679928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41379338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1835260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Rectangle 7"/>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9" name="Rectangle 8"/>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6"/>
            <a:ext cx="10515600" cy="737534"/>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462406"/>
            <a:ext cx="5181600" cy="47145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462406"/>
            <a:ext cx="5181600" cy="47145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
        <p:nvSpPr>
          <p:cNvPr id="10" name="Rectangle 9"/>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112150499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39944233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9"/>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Tree>
    <p:extLst>
      <p:ext uri="{BB962C8B-B14F-4D97-AF65-F5344CB8AC3E}">
        <p14:creationId xmlns:p14="http://schemas.microsoft.com/office/powerpoint/2010/main" val="147962835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10" name="Rectangle 9"/>
          <p:cNvSpPr/>
          <p:nvPr/>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7"/>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Tree>
    <p:extLst>
      <p:ext uri="{BB962C8B-B14F-4D97-AF65-F5344CB8AC3E}">
        <p14:creationId xmlns:p14="http://schemas.microsoft.com/office/powerpoint/2010/main" val="2085508908"/>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72A098"/>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944091" y="-7098"/>
            <a:ext cx="6303819" cy="6872197"/>
          </a:xfrm>
          <a:prstGeom prst="rect">
            <a:avLst/>
          </a:prstGeom>
        </p:spPr>
      </p:pic>
      <p:sp>
        <p:nvSpPr>
          <p:cNvPr id="8" name="Rectangle 7"/>
          <p:cNvSpPr/>
          <p:nvPr userDrawn="1"/>
        </p:nvSpPr>
        <p:spPr>
          <a:xfrm>
            <a:off x="0" y="7099"/>
            <a:ext cx="121920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06759" y="5240396"/>
            <a:ext cx="2298268" cy="1298515"/>
          </a:xfrm>
          <a:prstGeom prst="rect">
            <a:avLst/>
          </a:prstGeom>
        </p:spPr>
      </p:pic>
    </p:spTree>
    <p:custDataLst>
      <p:tags r:id="rId1"/>
    </p:custDataLst>
    <p:extLst>
      <p:ext uri="{BB962C8B-B14F-4D97-AF65-F5344CB8AC3E}">
        <p14:creationId xmlns:p14="http://schemas.microsoft.com/office/powerpoint/2010/main" val="11578525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9EBEB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49670"/>
          <a:stretch/>
        </p:blipFill>
        <p:spPr>
          <a:xfrm>
            <a:off x="3" y="380628"/>
            <a:ext cx="2438398" cy="6096749"/>
          </a:xfrm>
          <a:prstGeom prst="rect">
            <a:avLst/>
          </a:prstGeom>
        </p:spPr>
      </p:pic>
      <p:sp>
        <p:nvSpPr>
          <p:cNvPr id="10" name="Rectangle 9"/>
          <p:cNvSpPr/>
          <p:nvPr userDrawn="1"/>
        </p:nvSpPr>
        <p:spPr>
          <a:xfrm>
            <a:off x="0" y="0"/>
            <a:ext cx="12192000" cy="6858000"/>
          </a:xfrm>
          <a:prstGeom prst="rect">
            <a:avLst/>
          </a:prstGeom>
          <a:solidFill>
            <a:srgbClr val="30766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041374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77462816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A5ADF3-3D21-4278-9BBE-250CC1160461}"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15952982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40854322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A5ADF3-3D21-4278-9BBE-250CC1160461}" type="datetimeFigureOut">
              <a:rPr lang="en-US" smtClean="0"/>
              <a:t>10/5/2021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13385322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A5ADF3-3D21-4278-9BBE-250CC1160461}" type="datetimeFigureOut">
              <a:rPr lang="en-US" smtClean="0"/>
              <a:t>10/5/2021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173671874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8" name="Rectangle 7"/>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6"/>
            <a:ext cx="10515600" cy="737534"/>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462406"/>
            <a:ext cx="5181600" cy="47145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462406"/>
            <a:ext cx="5181600" cy="47145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273315573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5ADF3-3D21-4278-9BBE-250CC1160461}" type="datetimeFigureOut">
              <a:rPr lang="en-US" smtClean="0"/>
              <a:t>10/5/2021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2678240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36014661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11899129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35221564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33515437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9"/>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Tree>
    <p:custDataLst>
      <p:tags r:id="rId1"/>
    </p:custDataLst>
    <p:extLst>
      <p:ext uri="{BB962C8B-B14F-4D97-AF65-F5344CB8AC3E}">
        <p14:creationId xmlns:p14="http://schemas.microsoft.com/office/powerpoint/2010/main" val="2988638280"/>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Rectangle 9"/>
          <p:cNvSpPr/>
          <p:nvPr userDrawn="1"/>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7"/>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Tree>
    <p:custDataLst>
      <p:tags r:id="rId1"/>
    </p:custDataLst>
    <p:extLst>
      <p:ext uri="{BB962C8B-B14F-4D97-AF65-F5344CB8AC3E}">
        <p14:creationId xmlns:p14="http://schemas.microsoft.com/office/powerpoint/2010/main" val="219661898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Rectangle 9"/>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11" name="Rectangle 10"/>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9788" y="365126"/>
            <a:ext cx="10515600" cy="683746"/>
          </a:xfrm>
        </p:spPr>
        <p:txBody>
          <a:bodyPr/>
          <a:lstStyle>
            <a:lvl1pPr>
              <a:defRPr>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9788" y="14525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276476"/>
            <a:ext cx="5157787" cy="38790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4525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276476"/>
            <a:ext cx="5183188" cy="38790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8" name="Footer Placeholder 7"/>
          <p:cNvSpPr>
            <a:spLocks noGrp="1"/>
          </p:cNvSpPr>
          <p:nvPr>
            <p:ph type="ftr" sz="quarter" idx="11"/>
          </p:nvPr>
        </p:nvSpPr>
        <p:spPr/>
        <p:txBody>
          <a:bodyPr/>
          <a:lstStyle/>
          <a:p>
            <a:pPr>
              <a:defRPr/>
            </a:pPr>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48267640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10" name="Rectangle 9"/>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9788" y="365126"/>
            <a:ext cx="10515600" cy="683746"/>
          </a:xfrm>
        </p:spPr>
        <p:txBody>
          <a:bodyPr/>
          <a:lstStyle>
            <a:lvl1pPr>
              <a:defRPr>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9788" y="14525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276476"/>
            <a:ext cx="5157787" cy="38790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4525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276476"/>
            <a:ext cx="5183188" cy="38790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8" name="Footer Placeholder 7"/>
          <p:cNvSpPr>
            <a:spLocks noGrp="1"/>
          </p:cNvSpPr>
          <p:nvPr>
            <p:ph type="ftr" sz="quarter" idx="11"/>
          </p:nvPr>
        </p:nvSpPr>
        <p:spPr/>
        <p:txBody>
          <a:bodyPr/>
          <a:lstStyle/>
          <a:p>
            <a:pPr>
              <a:defRPr/>
            </a:pPr>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276705425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7" name="Rectangle 6"/>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5"/>
            <a:ext cx="10515600" cy="670299"/>
          </a:xfrm>
        </p:spPr>
        <p:txBody>
          <a:bodyPr/>
          <a:lstStyle>
            <a:lvl1pPr>
              <a:defRPr>
                <a:solidFill>
                  <a:schemeClr val="bg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pPr>
              <a:defRPr/>
            </a:pPr>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279254236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6" name="Rectangle 5"/>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5"/>
            <a:ext cx="10515600" cy="670299"/>
          </a:xfrm>
        </p:spPr>
        <p:txBody>
          <a:bodyPr/>
          <a:lstStyle>
            <a:lvl1pPr>
              <a:defRPr>
                <a:solidFill>
                  <a:schemeClr val="bg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10/5/2021</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pPr>
              <a:defRPr/>
            </a:pPr>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248936964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tags" Target="../tags/tag36.xml"/><Relationship Id="rId4" Type="http://schemas.openxmlformats.org/officeDocument/2006/relationships/slideLayout" Target="../slideLayouts/slideLayout3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tags" Target="../tags/tag37.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3.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defRPr>
            </a:lvl1pPr>
          </a:lstStyle>
          <a:p>
            <a:fld id="{60A5ADF3-3D21-4278-9BBE-250CC1160461}" type="datetimeFigureOut">
              <a:rPr lang="en-US" smtClean="0"/>
              <a:pPr/>
              <a:t>10/5/2021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defRPr>
            </a:lvl1pPr>
          </a:lstStyle>
          <a:p>
            <a:fld id="{B7C74CB7-A0B9-4B92-A751-2B1D87D191A1}" type="slidenum">
              <a:rPr lang="en-US" smtClean="0"/>
              <a:pPr/>
              <a:t>‹#›</a:t>
            </a:fld>
            <a:endParaRPr lang="en-US"/>
          </a:p>
        </p:txBody>
      </p:sp>
    </p:spTree>
    <p:custDataLst>
      <p:tags r:id="rId36"/>
    </p:custDataLst>
    <p:extLst>
      <p:ext uri="{BB962C8B-B14F-4D97-AF65-F5344CB8AC3E}">
        <p14:creationId xmlns:p14="http://schemas.microsoft.com/office/powerpoint/2010/main" val="3774047220"/>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3" r:id="rId22"/>
    <p:sldLayoutId id="2147483904" r:id="rId23"/>
    <p:sldLayoutId id="2147483905" r:id="rId24"/>
    <p:sldLayoutId id="2147483906" r:id="rId25"/>
    <p:sldLayoutId id="2147483907" r:id="rId26"/>
    <p:sldLayoutId id="2147483908" r:id="rId27"/>
    <p:sldLayoutId id="2147483909" r:id="rId28"/>
    <p:sldLayoutId id="2147483910" r:id="rId29"/>
    <p:sldLayoutId id="2147483911" r:id="rId30"/>
    <p:sldLayoutId id="2147483912" r:id="rId31"/>
    <p:sldLayoutId id="2147483913" r:id="rId32"/>
    <p:sldLayoutId id="2147483914" r:id="rId33"/>
    <p:sldLayoutId id="2147483915" r:id="rId34"/>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defRPr>
            </a:lvl1pPr>
          </a:lstStyle>
          <a:p>
            <a:fld id="{60A5ADF3-3D21-4278-9BBE-250CC1160461}" type="datetimeFigureOut">
              <a:rPr lang="en-US" smtClean="0"/>
              <a:pPr/>
              <a:t>10/5/2021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defRPr>
            </a:lvl1pPr>
          </a:lstStyle>
          <a:p>
            <a:fld id="{BBCE0EFA-3776-4998-A0DA-25464FB0AC1E}" type="slidenum">
              <a:rPr lang="en-US" smtClean="0"/>
              <a:pPr/>
              <a:t>‹#›</a:t>
            </a:fld>
            <a:endParaRPr lang="en-US"/>
          </a:p>
        </p:txBody>
      </p:sp>
    </p:spTree>
    <p:custDataLst>
      <p:tags r:id="rId10"/>
    </p:custDataLst>
    <p:extLst>
      <p:ext uri="{BB962C8B-B14F-4D97-AF65-F5344CB8AC3E}">
        <p14:creationId xmlns:p14="http://schemas.microsoft.com/office/powerpoint/2010/main" val="3225395592"/>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61" r:id="rId3"/>
    <p:sldLayoutId id="2147483962" r:id="rId4"/>
    <p:sldLayoutId id="2147483963" r:id="rId5"/>
    <p:sldLayoutId id="2147483964" r:id="rId6"/>
    <p:sldLayoutId id="2147483965" r:id="rId7"/>
    <p:sldLayoutId id="2147483966" r:id="rId8"/>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defRPr>
            </a:lvl1pPr>
          </a:lstStyle>
          <a:p>
            <a:fld id="{60A5ADF3-3D21-4278-9BBE-250CC1160461}" type="datetimeFigureOut">
              <a:rPr lang="en-US" smtClean="0"/>
              <a:pPr/>
              <a:t>10/5/2021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defRPr>
            </a:lvl1pPr>
          </a:lstStyle>
          <a:p>
            <a:fld id="{BBCE0EFA-3776-4998-A0DA-25464FB0AC1E}" type="slidenum">
              <a:rPr lang="en-US" smtClean="0"/>
              <a:pPr/>
              <a:t>‹#›</a:t>
            </a:fld>
            <a:endParaRPr lang="en-US"/>
          </a:p>
        </p:txBody>
      </p:sp>
    </p:spTree>
    <p:custDataLst>
      <p:tags r:id="rId16"/>
    </p:custDataLst>
    <p:extLst>
      <p:ext uri="{BB962C8B-B14F-4D97-AF65-F5344CB8AC3E}">
        <p14:creationId xmlns:p14="http://schemas.microsoft.com/office/powerpoint/2010/main" val="1841053297"/>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4.jpeg"/><Relationship Id="rId2" Type="http://schemas.openxmlformats.org/officeDocument/2006/relationships/slideLayout" Target="../slideLayouts/slideLayout19.xml"/><Relationship Id="rId1" Type="http://schemas.openxmlformats.org/officeDocument/2006/relationships/tags" Target="../tags/tag5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53.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12.xml"/><Relationship Id="rId7" Type="http://schemas.openxmlformats.org/officeDocument/2006/relationships/image" Target="../media/image29.png"/><Relationship Id="rId2" Type="http://schemas.openxmlformats.org/officeDocument/2006/relationships/slideLayout" Target="../slideLayouts/slideLayout20.xml"/><Relationship Id="rId1" Type="http://schemas.openxmlformats.org/officeDocument/2006/relationships/tags" Target="../tags/tag5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2.jpeg"/><Relationship Id="rId2" Type="http://schemas.openxmlformats.org/officeDocument/2006/relationships/slideLayout" Target="../slideLayouts/slideLayout18.xml"/><Relationship Id="rId1" Type="http://schemas.openxmlformats.org/officeDocument/2006/relationships/tags" Target="../tags/tag55.xml"/><Relationship Id="rId6" Type="http://schemas.microsoft.com/office/2007/relationships/hdphoto" Target="../media/hdphoto5.wdp"/><Relationship Id="rId5" Type="http://schemas.openxmlformats.org/officeDocument/2006/relationships/image" Target="../media/image31.pn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56.xml"/><Relationship Id="rId5" Type="http://schemas.openxmlformats.org/officeDocument/2006/relationships/comments" Target="../comments/comment1.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5.xml"/><Relationship Id="rId1" Type="http://schemas.openxmlformats.org/officeDocument/2006/relationships/tags" Target="../tags/tag5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hyperlink" Target="http://www.extension.iastate.edu/diversity/ext"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7.xml"/><Relationship Id="rId1" Type="http://schemas.openxmlformats.org/officeDocument/2006/relationships/tags" Target="../tags/tag44.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46.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4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48.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microsoft.com/office/2007/relationships/hdphoto" Target="../media/hdphoto2.wdp"/><Relationship Id="rId2" Type="http://schemas.openxmlformats.org/officeDocument/2006/relationships/slideLayout" Target="../slideLayouts/slideLayout3.xml"/><Relationship Id="rId1" Type="http://schemas.openxmlformats.org/officeDocument/2006/relationships/tags" Target="../tags/tag49.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50.xml"/><Relationship Id="rId6" Type="http://schemas.openxmlformats.org/officeDocument/2006/relationships/image" Target="../media/image17.jpeg"/><Relationship Id="rId5" Type="http://schemas.microsoft.com/office/2007/relationships/hdphoto" Target="../media/hdphoto3.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51.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60739"/>
            <a:ext cx="9144000" cy="2387600"/>
          </a:xfrm>
        </p:spPr>
        <p:txBody>
          <a:bodyPr anchor="ctr"/>
          <a:lstStyle/>
          <a:p>
            <a:pPr algn="ctr">
              <a:lnSpc>
                <a:spcPct val="110000"/>
              </a:lnSpc>
            </a:pPr>
            <a:r>
              <a:rPr lang="en-US" b="1" dirty="0" smtClean="0">
                <a:solidFill>
                  <a:schemeClr val="bg1"/>
                </a:solidFill>
              </a:rPr>
              <a:t>Vehicles and Equipment</a:t>
            </a:r>
            <a:endParaRPr lang="en-US" b="1" dirty="0">
              <a:solidFill>
                <a:schemeClr val="bg1"/>
              </a:solidFill>
            </a:endParaRPr>
          </a:p>
        </p:txBody>
      </p:sp>
      <p:sp>
        <p:nvSpPr>
          <p:cNvPr id="3" name="Subtitle 2"/>
          <p:cNvSpPr>
            <a:spLocks noGrp="1"/>
          </p:cNvSpPr>
          <p:nvPr>
            <p:ph type="subTitle" idx="1"/>
          </p:nvPr>
        </p:nvSpPr>
        <p:spPr/>
        <p:txBody>
          <a:bodyPr anchor="t">
            <a:normAutofit/>
          </a:bodyPr>
          <a:lstStyle/>
          <a:p>
            <a:pPr algn="ctr"/>
            <a:r>
              <a:rPr lang="en-US" sz="2400" b="1" spc="20" dirty="0">
                <a:solidFill>
                  <a:schemeClr val="bg1"/>
                </a:solidFill>
              </a:rPr>
              <a:t>Biosecurity Basics</a:t>
            </a:r>
            <a:endParaRPr lang="en-US" sz="2400" dirty="0">
              <a:solidFill>
                <a:schemeClr val="bg1"/>
              </a:solidFill>
            </a:endParaRPr>
          </a:p>
        </p:txBody>
      </p:sp>
    </p:spTree>
    <p:custDataLst>
      <p:tags r:id="rId1"/>
    </p:custDataLst>
    <p:extLst>
      <p:ext uri="{BB962C8B-B14F-4D97-AF65-F5344CB8AC3E}">
        <p14:creationId xmlns:p14="http://schemas.microsoft.com/office/powerpoint/2010/main" val="41321562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61" y="2159000"/>
            <a:ext cx="2861169" cy="3375526"/>
          </a:xfrm>
        </p:spPr>
        <p:txBody>
          <a:bodyPr>
            <a:normAutofit/>
          </a:bodyPr>
          <a:lstStyle/>
          <a:p>
            <a:pPr>
              <a:lnSpc>
                <a:spcPct val="110000"/>
              </a:lnSpc>
            </a:pPr>
            <a:r>
              <a:rPr lang="en-US" sz="4000" dirty="0"/>
              <a:t>Clean any vehicles or </a:t>
            </a:r>
            <a:r>
              <a:rPr lang="en-US" sz="3900" dirty="0"/>
              <a:t>equipment</a:t>
            </a:r>
            <a:r>
              <a:rPr lang="en-US" sz="4000" dirty="0"/>
              <a:t> allowed </a:t>
            </a:r>
            <a:r>
              <a:rPr lang="en-US" sz="4000" dirty="0" smtClean="0"/>
              <a:t/>
            </a:r>
            <a:br>
              <a:rPr lang="en-US" sz="4000" dirty="0" smtClean="0"/>
            </a:br>
            <a:r>
              <a:rPr lang="en-US" sz="4000" dirty="0" smtClean="0"/>
              <a:t>to </a:t>
            </a:r>
            <a:r>
              <a:rPr lang="en-US" sz="4000" dirty="0"/>
              <a:t>enter</a:t>
            </a:r>
            <a:endParaRPr lang="en-US" sz="4000"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6850"/>
          <a:stretch/>
        </p:blipFill>
        <p:spPr>
          <a:xfrm>
            <a:off x="8414225" y="183901"/>
            <a:ext cx="3206948" cy="3295940"/>
          </a:xfrm>
          <a:prstGeom prst="rect">
            <a:avLst/>
          </a:prstGeom>
          <a:ln w="38100">
            <a:solidFill>
              <a:schemeClr val="accent4">
                <a:lumMod val="75000"/>
              </a:schemeClr>
            </a:solidFill>
          </a:ln>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3558" y="3759200"/>
            <a:ext cx="3608283" cy="2678877"/>
          </a:xfrm>
          <a:prstGeom prst="rect">
            <a:avLst/>
          </a:prstGeom>
          <a:ln w="38100">
            <a:solidFill>
              <a:schemeClr val="accent4">
                <a:lumMod val="75000"/>
              </a:schemeClr>
            </a:solidFill>
          </a:ln>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11765" y="3318326"/>
            <a:ext cx="4068726" cy="3337773"/>
          </a:xfrm>
          <a:prstGeom prst="rect">
            <a:avLst/>
          </a:prstGeom>
          <a:ln w="38100">
            <a:solidFill>
              <a:schemeClr val="accent4">
                <a:lumMod val="75000"/>
              </a:schemeClr>
            </a:solidFill>
          </a:ln>
        </p:spPr>
      </p:pic>
      <p:pic>
        <p:nvPicPr>
          <p:cNvPr id="8" name="Picture 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36511" y="183901"/>
            <a:ext cx="3219234" cy="2984848"/>
          </a:xfrm>
          <a:prstGeom prst="rect">
            <a:avLst/>
          </a:prstGeom>
          <a:ln w="38100">
            <a:solidFill>
              <a:schemeClr val="accent4">
                <a:lumMod val="75000"/>
              </a:schemeClr>
            </a:solidFill>
          </a:ln>
        </p:spPr>
      </p:pic>
    </p:spTree>
    <p:custDataLst>
      <p:tags r:id="rId1"/>
    </p:custDataLst>
    <p:extLst>
      <p:ext uri="{BB962C8B-B14F-4D97-AF65-F5344CB8AC3E}">
        <p14:creationId xmlns:p14="http://schemas.microsoft.com/office/powerpoint/2010/main" val="31622566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Manure/Litter Spreaders</a:t>
            </a:r>
            <a:endParaRPr lang="en-US" dirty="0"/>
          </a:p>
        </p:txBody>
      </p:sp>
      <p:sp>
        <p:nvSpPr>
          <p:cNvPr id="6" name="Content Placeholder 5"/>
          <p:cNvSpPr>
            <a:spLocks noGrp="1"/>
          </p:cNvSpPr>
          <p:nvPr>
            <p:ph idx="1"/>
          </p:nvPr>
        </p:nvSpPr>
        <p:spPr>
          <a:xfrm>
            <a:off x="601249" y="2354894"/>
            <a:ext cx="3745281" cy="2317314"/>
          </a:xfrm>
        </p:spPr>
        <p:txBody>
          <a:bodyPr>
            <a:noAutofit/>
          </a:bodyPr>
          <a:lstStyle/>
          <a:p>
            <a:pPr marL="0" indent="0">
              <a:buNone/>
            </a:pPr>
            <a:r>
              <a:rPr lang="en-US" sz="4000" dirty="0" smtClean="0"/>
              <a:t>Keep away from animal areas</a:t>
            </a:r>
            <a:endParaRPr lang="en-US" sz="4000" dirty="0"/>
          </a:p>
        </p:txBody>
      </p:sp>
      <p:pic>
        <p:nvPicPr>
          <p:cNvPr id="7"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0861" y="1462088"/>
            <a:ext cx="7074388" cy="4714875"/>
          </a:xfrm>
          <a:prstGeom prst="rect">
            <a:avLst/>
          </a:prstGeom>
          <a:ln w="38100">
            <a:solidFill>
              <a:schemeClr val="accent4">
                <a:lumMod val="75000"/>
              </a:schemeClr>
            </a:solidFill>
          </a:ln>
        </p:spPr>
      </p:pic>
    </p:spTree>
    <p:custDataLst>
      <p:tags r:id="rId1"/>
    </p:custDataLst>
    <p:extLst>
      <p:ext uri="{BB962C8B-B14F-4D97-AF65-F5344CB8AC3E}">
        <p14:creationId xmlns:p14="http://schemas.microsoft.com/office/powerpoint/2010/main" val="29391582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59740" y="3625342"/>
            <a:ext cx="4470529" cy="2926080"/>
          </a:xfrm>
          <a:prstGeom prst="rect">
            <a:avLst/>
          </a:prstGeom>
          <a:ln w="38100">
            <a:solidFill>
              <a:schemeClr val="accent4">
                <a:lumMod val="75000"/>
              </a:schemeClr>
            </a:solidFill>
          </a:ln>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l="11522" t="4366" r="30705" b="10950"/>
          <a:stretch/>
        </p:blipFill>
        <p:spPr>
          <a:xfrm>
            <a:off x="8228082" y="3625342"/>
            <a:ext cx="2994450" cy="2926080"/>
          </a:xfrm>
          <a:prstGeom prst="rect">
            <a:avLst/>
          </a:prstGeom>
          <a:ln w="38100">
            <a:solidFill>
              <a:schemeClr val="accent4">
                <a:lumMod val="75000"/>
              </a:schemeClr>
            </a:solidFill>
          </a:ln>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06206" y="282341"/>
            <a:ext cx="3720700" cy="2926080"/>
          </a:xfrm>
          <a:prstGeom prst="rect">
            <a:avLst/>
          </a:prstGeom>
          <a:ln w="38100">
            <a:solidFill>
              <a:schemeClr val="accent4">
                <a:lumMod val="75000"/>
              </a:schemeClr>
            </a:solidFill>
          </a:ln>
        </p:spPr>
      </p:pic>
      <p:sp>
        <p:nvSpPr>
          <p:cNvPr id="21" name="Title 20"/>
          <p:cNvSpPr>
            <a:spLocks noGrp="1"/>
          </p:cNvSpPr>
          <p:nvPr>
            <p:ph type="title"/>
          </p:nvPr>
        </p:nvSpPr>
        <p:spPr>
          <a:xfrm>
            <a:off x="370063" y="433137"/>
            <a:ext cx="1732780" cy="1459831"/>
          </a:xfrm>
        </p:spPr>
        <p:txBody>
          <a:bodyPr/>
          <a:lstStyle/>
          <a:p>
            <a:r>
              <a:rPr lang="en-US" dirty="0" smtClean="0"/>
              <a:t>Use farm dedicated equipment</a:t>
            </a:r>
            <a:endParaRPr lang="en-US" dirty="0"/>
          </a:p>
        </p:txBody>
      </p:sp>
      <p:pic>
        <p:nvPicPr>
          <p:cNvPr id="23" name="Content Placeholder 14"/>
          <p:cNvPicPr>
            <a:picLocks noGrp="1" noChangeAspect="1"/>
          </p:cNvPicPr>
          <p:nvPr>
            <p:ph idx="1"/>
          </p:nvPr>
        </p:nvPicPr>
        <p:blipFill rotWithShape="1">
          <a:blip r:embed="rId7" cstate="screen">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p:blipFill>
        <p:spPr>
          <a:xfrm>
            <a:off x="7230269" y="282168"/>
            <a:ext cx="4637151" cy="2926253"/>
          </a:xfrm>
          <a:prstGeom prst="rect">
            <a:avLst/>
          </a:prstGeom>
          <a:ln w="38100">
            <a:solidFill>
              <a:schemeClr val="accent4">
                <a:lumMod val="75000"/>
              </a:schemeClr>
            </a:solidFill>
          </a:ln>
        </p:spPr>
      </p:pic>
      <p:sp>
        <p:nvSpPr>
          <p:cNvPr id="24" name="Title 20"/>
          <p:cNvSpPr txBox="1">
            <a:spLocks/>
          </p:cNvSpPr>
          <p:nvPr/>
        </p:nvSpPr>
        <p:spPr>
          <a:xfrm>
            <a:off x="370063" y="3625342"/>
            <a:ext cx="1732780" cy="24903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kern="1200">
                <a:solidFill>
                  <a:schemeClr val="tx1"/>
                </a:solidFill>
                <a:latin typeface="HelveticaNeueLT Std Cn" panose="020B0506030502030204" pitchFamily="34" charset="0"/>
                <a:ea typeface="Verdana" panose="020B0604030504040204" pitchFamily="34" charset="0"/>
                <a:cs typeface="+mj-cs"/>
              </a:defRPr>
            </a:lvl1p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Clean and disinfect before moving to animal areas</a:t>
            </a:r>
            <a:endParaRPr lang="en-US" dirty="0"/>
          </a:p>
        </p:txBody>
      </p:sp>
    </p:spTree>
    <p:custDataLst>
      <p:tags r:id="rId1"/>
    </p:custDataLst>
    <p:extLst>
      <p:ext uri="{BB962C8B-B14F-4D97-AF65-F5344CB8AC3E}">
        <p14:creationId xmlns:p14="http://schemas.microsoft.com/office/powerpoint/2010/main" val="27872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6801853" y="361088"/>
            <a:ext cx="5101388" cy="1676259"/>
          </a:xfrm>
          <a:solidFill>
            <a:schemeClr val="accent5">
              <a:lumMod val="40000"/>
              <a:lumOff val="60000"/>
            </a:schemeClr>
          </a:solidFill>
        </p:spPr>
        <p:txBody>
          <a:bodyPr/>
          <a:lstStyle/>
          <a:p>
            <a:pPr marL="176213" indent="0">
              <a:buNone/>
            </a:pPr>
            <a:r>
              <a:rPr lang="en-US" dirty="0" smtClean="0"/>
              <a:t>Avoid or limit sharing of animal transport vehicles and equipment</a:t>
            </a:r>
            <a:endParaRPr lang="en-US" dirty="0"/>
          </a:p>
        </p:txBody>
      </p:sp>
      <p:sp>
        <p:nvSpPr>
          <p:cNvPr id="11" name="Rectangle 10"/>
          <p:cNvSpPr/>
          <p:nvPr/>
        </p:nvSpPr>
        <p:spPr>
          <a:xfrm>
            <a:off x="-1" y="417094"/>
            <a:ext cx="6577263" cy="1138989"/>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lvl="0" fontAlgn="base">
              <a:spcBef>
                <a:spcPct val="0"/>
              </a:spcBef>
              <a:spcAft>
                <a:spcPct val="0"/>
              </a:spcAft>
            </a:pPr>
            <a:r>
              <a:rPr lang="en-US" sz="4400" dirty="0">
                <a:latin typeface="Verdana" panose="020B0604030504040204" pitchFamily="34" charset="0"/>
                <a:ea typeface="Verdana" panose="020B0604030504040204" pitchFamily="34" charset="0"/>
              </a:rPr>
              <a:t>Shared Equipment</a:t>
            </a:r>
            <a:endParaRPr lang="en-US" sz="1600" dirty="0">
              <a:solidFill>
                <a:schemeClr val="bg1"/>
              </a:solidFill>
              <a:latin typeface="Verdana" panose="020B0604030504040204" pitchFamily="34" charset="0"/>
              <a:ea typeface="Verdana" panose="020B0604030504040204" pitchFamily="34" charset="0"/>
            </a:endParaRPr>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45079" y="3240507"/>
            <a:ext cx="4258162" cy="2951746"/>
          </a:xfrm>
          <a:prstGeom prst="rect">
            <a:avLst/>
          </a:prstGeom>
          <a:ln w="38100">
            <a:solidFill>
              <a:schemeClr val="accent4">
                <a:lumMod val="75000"/>
              </a:schemeClr>
            </a:solidFill>
          </a:ln>
        </p:spPr>
      </p:pic>
      <p:pic>
        <p:nvPicPr>
          <p:cNvPr id="2" name="Picture 1"/>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3754566" y="2398296"/>
            <a:ext cx="3671797" cy="3416969"/>
          </a:xfrm>
          <a:prstGeom prst="rect">
            <a:avLst/>
          </a:prstGeom>
          <a:ln w="38100">
            <a:solidFill>
              <a:schemeClr val="accent4">
                <a:lumMod val="75000"/>
              </a:schemeClr>
            </a:solidFill>
          </a:ln>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189078" y="2467324"/>
            <a:ext cx="4475746" cy="2974111"/>
          </a:xfrm>
          <a:prstGeom prst="rect">
            <a:avLst/>
          </a:prstGeom>
          <a:ln w="38100">
            <a:solidFill>
              <a:schemeClr val="accent4">
                <a:lumMod val="75000"/>
              </a:schemeClr>
            </a:solidFill>
          </a:ln>
        </p:spPr>
      </p:pic>
    </p:spTree>
    <p:custDataLst>
      <p:tags r:id="rId1"/>
    </p:custDataLst>
    <p:extLst>
      <p:ext uri="{BB962C8B-B14F-4D97-AF65-F5344CB8AC3E}">
        <p14:creationId xmlns:p14="http://schemas.microsoft.com/office/powerpoint/2010/main" val="14270327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ASSESSMENT CHECKLIST</a:t>
            </a:r>
            <a:endParaRPr lang="en-US" dirty="0"/>
          </a:p>
        </p:txBody>
      </p:sp>
      <p:pic>
        <p:nvPicPr>
          <p:cNvPr id="6" name="Picture 5"/>
          <p:cNvPicPr>
            <a:picLocks noChangeAspect="1"/>
          </p:cNvPicPr>
          <p:nvPr/>
        </p:nvPicPr>
        <p:blipFill>
          <a:blip r:embed="rId4"/>
          <a:stretch>
            <a:fillRect/>
          </a:stretch>
        </p:blipFill>
        <p:spPr>
          <a:xfrm>
            <a:off x="979919" y="2201840"/>
            <a:ext cx="10232162" cy="3048586"/>
          </a:xfrm>
          <a:prstGeom prst="rect">
            <a:avLst/>
          </a:prstGeom>
        </p:spPr>
      </p:pic>
    </p:spTree>
    <p:custDataLst>
      <p:tags r:id="rId1"/>
    </p:custDataLst>
    <p:extLst>
      <p:ext uri="{BB962C8B-B14F-4D97-AF65-F5344CB8AC3E}">
        <p14:creationId xmlns:p14="http://schemas.microsoft.com/office/powerpoint/2010/main" val="15796515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sz="half" idx="1"/>
          </p:nvPr>
        </p:nvSpPr>
        <p:spPr>
          <a:xfrm>
            <a:off x="838201" y="1635890"/>
            <a:ext cx="5507736" cy="4680452"/>
          </a:xfrm>
          <a:ln>
            <a:noFill/>
          </a:ln>
        </p:spPr>
        <p:txBody>
          <a:bodyPr>
            <a:noAutofit/>
          </a:bodyPr>
          <a:lstStyle/>
          <a:p>
            <a:pPr marL="0" indent="0">
              <a:buNone/>
            </a:pPr>
            <a:r>
              <a:rPr lang="en-US" sz="1500" dirty="0">
                <a:solidFill>
                  <a:schemeClr val="accent6">
                    <a:lumMod val="75000"/>
                  </a:schemeClr>
                </a:solidFill>
              </a:rPr>
              <a:t>Development of this material was made possible through a grant provided to the </a:t>
            </a:r>
            <a:r>
              <a:rPr lang="en-US" sz="1500" b="1" dirty="0">
                <a:solidFill>
                  <a:schemeClr val="accent6">
                    <a:lumMod val="75000"/>
                  </a:schemeClr>
                </a:solidFill>
              </a:rPr>
              <a:t>Center for Food Security and Public Health</a:t>
            </a:r>
            <a:r>
              <a:rPr lang="en-US" sz="1500" dirty="0">
                <a:solidFill>
                  <a:schemeClr val="accent6">
                    <a:lumMod val="75000"/>
                  </a:schemeClr>
                </a:solidFill>
              </a:rPr>
              <a:t> at Iowa State University, College of Veterinary Medicine from the </a:t>
            </a:r>
            <a:r>
              <a:rPr lang="en-US" sz="1500" b="1" dirty="0">
                <a:solidFill>
                  <a:schemeClr val="accent6">
                    <a:lumMod val="75000"/>
                  </a:schemeClr>
                </a:solidFill>
              </a:rPr>
              <a:t>North Central Region Sustainable Agriculture Research and Education, or SARE </a:t>
            </a:r>
            <a:r>
              <a:rPr lang="en-US" sz="1500" dirty="0">
                <a:solidFill>
                  <a:schemeClr val="accent6">
                    <a:lumMod val="75000"/>
                  </a:schemeClr>
                </a:solidFill>
              </a:rPr>
              <a:t>program of the USDA National Institute of Food and Agriculture, under award number AWD-021794-00001 and project number ENC19-176. USDA is an equal opportunity employer and service provider. Any opinions, findings, conclusions, or recommendations expressed in this publication are those of the author(s) and do not necessarily reflect the view of the USDA. Iowa State University is an equal opportunity provider. For the full non-discrimination statement or accommodation inquiries, go to </a:t>
            </a:r>
            <a:r>
              <a:rPr lang="en-US" sz="1500" dirty="0">
                <a:solidFill>
                  <a:schemeClr val="accent6">
                    <a:lumMod val="75000"/>
                  </a:schemeClr>
                </a:solidFill>
                <a:hlinkClick r:id="rId4"/>
              </a:rPr>
              <a:t>www.extension.iastate.edu/diversity/ext</a:t>
            </a:r>
            <a:r>
              <a:rPr lang="en-US" sz="1500" dirty="0" smtClean="0">
                <a:solidFill>
                  <a:schemeClr val="accent6">
                    <a:lumMod val="75000"/>
                  </a:schemeClr>
                </a:solidFill>
              </a:rPr>
              <a:t>.</a:t>
            </a:r>
            <a:endParaRPr lang="en-US" sz="1500" dirty="0">
              <a:solidFill>
                <a:schemeClr val="accent6">
                  <a:lumMod val="75000"/>
                </a:schemeClr>
              </a:solidFill>
            </a:endParaRPr>
          </a:p>
          <a:p>
            <a:pPr marL="0" indent="0">
              <a:buNone/>
            </a:pPr>
            <a:endParaRPr lang="en-US" altLang="en-US" sz="1500" dirty="0">
              <a:solidFill>
                <a:schemeClr val="accent6">
                  <a:lumMod val="75000"/>
                </a:schemeClr>
              </a:solidFill>
            </a:endParaRPr>
          </a:p>
        </p:txBody>
      </p:sp>
      <p:sp>
        <p:nvSpPr>
          <p:cNvPr id="2" name="Content Placeholder 1"/>
          <p:cNvSpPr>
            <a:spLocks noGrp="1"/>
          </p:cNvSpPr>
          <p:nvPr>
            <p:ph sz="half" idx="2"/>
          </p:nvPr>
        </p:nvSpPr>
        <p:spPr>
          <a:xfrm>
            <a:off x="7193398" y="5240745"/>
            <a:ext cx="3774829" cy="1236794"/>
          </a:xfrm>
          <a:ln>
            <a:noFill/>
          </a:ln>
        </p:spPr>
        <p:txBody>
          <a:bodyPr/>
          <a:lstStyle/>
          <a:p>
            <a:pPr marL="0" indent="0">
              <a:lnSpc>
                <a:spcPct val="100000"/>
              </a:lnSpc>
              <a:buNone/>
            </a:pPr>
            <a:r>
              <a:rPr lang="en-US" sz="1300" dirty="0"/>
              <a:t>Content was developed and reviewed by </a:t>
            </a:r>
            <a:r>
              <a:rPr lang="en-US" sz="1300" dirty="0" smtClean="0"/>
              <a:t>veterinarians </a:t>
            </a:r>
            <a:r>
              <a:rPr lang="en-US" sz="1300" dirty="0"/>
              <a:t>at CFSPH:</a:t>
            </a:r>
          </a:p>
          <a:p>
            <a:pPr marL="254794" lvl="1">
              <a:lnSpc>
                <a:spcPct val="100000"/>
              </a:lnSpc>
            </a:pPr>
            <a:r>
              <a:rPr lang="en-US" sz="1300" dirty="0"/>
              <a:t>Glenda Dvorak, DVM, MPH, DACVPM</a:t>
            </a:r>
          </a:p>
          <a:p>
            <a:pPr marL="254794" lvl="1">
              <a:lnSpc>
                <a:spcPct val="100000"/>
              </a:lnSpc>
            </a:pPr>
            <a:r>
              <a:rPr lang="en-US" sz="1300" dirty="0"/>
              <a:t>Renée </a:t>
            </a:r>
            <a:r>
              <a:rPr lang="en-US" sz="1300" dirty="0" err="1"/>
              <a:t>Dewell</a:t>
            </a:r>
            <a:r>
              <a:rPr lang="en-US" sz="1300" dirty="0"/>
              <a:t>, DVM, MS</a:t>
            </a:r>
          </a:p>
          <a:p>
            <a:pPr marL="254794" lvl="1">
              <a:lnSpc>
                <a:spcPct val="100000"/>
              </a:lnSpc>
            </a:pPr>
            <a:r>
              <a:rPr lang="en-US" sz="1300" dirty="0"/>
              <a:t>Brandy R. Sobczak, DVM, MPH</a:t>
            </a:r>
          </a:p>
        </p:txBody>
      </p:sp>
      <p:sp>
        <p:nvSpPr>
          <p:cNvPr id="69634" name="Rectangle 2"/>
          <p:cNvSpPr>
            <a:spLocks noGrp="1" noChangeArrowheads="1"/>
          </p:cNvSpPr>
          <p:nvPr>
            <p:ph type="title"/>
          </p:nvPr>
        </p:nvSpPr>
        <p:spPr>
          <a:xfrm>
            <a:off x="838200" y="365126"/>
            <a:ext cx="10515600" cy="863048"/>
          </a:xfrm>
          <a:solidFill>
            <a:srgbClr val="FFC000"/>
          </a:solidFill>
        </p:spPr>
        <p:txBody>
          <a:bodyPr/>
          <a:lstStyle/>
          <a:p>
            <a:pPr eaLnBrk="1" hangingPunct="1"/>
            <a:r>
              <a:rPr lang="en-US" altLang="en-US" dirty="0"/>
              <a:t>Acknowledgments</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5567" y="1355694"/>
            <a:ext cx="3410489" cy="209342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5698" y="3548507"/>
            <a:ext cx="2690226" cy="1539860"/>
          </a:xfrm>
          <a:prstGeom prst="rect">
            <a:avLst/>
          </a:prstGeom>
        </p:spPr>
      </p:pic>
    </p:spTree>
    <p:custDataLst>
      <p:tags r:id="rId1"/>
    </p:custDataLst>
    <p:extLst>
      <p:ext uri="{BB962C8B-B14F-4D97-AF65-F5344CB8AC3E}">
        <p14:creationId xmlns:p14="http://schemas.microsoft.com/office/powerpoint/2010/main" val="145929537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a:xfrm>
            <a:off x="569168" y="1900239"/>
            <a:ext cx="5141168" cy="3822924"/>
          </a:xfrm>
          <a:prstGeom prst="rect">
            <a:avLst/>
          </a:prstGeom>
          <a:solidFill>
            <a:srgbClr val="FEE6A4"/>
          </a:solidFill>
          <a:effectLst>
            <a:outerShdw blurRad="50800" dist="38100" dir="5400000" algn="t" rotWithShape="0">
              <a:prstClr val="black">
                <a:alpha val="40000"/>
              </a:prstClr>
            </a:outerShdw>
          </a:effectLst>
        </p:spPr>
        <p:txBody>
          <a:bodyPr/>
          <a:lstStyle>
            <a:lvl1pPr marL="0" indent="0" algn="l" defTabSz="914400" rtl="0" eaLnBrk="1" latinLnBrk="0" hangingPunct="1">
              <a:lnSpc>
                <a:spcPct val="120000"/>
              </a:lnSpc>
              <a:spcBef>
                <a:spcPts val="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1pPr>
            <a:lvl2pPr marL="342900" indent="0" algn="l" defTabSz="914400" rtl="0" eaLnBrk="1" latinLnBrk="0" hangingPunct="1">
              <a:lnSpc>
                <a:spcPct val="120000"/>
              </a:lnSpc>
              <a:spcBef>
                <a:spcPts val="0"/>
              </a:spcBef>
              <a:buFont typeface="Arial" panose="020B0604020202020204" pitchFamily="34" charset="0"/>
              <a:buNone/>
              <a:defRPr sz="1050" kern="1200">
                <a:solidFill>
                  <a:schemeClr val="tx1"/>
                </a:solidFill>
                <a:latin typeface="Verdana" panose="020B0604030504040204" pitchFamily="34" charset="0"/>
                <a:ea typeface="Verdana" panose="020B0604030504040204" pitchFamily="34" charset="0"/>
                <a:cs typeface="+mn-cs"/>
              </a:defRPr>
            </a:lvl2pPr>
            <a:lvl3pPr marL="685800" indent="0" algn="l" defTabSz="914400" rtl="0" eaLnBrk="1" latinLnBrk="0" hangingPunct="1">
              <a:lnSpc>
                <a:spcPct val="120000"/>
              </a:lnSpc>
              <a:spcBef>
                <a:spcPts val="0"/>
              </a:spcBef>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mn-cs"/>
              </a:defRPr>
            </a:lvl3pPr>
            <a:lvl4pPr marL="1028700" indent="0" algn="l" defTabSz="914400" rtl="0" eaLnBrk="1" latinLnBrk="0" hangingPunct="1">
              <a:lnSpc>
                <a:spcPct val="120000"/>
              </a:lnSpc>
              <a:spcBef>
                <a:spcPts val="0"/>
              </a:spcBef>
              <a:buFont typeface="Arial" panose="020B0604020202020204" pitchFamily="34" charset="0"/>
              <a:buNone/>
              <a:defRPr sz="750" kern="1200">
                <a:solidFill>
                  <a:schemeClr val="tx1"/>
                </a:solidFill>
                <a:latin typeface="Verdana" panose="020B0604030504040204" pitchFamily="34" charset="0"/>
                <a:ea typeface="Verdana" panose="020B0604030504040204" pitchFamily="34" charset="0"/>
                <a:cs typeface="+mn-cs"/>
              </a:defRPr>
            </a:lvl4pPr>
            <a:lvl5pPr marL="1371600" indent="0" algn="l" defTabSz="914400" rtl="0" eaLnBrk="1" latinLnBrk="0" hangingPunct="1">
              <a:lnSpc>
                <a:spcPct val="120000"/>
              </a:lnSpc>
              <a:spcBef>
                <a:spcPts val="0"/>
              </a:spcBef>
              <a:buFont typeface="Arial" panose="020B0604020202020204" pitchFamily="34" charset="0"/>
              <a:buNone/>
              <a:defRPr sz="750" kern="1200">
                <a:solidFill>
                  <a:schemeClr val="tx1"/>
                </a:solidFill>
                <a:latin typeface="Verdana" panose="020B0604030504040204" pitchFamily="34" charset="0"/>
                <a:ea typeface="Verdana" panose="020B0604030504040204" pitchFamily="34" charset="0"/>
                <a:cs typeface="+mn-cs"/>
              </a:defRPr>
            </a:lvl5pPr>
            <a:lvl6pPr marL="17145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mn-cs"/>
            </a:endParaRPr>
          </a:p>
        </p:txBody>
      </p:sp>
      <p:sp>
        <p:nvSpPr>
          <p:cNvPr id="5" name="Title 4"/>
          <p:cNvSpPr>
            <a:spLocks noGrp="1"/>
          </p:cNvSpPr>
          <p:nvPr>
            <p:ph type="title"/>
          </p:nvPr>
        </p:nvSpPr>
        <p:spPr>
          <a:xfrm>
            <a:off x="569168" y="204629"/>
            <a:ext cx="5424426" cy="1325563"/>
          </a:xfrm>
        </p:spPr>
        <p:txBody>
          <a:bodyPr>
            <a:normAutofit/>
          </a:bodyPr>
          <a:lstStyle/>
          <a:p>
            <a:pPr>
              <a:lnSpc>
                <a:spcPct val="110000"/>
              </a:lnSpc>
            </a:pPr>
            <a:r>
              <a:rPr lang="en-US" sz="3600" b="1" dirty="0" smtClean="0"/>
              <a:t>Vehicles and Equipment</a:t>
            </a:r>
            <a:endParaRPr lang="en-US" sz="3600" b="1" dirty="0"/>
          </a:p>
        </p:txBody>
      </p:sp>
      <p:sp>
        <p:nvSpPr>
          <p:cNvPr id="13" name="Text Placeholder 12"/>
          <p:cNvSpPr>
            <a:spLocks noGrp="1"/>
          </p:cNvSpPr>
          <p:nvPr>
            <p:ph sz="half" idx="1"/>
          </p:nvPr>
        </p:nvSpPr>
        <p:spPr>
          <a:xfrm>
            <a:off x="838200" y="2010617"/>
            <a:ext cx="4276725" cy="3642206"/>
          </a:xfrm>
        </p:spPr>
        <p:txBody>
          <a:bodyPr/>
          <a:lstStyle/>
          <a:p>
            <a:pPr>
              <a:lnSpc>
                <a:spcPct val="100000"/>
              </a:lnSpc>
              <a:spcAft>
                <a:spcPts val="1200"/>
              </a:spcAft>
            </a:pPr>
            <a:r>
              <a:rPr lang="en-US" dirty="0" smtClean="0"/>
              <a:t>Movement risks and biosecurity</a:t>
            </a:r>
          </a:p>
          <a:p>
            <a:pPr>
              <a:lnSpc>
                <a:spcPct val="100000"/>
              </a:lnSpc>
              <a:spcAft>
                <a:spcPts val="1200"/>
              </a:spcAft>
            </a:pPr>
            <a:r>
              <a:rPr lang="en-US" dirty="0"/>
              <a:t>Line of separation</a:t>
            </a:r>
          </a:p>
          <a:p>
            <a:pPr>
              <a:lnSpc>
                <a:spcPct val="100000"/>
              </a:lnSpc>
              <a:spcAft>
                <a:spcPts val="1200"/>
              </a:spcAft>
            </a:pPr>
            <a:r>
              <a:rPr lang="en-US" dirty="0" smtClean="0"/>
              <a:t>Limit access to animal areas</a:t>
            </a:r>
          </a:p>
          <a:p>
            <a:pPr>
              <a:lnSpc>
                <a:spcPct val="100000"/>
              </a:lnSpc>
              <a:spcAft>
                <a:spcPts val="1200"/>
              </a:spcAft>
            </a:pPr>
            <a:r>
              <a:rPr lang="en-US" dirty="0" smtClean="0"/>
              <a:t>Cleaning and disinfection</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3876" y="6051899"/>
            <a:ext cx="576943" cy="589059"/>
          </a:xfrm>
          <a:prstGeom prst="rect">
            <a:avLst/>
          </a:prstGeom>
          <a:solidFill>
            <a:schemeClr val="bg1"/>
          </a:solidFill>
        </p:spPr>
      </p:pic>
      <p:pic>
        <p:nvPicPr>
          <p:cNvPr id="2" name="Picture 1"/>
          <p:cNvPicPr>
            <a:picLocks noChangeAspect="1"/>
          </p:cNvPicPr>
          <p:nvPr/>
        </p:nvPicPr>
        <p:blipFill>
          <a:blip r:embed="rId5"/>
          <a:stretch>
            <a:fillRect/>
          </a:stretch>
        </p:blipFill>
        <p:spPr>
          <a:xfrm>
            <a:off x="6529129" y="483357"/>
            <a:ext cx="4492643" cy="5943600"/>
          </a:xfrm>
          <a:prstGeom prst="rect">
            <a:avLst/>
          </a:prstGeom>
          <a:ln>
            <a:solidFill>
              <a:schemeClr val="accent1">
                <a:lumMod val="50000"/>
              </a:schemeClr>
            </a:solidFill>
          </a:ln>
        </p:spPr>
      </p:pic>
      <p:sp>
        <p:nvSpPr>
          <p:cNvPr id="9" name="Rectangle 8"/>
          <p:cNvSpPr/>
          <p:nvPr/>
        </p:nvSpPr>
        <p:spPr>
          <a:xfrm>
            <a:off x="498699" y="5903737"/>
            <a:ext cx="5648326" cy="523220"/>
          </a:xfrm>
          <a:prstGeom prst="rect">
            <a:avLst/>
          </a:prstGeom>
        </p:spPr>
        <p:txBody>
          <a:bodyPr wrap="square">
            <a:spAutoFit/>
          </a:bodyPr>
          <a:lstStyle/>
          <a:p>
            <a:r>
              <a:rPr lang="en-US" sz="2800" b="1" dirty="0" smtClean="0">
                <a:solidFill>
                  <a:srgbClr val="24594E"/>
                </a:solidFill>
              </a:rPr>
              <a:t>www.cfsph.iastate.edu/biosecurity</a:t>
            </a:r>
            <a:r>
              <a:rPr lang="en-US" sz="2800" b="1" dirty="0">
                <a:solidFill>
                  <a:srgbClr val="24594E"/>
                </a:solidFill>
              </a:rPr>
              <a:t>/</a:t>
            </a:r>
          </a:p>
        </p:txBody>
      </p:sp>
    </p:spTree>
    <p:custDataLst>
      <p:tags r:id="rId1"/>
    </p:custDataLst>
    <p:extLst>
      <p:ext uri="{BB962C8B-B14F-4D97-AF65-F5344CB8AC3E}">
        <p14:creationId xmlns:p14="http://schemas.microsoft.com/office/powerpoint/2010/main" val="13653466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Movement Risks and Biosecurity</a:t>
            </a:r>
            <a:endParaRPr lang="en-US" dirty="0"/>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l="33847" t="17778" r="32351" b="12520"/>
          <a:stretch/>
        </p:blipFill>
        <p:spPr>
          <a:xfrm>
            <a:off x="320595" y="1374494"/>
            <a:ext cx="3525366" cy="484632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015765" y="1374494"/>
            <a:ext cx="3399454" cy="4846320"/>
          </a:xfrm>
          <a:prstGeom prst="rect">
            <a:avLst/>
          </a:prstGeom>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b="-328"/>
          <a:stretch/>
        </p:blipFill>
        <p:spPr>
          <a:xfrm>
            <a:off x="7585023" y="1374494"/>
            <a:ext cx="4274919" cy="4846320"/>
          </a:xfrm>
          <a:prstGeom prst="rect">
            <a:avLst/>
          </a:prstGeom>
        </p:spPr>
      </p:pic>
    </p:spTree>
    <p:custDataLst>
      <p:tags r:id="rId1"/>
    </p:custDataLst>
    <p:extLst>
      <p:ext uri="{BB962C8B-B14F-4D97-AF65-F5344CB8AC3E}">
        <p14:creationId xmlns:p14="http://schemas.microsoft.com/office/powerpoint/2010/main" val="29600411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08003" y="2743200"/>
            <a:ext cx="4121147" cy="2993698"/>
          </a:xfrm>
        </p:spPr>
        <p:txBody>
          <a:bodyPr/>
          <a:lstStyle/>
          <a:p>
            <a:pPr marL="0" indent="0">
              <a:buNone/>
            </a:pPr>
            <a:r>
              <a:rPr lang="en-US" dirty="0" smtClean="0"/>
              <a:t>Use the Step </a:t>
            </a:r>
            <a:r>
              <a:rPr lang="en-US" dirty="0"/>
              <a:t>1: Movement Risks and Biosecurity </a:t>
            </a:r>
            <a:r>
              <a:rPr lang="en-US" dirty="0" smtClean="0"/>
              <a:t>Checklist</a:t>
            </a:r>
          </a:p>
        </p:txBody>
      </p:sp>
      <p:sp>
        <p:nvSpPr>
          <p:cNvPr id="2" name="Rectangle 1"/>
          <p:cNvSpPr/>
          <p:nvPr/>
        </p:nvSpPr>
        <p:spPr>
          <a:xfrm>
            <a:off x="522067" y="5199942"/>
            <a:ext cx="5648326" cy="523220"/>
          </a:xfrm>
          <a:prstGeom prst="rect">
            <a:avLst/>
          </a:prstGeom>
        </p:spPr>
        <p:txBody>
          <a:bodyPr wrap="square">
            <a:spAutoFit/>
          </a:bodyPr>
          <a:lstStyle/>
          <a:p>
            <a:r>
              <a:rPr lang="en-US" sz="2800" b="1" dirty="0" smtClean="0">
                <a:solidFill>
                  <a:srgbClr val="24594E"/>
                </a:solidFill>
              </a:rPr>
              <a:t>www.cfsph.iastate.edu/biosecurity</a:t>
            </a:r>
            <a:r>
              <a:rPr lang="en-US" sz="2800" b="1" dirty="0">
                <a:solidFill>
                  <a:srgbClr val="24594E"/>
                </a:solidFill>
              </a:rPr>
              <a:t>/</a:t>
            </a:r>
          </a:p>
        </p:txBody>
      </p:sp>
      <p:pic>
        <p:nvPicPr>
          <p:cNvPr id="3" name="Picture 2"/>
          <p:cNvPicPr>
            <a:picLocks noChangeAspect="1"/>
          </p:cNvPicPr>
          <p:nvPr/>
        </p:nvPicPr>
        <p:blipFill>
          <a:blip r:embed="rId4"/>
          <a:stretch>
            <a:fillRect/>
          </a:stretch>
        </p:blipFill>
        <p:spPr>
          <a:xfrm>
            <a:off x="7519540" y="454372"/>
            <a:ext cx="4193205" cy="5520326"/>
          </a:xfrm>
          <a:prstGeom prst="rect">
            <a:avLst/>
          </a:prstGeom>
          <a:ln>
            <a:solidFill>
              <a:schemeClr val="tx1"/>
            </a:solidFill>
          </a:ln>
        </p:spPr>
      </p:pic>
      <p:sp>
        <p:nvSpPr>
          <p:cNvPr id="7" name="Rectangle 6"/>
          <p:cNvSpPr/>
          <p:nvPr/>
        </p:nvSpPr>
        <p:spPr>
          <a:xfrm>
            <a:off x="-1" y="240059"/>
            <a:ext cx="6156329" cy="1500634"/>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lvl="0" fontAlgn="base">
              <a:spcBef>
                <a:spcPct val="0"/>
              </a:spcBef>
              <a:spcAft>
                <a:spcPct val="0"/>
              </a:spcAft>
            </a:pPr>
            <a:r>
              <a:rPr lang="en-US" sz="3600" dirty="0" smtClean="0">
                <a:solidFill>
                  <a:schemeClr val="bg1"/>
                </a:solidFill>
                <a:latin typeface="Verdana" panose="020B0604030504040204" pitchFamily="34" charset="0"/>
                <a:ea typeface="Verdana" panose="020B0604030504040204" pitchFamily="34" charset="0"/>
                <a:cs typeface="+mj-cs"/>
              </a:rPr>
              <a:t>Find Movement </a:t>
            </a:r>
            <a:r>
              <a:rPr lang="en-US" sz="3600" dirty="0">
                <a:solidFill>
                  <a:schemeClr val="bg1"/>
                </a:solidFill>
                <a:latin typeface="Verdana" panose="020B0604030504040204" pitchFamily="34" charset="0"/>
                <a:ea typeface="Verdana" panose="020B0604030504040204" pitchFamily="34" charset="0"/>
                <a:cs typeface="+mj-cs"/>
              </a:rPr>
              <a:t>Risks </a:t>
            </a:r>
            <a:r>
              <a:rPr lang="en-US" sz="3600" dirty="0" smtClean="0">
                <a:solidFill>
                  <a:schemeClr val="bg1"/>
                </a:solidFill>
                <a:latin typeface="Verdana" panose="020B0604030504040204" pitchFamily="34" charset="0"/>
                <a:ea typeface="Verdana" panose="020B0604030504040204" pitchFamily="34" charset="0"/>
                <a:cs typeface="+mj-cs"/>
              </a:rPr>
              <a:t>For Your Operation</a:t>
            </a:r>
            <a:endParaRPr lang="en-US" sz="1350" dirty="0">
              <a:solidFill>
                <a:schemeClr val="bg1"/>
              </a:solidFill>
            </a:endParaRPr>
          </a:p>
        </p:txBody>
      </p:sp>
      <p:sp>
        <p:nvSpPr>
          <p:cNvPr id="10" name="Right Arrow 9"/>
          <p:cNvSpPr/>
          <p:nvPr/>
        </p:nvSpPr>
        <p:spPr>
          <a:xfrm>
            <a:off x="6156329" y="2207419"/>
            <a:ext cx="1487484" cy="70008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156329" y="3162061"/>
            <a:ext cx="1487484" cy="70008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6156329" y="3752612"/>
            <a:ext cx="1487484" cy="70008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6170393" y="4328875"/>
            <a:ext cx="1487484" cy="70008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392438" y="2743200"/>
            <a:ext cx="1463040" cy="21431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1085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4" grpId="0" animBg="1"/>
      <p:bldP spid="1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240059"/>
            <a:ext cx="6156329" cy="880818"/>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lvl="0" fontAlgn="base">
              <a:spcBef>
                <a:spcPct val="0"/>
              </a:spcBef>
              <a:spcAft>
                <a:spcPct val="0"/>
              </a:spcAft>
            </a:pPr>
            <a:r>
              <a:rPr lang="en-US" sz="4800" dirty="0" smtClean="0">
                <a:solidFill>
                  <a:schemeClr val="bg1"/>
                </a:solidFill>
                <a:latin typeface="Verdana" panose="020B0604030504040204" pitchFamily="34" charset="0"/>
                <a:ea typeface="Verdana" panose="020B0604030504040204" pitchFamily="34" charset="0"/>
                <a:cs typeface="+mj-cs"/>
              </a:rPr>
              <a:t>How often?</a:t>
            </a:r>
            <a:endParaRPr lang="en-US" dirty="0">
              <a:solidFill>
                <a:schemeClr val="bg1"/>
              </a:solidFill>
            </a:endParaRPr>
          </a:p>
        </p:txBody>
      </p:sp>
      <p:pic>
        <p:nvPicPr>
          <p:cNvPr id="2" name="Picture 1"/>
          <p:cNvPicPr>
            <a:picLocks noChangeAspect="1"/>
          </p:cNvPicPr>
          <p:nvPr/>
        </p:nvPicPr>
        <p:blipFill rotWithShape="1">
          <a:blip r:embed="rId4"/>
          <a:srcRect l="46425" t="4010" r="191" b="1314"/>
          <a:stretch/>
        </p:blipFill>
        <p:spPr>
          <a:xfrm>
            <a:off x="1755906" y="1368774"/>
            <a:ext cx="5401059" cy="911717"/>
          </a:xfrm>
          <a:prstGeom prst="rect">
            <a:avLst/>
          </a:prstGeom>
          <a:ln w="38100">
            <a:solidFill>
              <a:schemeClr val="tx1"/>
            </a:solidFill>
          </a:ln>
        </p:spPr>
      </p:pic>
      <p:sp>
        <p:nvSpPr>
          <p:cNvPr id="10" name="Rectangle 9"/>
          <p:cNvSpPr/>
          <p:nvPr/>
        </p:nvSpPr>
        <p:spPr>
          <a:xfrm>
            <a:off x="3316077" y="2672766"/>
            <a:ext cx="8875923" cy="880818"/>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lvl="0" fontAlgn="base">
              <a:spcBef>
                <a:spcPct val="0"/>
              </a:spcBef>
              <a:spcAft>
                <a:spcPct val="0"/>
              </a:spcAft>
            </a:pPr>
            <a:r>
              <a:rPr lang="en-US" sz="4800" dirty="0">
                <a:solidFill>
                  <a:schemeClr val="bg1"/>
                </a:solidFill>
                <a:latin typeface="Verdana" panose="020B0604030504040204" pitchFamily="34" charset="0"/>
                <a:ea typeface="Verdana" panose="020B0604030504040204" pitchFamily="34" charset="0"/>
              </a:rPr>
              <a:t>Been </a:t>
            </a:r>
            <a:r>
              <a:rPr lang="en-US" sz="4800" dirty="0" smtClean="0">
                <a:solidFill>
                  <a:schemeClr val="bg1"/>
                </a:solidFill>
                <a:latin typeface="Verdana" panose="020B0604030504040204" pitchFamily="34" charset="0"/>
                <a:ea typeface="Verdana" panose="020B0604030504040204" pitchFamily="34" charset="0"/>
              </a:rPr>
              <a:t>At </a:t>
            </a:r>
            <a:r>
              <a:rPr lang="en-US" sz="4800" dirty="0">
                <a:solidFill>
                  <a:schemeClr val="bg1"/>
                </a:solidFill>
                <a:latin typeface="Verdana" panose="020B0604030504040204" pitchFamily="34" charset="0"/>
                <a:ea typeface="Verdana" panose="020B0604030504040204" pitchFamily="34" charset="0"/>
              </a:rPr>
              <a:t>Other Locations?</a:t>
            </a:r>
            <a:endParaRPr lang="en-US" sz="4800" dirty="0">
              <a:solidFill>
                <a:schemeClr val="bg1"/>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1196263509"/>
              </p:ext>
            </p:extLst>
          </p:nvPr>
        </p:nvGraphicFramePr>
        <p:xfrm>
          <a:off x="3316077" y="3801481"/>
          <a:ext cx="8731544" cy="2590800"/>
        </p:xfrm>
        <a:graphic>
          <a:graphicData uri="http://schemas.openxmlformats.org/drawingml/2006/table">
            <a:tbl>
              <a:tblPr firstRow="1" bandRow="1">
                <a:tableStyleId>{68D230F3-CF80-4859-8CE7-A43EE81993B5}</a:tableStyleId>
              </a:tblPr>
              <a:tblGrid>
                <a:gridCol w="3309312">
                  <a:extLst>
                    <a:ext uri="{9D8B030D-6E8A-4147-A177-3AD203B41FA5}">
                      <a16:colId xmlns:a16="http://schemas.microsoft.com/office/drawing/2014/main" val="3950071242"/>
                    </a:ext>
                  </a:extLst>
                </a:gridCol>
                <a:gridCol w="5422232">
                  <a:extLst>
                    <a:ext uri="{9D8B030D-6E8A-4147-A177-3AD203B41FA5}">
                      <a16:colId xmlns:a16="http://schemas.microsoft.com/office/drawing/2014/main" val="522083902"/>
                    </a:ext>
                  </a:extLst>
                </a:gridCol>
              </a:tblGrid>
              <a:tr h="352697">
                <a:tc>
                  <a:txBody>
                    <a:bodyPr/>
                    <a:lstStyle/>
                    <a:p>
                      <a:r>
                        <a:rPr lang="en-US" sz="1600" dirty="0" smtClean="0">
                          <a:latin typeface="Verdana" panose="020B0604030504040204" pitchFamily="34" charset="0"/>
                          <a:ea typeface="Verdana" panose="020B0604030504040204" pitchFamily="34" charset="0"/>
                        </a:rPr>
                        <a:t>Animal/Animal</a:t>
                      </a:r>
                      <a:r>
                        <a:rPr lang="en-US" sz="1600" baseline="0" dirty="0" smtClean="0">
                          <a:latin typeface="Verdana" panose="020B0604030504040204" pitchFamily="34" charset="0"/>
                          <a:ea typeface="Verdana" panose="020B0604030504040204" pitchFamily="34" charset="0"/>
                        </a:rPr>
                        <a:t> Product Transport</a:t>
                      </a:r>
                      <a:endParaRPr lang="en-US" sz="1600" dirty="0">
                        <a:latin typeface="Verdana" panose="020B0604030504040204" pitchFamily="34" charset="0"/>
                        <a:ea typeface="Verdana" panose="020B060403050404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600" dirty="0" smtClean="0">
                          <a:latin typeface="Verdana" panose="020B0604030504040204" pitchFamily="34" charset="0"/>
                          <a:ea typeface="Verdana" panose="020B0604030504040204" pitchFamily="34" charset="0"/>
                        </a:rPr>
                        <a:t>Non-Animal Transport</a:t>
                      </a:r>
                      <a:endParaRPr lang="en-US" sz="1600" dirty="0">
                        <a:latin typeface="Verdana" panose="020B0604030504040204" pitchFamily="34" charset="0"/>
                        <a:ea typeface="Verdana" panose="020B060403050404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87703959"/>
                  </a:ext>
                </a:extLst>
              </a:tr>
              <a:tr h="27432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latin typeface="Verdana" panose="020B0604030504040204" pitchFamily="34" charset="0"/>
                          <a:ea typeface="Verdana" panose="020B0604030504040204" pitchFamily="34" charset="0"/>
                        </a:rPr>
                        <a:t>Animal trailers/trucks</a:t>
                      </a:r>
                    </a:p>
                  </a:txBody>
                  <a:tcPr>
                    <a:lnL w="12700" cap="flat" cmpd="sng" algn="ctr">
                      <a:solidFill>
                        <a:schemeClr val="tx1"/>
                      </a:solidFill>
                      <a:prstDash val="solid"/>
                      <a:round/>
                      <a:headEnd type="none" w="med" len="med"/>
                      <a:tailEnd type="none" w="med" len="med"/>
                    </a:lnL>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latin typeface="Verdana" panose="020B0604030504040204" pitchFamily="34" charset="0"/>
                          <a:ea typeface="Verdana" panose="020B0604030504040204" pitchFamily="34" charset="0"/>
                        </a:rPr>
                        <a:t>Feed, bedding, fuel delivery</a:t>
                      </a:r>
                      <a:endParaRPr lang="en-US" sz="1600" dirty="0">
                        <a:latin typeface="Verdana" panose="020B0604030504040204" pitchFamily="34" charset="0"/>
                        <a:ea typeface="Verdana" panose="020B0604030504040204" pitchFamily="34" charset="0"/>
                      </a:endParaRP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2313295736"/>
                  </a:ext>
                </a:extLst>
              </a:tr>
              <a:tr h="27432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latin typeface="Verdana" panose="020B0604030504040204" pitchFamily="34" charset="0"/>
                          <a:ea typeface="Verdana" panose="020B0604030504040204" pitchFamily="34" charset="0"/>
                        </a:rPr>
                        <a:t>Milk or egg transport</a:t>
                      </a:r>
                      <a:endParaRPr lang="en-US" sz="1600" dirty="0">
                        <a:latin typeface="Verdana" panose="020B0604030504040204" pitchFamily="34" charset="0"/>
                        <a:ea typeface="Verdana" panose="020B0604030504040204" pitchFamily="34" charset="0"/>
                      </a:endParaRPr>
                    </a:p>
                  </a:txBody>
                  <a:tcPr>
                    <a:lnL w="12700" cap="flat" cmpd="sng" algn="ctr">
                      <a:solidFill>
                        <a:schemeClr val="tx1"/>
                      </a:solidFill>
                      <a:prstDash val="solid"/>
                      <a:round/>
                      <a:headEnd type="none" w="med" len="med"/>
                      <a:tailEnd type="none" w="med" len="med"/>
                    </a:lnL>
                  </a:tcPr>
                </a:tc>
                <a:tc>
                  <a:txBody>
                    <a:bodyPr/>
                    <a:lstStyle/>
                    <a:p>
                      <a:pPr marL="285750" indent="-285750">
                        <a:buFont typeface="Arial" panose="020B0604020202020204" pitchFamily="34" charset="0"/>
                        <a:buChar char="•"/>
                      </a:pPr>
                      <a:r>
                        <a:rPr lang="en-US" sz="1600" dirty="0" smtClean="0">
                          <a:latin typeface="Verdana" panose="020B0604030504040204" pitchFamily="34" charset="0"/>
                          <a:ea typeface="Verdana" panose="020B0604030504040204" pitchFamily="34" charset="0"/>
                        </a:rPr>
                        <a:t>Mail/package</a:t>
                      </a:r>
                      <a:r>
                        <a:rPr lang="en-US" sz="1600" baseline="0" dirty="0" smtClean="0">
                          <a:latin typeface="Verdana" panose="020B0604030504040204" pitchFamily="34" charset="0"/>
                          <a:ea typeface="Verdana" panose="020B0604030504040204" pitchFamily="34" charset="0"/>
                        </a:rPr>
                        <a:t> delivery</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4184866"/>
                  </a:ext>
                </a:extLst>
              </a:tr>
              <a:tr h="274320">
                <a:tc>
                  <a:txBody>
                    <a:bodyPr/>
                    <a:lstStyle/>
                    <a:p>
                      <a:pPr marL="285750" indent="-285750">
                        <a:buFont typeface="Arial" panose="020B0604020202020204" pitchFamily="34" charset="0"/>
                        <a:buChar char="•"/>
                      </a:pPr>
                      <a:r>
                        <a:rPr lang="en-US" sz="1600" dirty="0" smtClean="0">
                          <a:latin typeface="Verdana" panose="020B0604030504040204" pitchFamily="34" charset="0"/>
                          <a:ea typeface="Verdana" panose="020B0604030504040204" pitchFamily="34" charset="0"/>
                        </a:rPr>
                        <a:t>Carcass or manure removal</a:t>
                      </a:r>
                      <a:endParaRPr lang="en-US" sz="1600" dirty="0">
                        <a:latin typeface="Verdana" panose="020B0604030504040204" pitchFamily="34" charset="0"/>
                        <a:ea typeface="Verdana" panose="020B0604030504040204" pitchFamily="34" charset="0"/>
                      </a:endParaRPr>
                    </a:p>
                  </a:txBody>
                  <a:tcPr>
                    <a:lnL w="12700" cap="flat" cmpd="sng" algn="ctr">
                      <a:solidFill>
                        <a:schemeClr val="tx1"/>
                      </a:solidFill>
                      <a:prstDash val="solid"/>
                      <a:round/>
                      <a:headEnd type="none" w="med" len="med"/>
                      <a:tailEnd type="none" w="med" len="med"/>
                    </a:lnL>
                    <a:noFill/>
                  </a:tcPr>
                </a:tc>
                <a:tc>
                  <a:txBody>
                    <a:bodyPr/>
                    <a:lstStyle/>
                    <a:p>
                      <a:pPr marL="285750" indent="-285750">
                        <a:buFont typeface="Arial" panose="020B0604020202020204" pitchFamily="34" charset="0"/>
                        <a:buChar char="•"/>
                      </a:pPr>
                      <a:r>
                        <a:rPr lang="en-US" sz="1600" dirty="0" smtClean="0">
                          <a:latin typeface="Verdana" panose="020B0604030504040204" pitchFamily="34" charset="0"/>
                          <a:ea typeface="Verdana" panose="020B0604030504040204" pitchFamily="34" charset="0"/>
                        </a:rPr>
                        <a:t>Drug or supply delivery</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310939299"/>
                  </a:ext>
                </a:extLst>
              </a:tr>
              <a:tr h="274320">
                <a:tc>
                  <a:txBody>
                    <a:bodyPr/>
                    <a:lstStyle/>
                    <a:p>
                      <a:pPr marL="285750" indent="-285750">
                        <a:buFont typeface="Arial" panose="020B0604020202020204" pitchFamily="34" charset="0"/>
                        <a:buChar char="•"/>
                      </a:pPr>
                      <a:endParaRPr lang="en-US" sz="1600" dirty="0">
                        <a:latin typeface="Verdana" panose="020B0604030504040204" pitchFamily="34" charset="0"/>
                        <a:ea typeface="Verdana" panose="020B0604030504040204" pitchFamily="34" charset="0"/>
                      </a:endParaRPr>
                    </a:p>
                  </a:txBody>
                  <a:tcPr>
                    <a:lnL w="12700" cap="flat" cmpd="sng" algn="ctr">
                      <a:solidFill>
                        <a:schemeClr val="tx1"/>
                      </a:solidFill>
                      <a:prstDash val="solid"/>
                      <a:round/>
                      <a:headEnd type="none" w="med" len="med"/>
                      <a:tailEnd type="none" w="med" len="med"/>
                    </a:lnL>
                  </a:tcPr>
                </a:tc>
                <a:tc>
                  <a:txBody>
                    <a:bodyPr/>
                    <a:lstStyle/>
                    <a:p>
                      <a:pPr marL="285750" indent="-285750">
                        <a:buFont typeface="Arial" panose="020B0604020202020204" pitchFamily="34" charset="0"/>
                        <a:buChar char="•"/>
                      </a:pPr>
                      <a:r>
                        <a:rPr lang="en-US" sz="1600" dirty="0" smtClean="0">
                          <a:latin typeface="Verdana" panose="020B0604030504040204" pitchFamily="34" charset="0"/>
                          <a:ea typeface="Verdana" panose="020B0604030504040204" pitchFamily="34" charset="0"/>
                        </a:rPr>
                        <a:t>Trash/recycling pickup</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70683280"/>
                  </a:ext>
                </a:extLst>
              </a:tr>
              <a:tr h="274320">
                <a:tc>
                  <a:txBody>
                    <a:bodyPr/>
                    <a:lstStyle/>
                    <a:p>
                      <a:pPr marL="285750" indent="-285750">
                        <a:buFont typeface="Arial" panose="020B0604020202020204" pitchFamily="34" charset="0"/>
                        <a:buChar char="•"/>
                      </a:pPr>
                      <a:endParaRPr lang="en-US" sz="1600" dirty="0">
                        <a:latin typeface="Verdana" panose="020B0604030504040204" pitchFamily="34" charset="0"/>
                        <a:ea typeface="Verdana" panose="020B0604030504040204" pitchFamily="34" charset="0"/>
                      </a:endParaRPr>
                    </a:p>
                  </a:txBody>
                  <a:tcPr>
                    <a:lnL w="12700" cap="flat" cmpd="sng" algn="ctr">
                      <a:solidFill>
                        <a:schemeClr val="tx1"/>
                      </a:solidFill>
                      <a:prstDash val="solid"/>
                      <a:round/>
                      <a:headEnd type="none" w="med" len="med"/>
                      <a:tailEnd type="none" w="med" len="med"/>
                    </a:lnL>
                    <a:noFill/>
                  </a:tcPr>
                </a:tc>
                <a:tc>
                  <a:txBody>
                    <a:bodyPr/>
                    <a:lstStyle/>
                    <a:p>
                      <a:pPr marL="285750" indent="-285750">
                        <a:buFont typeface="Arial" panose="020B0604020202020204" pitchFamily="34" charset="0"/>
                        <a:buChar char="•"/>
                      </a:pPr>
                      <a:r>
                        <a:rPr lang="en-US" sz="1600" dirty="0" err="1" smtClean="0">
                          <a:latin typeface="Verdana" panose="020B0604030504040204" pitchFamily="34" charset="0"/>
                          <a:ea typeface="Verdana" panose="020B0604030504040204" pitchFamily="34" charset="0"/>
                        </a:rPr>
                        <a:t>Groundskeeping</a:t>
                      </a:r>
                      <a:r>
                        <a:rPr lang="en-US" sz="1600" dirty="0" smtClean="0">
                          <a:latin typeface="Verdana" panose="020B0604030504040204" pitchFamily="34" charset="0"/>
                          <a:ea typeface="Verdana" panose="020B0604030504040204" pitchFamily="34" charset="0"/>
                        </a:rPr>
                        <a:t>: </a:t>
                      </a:r>
                      <a:r>
                        <a:rPr lang="en-US" sz="1600" baseline="0" dirty="0" smtClean="0">
                          <a:latin typeface="Verdana" panose="020B0604030504040204" pitchFamily="34" charset="0"/>
                          <a:ea typeface="Verdana" panose="020B0604030504040204" pitchFamily="34" charset="0"/>
                        </a:rPr>
                        <a:t>skid loaders, mowers, tractors</a:t>
                      </a:r>
                      <a:endParaRPr lang="en-US" sz="1600" dirty="0" smtClean="0">
                        <a:latin typeface="Verdana" panose="020B0604030504040204" pitchFamily="34" charset="0"/>
                        <a:ea typeface="Verdana" panose="020B0604030504040204" pitchFamily="34" charset="0"/>
                      </a:endParaRP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3960047358"/>
                  </a:ext>
                </a:extLst>
              </a:tr>
              <a:tr h="274320">
                <a:tc>
                  <a:txBody>
                    <a:bodyPr/>
                    <a:lstStyle/>
                    <a:p>
                      <a:pPr marL="285750" indent="-285750">
                        <a:buFont typeface="Arial" panose="020B0604020202020204" pitchFamily="34" charset="0"/>
                        <a:buChar char="•"/>
                      </a:pPr>
                      <a:endParaRPr lang="en-US" sz="1600" dirty="0">
                        <a:latin typeface="Verdana" panose="020B0604030504040204" pitchFamily="34" charset="0"/>
                        <a:ea typeface="Verdana" panose="020B060403050404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dirty="0" smtClean="0">
                          <a:latin typeface="Verdana" panose="020B0604030504040204" pitchFamily="34" charset="0"/>
                          <a:ea typeface="Verdana" panose="020B0604030504040204" pitchFamily="34" charset="0"/>
                        </a:rPr>
                        <a:t>Family, employee or visitor vehicles</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2559856"/>
                  </a:ext>
                </a:extLst>
              </a:tr>
            </a:tbl>
          </a:graphicData>
        </a:graphic>
      </p:graphicFrame>
    </p:spTree>
    <p:custDataLst>
      <p:tags r:id="rId1"/>
    </p:custDataLst>
    <p:extLst>
      <p:ext uri="{BB962C8B-B14F-4D97-AF65-F5344CB8AC3E}">
        <p14:creationId xmlns:p14="http://schemas.microsoft.com/office/powerpoint/2010/main" val="126845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Line of Separation (LOS)</a:t>
            </a:r>
            <a:endParaRPr lang="en-US" dirty="0"/>
          </a:p>
        </p:txBody>
      </p:sp>
      <p:pic>
        <p:nvPicPr>
          <p:cNvPr id="5" name="Picture 4"/>
          <p:cNvPicPr>
            <a:picLocks noChangeAspect="1"/>
          </p:cNvPicPr>
          <p:nvPr/>
        </p:nvPicPr>
        <p:blipFill>
          <a:blip r:embed="rId4"/>
          <a:stretch>
            <a:fillRect/>
          </a:stretch>
        </p:blipFill>
        <p:spPr>
          <a:xfrm>
            <a:off x="1833601" y="1398124"/>
            <a:ext cx="8524798" cy="4785441"/>
          </a:xfrm>
          <a:prstGeom prst="rect">
            <a:avLst/>
          </a:prstGeom>
        </p:spPr>
      </p:pic>
    </p:spTree>
    <p:custDataLst>
      <p:tags r:id="rId1"/>
    </p:custDataLst>
    <p:extLst>
      <p:ext uri="{BB962C8B-B14F-4D97-AF65-F5344CB8AC3E}">
        <p14:creationId xmlns:p14="http://schemas.microsoft.com/office/powerpoint/2010/main" val="7908924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smtClean="0"/>
              <a:t>Prevent or Limit Access To Animal Areas</a:t>
            </a:r>
            <a:endParaRPr lang="en-US" sz="4000" dirty="0"/>
          </a:p>
        </p:txBody>
      </p:sp>
      <p:sp>
        <p:nvSpPr>
          <p:cNvPr id="6" name="Content Placeholder 2"/>
          <p:cNvSpPr txBox="1">
            <a:spLocks/>
          </p:cNvSpPr>
          <p:nvPr/>
        </p:nvSpPr>
        <p:spPr>
          <a:xfrm>
            <a:off x="236952" y="1408352"/>
            <a:ext cx="5838172" cy="492981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Parking area away from animal areas and outside the LOS</a:t>
            </a:r>
          </a:p>
        </p:txBody>
      </p:sp>
      <p:sp>
        <p:nvSpPr>
          <p:cNvPr id="7" name="Content Placeholder 2"/>
          <p:cNvSpPr txBox="1">
            <a:spLocks/>
          </p:cNvSpPr>
          <p:nvPr/>
        </p:nvSpPr>
        <p:spPr>
          <a:xfrm>
            <a:off x="6889897" y="1503123"/>
            <a:ext cx="5039057" cy="483504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Clearly mark points of entry and drive paths </a:t>
            </a:r>
            <a:endParaRPr lang="en-US" dirty="0" smtClean="0"/>
          </a:p>
        </p:txBody>
      </p:sp>
      <p:pic>
        <p:nvPicPr>
          <p:cNvPr id="9" name="Picture 8"/>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l="11480" t="14710" r="11719" b="19120"/>
          <a:stretch/>
        </p:blipFill>
        <p:spPr>
          <a:xfrm>
            <a:off x="6429534" y="1748593"/>
            <a:ext cx="5209178" cy="3184913"/>
          </a:xfrm>
          <a:prstGeom prst="rect">
            <a:avLst/>
          </a:prstGeom>
          <a:ln w="38100">
            <a:solidFill>
              <a:schemeClr val="accent4">
                <a:lumMod val="75000"/>
              </a:schemeClr>
            </a:solidFill>
          </a:ln>
        </p:spPr>
      </p:pic>
      <p:pic>
        <p:nvPicPr>
          <p:cNvPr id="10" name="Picture 9"/>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249630" y="2588498"/>
            <a:ext cx="6147819" cy="3501189"/>
          </a:xfrm>
          <a:prstGeom prst="rect">
            <a:avLst/>
          </a:prstGeom>
          <a:ln w="38100">
            <a:solidFill>
              <a:schemeClr val="accent4">
                <a:lumMod val="75000"/>
              </a:schemeClr>
            </a:solidFill>
          </a:ln>
        </p:spPr>
      </p:pic>
    </p:spTree>
    <p:custDataLst>
      <p:tags r:id="rId1"/>
    </p:custDataLst>
    <p:extLst>
      <p:ext uri="{BB962C8B-B14F-4D97-AF65-F5344CB8AC3E}">
        <p14:creationId xmlns:p14="http://schemas.microsoft.com/office/powerpoint/2010/main" val="83199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 High Risk Vehicles Out</a:t>
            </a:r>
            <a:endParaRPr lang="en-US" dirty="0"/>
          </a:p>
        </p:txBody>
      </p:sp>
      <p:pic>
        <p:nvPicPr>
          <p:cNvPr id="4" name="Content Placeholder 3"/>
          <p:cNvPicPr>
            <a:picLocks noGrp="1" noChangeAspect="1"/>
          </p:cNvPicPr>
          <p:nvPr>
            <p:ph idx="1"/>
          </p:nvPr>
        </p:nvPicPr>
        <p:blipFill rotWithShape="1">
          <a:blip r:embed="rId4" cstate="screen">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rcRect/>
          <a:stretch/>
        </p:blipFill>
        <p:spPr>
          <a:xfrm>
            <a:off x="613587" y="1445739"/>
            <a:ext cx="5418464" cy="3083731"/>
          </a:xfrm>
          <a:prstGeom prst="rect">
            <a:avLst/>
          </a:prstGeom>
          <a:ln w="38100">
            <a:solidFill>
              <a:schemeClr val="accent4">
                <a:lumMod val="75000"/>
              </a:schemeClr>
            </a:solidFill>
          </a:ln>
        </p:spPr>
      </p:pic>
      <p:sp>
        <p:nvSpPr>
          <p:cNvPr id="5" name="Rectangle 4"/>
          <p:cNvSpPr/>
          <p:nvPr/>
        </p:nvSpPr>
        <p:spPr>
          <a:xfrm>
            <a:off x="6485860" y="1381571"/>
            <a:ext cx="5443872" cy="1200329"/>
          </a:xfrm>
          <a:prstGeom prst="rect">
            <a:avLst/>
          </a:prstGeom>
        </p:spPr>
        <p:txBody>
          <a:bodyPr wrap="square">
            <a:spAutoFit/>
          </a:bodyPr>
          <a:lstStyle/>
          <a:p>
            <a:pPr lvl="0">
              <a:defRPr/>
            </a:pPr>
            <a:r>
              <a:rPr lang="en-US" sz="3600" dirty="0" smtClean="0"/>
              <a:t>Pick </a:t>
            </a:r>
            <a:r>
              <a:rPr lang="en-US" sz="3600" dirty="0"/>
              <a:t>up </a:t>
            </a:r>
            <a:r>
              <a:rPr lang="en-US" sz="3600" dirty="0" smtClean="0"/>
              <a:t>should </a:t>
            </a:r>
            <a:r>
              <a:rPr lang="en-US" sz="3600" dirty="0"/>
              <a:t>occur away from animal </a:t>
            </a:r>
            <a:r>
              <a:rPr lang="en-US" sz="3600" dirty="0" smtClean="0"/>
              <a:t>areas</a:t>
            </a:r>
            <a:endParaRPr lang="en-US" sz="3600" dirty="0"/>
          </a:p>
        </p:txBody>
      </p:sp>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905007" y="2678152"/>
            <a:ext cx="4316820" cy="3435661"/>
          </a:xfrm>
          <a:prstGeom prst="rect">
            <a:avLst/>
          </a:prstGeom>
          <a:ln w="38100">
            <a:solidFill>
              <a:schemeClr val="accent4">
                <a:lumMod val="75000"/>
              </a:schemeClr>
            </a:solidFill>
          </a:ln>
        </p:spPr>
      </p:pic>
      <p:sp>
        <p:nvSpPr>
          <p:cNvPr id="7" name="Rectangle 6"/>
          <p:cNvSpPr/>
          <p:nvPr/>
        </p:nvSpPr>
        <p:spPr>
          <a:xfrm>
            <a:off x="1204328" y="4881400"/>
            <a:ext cx="4992774" cy="1200329"/>
          </a:xfrm>
          <a:prstGeom prst="rect">
            <a:avLst/>
          </a:prstGeom>
        </p:spPr>
        <p:txBody>
          <a:bodyPr wrap="square">
            <a:spAutoFit/>
          </a:bodyPr>
          <a:lstStyle/>
          <a:p>
            <a:pPr lvl="0">
              <a:defRPr/>
            </a:pPr>
            <a:r>
              <a:rPr lang="en-US" sz="3600" dirty="0" smtClean="0"/>
              <a:t>When </a:t>
            </a:r>
            <a:r>
              <a:rPr lang="en-US" sz="3600" dirty="0"/>
              <a:t>possible at the </a:t>
            </a:r>
            <a:r>
              <a:rPr lang="en-US" sz="3600" dirty="0" smtClean="0"/>
              <a:t>boundary of the LOS</a:t>
            </a:r>
            <a:endParaRPr lang="en-US" sz="3600" dirty="0"/>
          </a:p>
        </p:txBody>
      </p:sp>
    </p:spTree>
    <p:custDataLst>
      <p:tags r:id="rId1"/>
    </p:custDataLst>
    <p:extLst>
      <p:ext uri="{BB962C8B-B14F-4D97-AF65-F5344CB8AC3E}">
        <p14:creationId xmlns:p14="http://schemas.microsoft.com/office/powerpoint/2010/main" val="3030078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rotWithShape="1">
          <a:blip r:embed="rId4" cstate="screen">
            <a:extLst>
              <a:ext uri="{28A0092B-C50C-407E-A947-70E740481C1C}">
                <a14:useLocalDpi xmlns:a14="http://schemas.microsoft.com/office/drawing/2010/main"/>
              </a:ext>
            </a:extLst>
          </a:blip>
          <a:srcRect l="11620"/>
          <a:stretch/>
        </p:blipFill>
        <p:spPr>
          <a:xfrm>
            <a:off x="420301" y="2426075"/>
            <a:ext cx="3798888" cy="3105150"/>
          </a:xfrm>
          <a:prstGeom prst="rect">
            <a:avLst/>
          </a:prstGeom>
          <a:ln w="38100">
            <a:solidFill>
              <a:schemeClr val="accent4">
                <a:lumMod val="75000"/>
              </a:schemeClr>
            </a:solidFill>
          </a:ln>
        </p:spPr>
      </p:pic>
      <p:sp>
        <p:nvSpPr>
          <p:cNvPr id="6" name="Rectangle 5"/>
          <p:cNvSpPr/>
          <p:nvPr/>
        </p:nvSpPr>
        <p:spPr>
          <a:xfrm>
            <a:off x="420301" y="410748"/>
            <a:ext cx="3721885" cy="1588127"/>
          </a:xfrm>
          <a:prstGeom prst="rect">
            <a:avLst/>
          </a:prstGeom>
          <a:solidFill>
            <a:schemeClr val="accent4"/>
          </a:solidFill>
        </p:spPr>
        <p:txBody>
          <a:bodyPr vert="horz" lIns="91440" tIns="45720" rIns="91440" bIns="45720" rtlCol="0" anchor="ctr">
            <a:noAutofit/>
          </a:bodyPr>
          <a:lstStyle/>
          <a:p>
            <a:pPr algn="ctr">
              <a:lnSpc>
                <a:spcPct val="120000"/>
              </a:lnSpc>
              <a:buFont typeface="Arial" panose="020B0604020202020204" pitchFamily="34" charset="0"/>
              <a:buNone/>
            </a:pPr>
            <a:r>
              <a:rPr lang="en-US" sz="3000" dirty="0">
                <a:latin typeface="Verdana" panose="020B0604030504040204" pitchFamily="34" charset="0"/>
                <a:ea typeface="Verdana" panose="020B0604030504040204" pitchFamily="34" charset="0"/>
              </a:rPr>
              <a:t>Limit access to only those that are essential</a:t>
            </a: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13394"/>
          <a:stretch/>
        </p:blipFill>
        <p:spPr>
          <a:xfrm>
            <a:off x="7364576" y="3395871"/>
            <a:ext cx="4556960" cy="2696827"/>
          </a:xfrm>
          <a:prstGeom prst="rect">
            <a:avLst/>
          </a:prstGeom>
          <a:ln w="38100">
            <a:solidFill>
              <a:schemeClr val="accent4">
                <a:lumMod val="75000"/>
              </a:schemeClr>
            </a:solidFill>
          </a:ln>
        </p:spPr>
      </p:pic>
      <p:grpSp>
        <p:nvGrpSpPr>
          <p:cNvPr id="11" name="Group 10"/>
          <p:cNvGrpSpPr/>
          <p:nvPr/>
        </p:nvGrpSpPr>
        <p:grpSpPr>
          <a:xfrm>
            <a:off x="5410736" y="263728"/>
            <a:ext cx="5066510" cy="2910619"/>
            <a:chOff x="3024554" y="1034321"/>
            <a:chExt cx="5684731" cy="3265775"/>
          </a:xfrm>
        </p:grpSpPr>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l="16411" t="15082" r="21421" b="37298"/>
            <a:stretch/>
          </p:blipFill>
          <p:spPr>
            <a:xfrm>
              <a:off x="3024554" y="1034321"/>
              <a:ext cx="5684731" cy="3265775"/>
            </a:xfrm>
            <a:prstGeom prst="rect">
              <a:avLst/>
            </a:prstGeom>
            <a:ln w="38100">
              <a:solidFill>
                <a:schemeClr val="accent4">
                  <a:lumMod val="75000"/>
                </a:schemeClr>
              </a:solidFill>
            </a:ln>
          </p:spPr>
        </p:pic>
        <p:sp>
          <p:nvSpPr>
            <p:cNvPr id="13" name="Rounded Rectangle 12"/>
            <p:cNvSpPr/>
            <p:nvPr/>
          </p:nvSpPr>
          <p:spPr>
            <a:xfrm rot="120000">
              <a:off x="5224955" y="2738867"/>
              <a:ext cx="1343831" cy="198215"/>
            </a:xfrm>
            <a:prstGeom prst="roundRect">
              <a:avLst>
                <a:gd name="adj" fmla="val 47346"/>
              </a:avLst>
            </a:prstGeom>
            <a:solidFill>
              <a:srgbClr val="BFBFBF">
                <a:alpha val="9803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4403309" y="3395871"/>
            <a:ext cx="2777147" cy="2812424"/>
          </a:xfrm>
          <a:prstGeom prst="rect">
            <a:avLst/>
          </a:prstGeom>
          <a:solidFill>
            <a:schemeClr val="accent4"/>
          </a:solidFill>
        </p:spPr>
        <p:txBody>
          <a:bodyPr vert="horz" lIns="91440" tIns="45720" rIns="91440" bIns="45720" rtlCol="0" anchor="ctr">
            <a:noAutofit/>
          </a:bodyPr>
          <a:lstStyle/>
          <a:p>
            <a:pPr algn="ctr">
              <a:lnSpc>
                <a:spcPct val="120000"/>
              </a:lnSpc>
              <a:buFont typeface="Arial" panose="020B0604020202020204" pitchFamily="34" charset="0"/>
              <a:buNone/>
            </a:pPr>
            <a:r>
              <a:rPr lang="en-US" sz="3000" dirty="0">
                <a:latin typeface="Verdana" panose="020B0604030504040204" pitchFamily="34" charset="0"/>
                <a:ea typeface="Verdana" panose="020B0604030504040204" pitchFamily="34" charset="0"/>
              </a:rPr>
              <a:t>Limit areas where they are allowed to go on </a:t>
            </a:r>
            <a:br>
              <a:rPr lang="en-US" sz="3000" dirty="0">
                <a:latin typeface="Verdana" panose="020B0604030504040204" pitchFamily="34" charset="0"/>
                <a:ea typeface="Verdana" panose="020B0604030504040204" pitchFamily="34" charset="0"/>
              </a:rPr>
            </a:br>
            <a:r>
              <a:rPr lang="en-US" sz="3000" dirty="0">
                <a:latin typeface="Verdana" panose="020B0604030504040204" pitchFamily="34" charset="0"/>
                <a:ea typeface="Verdana" panose="020B0604030504040204" pitchFamily="34" charset="0"/>
              </a:rPr>
              <a:t>your farm </a:t>
            </a:r>
          </a:p>
        </p:txBody>
      </p:sp>
    </p:spTree>
    <p:custDataLst>
      <p:tags r:id="rId1"/>
    </p:custDataLst>
    <p:extLst>
      <p:ext uri="{BB962C8B-B14F-4D97-AF65-F5344CB8AC3E}">
        <p14:creationId xmlns:p14="http://schemas.microsoft.com/office/powerpoint/2010/main" val="299174769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SARE-2021-05 BOX VARIETY" val="pB9Zzjdu"/>
  <p:tag name="ARTICULATE_SLIDE_COUNT" val="1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ARE-2021-05 Box Variety">
  <a:themeElements>
    <a:clrScheme name="SARE Handouts">
      <a:dk1>
        <a:srgbClr val="000000"/>
      </a:dk1>
      <a:lt1>
        <a:sysClr val="window" lastClr="FFFFFF"/>
      </a:lt1>
      <a:dk2>
        <a:srgbClr val="5E5E5E"/>
      </a:dk2>
      <a:lt2>
        <a:srgbClr val="DDDDDD"/>
      </a:lt2>
      <a:accent1>
        <a:srgbClr val="307668"/>
      </a:accent1>
      <a:accent2>
        <a:srgbClr val="FFCC00"/>
      </a:accent2>
      <a:accent3>
        <a:srgbClr val="72A098"/>
      </a:accent3>
      <a:accent4>
        <a:srgbClr val="FEE6A4"/>
      </a:accent4>
      <a:accent5>
        <a:srgbClr val="9EBEB9"/>
      </a:accent5>
      <a:accent6>
        <a:srgbClr val="25544C"/>
      </a:accent6>
      <a:hlink>
        <a:srgbClr val="307668"/>
      </a:hlink>
      <a:folHlink>
        <a:srgbClr val="F3C4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RE-2021-05 Box Variety" id="{7DADD8F4-12A4-4EA7-A8D4-B612D2C12454}" vid="{B52786A4-1D08-4991-BEA0-E49D8A349F29}"/>
    </a:ext>
  </a:extLst>
</a:theme>
</file>

<file path=ppt/theme/theme2.xml><?xml version="1.0" encoding="utf-8"?>
<a:theme xmlns:a="http://schemas.openxmlformats.org/drawingml/2006/main" name="Office Theme">
  <a:themeElements>
    <a:clrScheme name="SARE BTTT">
      <a:dk1>
        <a:srgbClr val="000000"/>
      </a:dk1>
      <a:lt1>
        <a:sysClr val="window" lastClr="FFFFFF"/>
      </a:lt1>
      <a:dk2>
        <a:srgbClr val="5E5E5E"/>
      </a:dk2>
      <a:lt2>
        <a:srgbClr val="DDDDDD"/>
      </a:lt2>
      <a:accent1>
        <a:srgbClr val="307668"/>
      </a:accent1>
      <a:accent2>
        <a:srgbClr val="EE9F2E"/>
      </a:accent2>
      <a:accent3>
        <a:srgbClr val="C5444E"/>
      </a:accent3>
      <a:accent4>
        <a:srgbClr val="4983A9"/>
      </a:accent4>
      <a:accent5>
        <a:srgbClr val="E0843F"/>
      </a:accent5>
      <a:accent6>
        <a:srgbClr val="25544C"/>
      </a:accent6>
      <a:hlink>
        <a:srgbClr val="A16728"/>
      </a:hlink>
      <a:folHlink>
        <a:srgbClr val="F3C4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SARE Handouts">
      <a:dk1>
        <a:srgbClr val="000000"/>
      </a:dk1>
      <a:lt1>
        <a:sysClr val="window" lastClr="FFFFFF"/>
      </a:lt1>
      <a:dk2>
        <a:srgbClr val="5E5E5E"/>
      </a:dk2>
      <a:lt2>
        <a:srgbClr val="DDDDDD"/>
      </a:lt2>
      <a:accent1>
        <a:srgbClr val="307668"/>
      </a:accent1>
      <a:accent2>
        <a:srgbClr val="FFCC00"/>
      </a:accent2>
      <a:accent3>
        <a:srgbClr val="72A098"/>
      </a:accent3>
      <a:accent4>
        <a:srgbClr val="FEE6A4"/>
      </a:accent4>
      <a:accent5>
        <a:srgbClr val="9EBEB9"/>
      </a:accent5>
      <a:accent6>
        <a:srgbClr val="25544C"/>
      </a:accent6>
      <a:hlink>
        <a:srgbClr val="307668"/>
      </a:hlink>
      <a:folHlink>
        <a:srgbClr val="F3C4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10142</TotalTime>
  <Words>1704</Words>
  <Application>Microsoft Office PowerPoint</Application>
  <PresentationFormat>Widescreen</PresentationFormat>
  <Paragraphs>141</Paragraphs>
  <Slides>15</Slides>
  <Notes>15</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15</vt:i4>
      </vt:variant>
    </vt:vector>
  </HeadingPairs>
  <TitlesOfParts>
    <vt:vector size="22" baseType="lpstr">
      <vt:lpstr>Arial</vt:lpstr>
      <vt:lpstr>Calibri</vt:lpstr>
      <vt:lpstr>HelveticaNeueLT Std Cn</vt:lpstr>
      <vt:lpstr>Verdana</vt:lpstr>
      <vt:lpstr>SARE-2021-05 Box Variety</vt:lpstr>
      <vt:lpstr>Office Theme</vt:lpstr>
      <vt:lpstr>1_Office Theme</vt:lpstr>
      <vt:lpstr>Vehicles and Equipment</vt:lpstr>
      <vt:lpstr>Vehicles and Equipment</vt:lpstr>
      <vt:lpstr>Movement Risks and Biosecurity</vt:lpstr>
      <vt:lpstr>PowerPoint Presentation</vt:lpstr>
      <vt:lpstr>PowerPoint Presentation</vt:lpstr>
      <vt:lpstr>Line of Separation (LOS)</vt:lpstr>
      <vt:lpstr>Prevent or Limit Access To Animal Areas</vt:lpstr>
      <vt:lpstr>Keep High Risk Vehicles Out</vt:lpstr>
      <vt:lpstr>PowerPoint Presentation</vt:lpstr>
      <vt:lpstr>Clean any vehicles or equipment allowed  to enter</vt:lpstr>
      <vt:lpstr>Manure/Litter Spreaders</vt:lpstr>
      <vt:lpstr>Use farm dedicated equipment</vt:lpstr>
      <vt:lpstr>PowerPoint Presentation</vt:lpstr>
      <vt:lpstr>ASSESSMENT CHECKLIST</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Biosecurity Basics: Vehicles and Equipment</dc:title>
  <dc:creator>Center for Food Security and Public Health</dc:creator>
  <cp:lastModifiedBy>Dvorak, Glenda D [CFSPH]</cp:lastModifiedBy>
  <cp:revision>153</cp:revision>
  <dcterms:created xsi:type="dcterms:W3CDTF">2020-12-07T14:28:03Z</dcterms:created>
  <dcterms:modified xsi:type="dcterms:W3CDTF">2021-10-07T21:32:50Z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423649A1-68EE-4B98-98A4-7E0EEC14E1DC</vt:lpwstr>
  </property>
  <property fmtid="{D5CDD505-2E9C-101B-9397-08002B2CF9AE}" pid="3" name="ArticulatePath">
    <vt:lpwstr>tip-slides-vehicles-equipment-2021</vt:lpwstr>
  </property>
</Properties>
</file>