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9.xml" ContentType="application/vnd.openxmlformats-officedocument.them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0.xml" ContentType="application/vnd.openxmlformats-officedocument.them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1.xml" ContentType="application/vnd.openxmlformats-officedocument.them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2.xml" ContentType="application/vnd.openxmlformats-officedocument.theme+xml"/>
  <Override PartName="/ppt/tags/tag101.xml" ContentType="application/vnd.openxmlformats-officedocument.presentationml.tags+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3.xml" ContentType="application/vnd.openxmlformats-officedocument.them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14.xml" ContentType="application/vnd.openxmlformats-officedocument.them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15.xml" ContentType="application/vnd.openxmlformats-officedocument.them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heme/theme16.xml" ContentType="application/vnd.openxmlformats-officedocument.theme+xml"/>
  <Override PartName="/ppt/tags/tag145.xml" ContentType="application/vnd.openxmlformats-officedocument.presentationml.tags+xml"/>
  <Override PartName="/ppt/notesSlides/notesSlide1.xml" ContentType="application/vnd.openxmlformats-officedocument.presentationml.notesSlide+xml"/>
  <Override PartName="/ppt/tags/tag146.xml" ContentType="application/vnd.openxmlformats-officedocument.presentationml.tags+xml"/>
  <Override PartName="/ppt/notesSlides/notesSlide2.xml" ContentType="application/vnd.openxmlformats-officedocument.presentationml.notesSlide+xml"/>
  <Override PartName="/ppt/tags/tag147.xml" ContentType="application/vnd.openxmlformats-officedocument.presentationml.tags+xml"/>
  <Override PartName="/ppt/notesSlides/notesSlide3.xml" ContentType="application/vnd.openxmlformats-officedocument.presentationml.notesSlide+xml"/>
  <Override PartName="/ppt/tags/tag148.xml" ContentType="application/vnd.openxmlformats-officedocument.presentationml.tags+xml"/>
  <Override PartName="/ppt/notesSlides/notesSlide4.xml" ContentType="application/vnd.openxmlformats-officedocument.presentationml.notesSlide+xml"/>
  <Override PartName="/ppt/tags/tag149.xml" ContentType="application/vnd.openxmlformats-officedocument.presentationml.tags+xml"/>
  <Override PartName="/ppt/notesSlides/notesSlide5.xml" ContentType="application/vnd.openxmlformats-officedocument.presentationml.notesSlide+xml"/>
  <Override PartName="/ppt/tags/tag150.xml" ContentType="application/vnd.openxmlformats-officedocument.presentationml.tags+xml"/>
  <Override PartName="/ppt/notesSlides/notesSlide6.xml" ContentType="application/vnd.openxmlformats-officedocument.presentationml.notesSlide+xml"/>
  <Override PartName="/ppt/tags/tag151.xml" ContentType="application/vnd.openxmlformats-officedocument.presentationml.tags+xml"/>
  <Override PartName="/ppt/notesSlides/notesSlide7.xml" ContentType="application/vnd.openxmlformats-officedocument.presentationml.notesSlide+xml"/>
  <Override PartName="/ppt/tags/tag152.xml" ContentType="application/vnd.openxmlformats-officedocument.presentationml.tags+xml"/>
  <Override PartName="/ppt/notesSlides/notesSlide8.xml" ContentType="application/vnd.openxmlformats-officedocument.presentationml.notesSlide+xml"/>
  <Override PartName="/ppt/tags/tag153.xml" ContentType="application/vnd.openxmlformats-officedocument.presentationml.tags+xml"/>
  <Override PartName="/ppt/notesSlides/notesSlide9.xml" ContentType="application/vnd.openxmlformats-officedocument.presentationml.notesSlide+xml"/>
  <Override PartName="/ppt/tags/tag154.xml" ContentType="application/vnd.openxmlformats-officedocument.presentationml.tags+xml"/>
  <Override PartName="/ppt/notesSlides/notesSlide10.xml" ContentType="application/vnd.openxmlformats-officedocument.presentationml.notesSlide+xml"/>
  <Override PartName="/ppt/tags/tag155.xml" ContentType="application/vnd.openxmlformats-officedocument.presentationml.tags+xml"/>
  <Override PartName="/ppt/notesSlides/notesSlide11.xml" ContentType="application/vnd.openxmlformats-officedocument.presentationml.notesSlide+xml"/>
  <Override PartName="/ppt/tags/tag156.xml" ContentType="application/vnd.openxmlformats-officedocument.presentationml.tags+xml"/>
  <Override PartName="/ppt/notesSlides/notesSlide12.xml" ContentType="application/vnd.openxmlformats-officedocument.presentationml.notesSlide+xml"/>
  <Override PartName="/ppt/tags/tag157.xml" ContentType="application/vnd.openxmlformats-officedocument.presentationml.tags+xml"/>
  <Override PartName="/ppt/notesSlides/notesSlide13.xml" ContentType="application/vnd.openxmlformats-officedocument.presentationml.notesSlide+xml"/>
  <Override PartName="/ppt/tags/tag158.xml" ContentType="application/vnd.openxmlformats-officedocument.presentationml.tags+xml"/>
  <Override PartName="/ppt/notesSlides/notesSlide14.xml" ContentType="application/vnd.openxmlformats-officedocument.presentationml.notesSlide+xml"/>
  <Override PartName="/ppt/tags/tag159.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5" r:id="rId1"/>
    <p:sldMasterId id="2147483686" r:id="rId2"/>
    <p:sldMasterId id="2147483836" r:id="rId3"/>
    <p:sldMasterId id="2147483870" r:id="rId4"/>
    <p:sldMasterId id="2147483873" r:id="rId5"/>
    <p:sldMasterId id="2147483877" r:id="rId6"/>
    <p:sldMasterId id="2147483912" r:id="rId7"/>
    <p:sldMasterId id="2147483922" r:id="rId8"/>
    <p:sldMasterId id="2147483941" r:id="rId9"/>
    <p:sldMasterId id="2147483960" r:id="rId10"/>
    <p:sldMasterId id="2147483996" r:id="rId11"/>
    <p:sldMasterId id="2147484026" r:id="rId12"/>
    <p:sldMasterId id="2147484041" r:id="rId13"/>
    <p:sldMasterId id="2147484056" r:id="rId14"/>
    <p:sldMasterId id="2147484071" r:id="rId15"/>
  </p:sldMasterIdLst>
  <p:notesMasterIdLst>
    <p:notesMasterId r:id="rId31"/>
  </p:notesMasterIdLst>
  <p:sldIdLst>
    <p:sldId id="354" r:id="rId16"/>
    <p:sldId id="355" r:id="rId17"/>
    <p:sldId id="360" r:id="rId18"/>
    <p:sldId id="362" r:id="rId19"/>
    <p:sldId id="371" r:id="rId20"/>
    <p:sldId id="372" r:id="rId21"/>
    <p:sldId id="377" r:id="rId22"/>
    <p:sldId id="378" r:id="rId23"/>
    <p:sldId id="379" r:id="rId24"/>
    <p:sldId id="380" r:id="rId25"/>
    <p:sldId id="381" r:id="rId26"/>
    <p:sldId id="344" r:id="rId27"/>
    <p:sldId id="345" r:id="rId28"/>
    <p:sldId id="347" r:id="rId29"/>
    <p:sldId id="368" r:id="rId30"/>
  </p:sldIdLst>
  <p:sldSz cx="12192000" cy="6858000"/>
  <p:notesSz cx="7010400" cy="92964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dy and Aron Flickinger" initials="BaAF" lastIdx="3" clrIdx="0">
    <p:extLst>
      <p:ext uri="{19B8F6BF-5375-455C-9EA6-DF929625EA0E}">
        <p15:presenceInfo xmlns:p15="http://schemas.microsoft.com/office/powerpoint/2012/main" userId="b94f3dd28e9afc9b" providerId="Windows Live"/>
      </p:ext>
    </p:extLst>
  </p:cmAuthor>
  <p:cmAuthor id="2" name="Dewell, Renee [CFSPH]" initials="DR[" lastIdx="17" clrIdx="1">
    <p:extLst>
      <p:ext uri="{19B8F6BF-5375-455C-9EA6-DF929625EA0E}">
        <p15:presenceInfo xmlns:p15="http://schemas.microsoft.com/office/powerpoint/2012/main" userId="S-1-5-21-1659004503-1450960922-1606980848-233179" providerId="AD"/>
      </p:ext>
    </p:extLst>
  </p:cmAuthor>
  <p:cmAuthor id="3" name="Dvorak, Glenda D [CFSPH]" initials="DGD[" lastIdx="20" clrIdx="2">
    <p:extLst>
      <p:ext uri="{19B8F6BF-5375-455C-9EA6-DF929625EA0E}">
        <p15:presenceInfo xmlns:p15="http://schemas.microsoft.com/office/powerpoint/2012/main" userId="S-1-5-21-1659004503-1450960922-1606980848-1052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A400"/>
    <a:srgbClr val="3E9887"/>
    <a:srgbClr val="45A996"/>
    <a:srgbClr val="C00000"/>
    <a:srgbClr val="A47900"/>
    <a:srgbClr val="307668"/>
    <a:srgbClr val="E3EDEB"/>
    <a:srgbClr val="72A098"/>
    <a:srgbClr val="24594E"/>
    <a:srgbClr val="2862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9921E6-F55F-4AD3-A1E4-98A660F0F6E4}" v="61" dt="2020-12-30T02:59:36.4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57" autoAdjust="0"/>
    <p:restoredTop sz="54429" autoAdjust="0"/>
  </p:normalViewPr>
  <p:slideViewPr>
    <p:cSldViewPr snapToGrid="0">
      <p:cViewPr varScale="1">
        <p:scale>
          <a:sx n="59" d="100"/>
          <a:sy n="59" d="100"/>
        </p:scale>
        <p:origin x="246" y="60"/>
      </p:cViewPr>
      <p:guideLst/>
    </p:cSldViewPr>
  </p:slideViewPr>
  <p:notesTextViewPr>
    <p:cViewPr>
      <p:scale>
        <a:sx n="100" d="100"/>
        <a:sy n="100" d="100"/>
      </p:scale>
      <p:origin x="0" y="0"/>
    </p:cViewPr>
  </p:notesTextViewPr>
  <p:notesViewPr>
    <p:cSldViewPr snapToGrid="0">
      <p:cViewPr varScale="1">
        <p:scale>
          <a:sx n="77" d="100"/>
          <a:sy n="77" d="100"/>
        </p:scale>
        <p:origin x="194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microsoft.com/office/2015/10/relationships/revisionInfo" Target="revisionInfo.xml"/><Relationship Id="rId21" Type="http://schemas.openxmlformats.org/officeDocument/2006/relationships/slide" Target="slides/slide6.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tags" Target="tags/tag1.xml"/><Relationship Id="rId37" Type="http://schemas.openxmlformats.org/officeDocument/2006/relationships/tableStyles" Target="tableStyles.xml"/><Relationship Id="rId40"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ndy and Aron Flickinger" userId="b94f3dd28e9afc9b" providerId="LiveId" clId="{B79921E6-F55F-4AD3-A1E4-98A660F0F6E4}"/>
    <pc:docChg chg="undo custSel addSld delSld modSld">
      <pc:chgData name="Brandy and Aron Flickinger" userId="b94f3dd28e9afc9b" providerId="LiveId" clId="{B79921E6-F55F-4AD3-A1E4-98A660F0F6E4}" dt="2020-12-30T02:56:29.766" v="2228" actId="1076"/>
      <pc:docMkLst>
        <pc:docMk/>
      </pc:docMkLst>
      <pc:sldChg chg="modSp mod modNotesTx">
        <pc:chgData name="Brandy and Aron Flickinger" userId="b94f3dd28e9afc9b" providerId="LiveId" clId="{B79921E6-F55F-4AD3-A1E4-98A660F0F6E4}" dt="2020-12-29T18:52:53.098" v="44" actId="20577"/>
        <pc:sldMkLst>
          <pc:docMk/>
          <pc:sldMk cId="1357828370" sldId="256"/>
        </pc:sldMkLst>
        <pc:spChg chg="mod">
          <ac:chgData name="Brandy and Aron Flickinger" userId="b94f3dd28e9afc9b" providerId="LiveId" clId="{B79921E6-F55F-4AD3-A1E4-98A660F0F6E4}" dt="2020-12-29T18:51:58.184" v="35" actId="20577"/>
          <ac:spMkLst>
            <pc:docMk/>
            <pc:sldMk cId="1357828370" sldId="256"/>
            <ac:spMk id="2" creationId="{00000000-0000-0000-0000-000000000000}"/>
          </ac:spMkLst>
        </pc:spChg>
      </pc:sldChg>
      <pc:sldChg chg="addSp delSp modSp mod modClrScheme chgLayout modNotesTx">
        <pc:chgData name="Brandy and Aron Flickinger" userId="b94f3dd28e9afc9b" providerId="LiveId" clId="{B79921E6-F55F-4AD3-A1E4-98A660F0F6E4}" dt="2020-12-30T02:23:48.262" v="2173" actId="1076"/>
        <pc:sldMkLst>
          <pc:docMk/>
          <pc:sldMk cId="2448627309" sldId="259"/>
        </pc:sldMkLst>
        <pc:spChg chg="mod ord">
          <ac:chgData name="Brandy and Aron Flickinger" userId="b94f3dd28e9afc9b" providerId="LiveId" clId="{B79921E6-F55F-4AD3-A1E4-98A660F0F6E4}" dt="2020-12-29T19:14:34.690" v="622" actId="12"/>
          <ac:spMkLst>
            <pc:docMk/>
            <pc:sldMk cId="2448627309" sldId="259"/>
            <ac:spMk id="2" creationId="{00000000-0000-0000-0000-000000000000}"/>
          </ac:spMkLst>
        </pc:spChg>
        <pc:spChg chg="add del mod ord">
          <ac:chgData name="Brandy and Aron Flickinger" userId="b94f3dd28e9afc9b" providerId="LiveId" clId="{B79921E6-F55F-4AD3-A1E4-98A660F0F6E4}" dt="2020-12-29T20:49:24.675" v="1654"/>
          <ac:spMkLst>
            <pc:docMk/>
            <pc:sldMk cId="2448627309" sldId="259"/>
            <ac:spMk id="3" creationId="{5D2AA6DD-11B3-4E2F-B642-4E0E8BF25FEE}"/>
          </ac:spMkLst>
        </pc:spChg>
        <pc:spChg chg="add del mod">
          <ac:chgData name="Brandy and Aron Flickinger" userId="b94f3dd28e9afc9b" providerId="LiveId" clId="{B79921E6-F55F-4AD3-A1E4-98A660F0F6E4}" dt="2020-12-29T21:49:10.946" v="1723"/>
          <ac:spMkLst>
            <pc:docMk/>
            <pc:sldMk cId="2448627309" sldId="259"/>
            <ac:spMk id="24" creationId="{33C2EB48-04B3-43BA-828C-DFD06CEB12E4}"/>
          </ac:spMkLst>
        </pc:spChg>
        <pc:picChg chg="del">
          <ac:chgData name="Brandy and Aron Flickinger" userId="b94f3dd28e9afc9b" providerId="LiveId" clId="{B79921E6-F55F-4AD3-A1E4-98A660F0F6E4}" dt="2020-12-29T19:06:27.458" v="430" actId="478"/>
          <ac:picMkLst>
            <pc:docMk/>
            <pc:sldMk cId="2448627309" sldId="259"/>
            <ac:picMk id="7" creationId="{7056B4BB-408E-4DC5-A655-E3E0572AF7C8}"/>
          </ac:picMkLst>
        </pc:picChg>
        <pc:picChg chg="del">
          <ac:chgData name="Brandy and Aron Flickinger" userId="b94f3dd28e9afc9b" providerId="LiveId" clId="{B79921E6-F55F-4AD3-A1E4-98A660F0F6E4}" dt="2020-12-29T19:06:28.080" v="431" actId="478"/>
          <ac:picMkLst>
            <pc:docMk/>
            <pc:sldMk cId="2448627309" sldId="259"/>
            <ac:picMk id="9" creationId="{6C05EBB7-F672-45EA-A853-82D745BC8583}"/>
          </ac:picMkLst>
        </pc:picChg>
        <pc:picChg chg="add del mod modCrop">
          <ac:chgData name="Brandy and Aron Flickinger" userId="b94f3dd28e9afc9b" providerId="LiveId" clId="{B79921E6-F55F-4AD3-A1E4-98A660F0F6E4}" dt="2020-12-29T21:47:03.836" v="1708" actId="478"/>
          <ac:picMkLst>
            <pc:docMk/>
            <pc:sldMk cId="2448627309" sldId="259"/>
            <ac:picMk id="10" creationId="{1DB90248-F278-436D-B5BD-7693BC483007}"/>
          </ac:picMkLst>
        </pc:picChg>
        <pc:picChg chg="add del mod">
          <ac:chgData name="Brandy and Aron Flickinger" userId="b94f3dd28e9afc9b" providerId="LiveId" clId="{B79921E6-F55F-4AD3-A1E4-98A660F0F6E4}" dt="2020-12-29T20:50:46.385" v="1663" actId="478"/>
          <ac:picMkLst>
            <pc:docMk/>
            <pc:sldMk cId="2448627309" sldId="259"/>
            <ac:picMk id="12" creationId="{9FCA1BFF-2705-4842-8DBD-A837B4D217CD}"/>
          </ac:picMkLst>
        </pc:picChg>
        <pc:picChg chg="add del mod">
          <ac:chgData name="Brandy and Aron Flickinger" userId="b94f3dd28e9afc9b" providerId="LiveId" clId="{B79921E6-F55F-4AD3-A1E4-98A660F0F6E4}" dt="2020-12-29T20:52:58.954" v="1667" actId="478"/>
          <ac:picMkLst>
            <pc:docMk/>
            <pc:sldMk cId="2448627309" sldId="259"/>
            <ac:picMk id="14" creationId="{66B12FBB-A390-481C-8F64-043C3C04D747}"/>
          </ac:picMkLst>
        </pc:picChg>
        <pc:picChg chg="add del mod">
          <ac:chgData name="Brandy and Aron Flickinger" userId="b94f3dd28e9afc9b" providerId="LiveId" clId="{B79921E6-F55F-4AD3-A1E4-98A660F0F6E4}" dt="2020-12-29T20:53:16.322" v="1673" actId="478"/>
          <ac:picMkLst>
            <pc:docMk/>
            <pc:sldMk cId="2448627309" sldId="259"/>
            <ac:picMk id="16" creationId="{AF25820E-417E-4D1E-BEA9-6C123E7D9B60}"/>
          </ac:picMkLst>
        </pc:picChg>
        <pc:picChg chg="add mod">
          <ac:chgData name="Brandy and Aron Flickinger" userId="b94f3dd28e9afc9b" providerId="LiveId" clId="{B79921E6-F55F-4AD3-A1E4-98A660F0F6E4}" dt="2020-12-29T20:55:48.876" v="1698" actId="1076"/>
          <ac:picMkLst>
            <pc:docMk/>
            <pc:sldMk cId="2448627309" sldId="259"/>
            <ac:picMk id="18" creationId="{CDB6DBCF-7FF6-4FA9-982C-03D424AE57C3}"/>
          </ac:picMkLst>
        </pc:picChg>
        <pc:picChg chg="add mod modCrop">
          <ac:chgData name="Brandy and Aron Flickinger" userId="b94f3dd28e9afc9b" providerId="LiveId" clId="{B79921E6-F55F-4AD3-A1E4-98A660F0F6E4}" dt="2020-12-29T21:50:42.590" v="1741" actId="1076"/>
          <ac:picMkLst>
            <pc:docMk/>
            <pc:sldMk cId="2448627309" sldId="259"/>
            <ac:picMk id="20" creationId="{945C10F1-D7CC-4B50-A97A-D698CCE726C6}"/>
          </ac:picMkLst>
        </pc:picChg>
        <pc:picChg chg="add del mod">
          <ac:chgData name="Brandy and Aron Flickinger" userId="b94f3dd28e9afc9b" providerId="LiveId" clId="{B79921E6-F55F-4AD3-A1E4-98A660F0F6E4}" dt="2020-12-29T20:57:41.667" v="1706" actId="478"/>
          <ac:picMkLst>
            <pc:docMk/>
            <pc:sldMk cId="2448627309" sldId="259"/>
            <ac:picMk id="22" creationId="{E87D83D0-76AC-4F9E-99C7-93B211D02B61}"/>
          </ac:picMkLst>
        </pc:picChg>
        <pc:picChg chg="add mod">
          <ac:chgData name="Brandy and Aron Flickinger" userId="b94f3dd28e9afc9b" providerId="LiveId" clId="{B79921E6-F55F-4AD3-A1E4-98A660F0F6E4}" dt="2020-12-30T02:22:31.462" v="2164" actId="1076"/>
          <ac:picMkLst>
            <pc:docMk/>
            <pc:sldMk cId="2448627309" sldId="259"/>
            <ac:picMk id="26" creationId="{741DF0D9-BEB7-46A7-A0EA-851575EC3A4B}"/>
          </ac:picMkLst>
        </pc:picChg>
        <pc:picChg chg="add mod modCrop">
          <ac:chgData name="Brandy and Aron Flickinger" userId="b94f3dd28e9afc9b" providerId="LiveId" clId="{B79921E6-F55F-4AD3-A1E4-98A660F0F6E4}" dt="2020-12-30T02:22:24.780" v="2163" actId="1076"/>
          <ac:picMkLst>
            <pc:docMk/>
            <pc:sldMk cId="2448627309" sldId="259"/>
            <ac:picMk id="28" creationId="{4A974C64-7FB9-418B-A657-8FA02C52FB30}"/>
          </ac:picMkLst>
        </pc:picChg>
        <pc:picChg chg="add mod">
          <ac:chgData name="Brandy and Aron Flickinger" userId="b94f3dd28e9afc9b" providerId="LiveId" clId="{B79921E6-F55F-4AD3-A1E4-98A660F0F6E4}" dt="2020-12-30T02:23:48.262" v="2173" actId="1076"/>
          <ac:picMkLst>
            <pc:docMk/>
            <pc:sldMk cId="2448627309" sldId="259"/>
            <ac:picMk id="30" creationId="{9A7B16B9-E3BE-476F-838D-DFEA169BE97A}"/>
          </ac:picMkLst>
        </pc:picChg>
      </pc:sldChg>
      <pc:sldChg chg="addSp delSp modSp mod modClrScheme chgLayout modNotesTx">
        <pc:chgData name="Brandy and Aron Flickinger" userId="b94f3dd28e9afc9b" providerId="LiveId" clId="{B79921E6-F55F-4AD3-A1E4-98A660F0F6E4}" dt="2020-12-30T02:56:29.766" v="2228" actId="1076"/>
        <pc:sldMkLst>
          <pc:docMk/>
          <pc:sldMk cId="1178405670" sldId="269"/>
        </pc:sldMkLst>
        <pc:spChg chg="mod ord">
          <ac:chgData name="Brandy and Aron Flickinger" userId="b94f3dd28e9afc9b" providerId="LiveId" clId="{B79921E6-F55F-4AD3-A1E4-98A660F0F6E4}" dt="2020-12-29T19:07:29.619" v="509" actId="700"/>
          <ac:spMkLst>
            <pc:docMk/>
            <pc:sldMk cId="1178405670" sldId="269"/>
            <ac:spMk id="2" creationId="{00000000-0000-0000-0000-000000000000}"/>
          </ac:spMkLst>
        </pc:spChg>
        <pc:spChg chg="add del mod ord">
          <ac:chgData name="Brandy and Aron Flickinger" userId="b94f3dd28e9afc9b" providerId="LiveId" clId="{B79921E6-F55F-4AD3-A1E4-98A660F0F6E4}" dt="2020-12-29T21:53:28.956" v="1742"/>
          <ac:spMkLst>
            <pc:docMk/>
            <pc:sldMk cId="1178405670" sldId="269"/>
            <ac:spMk id="3" creationId="{43BF0F8B-0171-4E95-BFA7-144456ADB1C2}"/>
          </ac:spMkLst>
        </pc:spChg>
        <pc:picChg chg="del">
          <ac:chgData name="Brandy and Aron Flickinger" userId="b94f3dd28e9afc9b" providerId="LiveId" clId="{B79921E6-F55F-4AD3-A1E4-98A660F0F6E4}" dt="2020-12-29T19:06:43.061" v="438" actId="478"/>
          <ac:picMkLst>
            <pc:docMk/>
            <pc:sldMk cId="1178405670" sldId="269"/>
            <ac:picMk id="4" creationId="{748C7E12-20F8-4A5E-A66B-5C66411B0338}"/>
          </ac:picMkLst>
        </pc:picChg>
        <pc:picChg chg="del">
          <ac:chgData name="Brandy and Aron Flickinger" userId="b94f3dd28e9afc9b" providerId="LiveId" clId="{B79921E6-F55F-4AD3-A1E4-98A660F0F6E4}" dt="2020-12-29T19:06:43.639" v="439" actId="478"/>
          <ac:picMkLst>
            <pc:docMk/>
            <pc:sldMk cId="1178405670" sldId="269"/>
            <ac:picMk id="5" creationId="{F118E467-D152-4E40-8F2C-308C439F4AFD}"/>
          </ac:picMkLst>
        </pc:picChg>
        <pc:picChg chg="del">
          <ac:chgData name="Brandy and Aron Flickinger" userId="b94f3dd28e9afc9b" providerId="LiveId" clId="{B79921E6-F55F-4AD3-A1E4-98A660F0F6E4}" dt="2020-12-29T19:06:44.286" v="440" actId="478"/>
          <ac:picMkLst>
            <pc:docMk/>
            <pc:sldMk cId="1178405670" sldId="269"/>
            <ac:picMk id="6" creationId="{0CFF3A9F-4CFA-43CC-AA05-A727CBFABC9E}"/>
          </ac:picMkLst>
        </pc:picChg>
        <pc:picChg chg="add mod">
          <ac:chgData name="Brandy and Aron Flickinger" userId="b94f3dd28e9afc9b" providerId="LiveId" clId="{B79921E6-F55F-4AD3-A1E4-98A660F0F6E4}" dt="2020-12-30T02:56:29.766" v="2228" actId="1076"/>
          <ac:picMkLst>
            <pc:docMk/>
            <pc:sldMk cId="1178405670" sldId="269"/>
            <ac:picMk id="8" creationId="{9E28DC8E-2528-42EC-B81A-A1010E92B2F2}"/>
          </ac:picMkLst>
        </pc:picChg>
        <pc:picChg chg="add mod">
          <ac:chgData name="Brandy and Aron Flickinger" userId="b94f3dd28e9afc9b" providerId="LiveId" clId="{B79921E6-F55F-4AD3-A1E4-98A660F0F6E4}" dt="2020-12-30T02:56:25.973" v="2227" actId="1076"/>
          <ac:picMkLst>
            <pc:docMk/>
            <pc:sldMk cId="1178405670" sldId="269"/>
            <ac:picMk id="10" creationId="{2D252FBA-4CC1-44D9-B252-7FD07B94BF4D}"/>
          </ac:picMkLst>
        </pc:picChg>
        <pc:picChg chg="add mod">
          <ac:chgData name="Brandy and Aron Flickinger" userId="b94f3dd28e9afc9b" providerId="LiveId" clId="{B79921E6-F55F-4AD3-A1E4-98A660F0F6E4}" dt="2020-12-30T02:56:09.351" v="2226" actId="1076"/>
          <ac:picMkLst>
            <pc:docMk/>
            <pc:sldMk cId="1178405670" sldId="269"/>
            <ac:picMk id="12" creationId="{86FFB265-35E5-4E11-A907-4008312A1EA8}"/>
          </ac:picMkLst>
        </pc:picChg>
      </pc:sldChg>
      <pc:sldChg chg="addSp delSp modSp mod modClrScheme chgLayout modNotesTx">
        <pc:chgData name="Brandy and Aron Flickinger" userId="b94f3dd28e9afc9b" providerId="LiveId" clId="{B79921E6-F55F-4AD3-A1E4-98A660F0F6E4}" dt="2020-12-29T22:23:25.086" v="1872" actId="1076"/>
        <pc:sldMkLst>
          <pc:docMk/>
          <pc:sldMk cId="548088578" sldId="271"/>
        </pc:sldMkLst>
        <pc:spChg chg="add del mod">
          <ac:chgData name="Brandy and Aron Flickinger" userId="b94f3dd28e9afc9b" providerId="LiveId" clId="{B79921E6-F55F-4AD3-A1E4-98A660F0F6E4}" dt="2020-12-29T19:12:07.106" v="605" actId="700"/>
          <ac:spMkLst>
            <pc:docMk/>
            <pc:sldMk cId="548088578" sldId="271"/>
            <ac:spMk id="3" creationId="{312CC0CE-3E9C-4E45-AE89-490A18FF3DF6}"/>
          </ac:spMkLst>
        </pc:spChg>
        <pc:spChg chg="mod ord">
          <ac:chgData name="Brandy and Aron Flickinger" userId="b94f3dd28e9afc9b" providerId="LiveId" clId="{B79921E6-F55F-4AD3-A1E4-98A660F0F6E4}" dt="2020-12-29T19:13:28.222" v="614" actId="12"/>
          <ac:spMkLst>
            <pc:docMk/>
            <pc:sldMk cId="548088578" sldId="271"/>
            <ac:spMk id="5" creationId="{00000000-0000-0000-0000-000000000000}"/>
          </ac:spMkLst>
        </pc:spChg>
        <pc:spChg chg="add del mod ord">
          <ac:chgData name="Brandy and Aron Flickinger" userId="b94f3dd28e9afc9b" providerId="LiveId" clId="{B79921E6-F55F-4AD3-A1E4-98A660F0F6E4}" dt="2020-12-29T19:12:07.106" v="605" actId="700"/>
          <ac:spMkLst>
            <pc:docMk/>
            <pc:sldMk cId="548088578" sldId="271"/>
            <ac:spMk id="8" creationId="{7DDB469C-FB99-4D76-BC94-214EDD60B45C}"/>
          </ac:spMkLst>
        </pc:spChg>
        <pc:spChg chg="add del mod ord">
          <ac:chgData name="Brandy and Aron Flickinger" userId="b94f3dd28e9afc9b" providerId="LiveId" clId="{B79921E6-F55F-4AD3-A1E4-98A660F0F6E4}" dt="2020-12-29T22:03:46.729" v="1789"/>
          <ac:spMkLst>
            <pc:docMk/>
            <pc:sldMk cId="548088578" sldId="271"/>
            <ac:spMk id="9" creationId="{61A94039-5364-4088-B37C-7459699FD9F4}"/>
          </ac:spMkLst>
        </pc:spChg>
        <pc:picChg chg="del">
          <ac:chgData name="Brandy and Aron Flickinger" userId="b94f3dd28e9afc9b" providerId="LiveId" clId="{B79921E6-F55F-4AD3-A1E4-98A660F0F6E4}" dt="2020-12-29T19:11:55.772" v="604" actId="478"/>
          <ac:picMkLst>
            <pc:docMk/>
            <pc:sldMk cId="548088578" sldId="271"/>
            <ac:picMk id="4" creationId="{903A50D1-2FF9-4DE5-9401-9C0784EC9269}"/>
          </ac:picMkLst>
        </pc:picChg>
        <pc:picChg chg="del">
          <ac:chgData name="Brandy and Aron Flickinger" userId="b94f3dd28e9afc9b" providerId="LiveId" clId="{B79921E6-F55F-4AD3-A1E4-98A660F0F6E4}" dt="2020-12-29T19:11:54.417" v="602" actId="478"/>
          <ac:picMkLst>
            <pc:docMk/>
            <pc:sldMk cId="548088578" sldId="271"/>
            <ac:picMk id="7" creationId="{1CD9E005-A690-424C-95E0-748F8F9A5359}"/>
          </ac:picMkLst>
        </pc:picChg>
        <pc:picChg chg="del">
          <ac:chgData name="Brandy and Aron Flickinger" userId="b94f3dd28e9afc9b" providerId="LiveId" clId="{B79921E6-F55F-4AD3-A1E4-98A660F0F6E4}" dt="2020-12-29T19:11:52.958" v="600" actId="478"/>
          <ac:picMkLst>
            <pc:docMk/>
            <pc:sldMk cId="548088578" sldId="271"/>
            <ac:picMk id="10" creationId="{48EB1FAE-E1D6-456D-AF70-C78719C3C2A9}"/>
          </ac:picMkLst>
        </pc:picChg>
        <pc:picChg chg="del">
          <ac:chgData name="Brandy and Aron Flickinger" userId="b94f3dd28e9afc9b" providerId="LiveId" clId="{B79921E6-F55F-4AD3-A1E4-98A660F0F6E4}" dt="2020-12-29T19:11:53.623" v="601" actId="478"/>
          <ac:picMkLst>
            <pc:docMk/>
            <pc:sldMk cId="548088578" sldId="271"/>
            <ac:picMk id="12" creationId="{44A68AAD-6FC5-43E2-9AFD-36A7F08F2F5B}"/>
          </ac:picMkLst>
        </pc:picChg>
        <pc:picChg chg="add mod modCrop">
          <ac:chgData name="Brandy and Aron Flickinger" userId="b94f3dd28e9afc9b" providerId="LiveId" clId="{B79921E6-F55F-4AD3-A1E4-98A660F0F6E4}" dt="2020-12-29T22:23:09.246" v="1868" actId="1076"/>
          <ac:picMkLst>
            <pc:docMk/>
            <pc:sldMk cId="548088578" sldId="271"/>
            <ac:picMk id="13" creationId="{35BC64B8-7599-4422-9685-F234A72F8A27}"/>
          </ac:picMkLst>
        </pc:picChg>
        <pc:picChg chg="del">
          <ac:chgData name="Brandy and Aron Flickinger" userId="b94f3dd28e9afc9b" providerId="LiveId" clId="{B79921E6-F55F-4AD3-A1E4-98A660F0F6E4}" dt="2020-12-29T19:11:52.046" v="599" actId="478"/>
          <ac:picMkLst>
            <pc:docMk/>
            <pc:sldMk cId="548088578" sldId="271"/>
            <ac:picMk id="14" creationId="{39A7595D-5D44-4021-909F-D9173CD41080}"/>
          </ac:picMkLst>
        </pc:picChg>
        <pc:picChg chg="del">
          <ac:chgData name="Brandy and Aron Flickinger" userId="b94f3dd28e9afc9b" providerId="LiveId" clId="{B79921E6-F55F-4AD3-A1E4-98A660F0F6E4}" dt="2020-12-29T19:11:55.197" v="603" actId="478"/>
          <ac:picMkLst>
            <pc:docMk/>
            <pc:sldMk cId="548088578" sldId="271"/>
            <ac:picMk id="16" creationId="{57EB4FF5-D9E7-4E74-B795-0E74ACAB71B2}"/>
          </ac:picMkLst>
        </pc:picChg>
        <pc:picChg chg="add del mod">
          <ac:chgData name="Brandy and Aron Flickinger" userId="b94f3dd28e9afc9b" providerId="LiveId" clId="{B79921E6-F55F-4AD3-A1E4-98A660F0F6E4}" dt="2020-12-29T22:15:23.188" v="1850" actId="21"/>
          <ac:picMkLst>
            <pc:docMk/>
            <pc:sldMk cId="548088578" sldId="271"/>
            <ac:picMk id="17" creationId="{DE924614-207E-4E09-AE29-1BE3A63BB99C}"/>
          </ac:picMkLst>
        </pc:picChg>
        <pc:picChg chg="add mod">
          <ac:chgData name="Brandy and Aron Flickinger" userId="b94f3dd28e9afc9b" providerId="LiveId" clId="{B79921E6-F55F-4AD3-A1E4-98A660F0F6E4}" dt="2020-12-29T22:23:06.511" v="1867" actId="1076"/>
          <ac:picMkLst>
            <pc:docMk/>
            <pc:sldMk cId="548088578" sldId="271"/>
            <ac:picMk id="19" creationId="{235CB2FE-068B-42F3-B24C-C695754D0B6D}"/>
          </ac:picMkLst>
        </pc:picChg>
        <pc:picChg chg="add mod">
          <ac:chgData name="Brandy and Aron Flickinger" userId="b94f3dd28e9afc9b" providerId="LiveId" clId="{B79921E6-F55F-4AD3-A1E4-98A660F0F6E4}" dt="2020-12-29T22:23:25.086" v="1872" actId="1076"/>
          <ac:picMkLst>
            <pc:docMk/>
            <pc:sldMk cId="548088578" sldId="271"/>
            <ac:picMk id="21" creationId="{84A18C9B-52D1-45ED-8B4D-DA94E54883B2}"/>
          </ac:picMkLst>
        </pc:picChg>
      </pc:sldChg>
      <pc:sldChg chg="addSp delSp modSp mod modClrScheme chgLayout modNotesTx">
        <pc:chgData name="Brandy and Aron Flickinger" userId="b94f3dd28e9afc9b" providerId="LiveId" clId="{B79921E6-F55F-4AD3-A1E4-98A660F0F6E4}" dt="2020-12-29T22:41:04.829" v="1883" actId="1076"/>
        <pc:sldMkLst>
          <pc:docMk/>
          <pc:sldMk cId="2796653672" sldId="272"/>
        </pc:sldMkLst>
        <pc:spChg chg="add del mod">
          <ac:chgData name="Brandy and Aron Flickinger" userId="b94f3dd28e9afc9b" providerId="LiveId" clId="{B79921E6-F55F-4AD3-A1E4-98A660F0F6E4}" dt="2020-12-29T19:15:42.300" v="660" actId="478"/>
          <ac:spMkLst>
            <pc:docMk/>
            <pc:sldMk cId="2796653672" sldId="272"/>
            <ac:spMk id="4" creationId="{77325069-ED03-4C35-AD32-205619874E46}"/>
          </ac:spMkLst>
        </pc:spChg>
        <pc:spChg chg="add del mod ord">
          <ac:chgData name="Brandy and Aron Flickinger" userId="b94f3dd28e9afc9b" providerId="LiveId" clId="{B79921E6-F55F-4AD3-A1E4-98A660F0F6E4}" dt="2020-12-29T19:15:49.769" v="662" actId="700"/>
          <ac:spMkLst>
            <pc:docMk/>
            <pc:sldMk cId="2796653672" sldId="272"/>
            <ac:spMk id="8" creationId="{03171A63-318A-45E6-B219-05687397AF36}"/>
          </ac:spMkLst>
        </pc:spChg>
        <pc:spChg chg="mod ord">
          <ac:chgData name="Brandy and Aron Flickinger" userId="b94f3dd28e9afc9b" providerId="LiveId" clId="{B79921E6-F55F-4AD3-A1E4-98A660F0F6E4}" dt="2020-12-29T19:15:49.769" v="662" actId="700"/>
          <ac:spMkLst>
            <pc:docMk/>
            <pc:sldMk cId="2796653672" sldId="272"/>
            <ac:spMk id="9" creationId="{CF5C34CC-78C5-4240-AC0E-653CD789D123}"/>
          </ac:spMkLst>
        </pc:spChg>
        <pc:spChg chg="add del mod ord">
          <ac:chgData name="Brandy and Aron Flickinger" userId="b94f3dd28e9afc9b" providerId="LiveId" clId="{B79921E6-F55F-4AD3-A1E4-98A660F0F6E4}" dt="2020-12-29T22:10:39.003" v="1831"/>
          <ac:spMkLst>
            <pc:docMk/>
            <pc:sldMk cId="2796653672" sldId="272"/>
            <ac:spMk id="10" creationId="{8728BD2B-A762-423A-ADE3-706E06667B03}"/>
          </ac:spMkLst>
        </pc:spChg>
        <pc:picChg chg="del">
          <ac:chgData name="Brandy and Aron Flickinger" userId="b94f3dd28e9afc9b" providerId="LiveId" clId="{B79921E6-F55F-4AD3-A1E4-98A660F0F6E4}" dt="2020-12-29T19:15:36.470" v="659" actId="478"/>
          <ac:picMkLst>
            <pc:docMk/>
            <pc:sldMk cId="2796653672" sldId="272"/>
            <ac:picMk id="3" creationId="{7C66C5A1-AD0D-4DA1-A501-ED20BBA72DF1}"/>
          </ac:picMkLst>
        </pc:picChg>
        <pc:picChg chg="del">
          <ac:chgData name="Brandy and Aron Flickinger" userId="b94f3dd28e9afc9b" providerId="LiveId" clId="{B79921E6-F55F-4AD3-A1E4-98A660F0F6E4}" dt="2020-12-29T19:15:34.745" v="657" actId="478"/>
          <ac:picMkLst>
            <pc:docMk/>
            <pc:sldMk cId="2796653672" sldId="272"/>
            <ac:picMk id="5" creationId="{F0D41320-9C72-4938-819E-647C2F73FE5F}"/>
          </ac:picMkLst>
        </pc:picChg>
        <pc:picChg chg="del">
          <ac:chgData name="Brandy and Aron Flickinger" userId="b94f3dd28e9afc9b" providerId="LiveId" clId="{B79921E6-F55F-4AD3-A1E4-98A660F0F6E4}" dt="2020-12-29T19:15:43.539" v="661" actId="478"/>
          <ac:picMkLst>
            <pc:docMk/>
            <pc:sldMk cId="2796653672" sldId="272"/>
            <ac:picMk id="7" creationId="{7347B8AA-4AEB-4EB5-A1B7-D01BB5E8F886}"/>
          </ac:picMkLst>
        </pc:picChg>
        <pc:picChg chg="add mod">
          <ac:chgData name="Brandy and Aron Flickinger" userId="b94f3dd28e9afc9b" providerId="LiveId" clId="{B79921E6-F55F-4AD3-A1E4-98A660F0F6E4}" dt="2020-12-29T22:41:00.574" v="1882" actId="1076"/>
          <ac:picMkLst>
            <pc:docMk/>
            <pc:sldMk cId="2796653672" sldId="272"/>
            <ac:picMk id="12" creationId="{EBE0B2D2-4E69-4494-B78C-5E96CF80FC64}"/>
          </ac:picMkLst>
        </pc:picChg>
        <pc:picChg chg="add del mod">
          <ac:chgData name="Brandy and Aron Flickinger" userId="b94f3dd28e9afc9b" providerId="LiveId" clId="{B79921E6-F55F-4AD3-A1E4-98A660F0F6E4}" dt="2020-12-29T22:23:41.671" v="1873" actId="478"/>
          <ac:picMkLst>
            <pc:docMk/>
            <pc:sldMk cId="2796653672" sldId="272"/>
            <ac:picMk id="14" creationId="{73BD416A-575F-4DEA-8E24-595B7AA9E673}"/>
          </ac:picMkLst>
        </pc:picChg>
        <pc:picChg chg="add mod">
          <ac:chgData name="Brandy and Aron Flickinger" userId="b94f3dd28e9afc9b" providerId="LiveId" clId="{B79921E6-F55F-4AD3-A1E4-98A660F0F6E4}" dt="2020-12-29T22:41:04.829" v="1883" actId="1076"/>
          <ac:picMkLst>
            <pc:docMk/>
            <pc:sldMk cId="2796653672" sldId="272"/>
            <ac:picMk id="16" creationId="{07122971-19C8-43E1-8348-B5B20A2B31A8}"/>
          </ac:picMkLst>
        </pc:picChg>
      </pc:sldChg>
      <pc:sldChg chg="addSp delSp modSp mod modClrScheme chgLayout modNotesTx">
        <pc:chgData name="Brandy and Aron Flickinger" userId="b94f3dd28e9afc9b" providerId="LiveId" clId="{B79921E6-F55F-4AD3-A1E4-98A660F0F6E4}" dt="2020-12-30T02:21:07.784" v="2158" actId="20577"/>
        <pc:sldMkLst>
          <pc:docMk/>
          <pc:sldMk cId="1710108069" sldId="274"/>
        </pc:sldMkLst>
        <pc:spChg chg="mod ord">
          <ac:chgData name="Brandy and Aron Flickinger" userId="b94f3dd28e9afc9b" providerId="LiveId" clId="{B79921E6-F55F-4AD3-A1E4-98A660F0F6E4}" dt="2020-12-29T19:02:21.447" v="397" actId="20577"/>
          <ac:spMkLst>
            <pc:docMk/>
            <pc:sldMk cId="1710108069" sldId="274"/>
            <ac:spMk id="2" creationId="{00000000-0000-0000-0000-000000000000}"/>
          </ac:spMkLst>
        </pc:spChg>
        <pc:spChg chg="add del mod">
          <ac:chgData name="Brandy and Aron Flickinger" userId="b94f3dd28e9afc9b" providerId="LiveId" clId="{B79921E6-F55F-4AD3-A1E4-98A660F0F6E4}" dt="2020-12-29T20:36:09.323" v="1597"/>
          <ac:spMkLst>
            <pc:docMk/>
            <pc:sldMk cId="1710108069" sldId="274"/>
            <ac:spMk id="4" creationId="{CEE14899-040C-4575-9EFE-8C4F487E44ED}"/>
          </ac:spMkLst>
        </pc:spChg>
        <pc:picChg chg="del mod ord">
          <ac:chgData name="Brandy and Aron Flickinger" userId="b94f3dd28e9afc9b" providerId="LiveId" clId="{B79921E6-F55F-4AD3-A1E4-98A660F0F6E4}" dt="2020-12-29T19:00:18.009" v="380" actId="478"/>
          <ac:picMkLst>
            <pc:docMk/>
            <pc:sldMk cId="1710108069" sldId="274"/>
            <ac:picMk id="5" creationId="{CE7C9E60-402C-42F2-BC8D-9ADD047EC25E}"/>
          </ac:picMkLst>
        </pc:picChg>
        <pc:picChg chg="del mod ord">
          <ac:chgData name="Brandy and Aron Flickinger" userId="b94f3dd28e9afc9b" providerId="LiveId" clId="{B79921E6-F55F-4AD3-A1E4-98A660F0F6E4}" dt="2020-12-29T19:00:17.447" v="379" actId="478"/>
          <ac:picMkLst>
            <pc:docMk/>
            <pc:sldMk cId="1710108069" sldId="274"/>
            <ac:picMk id="7" creationId="{45237AFD-E59F-4746-A70A-22E7973A1D2B}"/>
          </ac:picMkLst>
        </pc:picChg>
        <pc:picChg chg="add mod modCrop">
          <ac:chgData name="Brandy and Aron Flickinger" userId="b94f3dd28e9afc9b" providerId="LiveId" clId="{B79921E6-F55F-4AD3-A1E4-98A660F0F6E4}" dt="2020-12-29T20:46:46.388" v="1646" actId="1076"/>
          <ac:picMkLst>
            <pc:docMk/>
            <pc:sldMk cId="1710108069" sldId="274"/>
            <ac:picMk id="8" creationId="{F485BD7D-0513-4FD7-8CBF-0375BCCDC7B1}"/>
          </ac:picMkLst>
        </pc:picChg>
        <pc:picChg chg="add mod modCrop">
          <ac:chgData name="Brandy and Aron Flickinger" userId="b94f3dd28e9afc9b" providerId="LiveId" clId="{B79921E6-F55F-4AD3-A1E4-98A660F0F6E4}" dt="2020-12-29T20:46:52.590" v="1647" actId="1076"/>
          <ac:picMkLst>
            <pc:docMk/>
            <pc:sldMk cId="1710108069" sldId="274"/>
            <ac:picMk id="10" creationId="{0DEF3395-9D6B-43B3-8850-53CE6A97EF89}"/>
          </ac:picMkLst>
        </pc:picChg>
        <pc:picChg chg="del">
          <ac:chgData name="Brandy and Aron Flickinger" userId="b94f3dd28e9afc9b" providerId="LiveId" clId="{B79921E6-F55F-4AD3-A1E4-98A660F0F6E4}" dt="2020-12-29T19:00:16.858" v="378" actId="478"/>
          <ac:picMkLst>
            <pc:docMk/>
            <pc:sldMk cId="1710108069" sldId="274"/>
            <ac:picMk id="11" creationId="{5B4924DC-5DF6-44EA-A938-FB53FC4428EA}"/>
          </ac:picMkLst>
        </pc:picChg>
        <pc:picChg chg="add mod modCrop">
          <ac:chgData name="Brandy and Aron Flickinger" userId="b94f3dd28e9afc9b" providerId="LiveId" clId="{B79921E6-F55F-4AD3-A1E4-98A660F0F6E4}" dt="2020-12-29T20:47:11.413" v="1649" actId="1076"/>
          <ac:picMkLst>
            <pc:docMk/>
            <pc:sldMk cId="1710108069" sldId="274"/>
            <ac:picMk id="13" creationId="{9CFFA7B5-60CA-47BD-A079-A06E4ADE4328}"/>
          </ac:picMkLst>
        </pc:picChg>
        <pc:picChg chg="add del mod">
          <ac:chgData name="Brandy and Aron Flickinger" userId="b94f3dd28e9afc9b" providerId="LiveId" clId="{B79921E6-F55F-4AD3-A1E4-98A660F0F6E4}" dt="2020-12-29T20:45:09.639" v="1624" actId="478"/>
          <ac:picMkLst>
            <pc:docMk/>
            <pc:sldMk cId="1710108069" sldId="274"/>
            <ac:picMk id="15" creationId="{B627BA66-184B-4EB1-984B-77D2DBBC3DC8}"/>
          </ac:picMkLst>
        </pc:picChg>
        <pc:picChg chg="add mod">
          <ac:chgData name="Brandy and Aron Flickinger" userId="b94f3dd28e9afc9b" providerId="LiveId" clId="{B79921E6-F55F-4AD3-A1E4-98A660F0F6E4}" dt="2020-12-29T20:47:16.188" v="1650" actId="1076"/>
          <ac:picMkLst>
            <pc:docMk/>
            <pc:sldMk cId="1710108069" sldId="274"/>
            <ac:picMk id="17" creationId="{CFFA435B-386E-413A-A173-A52A4A913A78}"/>
          </ac:picMkLst>
        </pc:picChg>
      </pc:sldChg>
      <pc:sldChg chg="modSp mod">
        <pc:chgData name="Brandy and Aron Flickinger" userId="b94f3dd28e9afc9b" providerId="LiveId" clId="{B79921E6-F55F-4AD3-A1E4-98A660F0F6E4}" dt="2020-12-29T19:34:13.675" v="1589" actId="1076"/>
        <pc:sldMkLst>
          <pc:docMk/>
          <pc:sldMk cId="2031442621" sldId="278"/>
        </pc:sldMkLst>
        <pc:graphicFrameChg chg="mod modGraphic">
          <ac:chgData name="Brandy and Aron Flickinger" userId="b94f3dd28e9afc9b" providerId="LiveId" clId="{B79921E6-F55F-4AD3-A1E4-98A660F0F6E4}" dt="2020-12-29T19:34:13.675" v="1589" actId="1076"/>
          <ac:graphicFrameMkLst>
            <pc:docMk/>
            <pc:sldMk cId="2031442621" sldId="278"/>
            <ac:graphicFrameMk id="4" creationId="{00000000-0000-0000-0000-000000000000}"/>
          </ac:graphicFrameMkLst>
        </pc:graphicFrameChg>
      </pc:sldChg>
      <pc:sldChg chg="addSp delSp modSp mod modClrScheme chgLayout modNotesTx">
        <pc:chgData name="Brandy and Aron Flickinger" userId="b94f3dd28e9afc9b" providerId="LiveId" clId="{B79921E6-F55F-4AD3-A1E4-98A660F0F6E4}" dt="2020-12-30T02:20:23.160" v="2153" actId="20577"/>
        <pc:sldMkLst>
          <pc:docMk/>
          <pc:sldMk cId="2210091397" sldId="279"/>
        </pc:sldMkLst>
        <pc:spChg chg="add del mod ord">
          <ac:chgData name="Brandy and Aron Flickinger" userId="b94f3dd28e9afc9b" providerId="LiveId" clId="{B79921E6-F55F-4AD3-A1E4-98A660F0F6E4}" dt="2020-12-29T18:55:00.376" v="76" actId="700"/>
          <ac:spMkLst>
            <pc:docMk/>
            <pc:sldMk cId="2210091397" sldId="279"/>
            <ac:spMk id="2" creationId="{B5A7323C-5F7A-4606-A3BD-935E52727114}"/>
          </ac:spMkLst>
        </pc:spChg>
        <pc:spChg chg="add mod ord">
          <ac:chgData name="Brandy and Aron Flickinger" userId="b94f3dd28e9afc9b" providerId="LiveId" clId="{B79921E6-F55F-4AD3-A1E4-98A660F0F6E4}" dt="2020-12-29T18:56:15.110" v="99" actId="255"/>
          <ac:spMkLst>
            <pc:docMk/>
            <pc:sldMk cId="2210091397" sldId="279"/>
            <ac:spMk id="3" creationId="{BEDED62F-1DCB-4512-B8A8-E287D3B8007D}"/>
          </ac:spMkLst>
        </pc:spChg>
        <pc:spChg chg="mod ord">
          <ac:chgData name="Brandy and Aron Flickinger" userId="b94f3dd28e9afc9b" providerId="LiveId" clId="{B79921E6-F55F-4AD3-A1E4-98A660F0F6E4}" dt="2020-12-29T18:55:00.376" v="76" actId="700"/>
          <ac:spMkLst>
            <pc:docMk/>
            <pc:sldMk cId="2210091397" sldId="279"/>
            <ac:spMk id="4" creationId="{0C55C48D-9DC7-4CEC-B9F9-16C22688E03F}"/>
          </ac:spMkLst>
        </pc:spChg>
        <pc:spChg chg="add mod ord">
          <ac:chgData name="Brandy and Aron Flickinger" userId="b94f3dd28e9afc9b" providerId="LiveId" clId="{B79921E6-F55F-4AD3-A1E4-98A660F0F6E4}" dt="2020-12-29T18:59:23.557" v="355" actId="27636"/>
          <ac:spMkLst>
            <pc:docMk/>
            <pc:sldMk cId="2210091397" sldId="279"/>
            <ac:spMk id="6" creationId="{1CBA1F32-F721-431A-9569-38684D904BF8}"/>
          </ac:spMkLst>
        </pc:spChg>
        <pc:spChg chg="add mod ord">
          <ac:chgData name="Brandy and Aron Flickinger" userId="b94f3dd28e9afc9b" providerId="LiveId" clId="{B79921E6-F55F-4AD3-A1E4-98A660F0F6E4}" dt="2020-12-29T18:55:00.376" v="76" actId="700"/>
          <ac:spMkLst>
            <pc:docMk/>
            <pc:sldMk cId="2210091397" sldId="279"/>
            <ac:spMk id="7" creationId="{0B895A63-0B66-490A-9C32-3B599F504F5B}"/>
          </ac:spMkLst>
        </pc:spChg>
        <pc:spChg chg="add del mod ord">
          <ac:chgData name="Brandy and Aron Flickinger" userId="b94f3dd28e9afc9b" providerId="LiveId" clId="{B79921E6-F55F-4AD3-A1E4-98A660F0F6E4}" dt="2020-12-29T20:31:37.443" v="1590"/>
          <ac:spMkLst>
            <pc:docMk/>
            <pc:sldMk cId="2210091397" sldId="279"/>
            <ac:spMk id="8" creationId="{87ED9B72-3136-49E0-B4A7-CECA6AF1BA35}"/>
          </ac:spMkLst>
        </pc:spChg>
        <pc:picChg chg="del mod">
          <ac:chgData name="Brandy and Aron Flickinger" userId="b94f3dd28e9afc9b" providerId="LiveId" clId="{B79921E6-F55F-4AD3-A1E4-98A660F0F6E4}" dt="2020-12-29T18:53:34.928" v="69" actId="478"/>
          <ac:picMkLst>
            <pc:docMk/>
            <pc:sldMk cId="2210091397" sldId="279"/>
            <ac:picMk id="5" creationId="{B7BFB347-8C1E-44FE-9507-D7C149733A72}"/>
          </ac:picMkLst>
        </pc:picChg>
        <pc:picChg chg="del">
          <ac:chgData name="Brandy and Aron Flickinger" userId="b94f3dd28e9afc9b" providerId="LiveId" clId="{B79921E6-F55F-4AD3-A1E4-98A660F0F6E4}" dt="2020-12-29T18:53:34.101" v="67" actId="478"/>
          <ac:picMkLst>
            <pc:docMk/>
            <pc:sldMk cId="2210091397" sldId="279"/>
            <ac:picMk id="10" creationId="{1BF53A6F-7162-4163-9962-CE547E2EBBFE}"/>
          </ac:picMkLst>
        </pc:picChg>
        <pc:picChg chg="add mod">
          <ac:chgData name="Brandy and Aron Flickinger" userId="b94f3dd28e9afc9b" providerId="LiveId" clId="{B79921E6-F55F-4AD3-A1E4-98A660F0F6E4}" dt="2020-12-29T20:32:21.926" v="1596" actId="1076"/>
          <ac:picMkLst>
            <pc:docMk/>
            <pc:sldMk cId="2210091397" sldId="279"/>
            <ac:picMk id="11" creationId="{017C509D-6192-4785-8F7D-BF1C7A63F68B}"/>
          </ac:picMkLst>
        </pc:picChg>
        <pc:picChg chg="del">
          <ac:chgData name="Brandy and Aron Flickinger" userId="b94f3dd28e9afc9b" providerId="LiveId" clId="{B79921E6-F55F-4AD3-A1E4-98A660F0F6E4}" dt="2020-12-29T18:53:33.325" v="66" actId="478"/>
          <ac:picMkLst>
            <pc:docMk/>
            <pc:sldMk cId="2210091397" sldId="279"/>
            <ac:picMk id="12" creationId="{1AF2851C-152D-47FA-952F-85BF40F42338}"/>
          </ac:picMkLst>
        </pc:picChg>
      </pc:sldChg>
      <pc:sldChg chg="addSp delSp modSp mod modClrScheme chgLayout modNotesTx">
        <pc:chgData name="Brandy and Aron Flickinger" userId="b94f3dd28e9afc9b" providerId="LiveId" clId="{B79921E6-F55F-4AD3-A1E4-98A660F0F6E4}" dt="2020-12-29T22:02:43.134" v="1788" actId="1076"/>
        <pc:sldMkLst>
          <pc:docMk/>
          <pc:sldMk cId="55925892" sldId="280"/>
        </pc:sldMkLst>
        <pc:spChg chg="add del mod ord">
          <ac:chgData name="Brandy and Aron Flickinger" userId="b94f3dd28e9afc9b" providerId="LiveId" clId="{B79921E6-F55F-4AD3-A1E4-98A660F0F6E4}" dt="2020-12-29T22:01:19.297" v="1774"/>
          <ac:spMkLst>
            <pc:docMk/>
            <pc:sldMk cId="55925892" sldId="280"/>
            <ac:spMk id="2" creationId="{D727A976-CA85-45BF-8803-23A20E41BD06}"/>
          </ac:spMkLst>
        </pc:spChg>
        <pc:spChg chg="mod ord">
          <ac:chgData name="Brandy and Aron Flickinger" userId="b94f3dd28e9afc9b" providerId="LiveId" clId="{B79921E6-F55F-4AD3-A1E4-98A660F0F6E4}" dt="2020-12-29T19:10:25.188" v="544" actId="700"/>
          <ac:spMkLst>
            <pc:docMk/>
            <pc:sldMk cId="55925892" sldId="280"/>
            <ac:spMk id="8" creationId="{D38C784B-FEFB-475C-81AB-3003FADC6D0C}"/>
          </ac:spMkLst>
        </pc:spChg>
        <pc:picChg chg="del mod">
          <ac:chgData name="Brandy and Aron Flickinger" userId="b94f3dd28e9afc9b" providerId="LiveId" clId="{B79921E6-F55F-4AD3-A1E4-98A660F0F6E4}" dt="2020-12-29T19:10:19.245" v="542" actId="478"/>
          <ac:picMkLst>
            <pc:docMk/>
            <pc:sldMk cId="55925892" sldId="280"/>
            <ac:picMk id="3" creationId="{4EFE5B19-8FE0-4379-B524-8387F4D5BCDC}"/>
          </ac:picMkLst>
        </pc:picChg>
        <pc:picChg chg="del">
          <ac:chgData name="Brandy and Aron Flickinger" userId="b94f3dd28e9afc9b" providerId="LiveId" clId="{B79921E6-F55F-4AD3-A1E4-98A660F0F6E4}" dt="2020-12-29T19:10:18.577" v="541" actId="478"/>
          <ac:picMkLst>
            <pc:docMk/>
            <pc:sldMk cId="55925892" sldId="280"/>
            <ac:picMk id="5" creationId="{8E9689D3-C4FD-474C-88F3-959FA153E5E5}"/>
          </ac:picMkLst>
        </pc:picChg>
        <pc:picChg chg="add mod">
          <ac:chgData name="Brandy and Aron Flickinger" userId="b94f3dd28e9afc9b" providerId="LiveId" clId="{B79921E6-F55F-4AD3-A1E4-98A660F0F6E4}" dt="2020-12-29T22:02:34.156" v="1785" actId="1076"/>
          <ac:picMkLst>
            <pc:docMk/>
            <pc:sldMk cId="55925892" sldId="280"/>
            <ac:picMk id="6" creationId="{1979D075-C71F-47A3-A530-185647F0EB06}"/>
          </ac:picMkLst>
        </pc:picChg>
        <pc:picChg chg="del">
          <ac:chgData name="Brandy and Aron Flickinger" userId="b94f3dd28e9afc9b" providerId="LiveId" clId="{B79921E6-F55F-4AD3-A1E4-98A660F0F6E4}" dt="2020-12-29T19:10:20.256" v="543" actId="478"/>
          <ac:picMkLst>
            <pc:docMk/>
            <pc:sldMk cId="55925892" sldId="280"/>
            <ac:picMk id="7" creationId="{F5068B0B-03DD-4683-A208-EF86FE8551C0}"/>
          </ac:picMkLst>
        </pc:picChg>
        <pc:picChg chg="add mod">
          <ac:chgData name="Brandy and Aron Flickinger" userId="b94f3dd28e9afc9b" providerId="LiveId" clId="{B79921E6-F55F-4AD3-A1E4-98A660F0F6E4}" dt="2020-12-29T22:02:43.134" v="1788" actId="1076"/>
          <ac:picMkLst>
            <pc:docMk/>
            <pc:sldMk cId="55925892" sldId="280"/>
            <ac:picMk id="10" creationId="{8F84E004-8A8B-4063-959C-571AB1559B63}"/>
          </ac:picMkLst>
        </pc:picChg>
        <pc:picChg chg="del">
          <ac:chgData name="Brandy and Aron Flickinger" userId="b94f3dd28e9afc9b" providerId="LiveId" clId="{B79921E6-F55F-4AD3-A1E4-98A660F0F6E4}" dt="2020-12-29T19:10:17.851" v="540" actId="478"/>
          <ac:picMkLst>
            <pc:docMk/>
            <pc:sldMk cId="55925892" sldId="280"/>
            <ac:picMk id="11" creationId="{BE0596CE-6F2C-4346-AA54-8D565581CC5A}"/>
          </ac:picMkLst>
        </pc:picChg>
      </pc:sldChg>
      <pc:sldChg chg="addSp delSp modSp mod modClrScheme addCm delCm chgLayout modNotesTx">
        <pc:chgData name="Brandy and Aron Flickinger" userId="b94f3dd28e9afc9b" providerId="LiveId" clId="{B79921E6-F55F-4AD3-A1E4-98A660F0F6E4}" dt="2020-12-30T02:29:41.572" v="2182" actId="1076"/>
        <pc:sldMkLst>
          <pc:docMk/>
          <pc:sldMk cId="24032034" sldId="281"/>
        </pc:sldMkLst>
        <pc:spChg chg="mod ord">
          <ac:chgData name="Brandy and Aron Flickinger" userId="b94f3dd28e9afc9b" providerId="LiveId" clId="{B79921E6-F55F-4AD3-A1E4-98A660F0F6E4}" dt="2020-12-29T19:17:28.897" v="692" actId="700"/>
          <ac:spMkLst>
            <pc:docMk/>
            <pc:sldMk cId="24032034" sldId="281"/>
            <ac:spMk id="2" creationId="{66241AAF-499F-4DDB-B0D5-C114884502D2}"/>
          </ac:spMkLst>
        </pc:spChg>
        <pc:spChg chg="add del mod">
          <ac:chgData name="Brandy and Aron Flickinger" userId="b94f3dd28e9afc9b" providerId="LiveId" clId="{B79921E6-F55F-4AD3-A1E4-98A660F0F6E4}" dt="2020-12-29T19:17:28.897" v="692" actId="700"/>
          <ac:spMkLst>
            <pc:docMk/>
            <pc:sldMk cId="24032034" sldId="281"/>
            <ac:spMk id="5" creationId="{F2B633AC-505B-4192-886F-BD03EF83684E}"/>
          </ac:spMkLst>
        </pc:spChg>
        <pc:spChg chg="add del mod ord">
          <ac:chgData name="Brandy and Aron Flickinger" userId="b94f3dd28e9afc9b" providerId="LiveId" clId="{B79921E6-F55F-4AD3-A1E4-98A660F0F6E4}" dt="2020-12-29T22:49:08.394" v="1884"/>
          <ac:spMkLst>
            <pc:docMk/>
            <pc:sldMk cId="24032034" sldId="281"/>
            <ac:spMk id="6" creationId="{2F2AF492-A240-4F99-BDC0-227FCE25E909}"/>
          </ac:spMkLst>
        </pc:spChg>
        <pc:spChg chg="del mod ord">
          <ac:chgData name="Brandy and Aron Flickinger" userId="b94f3dd28e9afc9b" providerId="LiveId" clId="{B79921E6-F55F-4AD3-A1E4-98A660F0F6E4}" dt="2020-12-29T19:17:28.897" v="692" actId="700"/>
          <ac:spMkLst>
            <pc:docMk/>
            <pc:sldMk cId="24032034" sldId="281"/>
            <ac:spMk id="7" creationId="{E0F097D8-CAFE-40AD-BA17-EEB10AF56AE6}"/>
          </ac:spMkLst>
        </pc:spChg>
        <pc:spChg chg="add del">
          <ac:chgData name="Brandy and Aron Flickinger" userId="b94f3dd28e9afc9b" providerId="LiveId" clId="{B79921E6-F55F-4AD3-A1E4-98A660F0F6E4}" dt="2020-12-30T02:28:38.538" v="2175" actId="11529"/>
          <ac:spMkLst>
            <pc:docMk/>
            <pc:sldMk cId="24032034" sldId="281"/>
            <ac:spMk id="17" creationId="{A9F5D1EB-A659-433F-A585-3392B34107AB}"/>
          </ac:spMkLst>
        </pc:spChg>
        <pc:spChg chg="add mod">
          <ac:chgData name="Brandy and Aron Flickinger" userId="b94f3dd28e9afc9b" providerId="LiveId" clId="{B79921E6-F55F-4AD3-A1E4-98A660F0F6E4}" dt="2020-12-30T02:29:31.950" v="2180" actId="14100"/>
          <ac:spMkLst>
            <pc:docMk/>
            <pc:sldMk cId="24032034" sldId="281"/>
            <ac:spMk id="18" creationId="{363B1A6C-E603-4C59-82CA-988F29F41726}"/>
          </ac:spMkLst>
        </pc:spChg>
        <pc:picChg chg="del">
          <ac:chgData name="Brandy and Aron Flickinger" userId="b94f3dd28e9afc9b" providerId="LiveId" clId="{B79921E6-F55F-4AD3-A1E4-98A660F0F6E4}" dt="2020-12-29T19:17:20.065" v="689" actId="478"/>
          <ac:picMkLst>
            <pc:docMk/>
            <pc:sldMk cId="24032034" sldId="281"/>
            <ac:picMk id="3" creationId="{E4CF1168-4953-42C5-A51F-029141443C89}"/>
          </ac:picMkLst>
        </pc:picChg>
        <pc:picChg chg="add mod">
          <ac:chgData name="Brandy and Aron Flickinger" userId="b94f3dd28e9afc9b" providerId="LiveId" clId="{B79921E6-F55F-4AD3-A1E4-98A660F0F6E4}" dt="2020-12-29T22:53:51.077" v="1911" actId="1076"/>
          <ac:picMkLst>
            <pc:docMk/>
            <pc:sldMk cId="24032034" sldId="281"/>
            <ac:picMk id="9" creationId="{75A68F26-9EBC-4884-B47F-561C326523D5}"/>
          </ac:picMkLst>
        </pc:picChg>
        <pc:picChg chg="del">
          <ac:chgData name="Brandy and Aron Flickinger" userId="b94f3dd28e9afc9b" providerId="LiveId" clId="{B79921E6-F55F-4AD3-A1E4-98A660F0F6E4}" dt="2020-12-29T19:17:15.852" v="686" actId="478"/>
          <ac:picMkLst>
            <pc:docMk/>
            <pc:sldMk cId="24032034" sldId="281"/>
            <ac:picMk id="10" creationId="{157E8BE8-5BC5-45AE-9640-02899F76FAFE}"/>
          </ac:picMkLst>
        </pc:picChg>
        <pc:picChg chg="del">
          <ac:chgData name="Brandy and Aron Flickinger" userId="b94f3dd28e9afc9b" providerId="LiveId" clId="{B79921E6-F55F-4AD3-A1E4-98A660F0F6E4}" dt="2020-12-29T19:17:24.823" v="691" actId="478"/>
          <ac:picMkLst>
            <pc:docMk/>
            <pc:sldMk cId="24032034" sldId="281"/>
            <ac:picMk id="12" creationId="{F32A12DD-A102-4598-8E2D-C884635294EE}"/>
          </ac:picMkLst>
        </pc:picChg>
        <pc:picChg chg="add mod">
          <ac:chgData name="Brandy and Aron Flickinger" userId="b94f3dd28e9afc9b" providerId="LiveId" clId="{B79921E6-F55F-4AD3-A1E4-98A660F0F6E4}" dt="2020-12-29T22:54:01.716" v="1915" actId="1076"/>
          <ac:picMkLst>
            <pc:docMk/>
            <pc:sldMk cId="24032034" sldId="281"/>
            <ac:picMk id="13" creationId="{EC0297C6-8250-42BF-86B2-0FD1E2D541BA}"/>
          </ac:picMkLst>
        </pc:picChg>
        <pc:picChg chg="del">
          <ac:chgData name="Brandy and Aron Flickinger" userId="b94f3dd28e9afc9b" providerId="LiveId" clId="{B79921E6-F55F-4AD3-A1E4-98A660F0F6E4}" dt="2020-12-29T19:17:18.669" v="688" actId="478"/>
          <ac:picMkLst>
            <pc:docMk/>
            <pc:sldMk cId="24032034" sldId="281"/>
            <ac:picMk id="14" creationId="{AB97A884-E82F-484F-AB67-D7423BF369E0}"/>
          </ac:picMkLst>
        </pc:picChg>
        <pc:picChg chg="add mod modCrop">
          <ac:chgData name="Brandy and Aron Flickinger" userId="b94f3dd28e9afc9b" providerId="LiveId" clId="{B79921E6-F55F-4AD3-A1E4-98A660F0F6E4}" dt="2020-12-30T02:29:41.572" v="2182" actId="1076"/>
          <ac:picMkLst>
            <pc:docMk/>
            <pc:sldMk cId="24032034" sldId="281"/>
            <ac:picMk id="16" creationId="{B976DBEB-EF84-4BBD-BB90-FACF4C232EB8}"/>
          </ac:picMkLst>
        </pc:picChg>
      </pc:sldChg>
      <pc:sldChg chg="addSp delSp modSp mod modClrScheme chgLayout modNotesTx">
        <pc:chgData name="Brandy and Aron Flickinger" userId="b94f3dd28e9afc9b" providerId="LiveId" clId="{B79921E6-F55F-4AD3-A1E4-98A660F0F6E4}" dt="2020-12-30T02:30:49.969" v="2189" actId="20577"/>
        <pc:sldMkLst>
          <pc:docMk/>
          <pc:sldMk cId="3983838371" sldId="282"/>
        </pc:sldMkLst>
        <pc:spChg chg="mod ord">
          <ac:chgData name="Brandy and Aron Flickinger" userId="b94f3dd28e9afc9b" providerId="LiveId" clId="{B79921E6-F55F-4AD3-A1E4-98A660F0F6E4}" dt="2020-12-29T19:18:32.842" v="704" actId="700"/>
          <ac:spMkLst>
            <pc:docMk/>
            <pc:sldMk cId="3983838371" sldId="282"/>
            <ac:spMk id="2" creationId="{3A71B78D-A69F-43D2-9B3B-96FA7E36EAC8}"/>
          </ac:spMkLst>
        </pc:spChg>
        <pc:spChg chg="add del mod ord">
          <ac:chgData name="Brandy and Aron Flickinger" userId="b94f3dd28e9afc9b" providerId="LiveId" clId="{B79921E6-F55F-4AD3-A1E4-98A660F0F6E4}" dt="2020-12-29T23:08:10.432" v="1933"/>
          <ac:spMkLst>
            <pc:docMk/>
            <pc:sldMk cId="3983838371" sldId="282"/>
            <ac:spMk id="3" creationId="{2BDED65D-3BAD-4E86-945E-24BAAFB7985D}"/>
          </ac:spMkLst>
        </pc:spChg>
        <pc:picChg chg="add mod modCrop">
          <ac:chgData name="Brandy and Aron Flickinger" userId="b94f3dd28e9afc9b" providerId="LiveId" clId="{B79921E6-F55F-4AD3-A1E4-98A660F0F6E4}" dt="2020-12-29T23:14:56.167" v="1975" actId="1076"/>
          <ac:picMkLst>
            <pc:docMk/>
            <pc:sldMk cId="3983838371" sldId="282"/>
            <ac:picMk id="5" creationId="{8ADB09C5-9FE5-44A8-A1ED-755E19B6182F}"/>
          </ac:picMkLst>
        </pc:picChg>
        <pc:picChg chg="add mod modCrop">
          <ac:chgData name="Brandy and Aron Flickinger" userId="b94f3dd28e9afc9b" providerId="LiveId" clId="{B79921E6-F55F-4AD3-A1E4-98A660F0F6E4}" dt="2020-12-29T23:15:03.588" v="1977" actId="1076"/>
          <ac:picMkLst>
            <pc:docMk/>
            <pc:sldMk cId="3983838371" sldId="282"/>
            <ac:picMk id="7" creationId="{DA182D00-B2FE-4BE6-8B08-2D108CAFEC59}"/>
          </ac:picMkLst>
        </pc:picChg>
        <pc:picChg chg="del">
          <ac:chgData name="Brandy and Aron Flickinger" userId="b94f3dd28e9afc9b" providerId="LiveId" clId="{B79921E6-F55F-4AD3-A1E4-98A660F0F6E4}" dt="2020-12-29T19:18:07.888" v="697" actId="478"/>
          <ac:picMkLst>
            <pc:docMk/>
            <pc:sldMk cId="3983838371" sldId="282"/>
            <ac:picMk id="8" creationId="{A9C1C55C-B2BE-4154-A1A0-98001018BD15}"/>
          </ac:picMkLst>
        </pc:picChg>
        <pc:picChg chg="add mod modCrop">
          <ac:chgData name="Brandy and Aron Flickinger" userId="b94f3dd28e9afc9b" providerId="LiveId" clId="{B79921E6-F55F-4AD3-A1E4-98A660F0F6E4}" dt="2020-12-29T23:14:59.558" v="1976" actId="1076"/>
          <ac:picMkLst>
            <pc:docMk/>
            <pc:sldMk cId="3983838371" sldId="282"/>
            <ac:picMk id="10" creationId="{5751F1A2-4C5F-477C-B93C-42879B33CCCC}"/>
          </ac:picMkLst>
        </pc:picChg>
        <pc:picChg chg="del">
          <ac:chgData name="Brandy and Aron Flickinger" userId="b94f3dd28e9afc9b" providerId="LiveId" clId="{B79921E6-F55F-4AD3-A1E4-98A660F0F6E4}" dt="2020-12-29T19:18:09.161" v="699" actId="478"/>
          <ac:picMkLst>
            <pc:docMk/>
            <pc:sldMk cId="3983838371" sldId="282"/>
            <ac:picMk id="12" creationId="{81012345-1065-45FD-8796-BBEDA847E366}"/>
          </ac:picMkLst>
        </pc:picChg>
        <pc:picChg chg="del">
          <ac:chgData name="Brandy and Aron Flickinger" userId="b94f3dd28e9afc9b" providerId="LiveId" clId="{B79921E6-F55F-4AD3-A1E4-98A660F0F6E4}" dt="2020-12-29T19:18:09.702" v="700" actId="478"/>
          <ac:picMkLst>
            <pc:docMk/>
            <pc:sldMk cId="3983838371" sldId="282"/>
            <ac:picMk id="14" creationId="{96DA20EA-A936-4E26-808D-221B7088CA94}"/>
          </ac:picMkLst>
        </pc:picChg>
        <pc:picChg chg="del">
          <ac:chgData name="Brandy and Aron Flickinger" userId="b94f3dd28e9afc9b" providerId="LiveId" clId="{B79921E6-F55F-4AD3-A1E4-98A660F0F6E4}" dt="2020-12-29T19:18:08.456" v="698" actId="478"/>
          <ac:picMkLst>
            <pc:docMk/>
            <pc:sldMk cId="3983838371" sldId="282"/>
            <ac:picMk id="18" creationId="{48C67AFF-4BF3-4310-8E66-4D1157533300}"/>
          </ac:picMkLst>
        </pc:picChg>
      </pc:sldChg>
      <pc:sldChg chg="addSp delSp modSp mod modClrScheme chgLayout modNotesTx">
        <pc:chgData name="Brandy and Aron Flickinger" userId="b94f3dd28e9afc9b" providerId="LiveId" clId="{B79921E6-F55F-4AD3-A1E4-98A660F0F6E4}" dt="2020-12-30T02:36:31.285" v="2208" actId="1076"/>
        <pc:sldMkLst>
          <pc:docMk/>
          <pc:sldMk cId="1612964372" sldId="283"/>
        </pc:sldMkLst>
        <pc:spChg chg="mod ord">
          <ac:chgData name="Brandy and Aron Flickinger" userId="b94f3dd28e9afc9b" providerId="LiveId" clId="{B79921E6-F55F-4AD3-A1E4-98A660F0F6E4}" dt="2020-12-29T19:19:17.781" v="723" actId="700"/>
          <ac:spMkLst>
            <pc:docMk/>
            <pc:sldMk cId="1612964372" sldId="283"/>
            <ac:spMk id="2" creationId="{485EED21-7621-41C0-AE4D-0B1E2FDC3E31}"/>
          </ac:spMkLst>
        </pc:spChg>
        <pc:spChg chg="add del mod">
          <ac:chgData name="Brandy and Aron Flickinger" userId="b94f3dd28e9afc9b" providerId="LiveId" clId="{B79921E6-F55F-4AD3-A1E4-98A660F0F6E4}" dt="2020-12-29T23:27:57.506" v="1978"/>
          <ac:spMkLst>
            <pc:docMk/>
            <pc:sldMk cId="1612964372" sldId="283"/>
            <ac:spMk id="4" creationId="{93609B9A-AE8A-47EA-A436-D73CEF9700E9}"/>
          </ac:spMkLst>
        </pc:spChg>
        <pc:spChg chg="del mod ord">
          <ac:chgData name="Brandy and Aron Flickinger" userId="b94f3dd28e9afc9b" providerId="LiveId" clId="{B79921E6-F55F-4AD3-A1E4-98A660F0F6E4}" dt="2020-12-29T19:19:25.140" v="727" actId="478"/>
          <ac:spMkLst>
            <pc:docMk/>
            <pc:sldMk cId="1612964372" sldId="283"/>
            <ac:spMk id="11" creationId="{B0B570D1-0CD2-4100-9F6C-9099AB505870}"/>
          </ac:spMkLst>
        </pc:spChg>
        <pc:picChg chg="add mod">
          <ac:chgData name="Brandy and Aron Flickinger" userId="b94f3dd28e9afc9b" providerId="LiveId" clId="{B79921E6-F55F-4AD3-A1E4-98A660F0F6E4}" dt="2020-12-30T02:36:31.285" v="2208" actId="1076"/>
          <ac:picMkLst>
            <pc:docMk/>
            <pc:sldMk cId="1612964372" sldId="283"/>
            <ac:picMk id="6" creationId="{0CB2B4BC-1F8C-4877-A460-CBA0A51BF42C}"/>
          </ac:picMkLst>
        </pc:picChg>
        <pc:picChg chg="del mod ord">
          <ac:chgData name="Brandy and Aron Flickinger" userId="b94f3dd28e9afc9b" providerId="LiveId" clId="{B79921E6-F55F-4AD3-A1E4-98A660F0F6E4}" dt="2020-12-29T19:19:19.680" v="724" actId="478"/>
          <ac:picMkLst>
            <pc:docMk/>
            <pc:sldMk cId="1612964372" sldId="283"/>
            <ac:picMk id="8" creationId="{348A9587-A4E9-42D1-9B40-02D38A414DE9}"/>
          </ac:picMkLst>
        </pc:picChg>
        <pc:picChg chg="add mod modCrop">
          <ac:chgData name="Brandy and Aron Flickinger" userId="b94f3dd28e9afc9b" providerId="LiveId" clId="{B79921E6-F55F-4AD3-A1E4-98A660F0F6E4}" dt="2020-12-29T23:31:16.950" v="2006" actId="1076"/>
          <ac:picMkLst>
            <pc:docMk/>
            <pc:sldMk cId="1612964372" sldId="283"/>
            <ac:picMk id="9" creationId="{105B3C10-AEE9-4D1B-BF6E-52751FADA7AC}"/>
          </ac:picMkLst>
        </pc:picChg>
        <pc:picChg chg="add mod modCrop">
          <ac:chgData name="Brandy and Aron Flickinger" userId="b94f3dd28e9afc9b" providerId="LiveId" clId="{B79921E6-F55F-4AD3-A1E4-98A660F0F6E4}" dt="2020-12-30T02:31:42.788" v="2191" actId="1076"/>
          <ac:picMkLst>
            <pc:docMk/>
            <pc:sldMk cId="1612964372" sldId="283"/>
            <ac:picMk id="12" creationId="{E13A551C-88BB-494D-8CA4-DF1C671D37DD}"/>
          </ac:picMkLst>
        </pc:picChg>
        <pc:picChg chg="add mod modCrop">
          <ac:chgData name="Brandy and Aron Flickinger" userId="b94f3dd28e9afc9b" providerId="LiveId" clId="{B79921E6-F55F-4AD3-A1E4-98A660F0F6E4}" dt="2020-12-30T02:36:25.398" v="2206" actId="1076"/>
          <ac:picMkLst>
            <pc:docMk/>
            <pc:sldMk cId="1612964372" sldId="283"/>
            <ac:picMk id="14" creationId="{C9781AC5-E475-4C0B-9A44-E4BE8658D78E}"/>
          </ac:picMkLst>
        </pc:picChg>
      </pc:sldChg>
      <pc:sldChg chg="addSp delSp modSp mod modClrScheme chgLayout modNotesTx">
        <pc:chgData name="Brandy and Aron Flickinger" userId="b94f3dd28e9afc9b" providerId="LiveId" clId="{B79921E6-F55F-4AD3-A1E4-98A660F0F6E4}" dt="2020-12-29T23:41:52.246" v="2050" actId="1076"/>
        <pc:sldMkLst>
          <pc:docMk/>
          <pc:sldMk cId="820592286" sldId="284"/>
        </pc:sldMkLst>
        <pc:spChg chg="mod ord">
          <ac:chgData name="Brandy and Aron Flickinger" userId="b94f3dd28e9afc9b" providerId="LiveId" clId="{B79921E6-F55F-4AD3-A1E4-98A660F0F6E4}" dt="2020-12-29T19:21:04.744" v="771" actId="700"/>
          <ac:spMkLst>
            <pc:docMk/>
            <pc:sldMk cId="820592286" sldId="284"/>
            <ac:spMk id="2" creationId="{4B3843DF-7B35-4929-BE93-9A9482BCD7B7}"/>
          </ac:spMkLst>
        </pc:spChg>
        <pc:spChg chg="add del mod">
          <ac:chgData name="Brandy and Aron Flickinger" userId="b94f3dd28e9afc9b" providerId="LiveId" clId="{B79921E6-F55F-4AD3-A1E4-98A660F0F6E4}" dt="2020-12-29T19:21:04.744" v="771" actId="700"/>
          <ac:spMkLst>
            <pc:docMk/>
            <pc:sldMk cId="820592286" sldId="284"/>
            <ac:spMk id="4" creationId="{BEA7DEAA-7D0B-4869-B618-9CD9AEE592E6}"/>
          </ac:spMkLst>
        </pc:spChg>
        <pc:spChg chg="add del mod ord">
          <ac:chgData name="Brandy and Aron Flickinger" userId="b94f3dd28e9afc9b" providerId="LiveId" clId="{B79921E6-F55F-4AD3-A1E4-98A660F0F6E4}" dt="2020-12-29T19:21:04.744" v="771" actId="700"/>
          <ac:spMkLst>
            <pc:docMk/>
            <pc:sldMk cId="820592286" sldId="284"/>
            <ac:spMk id="6" creationId="{61A588AD-FA1A-4B1D-96CE-01AAFBEF0653}"/>
          </ac:spMkLst>
        </pc:spChg>
        <pc:spChg chg="add del mod ord">
          <ac:chgData name="Brandy and Aron Flickinger" userId="b94f3dd28e9afc9b" providerId="LiveId" clId="{B79921E6-F55F-4AD3-A1E4-98A660F0F6E4}" dt="2020-12-29T23:32:46.309" v="2007"/>
          <ac:spMkLst>
            <pc:docMk/>
            <pc:sldMk cId="820592286" sldId="284"/>
            <ac:spMk id="7" creationId="{0011E6D0-AC95-4966-8BF2-8A123DD943B0}"/>
          </ac:spMkLst>
        </pc:spChg>
        <pc:picChg chg="del">
          <ac:chgData name="Brandy and Aron Flickinger" userId="b94f3dd28e9afc9b" providerId="LiveId" clId="{B79921E6-F55F-4AD3-A1E4-98A660F0F6E4}" dt="2020-12-29T19:20:56.598" v="770" actId="478"/>
          <ac:picMkLst>
            <pc:docMk/>
            <pc:sldMk cId="820592286" sldId="284"/>
            <ac:picMk id="8" creationId="{32B35686-5A24-4BBF-AF07-09ABC1E5296D}"/>
          </ac:picMkLst>
        </pc:picChg>
        <pc:picChg chg="del mod">
          <ac:chgData name="Brandy and Aron Flickinger" userId="b94f3dd28e9afc9b" providerId="LiveId" clId="{B79921E6-F55F-4AD3-A1E4-98A660F0F6E4}" dt="2020-12-29T19:20:53.673" v="769" actId="478"/>
          <ac:picMkLst>
            <pc:docMk/>
            <pc:sldMk cId="820592286" sldId="284"/>
            <ac:picMk id="10" creationId="{C05E99CC-8C8E-4EFE-9776-7125B9863C1C}"/>
          </ac:picMkLst>
        </pc:picChg>
        <pc:picChg chg="add mod">
          <ac:chgData name="Brandy and Aron Flickinger" userId="b94f3dd28e9afc9b" providerId="LiveId" clId="{B79921E6-F55F-4AD3-A1E4-98A660F0F6E4}" dt="2020-12-29T23:41:35.621" v="2047" actId="1076"/>
          <ac:picMkLst>
            <pc:docMk/>
            <pc:sldMk cId="820592286" sldId="284"/>
            <ac:picMk id="11" creationId="{7F23DF0B-1D8D-42EA-AAC3-1880F32B796D}"/>
          </ac:picMkLst>
        </pc:picChg>
        <pc:picChg chg="del">
          <ac:chgData name="Brandy and Aron Flickinger" userId="b94f3dd28e9afc9b" providerId="LiveId" clId="{B79921E6-F55F-4AD3-A1E4-98A660F0F6E4}" dt="2020-12-29T19:20:52.964" v="767" actId="478"/>
          <ac:picMkLst>
            <pc:docMk/>
            <pc:sldMk cId="820592286" sldId="284"/>
            <ac:picMk id="12" creationId="{355A44C0-2251-4DDE-8C49-AE09B59F524B}"/>
          </ac:picMkLst>
        </pc:picChg>
        <pc:picChg chg="add mod modCrop">
          <ac:chgData name="Brandy and Aron Flickinger" userId="b94f3dd28e9afc9b" providerId="LiveId" clId="{B79921E6-F55F-4AD3-A1E4-98A660F0F6E4}" dt="2020-12-29T23:41:52.246" v="2050" actId="1076"/>
          <ac:picMkLst>
            <pc:docMk/>
            <pc:sldMk cId="820592286" sldId="284"/>
            <ac:picMk id="14" creationId="{DA9832A4-F9B7-4071-8702-CF4A6FE6F9CB}"/>
          </ac:picMkLst>
        </pc:picChg>
        <pc:picChg chg="add mod modCrop">
          <ac:chgData name="Brandy and Aron Flickinger" userId="b94f3dd28e9afc9b" providerId="LiveId" clId="{B79921E6-F55F-4AD3-A1E4-98A660F0F6E4}" dt="2020-12-29T23:41:47.654" v="2049" actId="1076"/>
          <ac:picMkLst>
            <pc:docMk/>
            <pc:sldMk cId="820592286" sldId="284"/>
            <ac:picMk id="16" creationId="{F3BB1ED4-C3E5-4182-AC88-EF60207744D9}"/>
          </ac:picMkLst>
        </pc:picChg>
      </pc:sldChg>
      <pc:sldChg chg="addSp delSp modSp mod modNotesTx">
        <pc:chgData name="Brandy and Aron Flickinger" userId="b94f3dd28e9afc9b" providerId="LiveId" clId="{B79921E6-F55F-4AD3-A1E4-98A660F0F6E4}" dt="2020-12-29T23:52:18.558" v="2076" actId="1076"/>
        <pc:sldMkLst>
          <pc:docMk/>
          <pc:sldMk cId="1023235118" sldId="285"/>
        </pc:sldMkLst>
        <pc:spChg chg="mod">
          <ac:chgData name="Brandy and Aron Flickinger" userId="b94f3dd28e9afc9b" providerId="LiveId" clId="{B79921E6-F55F-4AD3-A1E4-98A660F0F6E4}" dt="2020-12-29T19:22:35.760" v="834" actId="20577"/>
          <ac:spMkLst>
            <pc:docMk/>
            <pc:sldMk cId="1023235118" sldId="285"/>
            <ac:spMk id="2" creationId="{9F6265A9-4F0C-4B04-9E5C-2FFE7501671E}"/>
          </ac:spMkLst>
        </pc:spChg>
        <pc:spChg chg="add del mod">
          <ac:chgData name="Brandy and Aron Flickinger" userId="b94f3dd28e9afc9b" providerId="LiveId" clId="{B79921E6-F55F-4AD3-A1E4-98A660F0F6E4}" dt="2020-12-29T22:15:32.721" v="1851"/>
          <ac:spMkLst>
            <pc:docMk/>
            <pc:sldMk cId="1023235118" sldId="285"/>
            <ac:spMk id="4" creationId="{A12DC7BD-0A58-445D-A3FE-914313220192}"/>
          </ac:spMkLst>
        </pc:spChg>
        <pc:picChg chg="del">
          <ac:chgData name="Brandy and Aron Flickinger" userId="b94f3dd28e9afc9b" providerId="LiveId" clId="{B79921E6-F55F-4AD3-A1E4-98A660F0F6E4}" dt="2020-12-29T19:22:40.042" v="837" actId="478"/>
          <ac:picMkLst>
            <pc:docMk/>
            <pc:sldMk cId="1023235118" sldId="285"/>
            <ac:picMk id="5" creationId="{FABE86A2-0D62-4864-BF5C-46E3949D7DE1}"/>
          </ac:picMkLst>
        </pc:picChg>
        <pc:picChg chg="del">
          <ac:chgData name="Brandy and Aron Flickinger" userId="b94f3dd28e9afc9b" providerId="LiveId" clId="{B79921E6-F55F-4AD3-A1E4-98A660F0F6E4}" dt="2020-12-29T19:22:41.814" v="838" actId="478"/>
          <ac:picMkLst>
            <pc:docMk/>
            <pc:sldMk cId="1023235118" sldId="285"/>
            <ac:picMk id="7" creationId="{7D85DD21-A25F-4DBF-A5AC-7B162E427615}"/>
          </ac:picMkLst>
        </pc:picChg>
        <pc:picChg chg="add mod modCrop">
          <ac:chgData name="Brandy and Aron Flickinger" userId="b94f3dd28e9afc9b" providerId="LiveId" clId="{B79921E6-F55F-4AD3-A1E4-98A660F0F6E4}" dt="2020-12-29T23:52:13.774" v="2075" actId="1076"/>
          <ac:picMkLst>
            <pc:docMk/>
            <pc:sldMk cId="1023235118" sldId="285"/>
            <ac:picMk id="8" creationId="{12A95BE0-5F39-4E90-84FC-F94ADF079A47}"/>
          </ac:picMkLst>
        </pc:picChg>
        <pc:picChg chg="del">
          <ac:chgData name="Brandy and Aron Flickinger" userId="b94f3dd28e9afc9b" providerId="LiveId" clId="{B79921E6-F55F-4AD3-A1E4-98A660F0F6E4}" dt="2020-12-29T19:22:39.262" v="836" actId="478"/>
          <ac:picMkLst>
            <pc:docMk/>
            <pc:sldMk cId="1023235118" sldId="285"/>
            <ac:picMk id="9" creationId="{18EE4B99-B25A-452F-8E60-770E62FADAFC}"/>
          </ac:picMkLst>
        </pc:picChg>
        <pc:picChg chg="add mod">
          <ac:chgData name="Brandy and Aron Flickinger" userId="b94f3dd28e9afc9b" providerId="LiveId" clId="{B79921E6-F55F-4AD3-A1E4-98A660F0F6E4}" dt="2020-12-29T23:52:18.558" v="2076" actId="1076"/>
          <ac:picMkLst>
            <pc:docMk/>
            <pc:sldMk cId="1023235118" sldId="285"/>
            <ac:picMk id="10" creationId="{8134B8C6-405A-4ABE-8AC3-79013F51D0C9}"/>
          </ac:picMkLst>
        </pc:picChg>
        <pc:picChg chg="del">
          <ac:chgData name="Brandy and Aron Flickinger" userId="b94f3dd28e9afc9b" providerId="LiveId" clId="{B79921E6-F55F-4AD3-A1E4-98A660F0F6E4}" dt="2020-12-29T19:22:38.357" v="835" actId="478"/>
          <ac:picMkLst>
            <pc:docMk/>
            <pc:sldMk cId="1023235118" sldId="285"/>
            <ac:picMk id="11" creationId="{0F91A38A-D159-47C0-B530-5C6AAA08221C}"/>
          </ac:picMkLst>
        </pc:picChg>
        <pc:picChg chg="add mod">
          <ac:chgData name="Brandy and Aron Flickinger" userId="b94f3dd28e9afc9b" providerId="LiveId" clId="{B79921E6-F55F-4AD3-A1E4-98A660F0F6E4}" dt="2020-12-29T23:52:00.780" v="2071" actId="1076"/>
          <ac:picMkLst>
            <pc:docMk/>
            <pc:sldMk cId="1023235118" sldId="285"/>
            <ac:picMk id="13" creationId="{6871EDD8-1C8D-4381-BD9A-A347C4416553}"/>
          </ac:picMkLst>
        </pc:picChg>
      </pc:sldChg>
      <pc:sldChg chg="addSp delSp modSp mod modNotesTx">
        <pc:chgData name="Brandy and Aron Flickinger" userId="b94f3dd28e9afc9b" providerId="LiveId" clId="{B79921E6-F55F-4AD3-A1E4-98A660F0F6E4}" dt="2020-12-29T23:57:51.878" v="2114" actId="1076"/>
        <pc:sldMkLst>
          <pc:docMk/>
          <pc:sldMk cId="1328772582" sldId="286"/>
        </pc:sldMkLst>
        <pc:spChg chg="mod">
          <ac:chgData name="Brandy and Aron Flickinger" userId="b94f3dd28e9afc9b" providerId="LiveId" clId="{B79921E6-F55F-4AD3-A1E4-98A660F0F6E4}" dt="2020-12-29T19:24:16.969" v="850"/>
          <ac:spMkLst>
            <pc:docMk/>
            <pc:sldMk cId="1328772582" sldId="286"/>
            <ac:spMk id="2" creationId="{B7EDCB2D-4CA2-4038-AD99-5401AA2DAB26}"/>
          </ac:spMkLst>
        </pc:spChg>
        <pc:spChg chg="add del mod">
          <ac:chgData name="Brandy and Aron Flickinger" userId="b94f3dd28e9afc9b" providerId="LiveId" clId="{B79921E6-F55F-4AD3-A1E4-98A660F0F6E4}" dt="2020-12-29T22:13:38.229" v="1840"/>
          <ac:spMkLst>
            <pc:docMk/>
            <pc:sldMk cId="1328772582" sldId="286"/>
            <ac:spMk id="4" creationId="{98A848D5-3D61-457B-A7AD-F2C2DEF6E3F2}"/>
          </ac:spMkLst>
        </pc:spChg>
        <pc:picChg chg="del">
          <ac:chgData name="Brandy and Aron Flickinger" userId="b94f3dd28e9afc9b" providerId="LiveId" clId="{B79921E6-F55F-4AD3-A1E4-98A660F0F6E4}" dt="2020-12-29T19:24:19.249" v="851" actId="478"/>
          <ac:picMkLst>
            <pc:docMk/>
            <pc:sldMk cId="1328772582" sldId="286"/>
            <ac:picMk id="5" creationId="{5E36D680-A977-4F86-9492-75F933DD9E24}"/>
          </ac:picMkLst>
        </pc:picChg>
        <pc:picChg chg="add mod modCrop">
          <ac:chgData name="Brandy and Aron Flickinger" userId="b94f3dd28e9afc9b" providerId="LiveId" clId="{B79921E6-F55F-4AD3-A1E4-98A660F0F6E4}" dt="2020-12-29T23:57:51.878" v="2114" actId="1076"/>
          <ac:picMkLst>
            <pc:docMk/>
            <pc:sldMk cId="1328772582" sldId="286"/>
            <ac:picMk id="7" creationId="{F3A09A7B-E006-496D-A304-F6DA6C7B65DB}"/>
          </ac:picMkLst>
        </pc:picChg>
        <pc:picChg chg="add mod modCrop">
          <ac:chgData name="Brandy and Aron Flickinger" userId="b94f3dd28e9afc9b" providerId="LiveId" clId="{B79921E6-F55F-4AD3-A1E4-98A660F0F6E4}" dt="2020-12-29T23:57:36.998" v="2110" actId="1076"/>
          <ac:picMkLst>
            <pc:docMk/>
            <pc:sldMk cId="1328772582" sldId="286"/>
            <ac:picMk id="9" creationId="{7C44C314-4C94-493B-AAF6-4D126FEE615F}"/>
          </ac:picMkLst>
        </pc:picChg>
        <pc:picChg chg="add mod">
          <ac:chgData name="Brandy and Aron Flickinger" userId="b94f3dd28e9afc9b" providerId="LiveId" clId="{B79921E6-F55F-4AD3-A1E4-98A660F0F6E4}" dt="2020-12-29T23:57:39.166" v="2111" actId="1076"/>
          <ac:picMkLst>
            <pc:docMk/>
            <pc:sldMk cId="1328772582" sldId="286"/>
            <ac:picMk id="11" creationId="{59006CAD-048A-4DDC-8478-B8AF8569A86C}"/>
          </ac:picMkLst>
        </pc:picChg>
      </pc:sldChg>
      <pc:sldChg chg="addSp delSp modSp new mod modNotesTx">
        <pc:chgData name="Brandy and Aron Flickinger" userId="b94f3dd28e9afc9b" providerId="LiveId" clId="{B79921E6-F55F-4AD3-A1E4-98A660F0F6E4}" dt="2020-12-30T02:53:21.917" v="2225" actId="1076"/>
        <pc:sldMkLst>
          <pc:docMk/>
          <pc:sldMk cId="550369056" sldId="287"/>
        </pc:sldMkLst>
        <pc:spChg chg="mod">
          <ac:chgData name="Brandy and Aron Flickinger" userId="b94f3dd28e9afc9b" providerId="LiveId" clId="{B79921E6-F55F-4AD3-A1E4-98A660F0F6E4}" dt="2020-12-29T19:25:36.491" v="863" actId="122"/>
          <ac:spMkLst>
            <pc:docMk/>
            <pc:sldMk cId="550369056" sldId="287"/>
            <ac:spMk id="2" creationId="{B01D058C-C454-4570-963E-DDC40C1F3CAC}"/>
          </ac:spMkLst>
        </pc:spChg>
        <pc:spChg chg="del">
          <ac:chgData name="Brandy and Aron Flickinger" userId="b94f3dd28e9afc9b" providerId="LiveId" clId="{B79921E6-F55F-4AD3-A1E4-98A660F0F6E4}" dt="2020-12-29T22:14:49.447" v="1845"/>
          <ac:spMkLst>
            <pc:docMk/>
            <pc:sldMk cId="550369056" sldId="287"/>
            <ac:spMk id="3" creationId="{D72CB11E-816F-4BBC-87CB-A327C4594825}"/>
          </ac:spMkLst>
        </pc:spChg>
        <pc:picChg chg="add mod">
          <ac:chgData name="Brandy and Aron Flickinger" userId="b94f3dd28e9afc9b" providerId="LiveId" clId="{B79921E6-F55F-4AD3-A1E4-98A660F0F6E4}" dt="2020-12-30T02:53:19.101" v="2224" actId="1076"/>
          <ac:picMkLst>
            <pc:docMk/>
            <pc:sldMk cId="550369056" sldId="287"/>
            <ac:picMk id="5" creationId="{0B212AC3-CC4C-4135-B74A-F4B1F3C416D3}"/>
          </ac:picMkLst>
        </pc:picChg>
        <pc:picChg chg="add del mod">
          <ac:chgData name="Brandy and Aron Flickinger" userId="b94f3dd28e9afc9b" providerId="LiveId" clId="{B79921E6-F55F-4AD3-A1E4-98A660F0F6E4}" dt="2020-12-29T23:59:46.544" v="2130" actId="478"/>
          <ac:picMkLst>
            <pc:docMk/>
            <pc:sldMk cId="550369056" sldId="287"/>
            <ac:picMk id="7" creationId="{506A7B9B-6ED0-4FC8-A8F5-3874948D5B54}"/>
          </ac:picMkLst>
        </pc:picChg>
        <pc:picChg chg="add mod">
          <ac:chgData name="Brandy and Aron Flickinger" userId="b94f3dd28e9afc9b" providerId="LiveId" clId="{B79921E6-F55F-4AD3-A1E4-98A660F0F6E4}" dt="2020-12-30T02:53:21.917" v="2225" actId="1076"/>
          <ac:picMkLst>
            <pc:docMk/>
            <pc:sldMk cId="550369056" sldId="287"/>
            <ac:picMk id="9" creationId="{F3D05242-CD26-4003-99DB-252CDCF77F4C}"/>
          </ac:picMkLst>
        </pc:picChg>
        <pc:picChg chg="add mod">
          <ac:chgData name="Brandy and Aron Flickinger" userId="b94f3dd28e9afc9b" providerId="LiveId" clId="{B79921E6-F55F-4AD3-A1E4-98A660F0F6E4}" dt="2020-12-30T02:52:56.559" v="2222" actId="1076"/>
          <ac:picMkLst>
            <pc:docMk/>
            <pc:sldMk cId="550369056" sldId="287"/>
            <ac:picMk id="11" creationId="{E4240F2C-B289-4572-8BDC-55B365EC7BF5}"/>
          </ac:picMkLst>
        </pc:picChg>
        <pc:picChg chg="add mod modCrop">
          <ac:chgData name="Brandy and Aron Flickinger" userId="b94f3dd28e9afc9b" providerId="LiveId" clId="{B79921E6-F55F-4AD3-A1E4-98A660F0F6E4}" dt="2020-12-30T02:53:07.125" v="2223" actId="1076"/>
          <ac:picMkLst>
            <pc:docMk/>
            <pc:sldMk cId="550369056" sldId="287"/>
            <ac:picMk id="13" creationId="{28F68116-B3B2-445A-82D3-402B448019B2}"/>
          </ac:picMkLst>
        </pc:picChg>
      </pc:sldChg>
      <pc:sldChg chg="new del">
        <pc:chgData name="Brandy and Aron Flickinger" userId="b94f3dd28e9afc9b" providerId="LiveId" clId="{B79921E6-F55F-4AD3-A1E4-98A660F0F6E4}" dt="2020-12-30T00:01:27.760" v="2144" actId="47"/>
        <pc:sldMkLst>
          <pc:docMk/>
          <pc:sldMk cId="4007581692" sldId="288"/>
        </pc:sldMkLst>
      </pc:sldChg>
      <pc:sldChg chg="new del">
        <pc:chgData name="Brandy and Aron Flickinger" userId="b94f3dd28e9afc9b" providerId="LiveId" clId="{B79921E6-F55F-4AD3-A1E4-98A660F0F6E4}" dt="2020-12-30T00:01:26.508" v="2143" actId="47"/>
        <pc:sldMkLst>
          <pc:docMk/>
          <pc:sldMk cId="1755689391" sldId="289"/>
        </pc:sldMkLst>
      </pc:sldChg>
      <pc:sldChg chg="new del">
        <pc:chgData name="Brandy and Aron Flickinger" userId="b94f3dd28e9afc9b" providerId="LiveId" clId="{B79921E6-F55F-4AD3-A1E4-98A660F0F6E4}" dt="2020-12-30T00:01:25.428" v="2142" actId="47"/>
        <pc:sldMkLst>
          <pc:docMk/>
          <pc:sldMk cId="3745510072" sldId="290"/>
        </pc:sldMkLst>
      </pc:sldChg>
      <pc:sldChg chg="new del">
        <pc:chgData name="Brandy and Aron Flickinger" userId="b94f3dd28e9afc9b" providerId="LiveId" clId="{B79921E6-F55F-4AD3-A1E4-98A660F0F6E4}" dt="2020-12-30T00:01:24.121" v="2141" actId="47"/>
        <pc:sldMkLst>
          <pc:docMk/>
          <pc:sldMk cId="2582323027" sldId="29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4CC34594-299D-46EE-85C0-4D3BBAD4B3AB}" type="datetimeFigureOut">
              <a:rPr lang="en-US" smtClean="0"/>
              <a:t>10/7/2021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A98721AF-A508-4FC7-BA17-75887B05BD56}" type="slidenum">
              <a:rPr lang="en-US" smtClean="0"/>
              <a:t>‹#›</a:t>
            </a:fld>
            <a:endParaRPr lang="en-US"/>
          </a:p>
        </p:txBody>
      </p:sp>
    </p:spTree>
    <p:extLst>
      <p:ext uri="{BB962C8B-B14F-4D97-AF65-F5344CB8AC3E}">
        <p14:creationId xmlns:p14="http://schemas.microsoft.com/office/powerpoint/2010/main" val="825075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extension.iastate.edu/diversity/ext"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Biosecurity Basics: Carcass Management</a:t>
            </a:r>
            <a:r>
              <a:rPr lang="en-US" sz="1200" b="1" kern="1200" baseline="0" dirty="0" smtClean="0">
                <a:solidFill>
                  <a:schemeClr val="tx1"/>
                </a:solidFill>
                <a:effectLst/>
                <a:latin typeface="+mn-lt"/>
                <a:ea typeface="+mn-ea"/>
                <a:cs typeface="+mn-cs"/>
              </a:rPr>
              <a:t> and Disposal</a:t>
            </a:r>
            <a:endParaRPr lang="en-U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Biosecurity on the farm is essential for keeping your animals healthy and starts with a few key steps.</a:t>
            </a:r>
            <a:r>
              <a:rPr lang="en-US" baseline="0" dirty="0" smtClean="0"/>
              <a:t> </a:t>
            </a:r>
            <a:r>
              <a:rPr lang="en-US" dirty="0" smtClean="0"/>
              <a:t>This presentation</a:t>
            </a:r>
            <a:r>
              <a:rPr lang="en-US" baseline="0" dirty="0" smtClean="0"/>
              <a:t> will address one of these biosecurity basics for small-scale producers – carcass management and disposal.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B4FB9B-8CAA-45BD-809F-9C7DB509EB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4703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Have contact information for a rendering company or the </a:t>
            </a:r>
            <a:r>
              <a:rPr lang="en-US" sz="1200" b="0" i="0" u="none" strike="noStrike" kern="1200" baseline="0" dirty="0" smtClean="0">
                <a:solidFill>
                  <a:schemeClr val="tx1"/>
                </a:solidFill>
                <a:latin typeface="+mn-lt"/>
                <a:ea typeface="+mn-ea"/>
                <a:cs typeface="+mn-cs"/>
              </a:rPr>
              <a:t>landfill, as </a:t>
            </a:r>
            <a:r>
              <a:rPr lang="en-US" sz="1200" b="0" i="0" u="none" strike="noStrike" kern="1200" baseline="0" dirty="0" smtClean="0">
                <a:solidFill>
                  <a:schemeClr val="tx1"/>
                </a:solidFill>
                <a:latin typeface="+mn-lt"/>
                <a:ea typeface="+mn-ea"/>
                <a:cs typeface="+mn-cs"/>
              </a:rPr>
              <a:t>well as different options for varying seasons (frozen ground, flooding, etc</a:t>
            </a:r>
            <a:r>
              <a:rPr lang="en-US" sz="1200" b="0" i="0" u="none" strike="noStrike" kern="1200" baseline="0" dirty="0" smtClean="0">
                <a:solidFill>
                  <a:schemeClr val="tx1"/>
                </a:solidFill>
                <a:latin typeface="+mn-lt"/>
                <a:ea typeface="+mn-ea"/>
                <a:cs typeface="+mn-cs"/>
              </a:rPr>
              <a:t>.), for situations</a:t>
            </a:r>
            <a:r>
              <a:rPr lang="en-US" sz="1200" b="0" i="0" u="none" strike="noStrike" kern="1200" baseline="0" dirty="0" smtClean="0">
                <a:solidFill>
                  <a:schemeClr val="tx1"/>
                </a:solidFill>
                <a:latin typeface="+mn-lt"/>
                <a:ea typeface="+mn-ea"/>
                <a:cs typeface="+mn-cs"/>
              </a:rPr>
              <a:t>, such as </a:t>
            </a:r>
            <a:r>
              <a:rPr lang="en-US" sz="1200" b="0" i="0" u="none" strike="noStrike" kern="1200" baseline="0" dirty="0" smtClean="0">
                <a:solidFill>
                  <a:schemeClr val="tx1"/>
                </a:solidFill>
                <a:latin typeface="+mn-lt"/>
                <a:ea typeface="+mn-ea"/>
                <a:cs typeface="+mn-cs"/>
              </a:rPr>
              <a:t>when animals have been chemically </a:t>
            </a:r>
            <a:r>
              <a:rPr lang="en-US" sz="1200" b="0" i="0" u="none" strike="noStrike" kern="1200" baseline="0" dirty="0" smtClean="0">
                <a:solidFill>
                  <a:schemeClr val="tx1"/>
                </a:solidFill>
                <a:latin typeface="+mn-lt"/>
                <a:ea typeface="+mn-ea"/>
                <a:cs typeface="+mn-cs"/>
              </a:rPr>
              <a:t>euthanized, </a:t>
            </a:r>
            <a:r>
              <a:rPr lang="en-US" sz="1200" b="0" i="0" u="none" strike="noStrike" kern="1200" baseline="0" dirty="0" smtClean="0">
                <a:solidFill>
                  <a:schemeClr val="tx1"/>
                </a:solidFill>
                <a:latin typeface="+mn-lt"/>
                <a:ea typeface="+mn-ea"/>
                <a:cs typeface="+mn-cs"/>
              </a:rPr>
              <a:t>or times when </a:t>
            </a:r>
            <a:r>
              <a:rPr lang="en-US" sz="1200" b="0" i="0" u="none" strike="noStrike" kern="1200" baseline="0" dirty="0" smtClean="0">
                <a:solidFill>
                  <a:schemeClr val="tx1"/>
                </a:solidFill>
                <a:latin typeface="+mn-lt"/>
                <a:ea typeface="+mn-ea"/>
                <a:cs typeface="+mn-cs"/>
              </a:rPr>
              <a:t>animals cannot be picked </a:t>
            </a:r>
            <a:r>
              <a:rPr lang="en-US" sz="1200" b="0" i="0" u="none" strike="noStrike" kern="1200" baseline="0" dirty="0" smtClean="0">
                <a:solidFill>
                  <a:schemeClr val="tx1"/>
                </a:solidFill>
                <a:latin typeface="+mn-lt"/>
                <a:ea typeface="+mn-ea"/>
                <a:cs typeface="+mn-cs"/>
              </a:rPr>
              <a:t>up right away </a:t>
            </a:r>
            <a:r>
              <a:rPr lang="en-US" sz="1200" b="0" i="0" u="none" strike="noStrike" kern="1200" baseline="0" dirty="0" smtClean="0">
                <a:solidFill>
                  <a:schemeClr val="tx1"/>
                </a:solidFill>
                <a:latin typeface="+mn-lt"/>
                <a:ea typeface="+mn-ea"/>
                <a:cs typeface="+mn-cs"/>
              </a:rPr>
              <a:t>or a large number of animals die at once. </a:t>
            </a:r>
          </a:p>
          <a:p>
            <a:endParaRPr lang="en-US" sz="1200" b="0" i="0" u="none" strike="noStrike" kern="1200" baseline="0" dirty="0" smtClean="0">
              <a:solidFill>
                <a:schemeClr val="tx1"/>
              </a:solidFill>
              <a:latin typeface="+mn-lt"/>
              <a:ea typeface="+mn-ea"/>
              <a:cs typeface="+mn-cs"/>
            </a:endParaRPr>
          </a:p>
          <a:p>
            <a:r>
              <a:rPr lang="en-US" sz="900" b="0" kern="1200" baseline="0" dirty="0" smtClean="0">
                <a:solidFill>
                  <a:schemeClr val="tx1"/>
                </a:solidFill>
                <a:latin typeface="+mn-lt"/>
                <a:ea typeface="+mn-ea"/>
                <a:cs typeface="+mn-cs"/>
              </a:rPr>
              <a:t>Photo: </a:t>
            </a:r>
            <a:r>
              <a:rPr lang="en-US" sz="900" b="0" kern="1200" baseline="0" dirty="0" smtClean="0">
                <a:solidFill>
                  <a:schemeClr val="tx1"/>
                </a:solidFill>
                <a:latin typeface="+mn-lt"/>
                <a:ea typeface="+mn-ea"/>
                <a:cs typeface="+mn-cs"/>
              </a:rPr>
              <a:t>rendering </a:t>
            </a:r>
            <a:r>
              <a:rPr lang="en-US" sz="900" b="0" kern="1200" baseline="0" dirty="0" smtClean="0">
                <a:solidFill>
                  <a:schemeClr val="tx1"/>
                </a:solidFill>
                <a:latin typeface="+mn-lt"/>
                <a:ea typeface="+mn-ea"/>
                <a:cs typeface="+mn-cs"/>
              </a:rPr>
              <a:t>truck, Pam Zaabel/Iowa State University</a:t>
            </a:r>
          </a:p>
        </p:txBody>
      </p:sp>
      <p:sp>
        <p:nvSpPr>
          <p:cNvPr id="4" name="Slide Number Placeholder 3"/>
          <p:cNvSpPr>
            <a:spLocks noGrp="1"/>
          </p:cNvSpPr>
          <p:nvPr>
            <p:ph type="sldNum" sz="quarter" idx="10"/>
          </p:nvPr>
        </p:nvSpPr>
        <p:spPr/>
        <p:txBody>
          <a:bodyPr/>
          <a:lstStyle/>
          <a:p>
            <a:fld id="{A98721AF-A508-4FC7-BA17-75887B05BD56}" type="slidenum">
              <a:rPr lang="en-US" smtClean="0"/>
              <a:t>10</a:t>
            </a:fld>
            <a:endParaRPr lang="en-US"/>
          </a:p>
        </p:txBody>
      </p:sp>
    </p:spTree>
    <p:extLst>
      <p:ext uri="{BB962C8B-B14F-4D97-AF65-F5344CB8AC3E}">
        <p14:creationId xmlns:p14="http://schemas.microsoft.com/office/powerpoint/2010/main" val="926594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Train any farm personnel on the carcass management plan. </a:t>
            </a:r>
          </a:p>
          <a:p>
            <a:endParaRPr lang="en-US" sz="1200" b="0" i="0" u="none" strike="noStrike" kern="1200" baseline="0" dirty="0" smtClean="0">
              <a:solidFill>
                <a:schemeClr val="tx1"/>
              </a:solidFill>
              <a:latin typeface="+mn-lt"/>
              <a:ea typeface="+mn-ea"/>
              <a:cs typeface="+mn-cs"/>
            </a:endParaRPr>
          </a:p>
          <a:p>
            <a:r>
              <a:rPr lang="en-US" sz="900" b="0" kern="1200" baseline="0" dirty="0" smtClean="0">
                <a:solidFill>
                  <a:schemeClr val="tx1"/>
                </a:solidFill>
                <a:latin typeface="+mn-lt"/>
                <a:ea typeface="+mn-ea"/>
                <a:cs typeface="+mn-cs"/>
              </a:rPr>
              <a:t>Photo: </a:t>
            </a:r>
            <a:r>
              <a:rPr lang="en-US" sz="900" b="0" kern="1200" baseline="0" dirty="0" smtClean="0">
                <a:solidFill>
                  <a:schemeClr val="tx1"/>
                </a:solidFill>
                <a:latin typeface="+mn-lt"/>
                <a:ea typeface="+mn-ea"/>
                <a:cs typeface="+mn-cs"/>
              </a:rPr>
              <a:t>communication on the farm, USDA_Flikr_15071383430_f5be7ea84e_k</a:t>
            </a:r>
            <a:endParaRPr lang="en-US" sz="900" b="0" kern="1200" baseline="0" dirty="0" smtClean="0">
              <a:solidFill>
                <a:schemeClr val="tx1"/>
              </a:solidFill>
              <a:latin typeface="+mn-lt"/>
              <a:ea typeface="+mn-ea"/>
              <a:cs typeface="+mn-cs"/>
            </a:endParaRPr>
          </a:p>
          <a:p>
            <a:endParaRPr lang="en-US" sz="900" b="0" kern="1200" dirty="0" smtClean="0">
              <a:solidFill>
                <a:schemeClr val="tx1"/>
              </a:solidFill>
              <a:latin typeface="+mn-lt"/>
              <a:ea typeface="+mn-ea"/>
              <a:cs typeface="+mn-cs"/>
            </a:endParaRPr>
          </a:p>
          <a:p>
            <a:endParaRPr lang="en-US" b="0" dirty="0"/>
          </a:p>
        </p:txBody>
      </p:sp>
      <p:sp>
        <p:nvSpPr>
          <p:cNvPr id="4" name="Slide Number Placeholder 3"/>
          <p:cNvSpPr>
            <a:spLocks noGrp="1"/>
          </p:cNvSpPr>
          <p:nvPr>
            <p:ph type="sldNum" sz="quarter" idx="10"/>
          </p:nvPr>
        </p:nvSpPr>
        <p:spPr/>
        <p:txBody>
          <a:bodyPr/>
          <a:lstStyle/>
          <a:p>
            <a:fld id="{A98721AF-A508-4FC7-BA17-75887B05BD56}" type="slidenum">
              <a:rPr lang="en-US" smtClean="0"/>
              <a:t>11</a:t>
            </a:fld>
            <a:endParaRPr lang="en-US"/>
          </a:p>
        </p:txBody>
      </p:sp>
    </p:spTree>
    <p:extLst>
      <p:ext uri="{BB962C8B-B14F-4D97-AF65-F5344CB8AC3E}">
        <p14:creationId xmlns:p14="http://schemas.microsoft.com/office/powerpoint/2010/main" val="3578929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Carcass pick up should happen at the edge of your property line. Rendering trucks and other vehicles hauling dead animals often travel to many other sites. They can easily become contaminated with diseases. It is best to prevent these vehicles from entering your operation.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Use a map </a:t>
            </a:r>
            <a:r>
              <a:rPr lang="en-US" sz="1200" b="0" i="0" u="none" strike="noStrike" kern="1200" baseline="0" dirty="0" smtClean="0">
                <a:solidFill>
                  <a:schemeClr val="tx1"/>
                </a:solidFill>
                <a:latin typeface="+mn-lt"/>
                <a:ea typeface="+mn-ea"/>
                <a:cs typeface="+mn-cs"/>
              </a:rPr>
              <a:t>of your farm/ranch </a:t>
            </a:r>
            <a:r>
              <a:rPr lang="en-US" sz="1200" b="0" i="0" u="none" strike="noStrike" kern="1200" baseline="0" dirty="0" smtClean="0">
                <a:solidFill>
                  <a:schemeClr val="tx1"/>
                </a:solidFill>
                <a:latin typeface="+mn-lt"/>
                <a:ea typeface="+mn-ea"/>
                <a:cs typeface="+mn-cs"/>
              </a:rPr>
              <a:t>to determine carcass disposal/storage and pickup locations. </a:t>
            </a:r>
          </a:p>
          <a:p>
            <a:endParaRPr lang="en-US" sz="1200" dirty="0" smtClean="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black"/>
                </a:solidFill>
                <a:effectLst/>
                <a:uLnTx/>
                <a:uFillTx/>
                <a:latin typeface="+mn-lt"/>
                <a:ea typeface="+mn-ea"/>
                <a:cs typeface="+mn-cs"/>
              </a:rPr>
              <a:t>Photos: Center for Food Security and Public Health, Iowa State University</a:t>
            </a:r>
          </a:p>
        </p:txBody>
      </p:sp>
      <p:sp>
        <p:nvSpPr>
          <p:cNvPr id="4" name="Slide Number Placeholder 3"/>
          <p:cNvSpPr>
            <a:spLocks noGrp="1"/>
          </p:cNvSpPr>
          <p:nvPr>
            <p:ph type="sldNum" sz="quarter" idx="5"/>
          </p:nvPr>
        </p:nvSpPr>
        <p:spPr/>
        <p:txBody>
          <a:bodyPr/>
          <a:lstStyle/>
          <a:p>
            <a:fld id="{A98721AF-A508-4FC7-BA17-75887B05BD56}" type="slidenum">
              <a:rPr lang="en-US" smtClean="0"/>
              <a:t>12</a:t>
            </a:fld>
            <a:endParaRPr lang="en-US"/>
          </a:p>
        </p:txBody>
      </p:sp>
    </p:spTree>
    <p:extLst>
      <p:ext uri="{BB962C8B-B14F-4D97-AF65-F5344CB8AC3E}">
        <p14:creationId xmlns:p14="http://schemas.microsoft.com/office/powerpoint/2010/main" val="256896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a:spcBef>
                <a:spcPts val="0"/>
              </a:spcBef>
              <a:spcAft>
                <a:spcPts val="0"/>
              </a:spcAft>
            </a:pPr>
            <a:r>
              <a:rPr lang="en-US" sz="1200" dirty="0" smtClean="0">
                <a:effectLst/>
                <a:latin typeface="Calibri" panose="020F0502020204030204" pitchFamily="34" charset="0"/>
                <a:ea typeface="Calibri" panose="020F0502020204030204" pitchFamily="34" charset="0"/>
                <a:cs typeface="Calibri" panose="020F0502020204030204" pitchFamily="34" charset="0"/>
              </a:rPr>
              <a:t>Caution must be taken with vehicles and equipment used for dead animals to prevent disease spread. </a:t>
            </a:r>
          </a:p>
          <a:p>
            <a:pPr marL="171450" indent="-171450">
              <a:buFont typeface="Arial" panose="020B0604020202020204" pitchFamily="34" charset="0"/>
              <a:buChar char="•"/>
            </a:pPr>
            <a:endParaRPr lang="en-US" sz="1200" kern="120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kern="120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If </a:t>
            </a:r>
            <a:r>
              <a:rPr lang="en-US" sz="1200" kern="120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using your own vehicle or equipment to haul dead animals to a disposal site, clean and disinfect after </a:t>
            </a:r>
            <a:r>
              <a:rPr lang="en-US" sz="1200" kern="120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use, and these items should</a:t>
            </a:r>
            <a:r>
              <a:rPr lang="en-US" sz="1200" kern="1200" baseline="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 not be used to haul feed</a:t>
            </a:r>
            <a:r>
              <a:rPr lang="en-US" sz="1200" kern="120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p>
          <a:p>
            <a:pPr marL="171450" indent="-171450">
              <a:buFont typeface="Arial" panose="020B0604020202020204" pitchFamily="34" charset="0"/>
              <a:buChar char="•"/>
            </a:pPr>
            <a:r>
              <a:rPr lang="en-US" sz="1200" kern="120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This </a:t>
            </a:r>
            <a:r>
              <a:rPr lang="en-US" sz="1200" kern="120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will help prevent cross-contamination to other </a:t>
            </a:r>
            <a:r>
              <a:rPr lang="en-US" sz="1200" kern="120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areas or animals on your </a:t>
            </a:r>
            <a:r>
              <a:rPr lang="en-US" sz="1200" kern="1200" dirty="0"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farm/ranch. </a:t>
            </a:r>
          </a:p>
          <a:p>
            <a:pPr marL="0" marR="0">
              <a:spcBef>
                <a:spcPts val="0"/>
              </a:spcBef>
              <a:spcAft>
                <a:spcPts val="0"/>
              </a:spcAft>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black"/>
                </a:solidFill>
                <a:effectLst/>
                <a:uLnTx/>
                <a:uFillTx/>
                <a:latin typeface="+mn-lt"/>
                <a:ea typeface="+mn-ea"/>
                <a:cs typeface="+mn-cs"/>
              </a:rPr>
              <a:t>Photo: dead cow removal, Loren </a:t>
            </a:r>
            <a:r>
              <a:rPr kumimoji="0" lang="en-US" sz="900" b="0" i="0" u="none" strike="noStrike" kern="1200" cap="none" spc="0" normalizeH="0" baseline="0" noProof="0" dirty="0" err="1" smtClean="0">
                <a:ln>
                  <a:noFill/>
                </a:ln>
                <a:solidFill>
                  <a:prstClr val="black"/>
                </a:solidFill>
                <a:effectLst/>
                <a:uLnTx/>
                <a:uFillTx/>
                <a:latin typeface="+mn-lt"/>
                <a:ea typeface="+mn-ea"/>
                <a:cs typeface="+mn-cs"/>
              </a:rPr>
              <a:t>Wille</a:t>
            </a:r>
            <a:r>
              <a:rPr kumimoji="0" lang="en-US" sz="900" b="0" i="0" u="none" strike="noStrike" kern="1200" cap="none" spc="0" normalizeH="0" baseline="0" noProof="0" dirty="0" smtClean="0">
                <a:ln>
                  <a:noFill/>
                </a:ln>
                <a:solidFill>
                  <a:prstClr val="black"/>
                </a:solidFill>
                <a:effectLst/>
                <a:uLnTx/>
                <a:uFillTx/>
                <a:latin typeface="+mn-lt"/>
                <a:ea typeface="+mn-ea"/>
                <a:cs typeface="+mn-cs"/>
              </a:rPr>
              <a:t>/St. Anna Veterinary Clinic; skid </a:t>
            </a:r>
            <a:r>
              <a:rPr kumimoji="0" lang="en-US" sz="900" b="0" i="0" u="none" strike="noStrike" kern="1200" cap="none" spc="0" normalizeH="0" baseline="0" noProof="0" dirty="0" err="1" smtClean="0">
                <a:ln>
                  <a:noFill/>
                </a:ln>
                <a:solidFill>
                  <a:prstClr val="black"/>
                </a:solidFill>
                <a:effectLst/>
                <a:uLnTx/>
                <a:uFillTx/>
                <a:latin typeface="+mn-lt"/>
                <a:ea typeface="+mn-ea"/>
                <a:cs typeface="+mn-cs"/>
              </a:rPr>
              <a:t>loader_compost</a:t>
            </a:r>
            <a:r>
              <a:rPr kumimoji="0" lang="en-US" sz="900" b="0" i="0" u="none" strike="noStrike" kern="1200" cap="none" spc="0" normalizeH="0" baseline="0" noProof="0" dirty="0" smtClean="0">
                <a:ln>
                  <a:noFill/>
                </a:ln>
                <a:solidFill>
                  <a:prstClr val="black"/>
                </a:solidFill>
                <a:effectLst/>
                <a:uLnTx/>
                <a:uFillTx/>
                <a:latin typeface="+mn-lt"/>
                <a:ea typeface="+mn-ea"/>
                <a:cs typeface="+mn-cs"/>
              </a:rPr>
              <a:t> pile, Richard </a:t>
            </a:r>
            <a:r>
              <a:rPr kumimoji="0" lang="en-US" sz="900" b="0" i="0" u="none" strike="noStrike" kern="1200" cap="none" spc="0" normalizeH="0" baseline="0" noProof="0" dirty="0" err="1" smtClean="0">
                <a:ln>
                  <a:noFill/>
                </a:ln>
                <a:solidFill>
                  <a:prstClr val="black"/>
                </a:solidFill>
                <a:effectLst/>
                <a:uLnTx/>
                <a:uFillTx/>
                <a:latin typeface="+mn-lt"/>
                <a:ea typeface="+mn-ea"/>
                <a:cs typeface="+mn-cs"/>
              </a:rPr>
              <a:t>Ehrhardt</a:t>
            </a:r>
            <a:r>
              <a:rPr kumimoji="0" lang="en-US" sz="900" b="0" i="0" u="none" strike="noStrike" kern="1200" cap="none" spc="0" normalizeH="0" baseline="0" noProof="0" dirty="0" smtClean="0">
                <a:ln>
                  <a:noFill/>
                </a:ln>
                <a:solidFill>
                  <a:prstClr val="black"/>
                </a:solidFill>
                <a:effectLst/>
                <a:uLnTx/>
                <a:uFillTx/>
                <a:latin typeface="+mn-lt"/>
                <a:ea typeface="+mn-ea"/>
                <a:cs typeface="+mn-cs"/>
              </a:rPr>
              <a:t>/Michigan State University Extension; compost pile and equipment, Danelle Bickett-Weddle/Iowa State University</a:t>
            </a:r>
            <a:endParaRPr lang="en-US" sz="1200" dirty="0"/>
          </a:p>
          <a:p>
            <a:pPr marL="0" indent="0">
              <a:buFont typeface="Arial" panose="020B0604020202020204" pitchFamily="34" charset="0"/>
              <a:buNone/>
            </a:pPr>
            <a:endParaRPr lang="en-US" sz="1200" dirty="0"/>
          </a:p>
        </p:txBody>
      </p:sp>
      <p:sp>
        <p:nvSpPr>
          <p:cNvPr id="4" name="Slide Number Placeholder 3"/>
          <p:cNvSpPr>
            <a:spLocks noGrp="1"/>
          </p:cNvSpPr>
          <p:nvPr>
            <p:ph type="sldNum" sz="quarter" idx="10"/>
          </p:nvPr>
        </p:nvSpPr>
        <p:spPr/>
        <p:txBody>
          <a:bodyPr/>
          <a:lstStyle/>
          <a:p>
            <a:fld id="{A98721AF-A508-4FC7-BA17-75887B05BD56}" type="slidenum">
              <a:rPr lang="en-US" smtClean="0"/>
              <a:t>13</a:t>
            </a:fld>
            <a:endParaRPr lang="en-US"/>
          </a:p>
        </p:txBody>
      </p:sp>
    </p:spTree>
    <p:extLst>
      <p:ext uri="{BB962C8B-B14F-4D97-AF65-F5344CB8AC3E}">
        <p14:creationId xmlns:p14="http://schemas.microsoft.com/office/powerpoint/2010/main" val="2310356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Using the following assessment checklist, determine areas where </a:t>
            </a:r>
            <a:r>
              <a:rPr lang="en-US" sz="1200" b="0" kern="1200" dirty="0" smtClean="0">
                <a:solidFill>
                  <a:schemeClr val="tx1"/>
                </a:solidFill>
                <a:effectLst/>
                <a:latin typeface="+mn-lt"/>
                <a:ea typeface="+mn-ea"/>
                <a:cs typeface="+mn-cs"/>
              </a:rPr>
              <a:t>you are already doing well and others that may need to improve.</a:t>
            </a:r>
            <a:r>
              <a:rPr lang="en-US" sz="1200" b="0" kern="1200" baseline="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t>
            </a:r>
            <a:r>
              <a:rPr lang="en-US" sz="1200" i="1" kern="1200" baseline="0" dirty="0" smtClean="0">
                <a:solidFill>
                  <a:schemeClr val="tx1"/>
                </a:solidFill>
                <a:effectLst/>
                <a:latin typeface="+mn-lt"/>
                <a:ea typeface="+mn-ea"/>
                <a:cs typeface="+mn-cs"/>
              </a:rPr>
              <a:t>Read the questions</a:t>
            </a:r>
            <a:r>
              <a:rPr lang="en-US" sz="1200" kern="1200" baseline="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After answering, pick one or two “No” answers and make an improvement plan for your farm.</a:t>
            </a:r>
            <a:endParaRPr lang="en-US" dirty="0"/>
          </a:p>
        </p:txBody>
      </p:sp>
      <p:sp>
        <p:nvSpPr>
          <p:cNvPr id="4" name="Slide Number Placeholder 3"/>
          <p:cNvSpPr>
            <a:spLocks noGrp="1"/>
          </p:cNvSpPr>
          <p:nvPr>
            <p:ph type="sldNum" sz="quarter" idx="10"/>
          </p:nvPr>
        </p:nvSpPr>
        <p:spPr/>
        <p:txBody>
          <a:bodyPr/>
          <a:lstStyle/>
          <a:p>
            <a:fld id="{A98721AF-A508-4FC7-BA17-75887B05BD56}" type="slidenum">
              <a:rPr lang="en-US" smtClean="0"/>
              <a:t>14</a:t>
            </a:fld>
            <a:endParaRPr lang="en-US"/>
          </a:p>
        </p:txBody>
      </p:sp>
    </p:spTree>
    <p:extLst>
      <p:ext uri="{BB962C8B-B14F-4D97-AF65-F5344CB8AC3E}">
        <p14:creationId xmlns:p14="http://schemas.microsoft.com/office/powerpoint/2010/main" val="58715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50BF59-3897-46B4-87D5-CE878FD44E33}"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2403" name="Rectangle 2"/>
          <p:cNvSpPr>
            <a:spLocks noGrp="1" noRot="1" noChangeAspect="1" noChangeArrowheads="1" noTextEdit="1"/>
          </p:cNvSpPr>
          <p:nvPr>
            <p:ph type="sldImg"/>
          </p:nvPr>
        </p:nvSpPr>
        <p:spPr>
          <a:xfrm>
            <a:off x="2251075" y="517525"/>
            <a:ext cx="4597400" cy="2586038"/>
          </a:xfrm>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r>
              <a:rPr lang="en-US" sz="1200" b="0" dirty="0" smtClean="0">
                <a:solidFill>
                  <a:schemeClr val="accent6">
                    <a:lumMod val="75000"/>
                  </a:schemeClr>
                </a:solidFill>
              </a:rPr>
              <a:t>Development of this material was made possible through a grant provided to the Center for Food Security and Public Health at Iowa State University, College of Veterinary </a:t>
            </a:r>
            <a:r>
              <a:rPr lang="en-US" sz="1200" b="0" smtClean="0">
                <a:solidFill>
                  <a:schemeClr val="accent6">
                    <a:lumMod val="75000"/>
                  </a:schemeClr>
                </a:solidFill>
              </a:rPr>
              <a:t>Medicine </a:t>
            </a:r>
            <a:r>
              <a:rPr lang="en-US" sz="1200" smtClean="0">
                <a:solidFill>
                  <a:schemeClr val="accent6">
                    <a:lumMod val="75000"/>
                  </a:schemeClr>
                </a:solidFill>
              </a:rPr>
              <a:t>from </a:t>
            </a:r>
            <a:r>
              <a:rPr lang="en-US" sz="1200" dirty="0" smtClean="0">
                <a:solidFill>
                  <a:schemeClr val="accent6">
                    <a:lumMod val="75000"/>
                  </a:schemeClr>
                </a:solidFill>
              </a:rPr>
              <a:t>the </a:t>
            </a:r>
            <a:r>
              <a:rPr lang="en-US" sz="1200" b="0" dirty="0" smtClean="0">
                <a:solidFill>
                  <a:schemeClr val="accent6">
                    <a:lumMod val="75000"/>
                  </a:schemeClr>
                </a:solidFill>
              </a:rPr>
              <a:t>North Central Region Sustainable Agriculture Research and Education, or SARE </a:t>
            </a:r>
            <a:r>
              <a:rPr lang="en-US" sz="1200" dirty="0" smtClean="0">
                <a:solidFill>
                  <a:schemeClr val="accent6">
                    <a:lumMod val="75000"/>
                  </a:schemeClr>
                </a:solidFill>
              </a:rPr>
              <a:t>program of the USDA National Institute of Food and Agriculture, under award number AWD-021794-00001 and project number ENC19-176. USDA is an equal opportunity employer and service provider. Any opinions, findings, conclusions, or recommendations expressed in this publication are those of the author(s) and do not necessarily reflect the view of the USDA. Iowa State University is an equal opportunity provider. For the full non-discrimination statement or accommodation inquiries, go to </a:t>
            </a:r>
            <a:r>
              <a:rPr lang="en-US" sz="1200" dirty="0" smtClean="0">
                <a:solidFill>
                  <a:schemeClr val="accent6">
                    <a:lumMod val="75000"/>
                  </a:schemeClr>
                </a:solidFill>
                <a:hlinkClick r:id="rId3"/>
              </a:rPr>
              <a:t>www.extension.iastate.edu/diversity/ext</a:t>
            </a:r>
            <a:r>
              <a:rPr lang="en-US" sz="1200" dirty="0" smtClean="0">
                <a:solidFill>
                  <a:schemeClr val="accent6">
                    <a:lumMod val="75000"/>
                  </a:schemeClr>
                </a:solidFill>
              </a:rPr>
              <a:t>.</a:t>
            </a:r>
          </a:p>
          <a:p>
            <a:pPr marL="0" indent="0">
              <a:buNone/>
            </a:pPr>
            <a:endParaRPr lang="en-US" sz="1200" dirty="0" smtClean="0">
              <a:solidFill>
                <a:schemeClr val="accent6">
                  <a:lumMod val="75000"/>
                </a:schemeClr>
              </a:solidFill>
            </a:endParaRPr>
          </a:p>
          <a:p>
            <a:pPr marL="0" indent="0">
              <a:lnSpc>
                <a:spcPct val="100000"/>
              </a:lnSpc>
              <a:buNone/>
            </a:pPr>
            <a:r>
              <a:rPr lang="en-US" sz="1200" kern="1200" dirty="0" smtClean="0">
                <a:solidFill>
                  <a:schemeClr val="accent6">
                    <a:lumMod val="75000"/>
                  </a:schemeClr>
                </a:solidFill>
                <a:latin typeface="+mn-lt"/>
                <a:ea typeface="+mn-ea"/>
                <a:cs typeface="+mn-cs"/>
              </a:rPr>
              <a:t>Content was developed and reviewed by veterinarians and staff at CFSPH:</a:t>
            </a:r>
          </a:p>
          <a:p>
            <a:pPr marL="254794" lvl="1">
              <a:lnSpc>
                <a:spcPct val="100000"/>
              </a:lnSpc>
            </a:pPr>
            <a:r>
              <a:rPr lang="en-US" sz="1200" kern="1200" dirty="0" smtClean="0">
                <a:solidFill>
                  <a:schemeClr val="accent6">
                    <a:lumMod val="75000"/>
                  </a:schemeClr>
                </a:solidFill>
                <a:latin typeface="+mn-lt"/>
                <a:ea typeface="+mn-ea"/>
                <a:cs typeface="+mn-cs"/>
              </a:rPr>
              <a:t>Glenda Dvorak, DVM, MPH, DACVPM</a:t>
            </a:r>
          </a:p>
          <a:p>
            <a:pPr marL="254794" lvl="1">
              <a:lnSpc>
                <a:spcPct val="100000"/>
              </a:lnSpc>
            </a:pPr>
            <a:r>
              <a:rPr lang="en-US" sz="1200" kern="1200" dirty="0" smtClean="0">
                <a:solidFill>
                  <a:schemeClr val="accent6">
                    <a:lumMod val="75000"/>
                  </a:schemeClr>
                </a:solidFill>
                <a:latin typeface="+mn-lt"/>
                <a:ea typeface="+mn-ea"/>
                <a:cs typeface="+mn-cs"/>
              </a:rPr>
              <a:t>Renée </a:t>
            </a:r>
            <a:r>
              <a:rPr lang="en-US" sz="1200" kern="1200" dirty="0" err="1" smtClean="0">
                <a:solidFill>
                  <a:schemeClr val="accent6">
                    <a:lumMod val="75000"/>
                  </a:schemeClr>
                </a:solidFill>
                <a:latin typeface="+mn-lt"/>
                <a:ea typeface="+mn-ea"/>
                <a:cs typeface="+mn-cs"/>
              </a:rPr>
              <a:t>Dewell</a:t>
            </a:r>
            <a:r>
              <a:rPr lang="en-US" sz="1200" kern="1200" dirty="0" smtClean="0">
                <a:solidFill>
                  <a:schemeClr val="accent6">
                    <a:lumMod val="75000"/>
                  </a:schemeClr>
                </a:solidFill>
                <a:latin typeface="+mn-lt"/>
                <a:ea typeface="+mn-ea"/>
                <a:cs typeface="+mn-cs"/>
              </a:rPr>
              <a:t>, DVM, MS</a:t>
            </a:r>
          </a:p>
          <a:p>
            <a:pPr marL="254794" lvl="1">
              <a:lnSpc>
                <a:spcPct val="100000"/>
              </a:lnSpc>
            </a:pPr>
            <a:r>
              <a:rPr lang="en-US" sz="1200" kern="1200" dirty="0" smtClean="0">
                <a:solidFill>
                  <a:schemeClr val="accent6">
                    <a:lumMod val="75000"/>
                  </a:schemeClr>
                </a:solidFill>
                <a:latin typeface="+mn-lt"/>
                <a:ea typeface="+mn-ea"/>
                <a:cs typeface="+mn-cs"/>
              </a:rPr>
              <a:t>Brandy R. Sobczak, DVM, MPH</a:t>
            </a:r>
          </a:p>
          <a:p>
            <a:pPr marL="0" indent="0">
              <a:buNone/>
            </a:pPr>
            <a:endParaRPr lang="en-US" sz="1200" dirty="0">
              <a:solidFill>
                <a:schemeClr val="accent6">
                  <a:lumMod val="75000"/>
                </a:schemeClr>
              </a:solidFill>
            </a:endParaRPr>
          </a:p>
        </p:txBody>
      </p:sp>
    </p:spTree>
    <p:extLst>
      <p:ext uri="{BB962C8B-B14F-4D97-AF65-F5344CB8AC3E}">
        <p14:creationId xmlns:p14="http://schemas.microsoft.com/office/powerpoint/2010/main" val="390368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effectLst/>
                <a:latin typeface="Calibri" panose="020F0502020204030204" pitchFamily="34" charset="0"/>
                <a:ea typeface="Calibri" panose="020F0502020204030204" pitchFamily="34" charset="0"/>
                <a:cs typeface="Calibri" panose="020F0502020204030204" pitchFamily="34" charset="0"/>
              </a:rPr>
              <a:t>Good carcass management and disposal will prevent the spread of disease to other animals in your herd or flock. It is important</a:t>
            </a:r>
            <a:r>
              <a:rPr lang="en-US" sz="1200" baseline="0" dirty="0" smtClean="0">
                <a:effectLst/>
                <a:latin typeface="Calibri" panose="020F0502020204030204" pitchFamily="34" charset="0"/>
                <a:ea typeface="Calibri" panose="020F0502020204030204" pitchFamily="34" charset="0"/>
                <a:cs typeface="Calibri" panose="020F0502020204030204" pitchFamily="34" charset="0"/>
              </a:rPr>
              <a:t> to know the allowed disposal options for your state, and make plans for handling animal carcasses, including the necessary cleaning and disinfection procedures for equipment or vehicles used during the process. </a:t>
            </a:r>
            <a:r>
              <a:rPr lang="en-US" b="0" baseline="0" dirty="0" smtClean="0"/>
              <a:t>A printable PDF containing the tips presented here is available for free download on the CFSPH website. </a:t>
            </a:r>
            <a:endParaRPr lang="en-US" b="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8721AF-A508-4FC7-BA17-75887B05BD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7809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effectLst/>
                <a:latin typeface="Calibri" panose="020F0502020204030204" pitchFamily="34" charset="0"/>
                <a:ea typeface="Calibri" panose="020F0502020204030204" pitchFamily="34" charset="0"/>
                <a:cs typeface="Calibri" panose="020F0502020204030204" pitchFamily="34" charset="0"/>
              </a:rPr>
              <a:t>Most farms and ranches will lose animals to disease. </a:t>
            </a:r>
            <a:r>
              <a:rPr lang="en-US" sz="1200" b="0" i="0" u="none" strike="noStrike" kern="1200" baseline="0" dirty="0" smtClean="0">
                <a:solidFill>
                  <a:schemeClr val="tx1"/>
                </a:solidFill>
                <a:latin typeface="+mn-lt"/>
                <a:ea typeface="+mn-ea"/>
                <a:cs typeface="+mn-cs"/>
              </a:rPr>
              <a:t>Animals may require euthanasia for humane reasons, sickness, or a contagious disease. Dead animals should be disposed of promptly to prevent disease exposure to other animals in the herd or flock. </a:t>
            </a:r>
          </a:p>
          <a:p>
            <a:endParaRPr lang="en-US" sz="900" dirty="0" smtClean="0"/>
          </a:p>
          <a:p>
            <a:pPr marL="0" marR="0" lvl="0" indent="0">
              <a:spcBef>
                <a:spcPts val="0"/>
              </a:spcBef>
              <a:spcAft>
                <a:spcPts val="600"/>
              </a:spcAft>
              <a:buFont typeface="Arial" panose="020B0604020202020204" pitchFamily="34" charset="0"/>
              <a:buNone/>
            </a:pPr>
            <a:r>
              <a:rPr lang="en-US" sz="900" dirty="0" smtClean="0"/>
              <a:t>Photos: </a:t>
            </a:r>
            <a:r>
              <a:rPr lang="en-US" sz="900" dirty="0" smtClean="0"/>
              <a:t>dead cow,  Danelle Bickett-Weddle/Iowa State University; dead pigs, Alex Ramirez/Iowa</a:t>
            </a:r>
            <a:r>
              <a:rPr lang="en-US" sz="900" baseline="0" dirty="0" smtClean="0"/>
              <a:t> State University</a:t>
            </a:r>
            <a:endParaRPr lang="en-US" sz="90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8721AF-A508-4FC7-BA17-75887B05BD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8672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198563"/>
            <a:ext cx="5759450" cy="3240087"/>
          </a:xfrm>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Carcass disposal options may include burial, composting, burning, rendering or landfills. Local and state rules and regulations determine which are allowed and must be followed. </a:t>
            </a:r>
          </a:p>
          <a:p>
            <a:endParaRPr lang="en-US" altLang="en-US" dirty="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900" dirty="0" smtClean="0">
                <a:cs typeface="Times New Roman" panose="02020603050405020304" pitchFamily="18" charset="0"/>
              </a:rPr>
              <a:t>Photo</a:t>
            </a:r>
            <a:r>
              <a:rPr lang="en-US" altLang="en-US" sz="900" dirty="0" smtClean="0">
                <a:cs typeface="Times New Roman" panose="02020603050405020304" pitchFamily="18" charset="0"/>
              </a:rPr>
              <a:t>: dead lambs,</a:t>
            </a:r>
            <a:r>
              <a:rPr lang="en-US" altLang="en-US" sz="900" baseline="0" dirty="0" smtClean="0">
                <a:cs typeface="Times New Roman" panose="02020603050405020304" pitchFamily="18" charset="0"/>
              </a:rPr>
              <a:t> Renee Dewell/Iowa State University; incinerator, ISU VDPAM; landfill, Wikimedia commons; compost pile, Danelle Bickett-Weddle/Iowa State University; rendering truck, Pam Zaabel/Iowa State University</a:t>
            </a:r>
            <a:endParaRPr lang="en-US" altLang="en-US" dirty="0">
              <a:cs typeface="Times New Roman" panose="02020603050405020304" pitchFamily="18" charset="0"/>
            </a:endParaRP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Zoonoses of Livestock and Poultry: Intro and Overview</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27CC67-32EC-458D-91AE-40B178F7C3C3}"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10/7/2021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BF6BC-5369-477A-A2A2-A3327DD498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5613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smtClean="0">
                <a:solidFill>
                  <a:schemeClr val="tx1"/>
                </a:solidFill>
                <a:latin typeface="+mn-lt"/>
                <a:ea typeface="+mn-ea"/>
                <a:cs typeface="+mn-cs"/>
              </a:rPr>
              <a:t>Contact the agency that oversees carcass disposal in your area. This may be the Department of Agriculture or Animal Health, or the Department of Natural Resources.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latinLnBrk="0" hangingPunct="1">
              <a:spcBef>
                <a:spcPts val="0"/>
              </a:spcBef>
              <a:spcAft>
                <a:spcPts val="0"/>
              </a:spcAft>
              <a:buFont typeface="Arial" panose="020B0604020202020204" pitchFamily="34" charset="0"/>
              <a:buNone/>
            </a:pPr>
            <a:r>
              <a:rPr lang="en-US" sz="900" b="0" i="0" u="none" strike="noStrike" kern="1200" baseline="0" dirty="0" smtClean="0">
                <a:solidFill>
                  <a:schemeClr val="tx1"/>
                </a:solidFill>
                <a:latin typeface="+mn-lt"/>
                <a:ea typeface="+mn-ea"/>
                <a:cs typeface="+mn-cs"/>
              </a:rPr>
              <a:t>Graphic: </a:t>
            </a:r>
            <a:r>
              <a:rPr lang="en-US" sz="900" b="0" i="0" u="none" strike="noStrike" kern="1200" baseline="0" dirty="0" smtClean="0">
                <a:solidFill>
                  <a:schemeClr val="tx1"/>
                </a:solidFill>
                <a:latin typeface="+mn-lt"/>
                <a:ea typeface="+mn-ea"/>
                <a:cs typeface="+mn-cs"/>
              </a:rPr>
              <a:t>Center for Food Security and Public Health</a:t>
            </a:r>
            <a:endParaRPr lang="en-US" sz="9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98721AF-A508-4FC7-BA17-75887B05BD56}" type="slidenum">
              <a:rPr lang="en-US" smtClean="0"/>
              <a:t>5</a:t>
            </a:fld>
            <a:endParaRPr lang="en-US"/>
          </a:p>
        </p:txBody>
      </p:sp>
    </p:spTree>
    <p:extLst>
      <p:ext uri="{BB962C8B-B14F-4D97-AF65-F5344CB8AC3E}">
        <p14:creationId xmlns:p14="http://schemas.microsoft.com/office/powerpoint/2010/main" val="801957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carcass disposal method selected will depend on a number of factors.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t>The first consideration is the animal species involved and the number of animals to be disposed. These parameters will determine the overall quantity for disposal, and the amount of space and/or equipment that will be needed. </a:t>
            </a:r>
          </a:p>
          <a:p>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smtClean="0"/>
              <a:t>Photos: </a:t>
            </a:r>
            <a:r>
              <a:rPr lang="en-US" sz="900" dirty="0" smtClean="0"/>
              <a:t>cattle</a:t>
            </a:r>
            <a:r>
              <a:rPr lang="en-US" sz="900" dirty="0" smtClean="0"/>
              <a:t>,</a:t>
            </a:r>
            <a:r>
              <a:rPr lang="en-US" sz="900" baseline="0" dirty="0" smtClean="0"/>
              <a:t> Renee Dewell/Iowa State University; </a:t>
            </a:r>
            <a:r>
              <a:rPr lang="en-US" sz="900" baseline="0" dirty="0" smtClean="0"/>
              <a:t>chickens, USDA APHIS Image Gallery; sheep, Stephen </a:t>
            </a:r>
            <a:r>
              <a:rPr lang="en-US" sz="900" baseline="0" dirty="0" err="1" smtClean="0"/>
              <a:t>Ausmus</a:t>
            </a:r>
            <a:r>
              <a:rPr lang="en-US" sz="900" baseline="0" dirty="0" smtClean="0"/>
              <a:t>/USDA ARS d2443; goats</a:t>
            </a:r>
            <a:r>
              <a:rPr lang="en-US" sz="900" baseline="0" dirty="0" smtClean="0"/>
              <a:t>, Danelle Bickett-Weddle/Iowa </a:t>
            </a:r>
            <a:r>
              <a:rPr lang="en-US" sz="900" kern="1200" baseline="0" dirty="0" smtClean="0">
                <a:solidFill>
                  <a:schemeClr val="tx1"/>
                </a:solidFill>
                <a:latin typeface="+mn-lt"/>
                <a:ea typeface="+mn-ea"/>
                <a:cs typeface="+mn-cs"/>
              </a:rPr>
              <a:t>State University; </a:t>
            </a:r>
            <a:r>
              <a:rPr lang="en-US" sz="900" kern="1200" baseline="0" dirty="0" smtClean="0">
                <a:solidFill>
                  <a:schemeClr val="tx1"/>
                </a:solidFill>
                <a:latin typeface="+mn-lt"/>
                <a:ea typeface="+mn-ea"/>
                <a:cs typeface="+mn-cs"/>
              </a:rPr>
              <a:t>pigs, Alex Ramirez/Iowa State University </a:t>
            </a:r>
            <a:endParaRPr lang="en-US" sz="900"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2B4FB9B-8CAA-45BD-809F-9C7DB509EB33}" type="slidenum">
              <a:rPr lang="en-US" smtClean="0"/>
              <a:t>6</a:t>
            </a:fld>
            <a:endParaRPr lang="en-US"/>
          </a:p>
        </p:txBody>
      </p:sp>
    </p:spTree>
    <p:extLst>
      <p:ext uri="{BB962C8B-B14F-4D97-AF65-F5344CB8AC3E}">
        <p14:creationId xmlns:p14="http://schemas.microsoft.com/office/powerpoint/2010/main" val="3011418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t>Another consideration is the cause of death. In cases involving infectious diseases, the pathogen(s) of concern and its ability to persist in the environment or spread to additional locations may determine the disposal method that can be used. </a:t>
            </a:r>
          </a:p>
          <a:p>
            <a:pPr marL="0" marR="0">
              <a:spcBef>
                <a:spcPts val="0"/>
              </a:spcBef>
              <a:spcAft>
                <a:spcPts val="0"/>
              </a:spcAft>
            </a:pPr>
            <a:endParaRPr lang="en-US" dirty="0" smtClean="0"/>
          </a:p>
          <a:p>
            <a:pPr marL="0" marR="0">
              <a:spcBef>
                <a:spcPts val="0"/>
              </a:spcBef>
              <a:spcAft>
                <a:spcPts val="0"/>
              </a:spcAft>
            </a:pPr>
            <a:r>
              <a:rPr lang="en-US" sz="900" dirty="0" smtClean="0"/>
              <a:t>Photos: Cattle with nasal discharge, </a:t>
            </a:r>
            <a:r>
              <a:rPr lang="en-US" sz="900" dirty="0" err="1" smtClean="0"/>
              <a:t>Flickr_CC</a:t>
            </a:r>
            <a:r>
              <a:rPr lang="en-US" sz="900" dirty="0" smtClean="0"/>
              <a:t> BY 2.0; Goat kid,</a:t>
            </a:r>
            <a:r>
              <a:rPr lang="en-US" sz="900" baseline="0" dirty="0" smtClean="0"/>
              <a:t> Jessica Ross and Renee Dewell/CFSPH; Pigs, public domain.com</a:t>
            </a:r>
            <a:endParaRPr lang="en-US" sz="900" dirty="0" smtClean="0"/>
          </a:p>
          <a:p>
            <a:endParaRPr lang="en-US" sz="900" dirty="0"/>
          </a:p>
        </p:txBody>
      </p:sp>
      <p:sp>
        <p:nvSpPr>
          <p:cNvPr id="4" name="Slide Number Placeholder 3"/>
          <p:cNvSpPr>
            <a:spLocks noGrp="1"/>
          </p:cNvSpPr>
          <p:nvPr>
            <p:ph type="sldNum" sz="quarter" idx="10"/>
          </p:nvPr>
        </p:nvSpPr>
        <p:spPr/>
        <p:txBody>
          <a:bodyPr/>
          <a:lstStyle/>
          <a:p>
            <a:fld id="{82B4FB9B-8CAA-45BD-809F-9C7DB509EB33}" type="slidenum">
              <a:rPr lang="en-US" smtClean="0"/>
              <a:t>7</a:t>
            </a:fld>
            <a:endParaRPr lang="en-US"/>
          </a:p>
        </p:txBody>
      </p:sp>
    </p:spTree>
    <p:extLst>
      <p:ext uri="{BB962C8B-B14F-4D97-AF65-F5344CB8AC3E}">
        <p14:creationId xmlns:p14="http://schemas.microsoft.com/office/powerpoint/2010/main" val="244602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t>Equally important is the site </a:t>
            </a:r>
            <a:r>
              <a:rPr lang="en-US" baseline="0" dirty="0" smtClean="0"/>
              <a:t>location, time of year, environmental characteristics </a:t>
            </a:r>
            <a:r>
              <a:rPr lang="en-US" baseline="0" dirty="0" smtClean="0"/>
              <a:t>(e.g., soil type, slope, porosity) </a:t>
            </a:r>
            <a:r>
              <a:rPr lang="en-US" baseline="0" dirty="0" smtClean="0"/>
              <a:t>or environmental </a:t>
            </a:r>
            <a:r>
              <a:rPr lang="en-US" baseline="0" dirty="0" smtClean="0"/>
              <a:t>concerns (e.g., potential for runoff to nearby water sources or ground water contamination, or air quality impacts</a:t>
            </a:r>
            <a:r>
              <a:rPr lang="en-US" baseline="0" dirty="0" smtClean="0"/>
              <a:t>), as well as applicable regulations. </a:t>
            </a:r>
            <a:endParaRPr lang="en-US" baseline="0" dirty="0" smtClean="0"/>
          </a:p>
          <a:p>
            <a:pPr marL="0" marR="0">
              <a:spcBef>
                <a:spcPts val="0"/>
              </a:spcBef>
              <a:spcAft>
                <a:spcPts val="0"/>
              </a:spcAft>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smtClean="0"/>
              <a:t>Photos: </a:t>
            </a:r>
            <a:r>
              <a:rPr lang="en-US" sz="900" baseline="0" dirty="0" smtClean="0"/>
              <a:t>water runoff, Lynn Betts/USDA Natural Resources Conservation Service, public domain at https://en.wikipedia.org/wiki/Surface_runoff#/media/File:Runoff_of_soil_&amp;_fertilizer.jpg; </a:t>
            </a:r>
            <a:r>
              <a:rPr lang="en-US" sz="900" dirty="0" smtClean="0"/>
              <a:t>group </a:t>
            </a:r>
            <a:r>
              <a:rPr lang="en-US" sz="900" dirty="0" smtClean="0"/>
              <a:t>of dead pigs. Alex Ramirez/Iowa State University; </a:t>
            </a:r>
            <a:r>
              <a:rPr lang="en-US" sz="900" dirty="0" smtClean="0"/>
              <a:t>dead </a:t>
            </a:r>
            <a:r>
              <a:rPr lang="en-US" sz="900" dirty="0" smtClean="0"/>
              <a:t>cow, VDPAM/Iowa State University; </a:t>
            </a:r>
            <a:r>
              <a:rPr lang="en-US" sz="900" dirty="0" smtClean="0"/>
              <a:t>compost</a:t>
            </a:r>
            <a:r>
              <a:rPr lang="en-US" sz="900" baseline="0" dirty="0" smtClean="0"/>
              <a:t> pile, Thomas Glanville/Iowa </a:t>
            </a:r>
            <a:r>
              <a:rPr lang="en-US" sz="900" baseline="0" dirty="0" smtClean="0"/>
              <a:t>State University; </a:t>
            </a:r>
            <a:endParaRPr lang="en-US" sz="900" dirty="0" smtClean="0"/>
          </a:p>
        </p:txBody>
      </p:sp>
      <p:sp>
        <p:nvSpPr>
          <p:cNvPr id="4" name="Slide Number Placeholder 3"/>
          <p:cNvSpPr>
            <a:spLocks noGrp="1"/>
          </p:cNvSpPr>
          <p:nvPr>
            <p:ph type="sldNum" sz="quarter" idx="10"/>
          </p:nvPr>
        </p:nvSpPr>
        <p:spPr/>
        <p:txBody>
          <a:bodyPr/>
          <a:lstStyle/>
          <a:p>
            <a:fld id="{82B4FB9B-8CAA-45BD-809F-9C7DB509EB33}" type="slidenum">
              <a:rPr lang="en-US" smtClean="0"/>
              <a:t>8</a:t>
            </a:fld>
            <a:endParaRPr lang="en-US"/>
          </a:p>
        </p:txBody>
      </p:sp>
    </p:spTree>
    <p:extLst>
      <p:ext uri="{BB962C8B-B14F-4D97-AF65-F5344CB8AC3E}">
        <p14:creationId xmlns:p14="http://schemas.microsoft.com/office/powerpoint/2010/main" val="3936694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Have a plan for safe </a:t>
            </a:r>
            <a:r>
              <a:rPr lang="en-US" sz="1200" b="0" i="0" u="none" strike="noStrike" kern="1200" baseline="0" dirty="0" smtClean="0">
                <a:solidFill>
                  <a:schemeClr val="tx1"/>
                </a:solidFill>
                <a:latin typeface="+mn-lt"/>
                <a:ea typeface="+mn-ea"/>
                <a:cs typeface="+mn-cs"/>
              </a:rPr>
              <a:t>handling, transporting, and disposing of </a:t>
            </a:r>
            <a:r>
              <a:rPr lang="en-US" sz="1200" b="0" i="0" u="none" strike="noStrike" kern="1200" baseline="0" dirty="0" smtClean="0">
                <a:solidFill>
                  <a:schemeClr val="tx1"/>
                </a:solidFill>
                <a:latin typeface="+mn-lt"/>
                <a:ea typeface="+mn-ea"/>
                <a:cs typeface="+mn-cs"/>
              </a:rPr>
              <a:t>carcasses. </a:t>
            </a:r>
            <a:r>
              <a:rPr lang="en-US" sz="1200" b="0" i="0" u="none" strike="noStrike" kern="1200" baseline="0" dirty="0" smtClean="0">
                <a:solidFill>
                  <a:schemeClr val="tx1"/>
                </a:solidFill>
                <a:latin typeface="+mn-lt"/>
                <a:ea typeface="+mn-ea"/>
                <a:cs typeface="+mn-cs"/>
              </a:rPr>
              <a:t>Avoid contamination to other areas of the farm. Work </a:t>
            </a:r>
            <a:r>
              <a:rPr lang="en-US" sz="1200" b="0" i="0" u="none" strike="noStrike" kern="1200" baseline="0" dirty="0" smtClean="0">
                <a:solidFill>
                  <a:schemeClr val="tx1"/>
                </a:solidFill>
                <a:latin typeface="+mn-lt"/>
                <a:ea typeface="+mn-ea"/>
                <a:cs typeface="+mn-cs"/>
              </a:rPr>
              <a:t>with your veterinarian on a plan that meets legal requirements and works best for your operation. </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Determine where carcasses can be stored on-site depending on disposal options. </a:t>
            </a:r>
            <a:r>
              <a:rPr lang="en-US" sz="1200" b="0" i="0" u="none" strike="noStrike" kern="1200" baseline="0" dirty="0" smtClean="0">
                <a:solidFill>
                  <a:schemeClr val="tx1"/>
                </a:solidFill>
                <a:latin typeface="+mn-lt"/>
                <a:ea typeface="+mn-ea"/>
                <a:cs typeface="+mn-cs"/>
              </a:rPr>
              <a:t>Short-term </a:t>
            </a:r>
            <a:r>
              <a:rPr lang="en-US" sz="1200" b="0" i="0" u="none" strike="noStrike" kern="1200" baseline="0" dirty="0" smtClean="0">
                <a:solidFill>
                  <a:schemeClr val="tx1"/>
                </a:solidFill>
                <a:latin typeface="+mn-lt"/>
                <a:ea typeface="+mn-ea"/>
                <a:cs typeface="+mn-cs"/>
              </a:rPr>
              <a:t>storage may include: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Covering them with a tarp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Moving them to an area away from other animals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Enclosures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Cold storage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Long-term storage may include composting or burial. </a:t>
            </a:r>
          </a:p>
          <a:p>
            <a:r>
              <a:rPr lang="en-US" sz="1200" b="0" i="0" u="none" strike="noStrike" kern="1200" baseline="0" dirty="0" smtClean="0">
                <a:solidFill>
                  <a:schemeClr val="tx1"/>
                </a:solidFill>
                <a:latin typeface="+mn-lt"/>
                <a:ea typeface="+mn-ea"/>
                <a:cs typeface="+mn-cs"/>
              </a:rPr>
              <a:t> </a:t>
            </a:r>
          </a:p>
          <a:p>
            <a:r>
              <a:rPr lang="en-US" sz="1200" b="0" i="0" u="none" strike="noStrike" kern="1200" baseline="0" dirty="0" smtClean="0">
                <a:solidFill>
                  <a:schemeClr val="tx1"/>
                </a:solidFill>
                <a:latin typeface="+mn-lt"/>
                <a:ea typeface="+mn-ea"/>
                <a:cs typeface="+mn-cs"/>
              </a:rPr>
              <a:t>Ensure the method used prevents wildlife, rodents, pets, and other scavengers from contacting carcasses and spreading disease or becoming ill. </a:t>
            </a:r>
          </a:p>
          <a:p>
            <a:endParaRPr lang="en-US" sz="1200" b="0" i="0" u="none" strike="noStrike" kern="1200" baseline="0" dirty="0" smtClean="0">
              <a:solidFill>
                <a:schemeClr val="tx1"/>
              </a:solidFill>
              <a:latin typeface="+mn-lt"/>
              <a:ea typeface="+mn-ea"/>
              <a:cs typeface="+mn-cs"/>
            </a:endParaRPr>
          </a:p>
          <a:p>
            <a:r>
              <a:rPr lang="en-US" sz="900" b="0" kern="1200" baseline="0" dirty="0" smtClean="0">
                <a:solidFill>
                  <a:schemeClr val="tx1"/>
                </a:solidFill>
                <a:latin typeface="+mn-lt"/>
                <a:ea typeface="+mn-ea"/>
                <a:cs typeface="+mn-cs"/>
              </a:rPr>
              <a:t>Photo: </a:t>
            </a:r>
            <a:r>
              <a:rPr lang="en-US" sz="900" b="0" kern="1200" baseline="0" dirty="0" smtClean="0">
                <a:solidFill>
                  <a:schemeClr val="tx1"/>
                </a:solidFill>
                <a:latin typeface="+mn-lt"/>
                <a:ea typeface="+mn-ea"/>
                <a:cs typeface="+mn-cs"/>
              </a:rPr>
              <a:t>farm </a:t>
            </a:r>
            <a:r>
              <a:rPr lang="en-US" sz="900" b="0" kern="1200" baseline="0" dirty="0" smtClean="0">
                <a:solidFill>
                  <a:schemeClr val="tx1"/>
                </a:solidFill>
                <a:latin typeface="+mn-lt"/>
                <a:ea typeface="+mn-ea"/>
                <a:cs typeface="+mn-cs"/>
              </a:rPr>
              <a:t>compost pile, VDPAM/Iowa State University; </a:t>
            </a:r>
            <a:r>
              <a:rPr lang="en-US" sz="900" b="0" kern="1200" baseline="0" dirty="0" smtClean="0">
                <a:solidFill>
                  <a:schemeClr val="tx1"/>
                </a:solidFill>
                <a:latin typeface="+mn-lt"/>
                <a:ea typeface="+mn-ea"/>
                <a:cs typeface="+mn-cs"/>
              </a:rPr>
              <a:t>dog </a:t>
            </a:r>
            <a:r>
              <a:rPr lang="en-US" sz="900" b="0" kern="1200" baseline="0" dirty="0" smtClean="0">
                <a:solidFill>
                  <a:schemeClr val="tx1"/>
                </a:solidFill>
                <a:latin typeface="+mn-lt"/>
                <a:ea typeface="+mn-ea"/>
                <a:cs typeface="+mn-cs"/>
              </a:rPr>
              <a:t>eating carcass, Renee Dewell/Iowa State University</a:t>
            </a:r>
            <a:endParaRPr lang="en-US" b="0" dirty="0"/>
          </a:p>
        </p:txBody>
      </p:sp>
      <p:sp>
        <p:nvSpPr>
          <p:cNvPr id="4" name="Slide Number Placeholder 3"/>
          <p:cNvSpPr>
            <a:spLocks noGrp="1"/>
          </p:cNvSpPr>
          <p:nvPr>
            <p:ph type="sldNum" sz="quarter" idx="10"/>
          </p:nvPr>
        </p:nvSpPr>
        <p:spPr/>
        <p:txBody>
          <a:bodyPr/>
          <a:lstStyle/>
          <a:p>
            <a:fld id="{A98721AF-A508-4FC7-BA17-75887B05BD56}" type="slidenum">
              <a:rPr lang="en-US" smtClean="0"/>
              <a:t>9</a:t>
            </a:fld>
            <a:endParaRPr lang="en-US"/>
          </a:p>
        </p:txBody>
      </p:sp>
    </p:spTree>
    <p:extLst>
      <p:ext uri="{BB962C8B-B14F-4D97-AF65-F5344CB8AC3E}">
        <p14:creationId xmlns:p14="http://schemas.microsoft.com/office/powerpoint/2010/main" val="37877212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37.xml"/></Relationships>
</file>

<file path=ppt/slideLayouts/_rels/slideLayout11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38.xml"/></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39.xml"/></Relationships>
</file>

<file path=ppt/slideLayouts/_rels/slideLayout11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40.xml"/></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41.xml"/></Relationships>
</file>

<file path=ppt/slideLayouts/_rels/slideLayout11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42.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4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44.xml"/></Relationships>
</file>

<file path=ppt/slideLayouts/_rels/slideLayout12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45.xml"/></Relationships>
</file>

<file path=ppt/slideLayouts/_rels/slideLayout12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46.xml"/></Relationships>
</file>

<file path=ppt/slideLayouts/_rels/slideLayout12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47.xml"/></Relationships>
</file>

<file path=ppt/slideLayouts/_rels/slideLayout12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4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50.xml"/></Relationships>
</file>

<file path=ppt/slideLayouts/_rels/slideLayout131.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51.xml"/></Relationships>
</file>

<file path=ppt/slideLayouts/_rels/slideLayout13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52.xml"/></Relationships>
</file>

<file path=ppt/slideLayouts/_rels/slideLayout133.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53.xml"/></Relationships>
</file>

<file path=ppt/slideLayouts/_rels/slideLayout134.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54.xml"/></Relationships>
</file>

<file path=ppt/slideLayouts/_rels/slideLayout135.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55.xml"/></Relationships>
</file>

<file path=ppt/slideLayouts/_rels/slideLayout136.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56.xml"/></Relationships>
</file>

<file path=ppt/slideLayouts/_rels/slideLayout137.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57.xml"/></Relationships>
</file>

<file path=ppt/slideLayouts/_rels/slideLayout138.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58.xml"/></Relationships>
</file>

<file path=ppt/slideLayouts/_rels/slideLayout139.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5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60.xml"/></Relationships>
</file>

<file path=ppt/slideLayouts/_rels/slideLayout141.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61.xml"/></Relationships>
</file>

<file path=ppt/slideLayouts/_rels/slideLayout14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62.xml"/></Relationships>
</file>

<file path=ppt/slideLayouts/_rels/slideLayout143.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63.xml"/></Relationships>
</file>

<file path=ppt/slideLayouts/_rels/slideLayout144.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64.xml"/></Relationships>
</file>

<file path=ppt/slideLayouts/_rels/slideLayout145.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65.xml"/></Relationships>
</file>

<file path=ppt/slideLayouts/_rels/slideLayout146.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66.xml"/></Relationships>
</file>

<file path=ppt/slideLayouts/_rels/slideLayout147.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67.xml"/></Relationships>
</file>

<file path=ppt/slideLayouts/_rels/slideLayout148.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68.xml"/></Relationships>
</file>

<file path=ppt/slideLayouts/_rels/slideLayout149.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69.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70.xml"/></Relationships>
</file>

<file path=ppt/slideLayouts/_rels/slideLayout151.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71.xml"/></Relationships>
</file>

<file path=ppt/slideLayouts/_rels/slideLayout15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7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73.xml"/></Relationships>
</file>

<file path=ppt/slideLayouts/_rels/slideLayout155.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74.xml"/></Relationships>
</file>

<file path=ppt/slideLayouts/_rels/slideLayout156.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7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7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77.xml"/></Relationships>
</file>

<file path=ppt/slideLayouts/_rels/slideLayout16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78.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1.xml"/><Relationship Id="rId1" Type="http://schemas.openxmlformats.org/officeDocument/2006/relationships/tags" Target="../tags/tag80.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1.xml"/><Relationship Id="rId1" Type="http://schemas.openxmlformats.org/officeDocument/2006/relationships/tags" Target="../tags/tag81.xml"/></Relationships>
</file>

<file path=ppt/slideLayouts/_rels/slideLayout165.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8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8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84.xml"/></Relationships>
</file>

<file path=ppt/slideLayouts/_rels/slideLayout176.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85.xml"/></Relationships>
</file>

<file path=ppt/slideLayouts/_rels/slideLayout177.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86.xml"/></Relationships>
</file>

<file path=ppt/slideLayouts/_rels/slideLayout178.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87.xml"/></Relationships>
</file>

<file path=ppt/slideLayouts/_rels/slideLayout179.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8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89.xml"/></Relationships>
</file>

<file path=ppt/slideLayouts/_rels/slideLayout181.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90.xml"/></Relationships>
</file>

<file path=ppt/slideLayouts/_rels/slideLayout182.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91.xml"/></Relationships>
</file>

<file path=ppt/slideLayouts/_rels/slideLayout183.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92.xml"/></Relationships>
</file>

<file path=ppt/slideLayouts/_rels/slideLayout184.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93.xml"/></Relationships>
</file>

<file path=ppt/slideLayouts/_rels/slideLayout185.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94.xml"/></Relationships>
</file>

<file path=ppt/slideLayouts/_rels/slideLayout186.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95.xml"/></Relationships>
</file>

<file path=ppt/slideLayouts/_rels/slideLayout187.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96.xml"/></Relationships>
</file>

<file path=ppt/slideLayouts/_rels/slideLayout188.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97.xml"/></Relationships>
</file>

<file path=ppt/slideLayouts/_rels/slideLayout189.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98.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99.xml"/></Relationships>
</file>

<file path=ppt/slideLayouts/_rels/slideLayout191.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100.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3.xml"/><Relationship Id="rId1" Type="http://schemas.openxmlformats.org/officeDocument/2006/relationships/tags" Target="../tags/tag103.xml"/><Relationship Id="rId4" Type="http://schemas.openxmlformats.org/officeDocument/2006/relationships/image" Target="../media/image6.pn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3.xml"/><Relationship Id="rId1" Type="http://schemas.openxmlformats.org/officeDocument/2006/relationships/tags" Target="../tags/tag104.xml"/></Relationships>
</file>

<file path=ppt/slideLayouts/_rels/slideLayout208.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10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10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10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10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5.xml"/><Relationship Id="rId1" Type="http://schemas.openxmlformats.org/officeDocument/2006/relationships/tags" Target="../tags/tag111.xml"/><Relationship Id="rId4" Type="http://schemas.openxmlformats.org/officeDocument/2006/relationships/image" Target="../media/image6.pn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5.xml"/><Relationship Id="rId1" Type="http://schemas.openxmlformats.org/officeDocument/2006/relationships/tags" Target="../tags/tag112.xml"/></Relationships>
</file>

<file path=ppt/slideLayouts/_rels/slideLayout236.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13.xml"/></Relationships>
</file>

<file path=ppt/slideLayouts/_rels/slideLayout237.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14.xml"/></Relationships>
</file>

<file path=ppt/slideLayouts/_rels/slideLayout238.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15.xml"/></Relationships>
</file>

<file path=ppt/slideLayouts/_rels/slideLayout239.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1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17.xml"/></Relationships>
</file>

<file path=ppt/slideLayouts/_rels/slideLayout241.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18.xml"/></Relationships>
</file>

<file path=ppt/slideLayouts/_rels/slideLayout242.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19.xml"/></Relationships>
</file>

<file path=ppt/slideLayouts/_rels/slideLayout243.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20.xml"/></Relationships>
</file>

<file path=ppt/slideLayouts/_rels/slideLayout244.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21.xml"/></Relationships>
</file>

<file path=ppt/slideLayouts/_rels/slideLayout245.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22.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5.xml"/><Relationship Id="rId1" Type="http://schemas.openxmlformats.org/officeDocument/2006/relationships/tags" Target="../tags/tag123.xml"/></Relationships>
</file>

<file path=ppt/slideLayouts/_rels/slideLayout247.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24.xml"/></Relationships>
</file>

<file path=ppt/slideLayouts/_rels/slideLayout248.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25.xml"/></Relationships>
</file>

<file path=ppt/slideLayouts/_rels/slideLayout249.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2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27.xml"/></Relationships>
</file>

<file path=ppt/slideLayouts/_rels/slideLayout251.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28.xml"/></Relationships>
</file>

<file path=ppt/slideLayouts/_rels/slideLayout252.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29.xml"/></Relationships>
</file>

<file path=ppt/slideLayouts/_rels/slideLayout253.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30.xml"/></Relationships>
</file>

<file path=ppt/slideLayouts/_rels/slideLayout254.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31.xml"/></Relationships>
</file>

<file path=ppt/slideLayouts/_rels/slideLayout255.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32.xml"/></Relationships>
</file>

<file path=ppt/slideLayouts/_rels/slideLayout256.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33.xml"/></Relationships>
</file>

<file path=ppt/slideLayouts/_rels/slideLayout257.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34.xml"/></Relationships>
</file>

<file path=ppt/slideLayouts/_rels/slideLayout258.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35.xml"/></Relationships>
</file>

<file path=ppt/slideLayouts/_rels/slideLayout259.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3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37.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5.xml"/><Relationship Id="rId1" Type="http://schemas.openxmlformats.org/officeDocument/2006/relationships/tags" Target="../tags/tag13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3.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39.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5.xml"/><Relationship Id="rId1" Type="http://schemas.openxmlformats.org/officeDocument/2006/relationships/tags" Target="../tags/tag140.xml"/></Relationships>
</file>

<file path=ppt/slideLayouts/_rels/slideLayout265.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41.xml"/></Relationships>
</file>

<file path=ppt/slideLayouts/_rels/slideLayout266.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42.xml"/></Relationships>
</file>

<file path=ppt/slideLayouts/_rels/slideLayout267.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43.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5.xml"/></Relationships>
</file>

<file path=ppt/slideLayouts/_rels/slideLayout269.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4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6.xml"/><Relationship Id="rId1" Type="http://schemas.openxmlformats.org/officeDocument/2006/relationships/tags" Target="../tags/tag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6.xml"/><Relationship Id="rId1" Type="http://schemas.openxmlformats.org/officeDocument/2006/relationships/tags" Target="../tags/tag4.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5.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6.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7.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8.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9.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0.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1.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6.xml"/><Relationship Id="rId1" Type="http://schemas.openxmlformats.org/officeDocument/2006/relationships/tags" Target="../tags/tag15.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7.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8.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9.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0.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1.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2.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4.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5.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6.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7.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8.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9.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6.xml"/><Relationship Id="rId1" Type="http://schemas.openxmlformats.org/officeDocument/2006/relationships/tags" Target="../tags/tag30.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3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6.xml"/><Relationship Id="rId1" Type="http://schemas.openxmlformats.org/officeDocument/2006/relationships/tags" Target="../tags/tag32.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3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34.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3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3" y="1511968"/>
            <a:ext cx="11210524" cy="4876800"/>
          </a:xfrm>
        </p:spPr>
        <p:txBody>
          <a:bodyPr/>
          <a:lstStyle>
            <a:lvl1pPr>
              <a:defRPr/>
            </a:lvl1pPr>
            <a:lvl2pPr>
              <a:defRPr/>
            </a:lvl2pPr>
            <a:lvl3pPr marL="796925" indent="-274320">
              <a:defRPr/>
            </a:lvl3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a:xfrm>
            <a:off x="508000" y="343816"/>
            <a:ext cx="11175013" cy="731520"/>
          </a:xfrm>
        </p:spPr>
        <p:txBody>
          <a:bodyPr/>
          <a:lstStyle/>
          <a:p>
            <a:r>
              <a:rPr lang="en-US" smtClean="0"/>
              <a:t>Click to edit Master title style</a:t>
            </a:r>
            <a:endParaRPr lang="en-US" dirty="0"/>
          </a:p>
        </p:txBody>
      </p:sp>
      <p:sp>
        <p:nvSpPr>
          <p:cNvPr id="6" name="Slide Number Placeholder 5"/>
          <p:cNvSpPr>
            <a:spLocks noGrp="1"/>
          </p:cNvSpPr>
          <p:nvPr>
            <p:ph type="sldNum" sz="quarter" idx="12"/>
          </p:nvPr>
        </p:nvSpPr>
        <p:spPr>
          <a:ln/>
        </p:spPr>
        <p:txBody>
          <a:bodyPr/>
          <a:lstStyle>
            <a:lvl1pPr>
              <a:defRPr/>
            </a:lvl1pPr>
          </a:lstStyle>
          <a:p>
            <a:fld id="{B7C74CB7-A0B9-4B92-A751-2B1D87D191A1}" type="slidenum">
              <a:rPr lang="en-US" smtClean="0"/>
              <a:t>‹#›</a:t>
            </a:fld>
            <a:endParaRPr lang="en-US"/>
          </a:p>
        </p:txBody>
      </p:sp>
      <p:pic>
        <p:nvPicPr>
          <p:cNvPr id="5" name="Picture 4"/>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11020168" y="6024003"/>
            <a:ext cx="731520" cy="572523"/>
          </a:xfrm>
          <a:prstGeom prst="rect">
            <a:avLst/>
          </a:prstGeom>
        </p:spPr>
      </p:pic>
    </p:spTree>
    <p:extLst>
      <p:ext uri="{BB962C8B-B14F-4D97-AF65-F5344CB8AC3E}">
        <p14:creationId xmlns:p14="http://schemas.microsoft.com/office/powerpoint/2010/main" val="342921826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1851" y="1709740"/>
            <a:ext cx="10515600" cy="2852737"/>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99332E6-53CD-4D6F-BF6B-FC854D138356}"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C74CB7-A0B9-4B92-A751-2B1D87D191A1}" type="slidenum">
              <a:rPr lang="en-US" smtClean="0"/>
              <a:t>‹#›</a:t>
            </a:fld>
            <a:endParaRPr lang="en-US"/>
          </a:p>
        </p:txBody>
      </p:sp>
      <p:pic>
        <p:nvPicPr>
          <p:cNvPr id="8" name="Picture 7"/>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11020168" y="6024003"/>
            <a:ext cx="731520" cy="572523"/>
          </a:xfrm>
          <a:prstGeom prst="rect">
            <a:avLst/>
          </a:prstGeom>
        </p:spPr>
      </p:pic>
    </p:spTree>
    <p:extLst>
      <p:ext uri="{BB962C8B-B14F-4D97-AF65-F5344CB8AC3E}">
        <p14:creationId xmlns:p14="http://schemas.microsoft.com/office/powerpoint/2010/main" val="2687770746"/>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3"/>
          <p:cNvSpPr>
            <a:spLocks noGrp="1"/>
          </p:cNvSpPr>
          <p:nvPr>
            <p:ph type="body" sz="half" idx="2"/>
          </p:nvPr>
        </p:nvSpPr>
        <p:spPr>
          <a:xfrm>
            <a:off x="3" y="0"/>
            <a:ext cx="12191999" cy="1265382"/>
          </a:xfrm>
          <a:solidFill>
            <a:srgbClr val="72A098"/>
          </a:solidFill>
          <a:effectLst>
            <a:outerShdw blurRad="50800" dist="38100" dir="5400000" algn="t" rotWithShape="0">
              <a:prstClr val="black">
                <a:alpha val="40000"/>
              </a:prstClr>
            </a:outerShdw>
          </a:effectLst>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99332E6-53CD-4D6F-BF6B-FC854D138356}" type="datetimeFigureOut">
              <a:rPr lang="en-US" smtClean="0"/>
              <a:t>10/7/2021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C74CB7-A0B9-4B92-A751-2B1D87D191A1}" type="slidenum">
              <a:rPr lang="en-US" smtClean="0"/>
              <a:t>‹#›</a:t>
            </a:fld>
            <a:endParaRPr lang="en-US"/>
          </a:p>
        </p:txBody>
      </p:sp>
    </p:spTree>
    <p:extLst>
      <p:ext uri="{BB962C8B-B14F-4D97-AF65-F5344CB8AC3E}">
        <p14:creationId xmlns:p14="http://schemas.microsoft.com/office/powerpoint/2010/main" val="3522027014"/>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sp>
        <p:nvSpPr>
          <p:cNvPr id="6" name="Text Placeholder 3"/>
          <p:cNvSpPr>
            <a:spLocks noGrp="1"/>
          </p:cNvSpPr>
          <p:nvPr>
            <p:ph type="body" sz="half" idx="2"/>
          </p:nvPr>
        </p:nvSpPr>
        <p:spPr>
          <a:xfrm>
            <a:off x="3" y="0"/>
            <a:ext cx="12191999" cy="1265382"/>
          </a:xfrm>
          <a:solidFill>
            <a:srgbClr val="72A098"/>
          </a:solidFill>
          <a:effectLst>
            <a:outerShdw blurRad="50800" dist="38100" dir="5400000" algn="t" rotWithShape="0">
              <a:prstClr val="black">
                <a:alpha val="40000"/>
              </a:prstClr>
            </a:outerShdw>
          </a:effectLst>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9332E6-53CD-4D6F-BF6B-FC854D138356}" type="datetimeFigureOut">
              <a:rPr lang="en-US" smtClean="0"/>
              <a:t>10/7/2021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C74CB7-A0B9-4B92-A751-2B1D87D191A1}" type="slidenum">
              <a:rPr lang="en-US" smtClean="0"/>
              <a:t>‹#›</a:t>
            </a:fld>
            <a:endParaRPr lang="en-US"/>
          </a:p>
        </p:txBody>
      </p:sp>
      <p:pic>
        <p:nvPicPr>
          <p:cNvPr id="7" name="Picture 6"/>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11020168" y="6024005"/>
            <a:ext cx="731520" cy="572523"/>
          </a:xfrm>
          <a:prstGeom prst="rect">
            <a:avLst/>
          </a:prstGeom>
        </p:spPr>
      </p:pic>
    </p:spTree>
    <p:extLst>
      <p:ext uri="{BB962C8B-B14F-4D97-AF65-F5344CB8AC3E}">
        <p14:creationId xmlns:p14="http://schemas.microsoft.com/office/powerpoint/2010/main" val="3574137355"/>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9332E6-53CD-4D6F-BF6B-FC854D138356}" type="datetimeFigureOut">
              <a:rPr lang="en-US" smtClean="0"/>
              <a:t>10/7/2021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C74CB7-A0B9-4B92-A751-2B1D87D191A1}" type="slidenum">
              <a:rPr lang="en-US" smtClean="0"/>
              <a:t>‹#›</a:t>
            </a:fld>
            <a:endParaRPr lang="en-US"/>
          </a:p>
        </p:txBody>
      </p:sp>
      <p:sp>
        <p:nvSpPr>
          <p:cNvPr id="7" name="Title 1"/>
          <p:cNvSpPr txBox="1">
            <a:spLocks/>
          </p:cNvSpPr>
          <p:nvPr/>
        </p:nvSpPr>
        <p:spPr>
          <a:xfrm>
            <a:off x="839788" y="1228438"/>
            <a:ext cx="3932237" cy="1154383"/>
          </a:xfrm>
          <a:prstGeom prst="rect">
            <a:avLst/>
          </a:prstGeom>
          <a:solidFill>
            <a:srgbClr val="72A098"/>
          </a:solidFill>
        </p:spPr>
        <p:txBody>
          <a:bodyPr vert="horz" lIns="91440" tIns="45720" rIns="91440" bIns="45720" rtlCol="0" anchor="b">
            <a:normAutofit/>
          </a:bodyPr>
          <a:lstStyle>
            <a:lvl1pPr algn="l" defTabSz="685800" rtl="0" eaLnBrk="1" latinLnBrk="0" hangingPunct="1">
              <a:lnSpc>
                <a:spcPct val="90000"/>
              </a:lnSpc>
              <a:spcBef>
                <a:spcPct val="0"/>
              </a:spcBef>
              <a:buNone/>
              <a:defRPr sz="2400" kern="1200">
                <a:solidFill>
                  <a:schemeClr val="tx1"/>
                </a:solidFill>
                <a:latin typeface="Verdana" panose="020B0604030504040204" pitchFamily="34" charset="0"/>
                <a:ea typeface="Verdana" panose="020B0604030504040204" pitchFamily="34" charset="0"/>
                <a:cs typeface="+mj-cs"/>
              </a:defRPr>
            </a:lvl1pPr>
          </a:lstStyle>
          <a:p>
            <a:r>
              <a:rPr lang="en-US" sz="2400" dirty="0" smtClean="0"/>
              <a:t>Click to edit Master title style</a:t>
            </a:r>
            <a:endParaRPr lang="en-US" sz="2400" dirty="0"/>
          </a:p>
        </p:txBody>
      </p:sp>
      <p:sp>
        <p:nvSpPr>
          <p:cNvPr id="8" name="Content Placeholder 2"/>
          <p:cNvSpPr>
            <a:spLocks noGrp="1"/>
          </p:cNvSpPr>
          <p:nvPr>
            <p:ph idx="1"/>
          </p:nvPr>
        </p:nvSpPr>
        <p:spPr>
          <a:xfrm>
            <a:off x="5183188" y="1228435"/>
            <a:ext cx="6172200" cy="503900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3"/>
          <p:cNvSpPr>
            <a:spLocks noGrp="1"/>
          </p:cNvSpPr>
          <p:nvPr>
            <p:ph type="body" sz="half" idx="2"/>
          </p:nvPr>
        </p:nvSpPr>
        <p:spPr>
          <a:xfrm>
            <a:off x="839788" y="2617724"/>
            <a:ext cx="3932237" cy="3657657"/>
          </a:xfrm>
          <a:solidFill>
            <a:srgbClr val="72A098"/>
          </a:solidFill>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pic>
        <p:nvPicPr>
          <p:cNvPr id="10" name="Picture 9"/>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11020168" y="6024005"/>
            <a:ext cx="731520" cy="572523"/>
          </a:xfrm>
          <a:prstGeom prst="rect">
            <a:avLst/>
          </a:prstGeom>
        </p:spPr>
      </p:pic>
    </p:spTree>
    <p:extLst>
      <p:ext uri="{BB962C8B-B14F-4D97-AF65-F5344CB8AC3E}">
        <p14:creationId xmlns:p14="http://schemas.microsoft.com/office/powerpoint/2010/main" val="2472269839"/>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99332E6-53CD-4D6F-BF6B-FC854D138356}" type="datetimeFigureOut">
              <a:rPr lang="en-US" smtClean="0"/>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C74CB7-A0B9-4B92-A751-2B1D87D191A1}" type="slidenum">
              <a:rPr lang="en-US" smtClean="0"/>
              <a:t>‹#›</a:t>
            </a:fld>
            <a:endParaRPr lang="en-US"/>
          </a:p>
        </p:txBody>
      </p:sp>
      <p:pic>
        <p:nvPicPr>
          <p:cNvPr id="8" name="Picture 7"/>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11020168" y="6024005"/>
            <a:ext cx="731520" cy="572523"/>
          </a:xfrm>
          <a:prstGeom prst="rect">
            <a:avLst/>
          </a:prstGeom>
        </p:spPr>
      </p:pic>
    </p:spTree>
    <p:extLst>
      <p:ext uri="{BB962C8B-B14F-4D97-AF65-F5344CB8AC3E}">
        <p14:creationId xmlns:p14="http://schemas.microsoft.com/office/powerpoint/2010/main" val="1108627295"/>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99332E6-53CD-4D6F-BF6B-FC854D138356}" type="datetimeFigureOut">
              <a:rPr lang="en-US" smtClean="0"/>
              <a:t>10/7/2021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C74CB7-A0B9-4B92-A751-2B1D87D191A1}" type="slidenum">
              <a:rPr lang="en-US" smtClean="0"/>
              <a:t>‹#›</a:t>
            </a:fld>
            <a:endParaRPr lang="en-US"/>
          </a:p>
        </p:txBody>
      </p:sp>
      <p:pic>
        <p:nvPicPr>
          <p:cNvPr id="10" name="Picture 9"/>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11020168" y="6024005"/>
            <a:ext cx="731520" cy="572523"/>
          </a:xfrm>
          <a:prstGeom prst="rect">
            <a:avLst/>
          </a:prstGeom>
        </p:spPr>
      </p:pic>
    </p:spTree>
    <p:extLst>
      <p:ext uri="{BB962C8B-B14F-4D97-AF65-F5344CB8AC3E}">
        <p14:creationId xmlns:p14="http://schemas.microsoft.com/office/powerpoint/2010/main" val="523840913"/>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5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8214008" y="1722438"/>
            <a:ext cx="3169920" cy="639762"/>
          </a:xfrm>
        </p:spPr>
        <p:txBody>
          <a:bodyPr anchor="b"/>
          <a:lstStyle>
            <a:lvl1pPr marL="0" indent="0" algn="ctr">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8214008" y="2438404"/>
            <a:ext cx="316992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a:p>
        </p:txBody>
      </p:sp>
      <p:sp>
        <p:nvSpPr>
          <p:cNvPr id="7" name="Date Placeholder 3"/>
          <p:cNvSpPr>
            <a:spLocks noGrp="1"/>
          </p:cNvSpPr>
          <p:nvPr>
            <p:ph type="dt" sz="half" idx="10"/>
          </p:nvPr>
        </p:nvSpPr>
        <p:spPr>
          <a:xfrm>
            <a:off x="495300" y="6356350"/>
            <a:ext cx="28448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endParaRPr lang="en-US">
              <a:solidFill>
                <a:srgbClr val="5081AE"/>
              </a:solidFill>
            </a:endParaRP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4531423" y="1722439"/>
            <a:ext cx="3169920" cy="639762"/>
          </a:xfrm>
        </p:spPr>
        <p:txBody>
          <a:bodyPr anchor="b"/>
          <a:lstStyle>
            <a:lvl1pPr marL="0" indent="0" algn="ctr">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12" name="Content Placeholder 3"/>
          <p:cNvSpPr>
            <a:spLocks noGrp="1"/>
          </p:cNvSpPr>
          <p:nvPr>
            <p:ph sz="half" idx="14"/>
          </p:nvPr>
        </p:nvSpPr>
        <p:spPr>
          <a:xfrm>
            <a:off x="4531423" y="2438405"/>
            <a:ext cx="316992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4"/>
          <p:cNvSpPr>
            <a:spLocks noGrp="1"/>
          </p:cNvSpPr>
          <p:nvPr>
            <p:ph type="body" sz="quarter" idx="15"/>
          </p:nvPr>
        </p:nvSpPr>
        <p:spPr>
          <a:xfrm>
            <a:off x="838200" y="1722438"/>
            <a:ext cx="3169920" cy="639762"/>
          </a:xfrm>
        </p:spPr>
        <p:txBody>
          <a:bodyPr anchor="b"/>
          <a:lstStyle>
            <a:lvl1pPr marL="0" indent="0" algn="ctr">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16" name="Content Placeholder 5"/>
          <p:cNvSpPr>
            <a:spLocks noGrp="1"/>
          </p:cNvSpPr>
          <p:nvPr>
            <p:ph sz="quarter" idx="16"/>
          </p:nvPr>
        </p:nvSpPr>
        <p:spPr>
          <a:xfrm>
            <a:off x="838200" y="2438404"/>
            <a:ext cx="316992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3" name="Picture 12"/>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11020168" y="6024005"/>
            <a:ext cx="731520" cy="572523"/>
          </a:xfrm>
          <a:prstGeom prst="rect">
            <a:avLst/>
          </a:prstGeom>
        </p:spPr>
      </p:pic>
    </p:spTree>
    <p:extLst>
      <p:ext uri="{BB962C8B-B14F-4D97-AF65-F5344CB8AC3E}">
        <p14:creationId xmlns:p14="http://schemas.microsoft.com/office/powerpoint/2010/main" val="2572637676"/>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4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9030349" y="1722438"/>
            <a:ext cx="2743200" cy="639762"/>
          </a:xfrm>
        </p:spPr>
        <p:txBody>
          <a:bodyPr anchor="b"/>
          <a:lstStyle>
            <a:lvl1pPr marL="0" indent="0" algn="ctr">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9030349" y="2438404"/>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a:p>
        </p:txBody>
      </p:sp>
      <p:sp>
        <p:nvSpPr>
          <p:cNvPr id="7" name="Date Placeholder 3"/>
          <p:cNvSpPr>
            <a:spLocks noGrp="1"/>
          </p:cNvSpPr>
          <p:nvPr>
            <p:ph type="dt" sz="half" idx="10"/>
          </p:nvPr>
        </p:nvSpPr>
        <p:spPr>
          <a:xfrm>
            <a:off x="495300" y="6356350"/>
            <a:ext cx="28448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endParaRPr lang="en-US">
              <a:solidFill>
                <a:srgbClr val="5081AE"/>
              </a:solidFill>
            </a:endParaRP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6142883" y="1722439"/>
            <a:ext cx="2743200" cy="639762"/>
          </a:xfrm>
        </p:spPr>
        <p:txBody>
          <a:bodyPr anchor="b"/>
          <a:lstStyle>
            <a:lvl1pPr marL="0" indent="0" algn="ctr">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12" name="Content Placeholder 3"/>
          <p:cNvSpPr>
            <a:spLocks noGrp="1"/>
          </p:cNvSpPr>
          <p:nvPr>
            <p:ph sz="half" idx="14"/>
          </p:nvPr>
        </p:nvSpPr>
        <p:spPr>
          <a:xfrm>
            <a:off x="6142883" y="2438405"/>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4"/>
          <p:cNvSpPr>
            <a:spLocks noGrp="1"/>
          </p:cNvSpPr>
          <p:nvPr>
            <p:ph type="body" sz="quarter" idx="15"/>
          </p:nvPr>
        </p:nvSpPr>
        <p:spPr>
          <a:xfrm>
            <a:off x="3286041" y="1722439"/>
            <a:ext cx="2743200" cy="639762"/>
          </a:xfrm>
        </p:spPr>
        <p:txBody>
          <a:bodyPr anchor="b"/>
          <a:lstStyle>
            <a:lvl1pPr marL="0" indent="0" algn="ctr">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16" name="Content Placeholder 5"/>
          <p:cNvSpPr>
            <a:spLocks noGrp="1"/>
          </p:cNvSpPr>
          <p:nvPr>
            <p:ph sz="quarter" idx="16"/>
          </p:nvPr>
        </p:nvSpPr>
        <p:spPr>
          <a:xfrm>
            <a:off x="3286041" y="2438405"/>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ext Placeholder 2"/>
          <p:cNvSpPr>
            <a:spLocks noGrp="1"/>
          </p:cNvSpPr>
          <p:nvPr>
            <p:ph type="body" idx="17"/>
          </p:nvPr>
        </p:nvSpPr>
        <p:spPr>
          <a:xfrm>
            <a:off x="386853" y="1722440"/>
            <a:ext cx="2743200" cy="639762"/>
          </a:xfrm>
        </p:spPr>
        <p:txBody>
          <a:bodyPr anchor="b"/>
          <a:lstStyle>
            <a:lvl1pPr marL="0" indent="0" algn="ctr">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18" name="Content Placeholder 3"/>
          <p:cNvSpPr>
            <a:spLocks noGrp="1"/>
          </p:cNvSpPr>
          <p:nvPr>
            <p:ph sz="half" idx="18"/>
          </p:nvPr>
        </p:nvSpPr>
        <p:spPr>
          <a:xfrm>
            <a:off x="386853" y="2438406"/>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11020168" y="6024005"/>
            <a:ext cx="731520" cy="572523"/>
          </a:xfrm>
          <a:prstGeom prst="rect">
            <a:avLst/>
          </a:prstGeom>
        </p:spPr>
      </p:pic>
    </p:spTree>
    <p:extLst>
      <p:ext uri="{BB962C8B-B14F-4D97-AF65-F5344CB8AC3E}">
        <p14:creationId xmlns:p14="http://schemas.microsoft.com/office/powerpoint/2010/main" val="1347452637"/>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9332E6-53CD-4D6F-BF6B-FC854D138356}" type="datetimeFigureOut">
              <a:rPr lang="en-US" smtClean="0"/>
              <a:t>10/7/2021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C74CB7-A0B9-4B92-A751-2B1D87D191A1}" type="slidenum">
              <a:rPr lang="en-US" smtClean="0"/>
              <a:t>‹#›</a:t>
            </a:fld>
            <a:endParaRPr lang="en-US"/>
          </a:p>
        </p:txBody>
      </p:sp>
      <p:pic>
        <p:nvPicPr>
          <p:cNvPr id="5" name="Picture 4"/>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11020168" y="6024005"/>
            <a:ext cx="731520" cy="572523"/>
          </a:xfrm>
          <a:prstGeom prst="rect">
            <a:avLst/>
          </a:prstGeom>
        </p:spPr>
      </p:pic>
    </p:spTree>
    <p:extLst>
      <p:ext uri="{BB962C8B-B14F-4D97-AF65-F5344CB8AC3E}">
        <p14:creationId xmlns:p14="http://schemas.microsoft.com/office/powerpoint/2010/main" val="2416569825"/>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solidFill>
            <a:srgbClr val="72A098"/>
          </a:solidFill>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a:solidFill>
            <a:srgbClr val="72A098"/>
          </a:solidFill>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899332E6-53CD-4D6F-BF6B-FC854D138356}" type="datetimeFigureOut">
              <a:rPr lang="en-US" smtClean="0"/>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C74CB7-A0B9-4B92-A751-2B1D87D191A1}" type="slidenum">
              <a:rPr lang="en-US" smtClean="0"/>
              <a:t>‹#›</a:t>
            </a:fld>
            <a:endParaRPr lang="en-US"/>
          </a:p>
        </p:txBody>
      </p:sp>
      <p:pic>
        <p:nvPicPr>
          <p:cNvPr id="8" name="Picture 7"/>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11020168" y="6024005"/>
            <a:ext cx="731520" cy="572523"/>
          </a:xfrm>
          <a:prstGeom prst="rect">
            <a:avLst/>
          </a:prstGeom>
        </p:spPr>
      </p:pic>
    </p:spTree>
    <p:extLst>
      <p:ext uri="{BB962C8B-B14F-4D97-AF65-F5344CB8AC3E}">
        <p14:creationId xmlns:p14="http://schemas.microsoft.com/office/powerpoint/2010/main" val="2789866310"/>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9"/>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899332E6-53CD-4D6F-BF6B-FC854D138356}" type="datetimeFigureOut">
              <a:rPr lang="en-US" smtClean="0"/>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C74CB7-A0B9-4B92-A751-2B1D87D191A1}" type="slidenum">
              <a:rPr lang="en-US" smtClean="0"/>
              <a:t>‹#›</a:t>
            </a:fld>
            <a:endParaRPr lang="en-US"/>
          </a:p>
        </p:txBody>
      </p:sp>
      <p:pic>
        <p:nvPicPr>
          <p:cNvPr id="8" name="Picture 7"/>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11020168" y="6024005"/>
            <a:ext cx="731520" cy="572523"/>
          </a:xfrm>
          <a:prstGeom prst="rect">
            <a:avLst/>
          </a:prstGeom>
        </p:spPr>
      </p:pic>
    </p:spTree>
    <p:extLst>
      <p:ext uri="{BB962C8B-B14F-4D97-AF65-F5344CB8AC3E}">
        <p14:creationId xmlns:p14="http://schemas.microsoft.com/office/powerpoint/2010/main" val="110961861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rgbClr val="72A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1851" y="1709740"/>
            <a:ext cx="10515600" cy="2852737"/>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99332E6-53CD-4D6F-BF6B-FC854D138356}"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C74CB7-A0B9-4B92-A751-2B1D87D191A1}" type="slidenum">
              <a:rPr lang="en-US" smtClean="0"/>
              <a:t>‹#›</a:t>
            </a:fld>
            <a:endParaRPr lang="en-US"/>
          </a:p>
        </p:txBody>
      </p:sp>
      <p:pic>
        <p:nvPicPr>
          <p:cNvPr id="9" name="Picture 8"/>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11020168" y="6024003"/>
            <a:ext cx="731520" cy="572523"/>
          </a:xfrm>
          <a:prstGeom prst="rect">
            <a:avLst/>
          </a:prstGeom>
        </p:spPr>
      </p:pic>
    </p:spTree>
    <p:extLst>
      <p:ext uri="{BB962C8B-B14F-4D97-AF65-F5344CB8AC3E}">
        <p14:creationId xmlns:p14="http://schemas.microsoft.com/office/powerpoint/2010/main" val="1235969920"/>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42478780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238513178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0A5ADF3-3D21-4278-9BBE-250CC1160461}"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27775089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8" name="Rectangle 7"/>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8200" y="365125"/>
            <a:ext cx="10515600" cy="697193"/>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838200" y="1462405"/>
            <a:ext cx="10515600" cy="471455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0A5ADF3-3D21-4278-9BBE-250CC1160461}"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custDataLst>
      <p:tags r:id="rId1"/>
    </p:custDataLst>
    <p:extLst>
      <p:ext uri="{BB962C8B-B14F-4D97-AF65-F5344CB8AC3E}">
        <p14:creationId xmlns:p14="http://schemas.microsoft.com/office/powerpoint/2010/main" val="367247614"/>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9" name="Rectangle 8"/>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8200" y="365126"/>
            <a:ext cx="10515600" cy="737534"/>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462406"/>
            <a:ext cx="5181600" cy="471455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462406"/>
            <a:ext cx="5181600" cy="471455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A5ADF3-3D21-4278-9BBE-250CC1160461}" type="datetimeFigureOut">
              <a:rPr lang="en-US" smtClean="0"/>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Tree>
    <p:custDataLst>
      <p:tags r:id="rId1"/>
    </p:custDataLst>
    <p:extLst>
      <p:ext uri="{BB962C8B-B14F-4D97-AF65-F5344CB8AC3E}">
        <p14:creationId xmlns:p14="http://schemas.microsoft.com/office/powerpoint/2010/main" val="2360394457"/>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8" name="Rectangle 7"/>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8200" y="365126"/>
            <a:ext cx="10515600" cy="737534"/>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462406"/>
            <a:ext cx="5181600" cy="471455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462406"/>
            <a:ext cx="5181600" cy="471455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A5ADF3-3D21-4278-9BBE-250CC1160461}" type="datetimeFigureOut">
              <a:rPr lang="en-US" smtClean="0"/>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Tree>
    <p:custDataLst>
      <p:tags r:id="rId1"/>
    </p:custDataLst>
    <p:extLst>
      <p:ext uri="{BB962C8B-B14F-4D97-AF65-F5344CB8AC3E}">
        <p14:creationId xmlns:p14="http://schemas.microsoft.com/office/powerpoint/2010/main" val="473979192"/>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11" name="Rectangle 10"/>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9788" y="365126"/>
            <a:ext cx="10515600" cy="683746"/>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4525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276476"/>
            <a:ext cx="5157787" cy="387906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4525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276476"/>
            <a:ext cx="5183188" cy="387906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A5ADF3-3D21-4278-9BBE-250CC1160461}" type="datetimeFigureOut">
              <a:rPr lang="en-US" smtClean="0"/>
              <a:t>10/7/2021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CE0EFA-3776-4998-A0DA-25464FB0AC1E}" type="slidenum">
              <a:rPr lang="en-US" smtClean="0"/>
              <a:t>‹#›</a:t>
            </a:fld>
            <a:endParaRPr lang="en-US"/>
          </a:p>
        </p:txBody>
      </p:sp>
    </p:spTree>
    <p:custDataLst>
      <p:tags r:id="rId1"/>
    </p:custDataLst>
    <p:extLst>
      <p:ext uri="{BB962C8B-B14F-4D97-AF65-F5344CB8AC3E}">
        <p14:creationId xmlns:p14="http://schemas.microsoft.com/office/powerpoint/2010/main" val="1935241355"/>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10" name="Rectangle 9"/>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9788" y="365126"/>
            <a:ext cx="10515600" cy="683746"/>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4525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276476"/>
            <a:ext cx="5157787" cy="387906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4525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276476"/>
            <a:ext cx="5183188" cy="387906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A5ADF3-3D21-4278-9BBE-250CC1160461}" type="datetimeFigureOut">
              <a:rPr lang="en-US" smtClean="0"/>
              <a:t>10/7/2021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CE0EFA-3776-4998-A0DA-25464FB0AC1E}" type="slidenum">
              <a:rPr lang="en-US" smtClean="0"/>
              <a:t>‹#›</a:t>
            </a:fld>
            <a:endParaRPr lang="en-US"/>
          </a:p>
        </p:txBody>
      </p:sp>
    </p:spTree>
    <p:custDataLst>
      <p:tags r:id="rId1"/>
    </p:custDataLst>
    <p:extLst>
      <p:ext uri="{BB962C8B-B14F-4D97-AF65-F5344CB8AC3E}">
        <p14:creationId xmlns:p14="http://schemas.microsoft.com/office/powerpoint/2010/main" val="2038996768"/>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7" name="Rectangle 6"/>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8200" y="365125"/>
            <a:ext cx="10515600" cy="670299"/>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A5ADF3-3D21-4278-9BBE-250CC1160461}" type="datetimeFigureOut">
              <a:rPr lang="en-US" smtClean="0"/>
              <a:t>10/7/2021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CE0EFA-3776-4998-A0DA-25464FB0AC1E}" type="slidenum">
              <a:rPr lang="en-US" smtClean="0"/>
              <a:t>‹#›</a:t>
            </a:fld>
            <a:endParaRPr lang="en-US"/>
          </a:p>
        </p:txBody>
      </p:sp>
    </p:spTree>
    <p:custDataLst>
      <p:tags r:id="rId1"/>
    </p:custDataLst>
    <p:extLst>
      <p:ext uri="{BB962C8B-B14F-4D97-AF65-F5344CB8AC3E}">
        <p14:creationId xmlns:p14="http://schemas.microsoft.com/office/powerpoint/2010/main" val="1422381149"/>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6" name="Rectangle 5"/>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8200" y="365125"/>
            <a:ext cx="10515600" cy="670299"/>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A5ADF3-3D21-4278-9BBE-250CC1160461}" type="datetimeFigureOut">
              <a:rPr lang="en-US" smtClean="0"/>
              <a:t>10/7/2021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CE0EFA-3776-4998-A0DA-25464FB0AC1E}" type="slidenum">
              <a:rPr lang="en-US" smtClean="0"/>
              <a:t>‹#›</a:t>
            </a:fld>
            <a:endParaRPr lang="en-US"/>
          </a:p>
        </p:txBody>
      </p:sp>
    </p:spTree>
    <p:custDataLst>
      <p:tags r:id="rId1"/>
    </p:custDataLst>
    <p:extLst>
      <p:ext uri="{BB962C8B-B14F-4D97-AF65-F5344CB8AC3E}">
        <p14:creationId xmlns:p14="http://schemas.microsoft.com/office/powerpoint/2010/main" val="234337168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72A098">
            <a:alpha val="3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9332E6-53CD-4D6F-BF6B-FC854D138356}"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C74CB7-A0B9-4B92-A751-2B1D87D191A1}" type="slidenum">
              <a:rPr lang="en-US" smtClean="0"/>
              <a:t>‹#›</a:t>
            </a:fld>
            <a:endParaRPr lang="en-US"/>
          </a:p>
        </p:txBody>
      </p:sp>
      <p:pic>
        <p:nvPicPr>
          <p:cNvPr id="7" name="Picture 6"/>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11020168" y="6024003"/>
            <a:ext cx="731520" cy="572523"/>
          </a:xfrm>
          <a:prstGeom prst="rect">
            <a:avLst/>
          </a:prstGeom>
        </p:spPr>
      </p:pic>
    </p:spTree>
    <p:extLst>
      <p:ext uri="{BB962C8B-B14F-4D97-AF65-F5344CB8AC3E}">
        <p14:creationId xmlns:p14="http://schemas.microsoft.com/office/powerpoint/2010/main" val="1031409273"/>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A5ADF3-3D21-4278-9BBE-250CC1160461}" type="datetimeFigureOut">
              <a:rPr lang="en-US" smtClean="0"/>
              <a:t>10/7/2021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CE0EFA-3776-4998-A0DA-25464FB0AC1E}" type="slidenum">
              <a:rPr lang="en-US" smtClean="0"/>
              <a:t>‹#›</a:t>
            </a:fld>
            <a:endParaRPr lang="en-US"/>
          </a:p>
        </p:txBody>
      </p:sp>
    </p:spTree>
    <p:custDataLst>
      <p:tags r:id="rId1"/>
    </p:custDataLst>
    <p:extLst>
      <p:ext uri="{BB962C8B-B14F-4D97-AF65-F5344CB8AC3E}">
        <p14:creationId xmlns:p14="http://schemas.microsoft.com/office/powerpoint/2010/main" val="98876533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4_4column">
    <p:spTree>
      <p:nvGrpSpPr>
        <p:cNvPr id="1" name=""/>
        <p:cNvGrpSpPr/>
        <p:nvPr/>
      </p:nvGrpSpPr>
      <p:grpSpPr>
        <a:xfrm>
          <a:off x="0" y="0"/>
          <a:ext cx="0" cy="0"/>
          <a:chOff x="0" y="0"/>
          <a:chExt cx="0" cy="0"/>
        </a:xfrm>
      </p:grpSpPr>
      <p:sp>
        <p:nvSpPr>
          <p:cNvPr id="19" name="Rectangle 18"/>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0" name="Rectangle 19"/>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5" name="Text Placeholder 4"/>
          <p:cNvSpPr>
            <a:spLocks noGrp="1"/>
          </p:cNvSpPr>
          <p:nvPr>
            <p:ph type="body" sz="quarter" idx="3"/>
          </p:nvPr>
        </p:nvSpPr>
        <p:spPr>
          <a:xfrm>
            <a:off x="9030349" y="1722438"/>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9030349" y="2438406"/>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a:xfrm>
            <a:off x="838200" y="365126"/>
            <a:ext cx="10515600" cy="643404"/>
          </a:xfrm>
        </p:spPr>
        <p:txBody>
          <a:bodyPr/>
          <a:lstStyle/>
          <a:p>
            <a:r>
              <a:rPr lang="en-US" smtClean="0"/>
              <a:t>Click to edit Master title style</a:t>
            </a:r>
            <a:endParaRPr lang="en-US"/>
          </a:p>
        </p:txBody>
      </p:sp>
      <p:sp>
        <p:nvSpPr>
          <p:cNvPr id="7" name="Date Placeholder 3"/>
          <p:cNvSpPr>
            <a:spLocks noGrp="1"/>
          </p:cNvSpPr>
          <p:nvPr>
            <p:ph type="dt" sz="half" idx="10"/>
          </p:nvPr>
        </p:nvSpPr>
        <p:spPr>
          <a:xfrm>
            <a:off x="495300" y="6356350"/>
            <a:ext cx="28448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xfrm>
            <a:off x="9521005" y="6377158"/>
            <a:ext cx="1972235" cy="274638"/>
          </a:xfrm>
          <a:prstGeom prst="rect">
            <a:avLst/>
          </a:prstGeom>
          <a:ln/>
        </p:spPr>
        <p:txBody>
          <a:bodyPr/>
          <a:lstStyle>
            <a:lvl1pPr>
              <a:defRPr>
                <a:solidFill>
                  <a:schemeClr val="accent2">
                    <a:lumMod val="75000"/>
                  </a:schemeClr>
                </a:solidFill>
              </a:defRPr>
            </a:lvl1pPr>
          </a:lstStyle>
          <a:p>
            <a:pPr>
              <a:defRPr/>
            </a:pPr>
            <a:endParaRPr lang="en-US">
              <a:solidFill>
                <a:srgbClr val="5081AE"/>
              </a:solidFill>
            </a:endParaRP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6142883" y="1722439"/>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2" name="Content Placeholder 3"/>
          <p:cNvSpPr>
            <a:spLocks noGrp="1"/>
          </p:cNvSpPr>
          <p:nvPr>
            <p:ph sz="half" idx="14"/>
          </p:nvPr>
        </p:nvSpPr>
        <p:spPr>
          <a:xfrm>
            <a:off x="6142883" y="2438407"/>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4"/>
          <p:cNvSpPr>
            <a:spLocks noGrp="1"/>
          </p:cNvSpPr>
          <p:nvPr>
            <p:ph type="body" sz="quarter" idx="15"/>
          </p:nvPr>
        </p:nvSpPr>
        <p:spPr>
          <a:xfrm>
            <a:off x="3286041" y="1722439"/>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6" name="Content Placeholder 5"/>
          <p:cNvSpPr>
            <a:spLocks noGrp="1"/>
          </p:cNvSpPr>
          <p:nvPr>
            <p:ph sz="quarter" idx="16"/>
          </p:nvPr>
        </p:nvSpPr>
        <p:spPr>
          <a:xfrm>
            <a:off x="3286041" y="2438407"/>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ext Placeholder 2"/>
          <p:cNvSpPr>
            <a:spLocks noGrp="1"/>
          </p:cNvSpPr>
          <p:nvPr>
            <p:ph type="body" idx="17"/>
          </p:nvPr>
        </p:nvSpPr>
        <p:spPr>
          <a:xfrm>
            <a:off x="386853" y="1722440"/>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8" name="Content Placeholder 3"/>
          <p:cNvSpPr>
            <a:spLocks noGrp="1"/>
          </p:cNvSpPr>
          <p:nvPr>
            <p:ph sz="half" idx="18"/>
          </p:nvPr>
        </p:nvSpPr>
        <p:spPr>
          <a:xfrm>
            <a:off x="386853" y="2438408"/>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ustDataLst>
      <p:tags r:id="rId1"/>
    </p:custDataLst>
    <p:extLst>
      <p:ext uri="{BB962C8B-B14F-4D97-AF65-F5344CB8AC3E}">
        <p14:creationId xmlns:p14="http://schemas.microsoft.com/office/powerpoint/2010/main" val="3997618606"/>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5_4column">
    <p:spTree>
      <p:nvGrpSpPr>
        <p:cNvPr id="1" name=""/>
        <p:cNvGrpSpPr/>
        <p:nvPr/>
      </p:nvGrpSpPr>
      <p:grpSpPr>
        <a:xfrm>
          <a:off x="0" y="0"/>
          <a:ext cx="0" cy="0"/>
          <a:chOff x="0" y="0"/>
          <a:chExt cx="0" cy="0"/>
        </a:xfrm>
      </p:grpSpPr>
      <p:sp>
        <p:nvSpPr>
          <p:cNvPr id="19" name="Rectangle 18"/>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5" name="Text Placeholder 4"/>
          <p:cNvSpPr>
            <a:spLocks noGrp="1"/>
          </p:cNvSpPr>
          <p:nvPr>
            <p:ph type="body" sz="quarter" idx="3"/>
          </p:nvPr>
        </p:nvSpPr>
        <p:spPr>
          <a:xfrm>
            <a:off x="9030349" y="1722438"/>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9030349" y="2438406"/>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a:xfrm>
            <a:off x="838200" y="365126"/>
            <a:ext cx="10515600" cy="643404"/>
          </a:xfrm>
        </p:spPr>
        <p:txBody>
          <a:bodyPr/>
          <a:lstStyle/>
          <a:p>
            <a:r>
              <a:rPr lang="en-US" smtClean="0"/>
              <a:t>Click to edit Master title style</a:t>
            </a:r>
            <a:endParaRPr lang="en-US"/>
          </a:p>
        </p:txBody>
      </p:sp>
      <p:sp>
        <p:nvSpPr>
          <p:cNvPr id="7" name="Date Placeholder 3"/>
          <p:cNvSpPr>
            <a:spLocks noGrp="1"/>
          </p:cNvSpPr>
          <p:nvPr>
            <p:ph type="dt" sz="half" idx="10"/>
          </p:nvPr>
        </p:nvSpPr>
        <p:spPr>
          <a:xfrm>
            <a:off x="495300" y="6356350"/>
            <a:ext cx="28448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xfrm>
            <a:off x="9521005" y="6377158"/>
            <a:ext cx="1972235" cy="274638"/>
          </a:xfrm>
          <a:prstGeom prst="rect">
            <a:avLst/>
          </a:prstGeom>
          <a:ln/>
        </p:spPr>
        <p:txBody>
          <a:bodyPr/>
          <a:lstStyle>
            <a:lvl1pPr>
              <a:defRPr>
                <a:solidFill>
                  <a:schemeClr val="accent2">
                    <a:lumMod val="75000"/>
                  </a:schemeClr>
                </a:solidFill>
              </a:defRPr>
            </a:lvl1pPr>
          </a:lstStyle>
          <a:p>
            <a:pPr>
              <a:defRPr/>
            </a:pPr>
            <a:endParaRPr lang="en-US">
              <a:solidFill>
                <a:srgbClr val="5081AE"/>
              </a:solidFill>
            </a:endParaRP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6142883" y="1722439"/>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2" name="Content Placeholder 3"/>
          <p:cNvSpPr>
            <a:spLocks noGrp="1"/>
          </p:cNvSpPr>
          <p:nvPr>
            <p:ph sz="half" idx="14"/>
          </p:nvPr>
        </p:nvSpPr>
        <p:spPr>
          <a:xfrm>
            <a:off x="6142883" y="2438407"/>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4"/>
          <p:cNvSpPr>
            <a:spLocks noGrp="1"/>
          </p:cNvSpPr>
          <p:nvPr>
            <p:ph type="body" sz="quarter" idx="15"/>
          </p:nvPr>
        </p:nvSpPr>
        <p:spPr>
          <a:xfrm>
            <a:off x="3286041" y="1722439"/>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6" name="Content Placeholder 5"/>
          <p:cNvSpPr>
            <a:spLocks noGrp="1"/>
          </p:cNvSpPr>
          <p:nvPr>
            <p:ph sz="quarter" idx="16"/>
          </p:nvPr>
        </p:nvSpPr>
        <p:spPr>
          <a:xfrm>
            <a:off x="3286041" y="2438407"/>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ext Placeholder 2"/>
          <p:cNvSpPr>
            <a:spLocks noGrp="1"/>
          </p:cNvSpPr>
          <p:nvPr>
            <p:ph type="body" idx="17"/>
          </p:nvPr>
        </p:nvSpPr>
        <p:spPr>
          <a:xfrm>
            <a:off x="386853" y="1722440"/>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8" name="Content Placeholder 3"/>
          <p:cNvSpPr>
            <a:spLocks noGrp="1"/>
          </p:cNvSpPr>
          <p:nvPr>
            <p:ph sz="half" idx="18"/>
          </p:nvPr>
        </p:nvSpPr>
        <p:spPr>
          <a:xfrm>
            <a:off x="386853" y="2438408"/>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ustDataLst>
      <p:tags r:id="rId1"/>
    </p:custDataLst>
    <p:extLst>
      <p:ext uri="{BB962C8B-B14F-4D97-AF65-F5344CB8AC3E}">
        <p14:creationId xmlns:p14="http://schemas.microsoft.com/office/powerpoint/2010/main" val="1541549279"/>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Rectangle 7"/>
          <p:cNvSpPr/>
          <p:nvPr/>
        </p:nvSpPr>
        <p:spPr>
          <a:xfrm>
            <a:off x="152406" y="152400"/>
            <a:ext cx="3428994" cy="6556375"/>
          </a:xfrm>
          <a:prstGeom prst="rect">
            <a:avLst/>
          </a:prstGeom>
          <a:pattFill prst="dkDnDiag">
            <a:fgClr>
              <a:srgbClr val="24594E"/>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430306" y="457200"/>
            <a:ext cx="2823882"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4038600" y="457201"/>
            <a:ext cx="7593106"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A5ADF3-3D21-4278-9BBE-250CC1160461}" type="datetimeFigureOut">
              <a:rPr lang="en-US" smtClean="0"/>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Tree>
    <p:custDataLst>
      <p:tags r:id="rId1"/>
    </p:custDataLst>
    <p:extLst>
      <p:ext uri="{BB962C8B-B14F-4D97-AF65-F5344CB8AC3E}">
        <p14:creationId xmlns:p14="http://schemas.microsoft.com/office/powerpoint/2010/main" val="313087166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0"/>
            <a:ext cx="5002306" cy="6858000"/>
          </a:xfrm>
          <a:prstGeom prst="rect">
            <a:avLst/>
          </a:prstGeom>
          <a:pattFill prst="dkDnDiag">
            <a:fgClr>
              <a:srgbClr val="24594E"/>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517060"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51706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0A5ADF3-3D21-4278-9BBE-250CC1160461}" type="datetimeFigureOut">
              <a:rPr lang="en-US" smtClean="0"/>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Tree>
    <p:custDataLst>
      <p:tags r:id="rId1"/>
    </p:custDataLst>
    <p:extLst>
      <p:ext uri="{BB962C8B-B14F-4D97-AF65-F5344CB8AC3E}">
        <p14:creationId xmlns:p14="http://schemas.microsoft.com/office/powerpoint/2010/main" val="2898290698"/>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136552325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402820507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8" name="Rectangle 7"/>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3" name="Content Placeholder 2"/>
          <p:cNvSpPr>
            <a:spLocks noGrp="1"/>
          </p:cNvSpPr>
          <p:nvPr>
            <p:ph idx="1"/>
          </p:nvPr>
        </p:nvSpPr>
        <p:spPr>
          <a:xfrm>
            <a:off x="508003" y="1511968"/>
            <a:ext cx="11210524" cy="4714029"/>
          </a:xfrm>
        </p:spPr>
        <p:txBody>
          <a:bodyPr/>
          <a:lstStyle>
            <a:lvl1pPr>
              <a:defRPr/>
            </a:lvl1pPr>
            <a:lvl2pPr>
              <a:defRPr/>
            </a:lvl2pPr>
            <a:lvl3pPr marL="862013" indent="-273050">
              <a:defRPr/>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a:xfrm>
            <a:off x="508000" y="343816"/>
            <a:ext cx="11175013" cy="731520"/>
          </a:xfrm>
        </p:spPr>
        <p:txBody>
          <a:bodyPr/>
          <a:lstStyle/>
          <a:p>
            <a:r>
              <a:rPr lang="en-US" smtClean="0"/>
              <a:t>Click to edit Master title style</a:t>
            </a:r>
            <a:endParaRPr lang="en-US" dirty="0"/>
          </a:p>
        </p:txBody>
      </p:sp>
      <p:sp>
        <p:nvSpPr>
          <p:cNvPr id="6" name="Slide Number Placeholder 5"/>
          <p:cNvSpPr>
            <a:spLocks noGrp="1"/>
          </p:cNvSpPr>
          <p:nvPr>
            <p:ph type="sldNum" sz="quarter" idx="12"/>
          </p:nvPr>
        </p:nvSpPr>
        <p:spPr>
          <a:xfrm>
            <a:off x="508000" y="6263609"/>
            <a:ext cx="776816" cy="274637"/>
          </a:xfrm>
          <a:ln/>
        </p:spPr>
        <p:txBody>
          <a:bodyPr/>
          <a:lstStyle>
            <a:lvl1pPr>
              <a:defRPr sz="1100">
                <a:solidFill>
                  <a:schemeClr val="bg1"/>
                </a:solidFill>
              </a:defRPr>
            </a:lvl1pPr>
          </a:lstStyle>
          <a:p>
            <a:fld id="{B7C74CB7-A0B9-4B92-A751-2B1D87D191A1}" type="slidenum">
              <a:rPr lang="en-US" smtClean="0"/>
              <a:pPr/>
              <a:t>‹#›</a:t>
            </a:fld>
            <a:endParaRPr lang="en-US" dirty="0"/>
          </a:p>
        </p:txBody>
      </p:sp>
      <p:sp>
        <p:nvSpPr>
          <p:cNvPr id="9" name="Rectangle 8"/>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extLst>
      <p:ext uri="{BB962C8B-B14F-4D97-AF65-F5344CB8AC3E}">
        <p14:creationId xmlns:p14="http://schemas.microsoft.com/office/powerpoint/2010/main" val="4158069956"/>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72A098"/>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44091" y="-7098"/>
            <a:ext cx="6303819" cy="6872197"/>
          </a:xfrm>
          <a:prstGeom prst="rect">
            <a:avLst/>
          </a:prstGeom>
        </p:spPr>
      </p:pic>
      <p:sp>
        <p:nvSpPr>
          <p:cNvPr id="8" name="Rectangle 7"/>
          <p:cNvSpPr/>
          <p:nvPr/>
        </p:nvSpPr>
        <p:spPr>
          <a:xfrm>
            <a:off x="0" y="7099"/>
            <a:ext cx="121920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107594163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9EBEB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49670"/>
          <a:stretch/>
        </p:blipFill>
        <p:spPr>
          <a:xfrm>
            <a:off x="3" y="380628"/>
            <a:ext cx="2438398" cy="6096749"/>
          </a:xfrm>
          <a:prstGeom prst="rect">
            <a:avLst/>
          </a:prstGeom>
        </p:spPr>
      </p:pic>
      <p:sp>
        <p:nvSpPr>
          <p:cNvPr id="10" name="Rectangle 9"/>
          <p:cNvSpPr/>
          <p:nvPr/>
        </p:nvSpPr>
        <p:spPr>
          <a:xfrm>
            <a:off x="0" y="0"/>
            <a:ext cx="12192000" cy="6858000"/>
          </a:xfrm>
          <a:prstGeom prst="rect">
            <a:avLst/>
          </a:prstGeom>
          <a:solidFill>
            <a:srgbClr val="30766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9247685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72A098">
            <a:alpha val="30000"/>
          </a:srgbClr>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3"/>
          <p:cNvSpPr>
            <a:spLocks noGrp="1"/>
          </p:cNvSpPr>
          <p:nvPr>
            <p:ph type="body" sz="half" idx="2"/>
          </p:nvPr>
        </p:nvSpPr>
        <p:spPr>
          <a:xfrm>
            <a:off x="2" y="0"/>
            <a:ext cx="12191999" cy="1265382"/>
          </a:xfrm>
          <a:solidFill>
            <a:srgbClr val="72A098"/>
          </a:solidFill>
          <a:effectLst>
            <a:outerShdw blurRad="50800" dist="38100" dir="5400000" algn="t" rotWithShape="0">
              <a:prstClr val="black">
                <a:alpha val="40000"/>
              </a:prstClr>
            </a:outerShdw>
          </a:effectLst>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9332E6-53CD-4D6F-BF6B-FC854D138356}"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C74CB7-A0B9-4B92-A751-2B1D87D191A1}" type="slidenum">
              <a:rPr lang="en-US" smtClean="0"/>
              <a:t>‹#›</a:t>
            </a:fld>
            <a:endParaRPr lang="en-US"/>
          </a:p>
        </p:txBody>
      </p:sp>
    </p:spTree>
    <p:extLst>
      <p:ext uri="{BB962C8B-B14F-4D97-AF65-F5344CB8AC3E}">
        <p14:creationId xmlns:p14="http://schemas.microsoft.com/office/powerpoint/2010/main" val="2712736850"/>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62406"/>
            <a:ext cx="10515600" cy="4714557"/>
          </a:xfrm>
        </p:spPr>
        <p:txBody>
          <a:bodyPr>
            <a:normAutofit/>
          </a:bodyPr>
          <a:lstStyle>
            <a:lvl1pPr>
              <a:defRPr sz="3600"/>
            </a:lvl1pPr>
            <a:lvl2pPr>
              <a:defRPr sz="3200"/>
            </a:lvl2pPr>
            <a:lvl3pPr>
              <a:defRPr sz="2800"/>
            </a:lvl3pPr>
            <a:lvl4pPr>
              <a:defRPr sz="2400"/>
            </a:lvl4pPr>
            <a:lvl5pPr>
              <a:defRPr sz="24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0A5ADF3-3D21-4278-9BBE-250CC1160461}"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
        <p:nvSpPr>
          <p:cNvPr id="7" name="Rectangle 6"/>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8" name="Rectangle 7"/>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8200" y="365126"/>
            <a:ext cx="10515600" cy="692966"/>
          </a:xfrm>
        </p:spPr>
        <p:txBody>
          <a:bodyPr/>
          <a:lstStyle>
            <a:lvl1pPr>
              <a:defRPr>
                <a:solidFill>
                  <a:schemeClr val="bg1"/>
                </a:solidFill>
              </a:defRPr>
            </a:lvl1pPr>
          </a:lstStyle>
          <a:p>
            <a:r>
              <a:rPr lang="en-US" smtClean="0"/>
              <a:t>Click to edit Master title style</a:t>
            </a:r>
            <a:endParaRPr lang="en-US" dirty="0"/>
          </a:p>
        </p:txBody>
      </p:sp>
    </p:spTree>
    <p:custDataLst>
      <p:tags r:id="rId1"/>
    </p:custDataLst>
    <p:extLst>
      <p:ext uri="{BB962C8B-B14F-4D97-AF65-F5344CB8AC3E}">
        <p14:creationId xmlns:p14="http://schemas.microsoft.com/office/powerpoint/2010/main" val="2429024030"/>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7" name="Rectangle 6"/>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8" name="Rectangle 7"/>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8200" y="365125"/>
            <a:ext cx="10515600" cy="697193"/>
          </a:xfrm>
        </p:spPr>
        <p:txBody>
          <a:bodyPr/>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838200" y="1462405"/>
            <a:ext cx="10515600" cy="4714558"/>
          </a:xfrm>
        </p:spPr>
        <p:txBody>
          <a:bodyPr>
            <a:normAutofit/>
          </a:bodyPr>
          <a:lstStyle>
            <a:lvl1pPr>
              <a:defRPr sz="3600"/>
            </a:lvl1pPr>
            <a:lvl2pPr>
              <a:defRPr sz="3200"/>
            </a:lvl2pPr>
            <a:lvl3pPr>
              <a:defRPr sz="2800"/>
            </a:lvl3pPr>
            <a:lvl4pPr>
              <a:defRPr sz="2400"/>
            </a:lvl4pPr>
            <a:lvl5pPr>
              <a:defRPr sz="24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0A5ADF3-3D21-4278-9BBE-250CC1160461}"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custDataLst>
      <p:tags r:id="rId1"/>
    </p:custDataLst>
    <p:extLst>
      <p:ext uri="{BB962C8B-B14F-4D97-AF65-F5344CB8AC3E}">
        <p14:creationId xmlns:p14="http://schemas.microsoft.com/office/powerpoint/2010/main" val="2615800828"/>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8" name="Rectangle 7"/>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9" name="Rectangle 8"/>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8200" y="365126"/>
            <a:ext cx="10515600" cy="737534"/>
          </a:xfrm>
        </p:spPr>
        <p:txBody>
          <a:bodyPr/>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838200" y="1462406"/>
            <a:ext cx="5181600" cy="4714557"/>
          </a:xfrm>
        </p:spPr>
        <p:txBody>
          <a:bodyPr>
            <a:normAutofit/>
          </a:bodyPr>
          <a:lstStyle>
            <a:lvl1pPr>
              <a:defRPr sz="3600"/>
            </a:lvl1pPr>
            <a:lvl2pPr>
              <a:defRPr sz="3200"/>
            </a:lvl2pPr>
            <a:lvl3pPr>
              <a:defRPr sz="2800"/>
            </a:lvl3pPr>
            <a:lvl4pPr>
              <a:defRPr sz="2400"/>
            </a:lvl4pPr>
            <a:lvl5pPr>
              <a:defRPr sz="24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462406"/>
            <a:ext cx="5181600" cy="4714557"/>
          </a:xfrm>
        </p:spPr>
        <p:txBody>
          <a:bodyPr>
            <a:normAutofit/>
          </a:bodyPr>
          <a:lstStyle>
            <a:lvl1pPr>
              <a:defRPr sz="3600"/>
            </a:lvl1pPr>
            <a:lvl2pPr>
              <a:defRPr sz="3200"/>
            </a:lvl2pPr>
            <a:lvl3pPr>
              <a:defRPr sz="2800"/>
            </a:lvl3pPr>
            <a:lvl4pPr>
              <a:defRPr sz="2400"/>
            </a:lvl4pPr>
            <a:lvl5pPr>
              <a:defRPr sz="24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0A5ADF3-3D21-4278-9BBE-250CC1160461}" type="datetimeFigureOut">
              <a:rPr lang="en-US" smtClean="0"/>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Tree>
    <p:custDataLst>
      <p:tags r:id="rId1"/>
    </p:custDataLst>
    <p:extLst>
      <p:ext uri="{BB962C8B-B14F-4D97-AF65-F5344CB8AC3E}">
        <p14:creationId xmlns:p14="http://schemas.microsoft.com/office/powerpoint/2010/main" val="1495062133"/>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10" name="Rectangle 9"/>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11" name="Rectangle 10"/>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9788" y="365126"/>
            <a:ext cx="10515600" cy="683746"/>
          </a:xfrm>
        </p:spPr>
        <p:txBody>
          <a:bodyPr>
            <a:noAutofit/>
          </a:bodyPr>
          <a:lstStyle>
            <a:lvl1pPr>
              <a:defRPr sz="5400"/>
            </a:lvl1pPr>
          </a:lstStyle>
          <a:p>
            <a:r>
              <a:rPr lang="en-US" smtClean="0"/>
              <a:t>Click to edit Master title style</a:t>
            </a:r>
            <a:endParaRPr lang="en-US" dirty="0"/>
          </a:p>
        </p:txBody>
      </p:sp>
      <p:sp>
        <p:nvSpPr>
          <p:cNvPr id="3" name="Text Placeholder 2"/>
          <p:cNvSpPr>
            <a:spLocks noGrp="1"/>
          </p:cNvSpPr>
          <p:nvPr>
            <p:ph type="body" idx="1"/>
          </p:nvPr>
        </p:nvSpPr>
        <p:spPr>
          <a:xfrm>
            <a:off x="839788" y="1452564"/>
            <a:ext cx="5157787" cy="82391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276476"/>
            <a:ext cx="5157787" cy="3879066"/>
          </a:xfrm>
        </p:spPr>
        <p:txBody>
          <a:bodyPr>
            <a:normAutofit/>
          </a:bodyPr>
          <a:lstStyle>
            <a:lvl1pPr>
              <a:defRPr sz="3200"/>
            </a:lvl1pPr>
            <a:lvl2pPr>
              <a:defRPr sz="2800"/>
            </a:lvl2pPr>
            <a:lvl3pPr>
              <a:defRPr sz="2400"/>
            </a:lvl3pPr>
            <a:lvl4pPr>
              <a:defRPr sz="2000"/>
            </a:lvl4pPr>
            <a:lvl5pPr>
              <a:defRPr sz="20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452564"/>
            <a:ext cx="5183188" cy="82391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276476"/>
            <a:ext cx="5183188" cy="3879066"/>
          </a:xfrm>
        </p:spPr>
        <p:txBody>
          <a:bodyPr>
            <a:normAutofit/>
          </a:bodyPr>
          <a:lstStyle>
            <a:lvl1pPr>
              <a:defRPr sz="3200"/>
            </a:lvl1pPr>
            <a:lvl2pPr>
              <a:defRPr sz="2800"/>
            </a:lvl2pPr>
            <a:lvl3pPr>
              <a:defRPr sz="2400"/>
            </a:lvl3pPr>
            <a:lvl4pPr>
              <a:defRPr sz="2000"/>
            </a:lvl4pPr>
            <a:lvl5pPr>
              <a:defRPr sz="20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0A5ADF3-3D21-4278-9BBE-250CC1160461}" type="datetimeFigureOut">
              <a:rPr lang="en-US" smtClean="0"/>
              <a:t>10/7/2021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CE0EFA-3776-4998-A0DA-25464FB0AC1E}" type="slidenum">
              <a:rPr lang="en-US" smtClean="0"/>
              <a:t>‹#›</a:t>
            </a:fld>
            <a:endParaRPr lang="en-US"/>
          </a:p>
        </p:txBody>
      </p:sp>
    </p:spTree>
    <p:custDataLst>
      <p:tags r:id="rId1"/>
    </p:custDataLst>
    <p:extLst>
      <p:ext uri="{BB962C8B-B14F-4D97-AF65-F5344CB8AC3E}">
        <p14:creationId xmlns:p14="http://schemas.microsoft.com/office/powerpoint/2010/main" val="2650402704"/>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custDataLst>
      <p:tags r:id="rId1"/>
    </p:custDataLst>
    <p:extLst>
      <p:ext uri="{BB962C8B-B14F-4D97-AF65-F5344CB8AC3E}">
        <p14:creationId xmlns:p14="http://schemas.microsoft.com/office/powerpoint/2010/main" val="2591091383"/>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10" name="Rectangle 9"/>
          <p:cNvSpPr/>
          <p:nvPr/>
        </p:nvSpPr>
        <p:spPr>
          <a:xfrm>
            <a:off x="220134"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3" name="Content Placeholder 2"/>
          <p:cNvSpPr>
            <a:spLocks noGrp="1"/>
          </p:cNvSpPr>
          <p:nvPr>
            <p:ph idx="1"/>
          </p:nvPr>
        </p:nvSpPr>
        <p:spPr>
          <a:xfrm>
            <a:off x="508003" y="1511968"/>
            <a:ext cx="11210524" cy="4714029"/>
          </a:xfrm>
        </p:spPr>
        <p:txBody>
          <a:bodyPr/>
          <a:lstStyle>
            <a:lvl1pPr>
              <a:defRPr/>
            </a:lvl1pPr>
            <a:lvl2pPr>
              <a:defRPr/>
            </a:lvl2pPr>
            <a:lvl3pPr marL="862013" indent="-273050">
              <a:defRPr/>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a:xfrm>
            <a:off x="508000" y="343816"/>
            <a:ext cx="11175013" cy="731520"/>
          </a:xfrm>
        </p:spPr>
        <p:txBody>
          <a:bodyPr/>
          <a:lstStyle/>
          <a:p>
            <a:r>
              <a:rPr lang="en-US" smtClean="0"/>
              <a:t>Click to edit Master title style</a:t>
            </a:r>
            <a:endParaRPr lang="en-US" dirty="0"/>
          </a:p>
        </p:txBody>
      </p:sp>
      <p:sp>
        <p:nvSpPr>
          <p:cNvPr id="6" name="Slide Number Placeholder 5"/>
          <p:cNvSpPr>
            <a:spLocks noGrp="1"/>
          </p:cNvSpPr>
          <p:nvPr>
            <p:ph type="sldNum" sz="quarter" idx="12"/>
          </p:nvPr>
        </p:nvSpPr>
        <p:spPr>
          <a:xfrm>
            <a:off x="508000" y="6263607"/>
            <a:ext cx="776816" cy="274637"/>
          </a:xfrm>
          <a:ln/>
        </p:spPr>
        <p:txBody>
          <a:bodyPr/>
          <a:lstStyle>
            <a:lvl1pPr>
              <a:defRPr sz="1100">
                <a:solidFill>
                  <a:schemeClr val="bg1"/>
                </a:solidFill>
              </a:defRPr>
            </a:lvl1pPr>
          </a:lstStyle>
          <a:p>
            <a:fld id="{B7C74CB7-A0B9-4B92-A751-2B1D87D191A1}" type="slidenum">
              <a:rPr lang="en-US" smtClean="0"/>
              <a:pPr/>
              <a:t>‹#›</a:t>
            </a:fld>
            <a:endParaRPr lang="en-US" dirty="0"/>
          </a:p>
        </p:txBody>
      </p:sp>
    </p:spTree>
    <p:custDataLst>
      <p:tags r:id="rId1"/>
    </p:custDataLst>
    <p:extLst>
      <p:ext uri="{BB962C8B-B14F-4D97-AF65-F5344CB8AC3E}">
        <p14:creationId xmlns:p14="http://schemas.microsoft.com/office/powerpoint/2010/main" val="2362473537"/>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10" name="Rectangle 9"/>
          <p:cNvSpPr/>
          <p:nvPr/>
        </p:nvSpPr>
        <p:spPr>
          <a:xfrm>
            <a:off x="220134"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7" name="Title 6"/>
          <p:cNvSpPr>
            <a:spLocks noGrp="1"/>
          </p:cNvSpPr>
          <p:nvPr>
            <p:ph type="title"/>
          </p:nvPr>
        </p:nvSpPr>
        <p:spPr>
          <a:xfrm>
            <a:off x="508000" y="343816"/>
            <a:ext cx="11175013" cy="731520"/>
          </a:xfrm>
        </p:spPr>
        <p:txBody>
          <a:bodyPr/>
          <a:lstStyle>
            <a:lvl1pPr algn="ctr">
              <a:defRPr/>
            </a:lvl1pPr>
          </a:lstStyle>
          <a:p>
            <a:r>
              <a:rPr lang="en-US" smtClean="0"/>
              <a:t>Click to edit Master title style</a:t>
            </a:r>
            <a:endParaRPr lang="en-US" dirty="0"/>
          </a:p>
        </p:txBody>
      </p:sp>
      <p:sp>
        <p:nvSpPr>
          <p:cNvPr id="6" name="Slide Number Placeholder 5"/>
          <p:cNvSpPr>
            <a:spLocks noGrp="1"/>
          </p:cNvSpPr>
          <p:nvPr>
            <p:ph type="sldNum" sz="quarter" idx="12"/>
          </p:nvPr>
        </p:nvSpPr>
        <p:spPr>
          <a:xfrm>
            <a:off x="508000" y="6263607"/>
            <a:ext cx="776816" cy="274637"/>
          </a:xfrm>
          <a:ln/>
        </p:spPr>
        <p:txBody>
          <a:bodyPr/>
          <a:lstStyle>
            <a:lvl1pPr>
              <a:defRPr sz="1100">
                <a:solidFill>
                  <a:schemeClr val="bg1"/>
                </a:solidFill>
              </a:defRPr>
            </a:lvl1pPr>
          </a:lstStyle>
          <a:p>
            <a:fld id="{B7C74CB7-A0B9-4B92-A751-2B1D87D191A1}" type="slidenum">
              <a:rPr lang="en-US" smtClean="0"/>
              <a:pPr/>
              <a:t>‹#›</a:t>
            </a:fld>
            <a:endParaRPr lang="en-US" dirty="0"/>
          </a:p>
        </p:txBody>
      </p:sp>
    </p:spTree>
    <p:custDataLst>
      <p:tags r:id="rId1"/>
    </p:custDataLst>
    <p:extLst>
      <p:ext uri="{BB962C8B-B14F-4D97-AF65-F5344CB8AC3E}">
        <p14:creationId xmlns:p14="http://schemas.microsoft.com/office/powerpoint/2010/main" val="1498384675"/>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A5ADF3-3D21-4278-9BBE-250CC1160461}" type="datetimeFigureOut">
              <a:rPr lang="en-US" smtClean="0"/>
              <a:t>10/7/2021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CE0EFA-3776-4998-A0DA-25464FB0AC1E}" type="slidenum">
              <a:rPr lang="en-US" smtClean="0"/>
              <a:t>‹#›</a:t>
            </a:fld>
            <a:endParaRPr lang="en-US"/>
          </a:p>
        </p:txBody>
      </p:sp>
    </p:spTree>
    <p:custDataLst>
      <p:tags r:id="rId1"/>
    </p:custDataLst>
    <p:extLst>
      <p:ext uri="{BB962C8B-B14F-4D97-AF65-F5344CB8AC3E}">
        <p14:creationId xmlns:p14="http://schemas.microsoft.com/office/powerpoint/2010/main" val="379843026"/>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p:nvPr/>
        </p:nvSpPr>
        <p:spPr>
          <a:xfrm>
            <a:off x="0" y="434816"/>
            <a:ext cx="52451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0" y="434816"/>
            <a:ext cx="5245100" cy="1097280"/>
          </a:xfrm>
        </p:spPr>
        <p:txBody>
          <a:bodyPr/>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pPr/>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pPr/>
              <a:t>‹#›</a:t>
            </a:fld>
            <a:endParaRPr lang="en-US"/>
          </a:p>
        </p:txBody>
      </p:sp>
    </p:spTree>
    <p:custDataLst>
      <p:tags r:id="rId1"/>
    </p:custDataLst>
    <p:extLst>
      <p:ext uri="{BB962C8B-B14F-4D97-AF65-F5344CB8AC3E}">
        <p14:creationId xmlns:p14="http://schemas.microsoft.com/office/powerpoint/2010/main" val="1917742145"/>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8" name="Rectangle 7"/>
          <p:cNvSpPr/>
          <p:nvPr/>
        </p:nvSpPr>
        <p:spPr>
          <a:xfrm>
            <a:off x="152406" y="152400"/>
            <a:ext cx="3428994" cy="6556375"/>
          </a:xfrm>
          <a:prstGeom prst="rect">
            <a:avLst/>
          </a:prstGeom>
          <a:pattFill prst="dkDnDiag">
            <a:fgClr>
              <a:srgbClr val="24594E"/>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430306" y="457200"/>
            <a:ext cx="2823882"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4038600" y="457201"/>
            <a:ext cx="7593106"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A5ADF3-3D21-4278-9BBE-250CC1160461}" type="datetimeFigureOut">
              <a:rPr lang="en-US" smtClean="0"/>
              <a:pPr/>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spTree>
    <p:custDataLst>
      <p:tags r:id="rId1"/>
    </p:custDataLst>
    <p:extLst>
      <p:ext uri="{BB962C8B-B14F-4D97-AF65-F5344CB8AC3E}">
        <p14:creationId xmlns:p14="http://schemas.microsoft.com/office/powerpoint/2010/main" val="4179210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and Content">
    <p:bg>
      <p:bgPr>
        <a:solidFill>
          <a:srgbClr val="72A098">
            <a:alpha val="30000"/>
          </a:srgbClr>
        </a:solidFill>
        <a:effectLst/>
      </p:bgPr>
    </p:bg>
    <p:spTree>
      <p:nvGrpSpPr>
        <p:cNvPr id="1" name=""/>
        <p:cNvGrpSpPr/>
        <p:nvPr/>
      </p:nvGrpSpPr>
      <p:grpSpPr>
        <a:xfrm>
          <a:off x="0" y="0"/>
          <a:ext cx="0" cy="0"/>
          <a:chOff x="0" y="0"/>
          <a:chExt cx="0" cy="0"/>
        </a:xfrm>
      </p:grpSpPr>
      <p:sp>
        <p:nvSpPr>
          <p:cNvPr id="8" name="Rectangle 7"/>
          <p:cNvSpPr/>
          <p:nvPr userDrawn="1"/>
        </p:nvSpPr>
        <p:spPr>
          <a:xfrm>
            <a:off x="1"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3"/>
          <p:cNvSpPr>
            <a:spLocks noGrp="1"/>
          </p:cNvSpPr>
          <p:nvPr>
            <p:ph type="body" sz="half" idx="2"/>
          </p:nvPr>
        </p:nvSpPr>
        <p:spPr>
          <a:xfrm>
            <a:off x="1" y="5930466"/>
            <a:ext cx="12191999" cy="936770"/>
          </a:xfrm>
          <a:solidFill>
            <a:srgbClr val="72A098"/>
          </a:solidFill>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9332E6-53CD-4D6F-BF6B-FC854D138356}"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C74CB7-A0B9-4B92-A751-2B1D87D191A1}" type="slidenum">
              <a:rPr lang="en-US" smtClean="0"/>
              <a:t>‹#›</a:t>
            </a:fld>
            <a:endParaRPr lang="en-US"/>
          </a:p>
        </p:txBody>
      </p:sp>
      <p:pic>
        <p:nvPicPr>
          <p:cNvPr id="9" name="Picture 8"/>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11020168" y="6024003"/>
            <a:ext cx="731520" cy="572523"/>
          </a:xfrm>
          <a:prstGeom prst="rect">
            <a:avLst/>
          </a:prstGeom>
        </p:spPr>
      </p:pic>
    </p:spTree>
    <p:extLst>
      <p:ext uri="{BB962C8B-B14F-4D97-AF65-F5344CB8AC3E}">
        <p14:creationId xmlns:p14="http://schemas.microsoft.com/office/powerpoint/2010/main" val="860586130"/>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2_Content with Caption">
    <p:spTree>
      <p:nvGrpSpPr>
        <p:cNvPr id="1" name=""/>
        <p:cNvGrpSpPr/>
        <p:nvPr/>
      </p:nvGrpSpPr>
      <p:grpSpPr>
        <a:xfrm>
          <a:off x="0" y="0"/>
          <a:ext cx="0" cy="0"/>
          <a:chOff x="0" y="0"/>
          <a:chExt cx="0" cy="0"/>
        </a:xfrm>
      </p:grpSpPr>
      <p:sp>
        <p:nvSpPr>
          <p:cNvPr id="8" name="Rectangle 7"/>
          <p:cNvSpPr/>
          <p:nvPr/>
        </p:nvSpPr>
        <p:spPr>
          <a:xfrm>
            <a:off x="152406" y="152400"/>
            <a:ext cx="3428994" cy="6556375"/>
          </a:xfrm>
          <a:prstGeom prst="rect">
            <a:avLst/>
          </a:prstGeom>
          <a:solidFill>
            <a:srgbClr val="72A0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416862" y="2159000"/>
            <a:ext cx="2823882"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4038600" y="457201"/>
            <a:ext cx="7593106" cy="25018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A5ADF3-3D21-4278-9BBE-250CC1160461}" type="datetimeFigureOut">
              <a:rPr lang="en-US" smtClean="0"/>
              <a:pPr/>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spTree>
    <p:custDataLst>
      <p:tags r:id="rId1"/>
    </p:custDataLst>
    <p:extLst>
      <p:ext uri="{BB962C8B-B14F-4D97-AF65-F5344CB8AC3E}">
        <p14:creationId xmlns:p14="http://schemas.microsoft.com/office/powerpoint/2010/main" val="788018258"/>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8" name="Rectangle 7"/>
          <p:cNvSpPr/>
          <p:nvPr/>
        </p:nvSpPr>
        <p:spPr>
          <a:xfrm>
            <a:off x="1" y="0"/>
            <a:ext cx="5002306" cy="6858000"/>
          </a:xfrm>
          <a:prstGeom prst="rect">
            <a:avLst/>
          </a:prstGeom>
          <a:pattFill prst="dkDnDiag">
            <a:fgClr>
              <a:srgbClr val="24594E"/>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517060"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51706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0A5ADF3-3D21-4278-9BBE-250CC1160461}" type="datetimeFigureOut">
              <a:rPr lang="en-US" smtClean="0"/>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Tree>
    <p:custDataLst>
      <p:tags r:id="rId1"/>
    </p:custDataLst>
    <p:extLst>
      <p:ext uri="{BB962C8B-B14F-4D97-AF65-F5344CB8AC3E}">
        <p14:creationId xmlns:p14="http://schemas.microsoft.com/office/powerpoint/2010/main" val="4102265873"/>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4_Content with Caption">
    <p:spTree>
      <p:nvGrpSpPr>
        <p:cNvPr id="1" name=""/>
        <p:cNvGrpSpPr/>
        <p:nvPr/>
      </p:nvGrpSpPr>
      <p:grpSpPr>
        <a:xfrm>
          <a:off x="0" y="0"/>
          <a:ext cx="0" cy="0"/>
          <a:chOff x="0" y="0"/>
          <a:chExt cx="0" cy="0"/>
        </a:xfrm>
      </p:grpSpPr>
      <p:sp>
        <p:nvSpPr>
          <p:cNvPr id="8" name="Rectangle 7"/>
          <p:cNvSpPr/>
          <p:nvPr/>
        </p:nvSpPr>
        <p:spPr>
          <a:xfrm>
            <a:off x="152406" y="152400"/>
            <a:ext cx="2149360" cy="6556375"/>
          </a:xfrm>
          <a:prstGeom prst="rect">
            <a:avLst/>
          </a:prstGeom>
          <a:solidFill>
            <a:srgbClr val="BAD0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416862" y="2159000"/>
            <a:ext cx="1585359" cy="1600200"/>
          </a:xfrm>
        </p:spPr>
        <p:txBody>
          <a:bodyPr anchor="b">
            <a:noAutofit/>
          </a:bodyPr>
          <a:lstStyle>
            <a:lvl1pPr>
              <a:defRPr sz="2800">
                <a:latin typeface="HelveticaNeueLT Std Cn" panose="020B050603050203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98894" y="152400"/>
            <a:ext cx="7593106" cy="1045779"/>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sp>
        <p:nvSpPr>
          <p:cNvPr id="5" name="Date Placeholder 4"/>
          <p:cNvSpPr>
            <a:spLocks noGrp="1"/>
          </p:cNvSpPr>
          <p:nvPr>
            <p:ph type="dt" sz="half" idx="10"/>
          </p:nvPr>
        </p:nvSpPr>
        <p:spPr/>
        <p:txBody>
          <a:bodyPr/>
          <a:lstStyle/>
          <a:p>
            <a:fld id="{60A5ADF3-3D21-4278-9BBE-250CC1160461}" type="datetimeFigureOut">
              <a:rPr lang="en-US" smtClean="0"/>
              <a:pPr/>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spTree>
    <p:custDataLst>
      <p:tags r:id="rId1"/>
    </p:custDataLst>
    <p:extLst>
      <p:ext uri="{BB962C8B-B14F-4D97-AF65-F5344CB8AC3E}">
        <p14:creationId xmlns:p14="http://schemas.microsoft.com/office/powerpoint/2010/main" val="324465602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3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33858" y="1243067"/>
            <a:ext cx="5212822" cy="930164"/>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sp>
        <p:nvSpPr>
          <p:cNvPr id="5" name="Date Placeholder 4"/>
          <p:cNvSpPr>
            <a:spLocks noGrp="1"/>
          </p:cNvSpPr>
          <p:nvPr>
            <p:ph type="dt" sz="half" idx="10"/>
          </p:nvPr>
        </p:nvSpPr>
        <p:spPr/>
        <p:txBody>
          <a:bodyPr/>
          <a:lstStyle/>
          <a:p>
            <a:fld id="{60A5ADF3-3D21-4278-9BBE-250CC1160461}" type="datetimeFigureOut">
              <a:rPr lang="en-US" smtClean="0"/>
              <a:pPr/>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sp>
        <p:nvSpPr>
          <p:cNvPr id="9" name="Picture Placeholder 2"/>
          <p:cNvSpPr>
            <a:spLocks noGrp="1"/>
          </p:cNvSpPr>
          <p:nvPr>
            <p:ph type="pic" idx="13"/>
          </p:nvPr>
        </p:nvSpPr>
        <p:spPr>
          <a:xfrm>
            <a:off x="0" y="2601310"/>
            <a:ext cx="6172200" cy="37550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0" name="Picture Placeholder 2"/>
          <p:cNvSpPr>
            <a:spLocks noGrp="1"/>
          </p:cNvSpPr>
          <p:nvPr>
            <p:ph type="pic" idx="14"/>
          </p:nvPr>
        </p:nvSpPr>
        <p:spPr>
          <a:xfrm>
            <a:off x="6017170" y="5472"/>
            <a:ext cx="6172200" cy="331075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1" name="Content Placeholder 2"/>
          <p:cNvSpPr>
            <a:spLocks noGrp="1"/>
          </p:cNvSpPr>
          <p:nvPr>
            <p:ph idx="15"/>
          </p:nvPr>
        </p:nvSpPr>
        <p:spPr>
          <a:xfrm>
            <a:off x="6958010" y="3552721"/>
            <a:ext cx="5212822" cy="930164"/>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spTree>
    <p:custDataLst>
      <p:tags r:id="rId1"/>
    </p:custDataLst>
    <p:extLst>
      <p:ext uri="{BB962C8B-B14F-4D97-AF65-F5344CB8AC3E}">
        <p14:creationId xmlns:p14="http://schemas.microsoft.com/office/powerpoint/2010/main" val="205329808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9_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0A5ADF3-3D21-4278-9BBE-250CC1160461}" type="datetimeFigureOut">
              <a:rPr lang="en-US" smtClean="0"/>
              <a:pPr/>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sp>
        <p:nvSpPr>
          <p:cNvPr id="9" name="Picture Placeholder 2"/>
          <p:cNvSpPr>
            <a:spLocks noGrp="1"/>
          </p:cNvSpPr>
          <p:nvPr>
            <p:ph type="pic" idx="13"/>
          </p:nvPr>
        </p:nvSpPr>
        <p:spPr>
          <a:xfrm>
            <a:off x="4377559" y="1166660"/>
            <a:ext cx="3452648" cy="5029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2" name="Picture Placeholder 2"/>
          <p:cNvSpPr>
            <a:spLocks noGrp="1"/>
          </p:cNvSpPr>
          <p:nvPr>
            <p:ph type="pic" idx="16"/>
          </p:nvPr>
        </p:nvSpPr>
        <p:spPr>
          <a:xfrm>
            <a:off x="738352" y="1166660"/>
            <a:ext cx="3452648" cy="5029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3" name="Picture Placeholder 2"/>
          <p:cNvSpPr>
            <a:spLocks noGrp="1"/>
          </p:cNvSpPr>
          <p:nvPr>
            <p:ph type="pic" idx="17"/>
          </p:nvPr>
        </p:nvSpPr>
        <p:spPr>
          <a:xfrm>
            <a:off x="8016766" y="1166660"/>
            <a:ext cx="3452648" cy="5029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4" name="Title 1"/>
          <p:cNvSpPr>
            <a:spLocks noGrp="1"/>
          </p:cNvSpPr>
          <p:nvPr>
            <p:ph type="title"/>
          </p:nvPr>
        </p:nvSpPr>
        <p:spPr>
          <a:xfrm>
            <a:off x="838200" y="365125"/>
            <a:ext cx="10515600" cy="641045"/>
          </a:xfrm>
        </p:spPr>
        <p:txBody>
          <a:bodyPr/>
          <a:lstStyle/>
          <a:p>
            <a:r>
              <a:rPr lang="en-US" smtClean="0"/>
              <a:t>Click to edit Master title style</a:t>
            </a:r>
            <a:endParaRPr lang="en-US" dirty="0"/>
          </a:p>
        </p:txBody>
      </p:sp>
    </p:spTree>
    <p:custDataLst>
      <p:tags r:id="rId1"/>
    </p:custDataLst>
    <p:extLst>
      <p:ext uri="{BB962C8B-B14F-4D97-AF65-F5344CB8AC3E}">
        <p14:creationId xmlns:p14="http://schemas.microsoft.com/office/powerpoint/2010/main" val="1046239682"/>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4_4column">
    <p:spTree>
      <p:nvGrpSpPr>
        <p:cNvPr id="1" name=""/>
        <p:cNvGrpSpPr/>
        <p:nvPr/>
      </p:nvGrpSpPr>
      <p:grpSpPr>
        <a:xfrm>
          <a:off x="0" y="0"/>
          <a:ext cx="0" cy="0"/>
          <a:chOff x="0" y="0"/>
          <a:chExt cx="0" cy="0"/>
        </a:xfrm>
      </p:grpSpPr>
      <p:sp>
        <p:nvSpPr>
          <p:cNvPr id="19" name="Rectangle 18"/>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0" name="Rectangle 19"/>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5" name="Text Placeholder 4"/>
          <p:cNvSpPr>
            <a:spLocks noGrp="1"/>
          </p:cNvSpPr>
          <p:nvPr>
            <p:ph type="body" sz="quarter" idx="3"/>
          </p:nvPr>
        </p:nvSpPr>
        <p:spPr>
          <a:xfrm>
            <a:off x="9030349" y="1722438"/>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9030349" y="2438406"/>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a:xfrm>
            <a:off x="838200" y="365126"/>
            <a:ext cx="10515600" cy="643404"/>
          </a:xfrm>
        </p:spPr>
        <p:txBody>
          <a:bodyPr/>
          <a:lstStyle/>
          <a:p>
            <a:r>
              <a:rPr lang="en-US" smtClean="0"/>
              <a:t>Click to edit Master title style</a:t>
            </a:r>
            <a:endParaRPr lang="en-US"/>
          </a:p>
        </p:txBody>
      </p:sp>
      <p:sp>
        <p:nvSpPr>
          <p:cNvPr id="7" name="Date Placeholder 3"/>
          <p:cNvSpPr>
            <a:spLocks noGrp="1"/>
          </p:cNvSpPr>
          <p:nvPr>
            <p:ph type="dt" sz="half" idx="10"/>
          </p:nvPr>
        </p:nvSpPr>
        <p:spPr>
          <a:xfrm>
            <a:off x="495300" y="6356350"/>
            <a:ext cx="28448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xfrm>
            <a:off x="9521005" y="6377158"/>
            <a:ext cx="1972235" cy="274638"/>
          </a:xfrm>
          <a:prstGeom prst="rect">
            <a:avLst/>
          </a:prstGeom>
          <a:ln/>
        </p:spPr>
        <p:txBody>
          <a:bodyPr/>
          <a:lstStyle>
            <a:lvl1pPr>
              <a:defRPr>
                <a:solidFill>
                  <a:schemeClr val="accent2">
                    <a:lumMod val="75000"/>
                  </a:schemeClr>
                </a:solidFill>
              </a:defRPr>
            </a:lvl1pPr>
          </a:lstStyle>
          <a:p>
            <a:pPr>
              <a:defRPr/>
            </a:pPr>
            <a:endParaRPr lang="en-US">
              <a:solidFill>
                <a:srgbClr val="5081AE"/>
              </a:solidFill>
            </a:endParaRP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6142883" y="1722439"/>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2" name="Content Placeholder 3"/>
          <p:cNvSpPr>
            <a:spLocks noGrp="1"/>
          </p:cNvSpPr>
          <p:nvPr>
            <p:ph sz="half" idx="14"/>
          </p:nvPr>
        </p:nvSpPr>
        <p:spPr>
          <a:xfrm>
            <a:off x="6142883" y="2438407"/>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4"/>
          <p:cNvSpPr>
            <a:spLocks noGrp="1"/>
          </p:cNvSpPr>
          <p:nvPr>
            <p:ph type="body" sz="quarter" idx="15"/>
          </p:nvPr>
        </p:nvSpPr>
        <p:spPr>
          <a:xfrm>
            <a:off x="3286041" y="1722439"/>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6" name="Content Placeholder 5"/>
          <p:cNvSpPr>
            <a:spLocks noGrp="1"/>
          </p:cNvSpPr>
          <p:nvPr>
            <p:ph sz="quarter" idx="16"/>
          </p:nvPr>
        </p:nvSpPr>
        <p:spPr>
          <a:xfrm>
            <a:off x="3286041" y="2438407"/>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ext Placeholder 2"/>
          <p:cNvSpPr>
            <a:spLocks noGrp="1"/>
          </p:cNvSpPr>
          <p:nvPr>
            <p:ph type="body" idx="17"/>
          </p:nvPr>
        </p:nvSpPr>
        <p:spPr>
          <a:xfrm>
            <a:off x="386853" y="1722440"/>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8" name="Content Placeholder 3"/>
          <p:cNvSpPr>
            <a:spLocks noGrp="1"/>
          </p:cNvSpPr>
          <p:nvPr>
            <p:ph sz="half" idx="18"/>
          </p:nvPr>
        </p:nvSpPr>
        <p:spPr>
          <a:xfrm>
            <a:off x="386853" y="2438408"/>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ustDataLst>
      <p:tags r:id="rId1"/>
    </p:custDataLst>
    <p:extLst>
      <p:ext uri="{BB962C8B-B14F-4D97-AF65-F5344CB8AC3E}">
        <p14:creationId xmlns:p14="http://schemas.microsoft.com/office/powerpoint/2010/main" val="2094326850"/>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10_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0A5ADF3-3D21-4278-9BBE-250CC1160461}" type="datetimeFigureOut">
              <a:rPr lang="en-US" smtClean="0"/>
              <a:pPr/>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sp>
        <p:nvSpPr>
          <p:cNvPr id="12" name="Picture Placeholder 2"/>
          <p:cNvSpPr>
            <a:spLocks noGrp="1"/>
          </p:cNvSpPr>
          <p:nvPr>
            <p:ph type="pic" idx="16"/>
          </p:nvPr>
        </p:nvSpPr>
        <p:spPr>
          <a:xfrm>
            <a:off x="3520440" y="1166660"/>
            <a:ext cx="2468880" cy="5029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4" name="Title 1"/>
          <p:cNvSpPr>
            <a:spLocks noGrp="1"/>
          </p:cNvSpPr>
          <p:nvPr>
            <p:ph type="title"/>
          </p:nvPr>
        </p:nvSpPr>
        <p:spPr>
          <a:xfrm>
            <a:off x="838200" y="365125"/>
            <a:ext cx="10515600" cy="641045"/>
          </a:xfrm>
        </p:spPr>
        <p:txBody>
          <a:bodyPr/>
          <a:lstStyle/>
          <a:p>
            <a:r>
              <a:rPr lang="en-US" smtClean="0"/>
              <a:t>Click to edit Master title style</a:t>
            </a:r>
            <a:endParaRPr lang="en-US"/>
          </a:p>
        </p:txBody>
      </p:sp>
      <p:sp>
        <p:nvSpPr>
          <p:cNvPr id="10" name="Picture Placeholder 2"/>
          <p:cNvSpPr>
            <a:spLocks noGrp="1"/>
          </p:cNvSpPr>
          <p:nvPr>
            <p:ph type="pic" idx="17"/>
          </p:nvPr>
        </p:nvSpPr>
        <p:spPr>
          <a:xfrm>
            <a:off x="6202680" y="1166660"/>
            <a:ext cx="2468880" cy="5029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1" name="Picture Placeholder 2"/>
          <p:cNvSpPr>
            <a:spLocks noGrp="1"/>
          </p:cNvSpPr>
          <p:nvPr>
            <p:ph type="pic" idx="18"/>
          </p:nvPr>
        </p:nvSpPr>
        <p:spPr>
          <a:xfrm>
            <a:off x="838200" y="1166660"/>
            <a:ext cx="2468880" cy="5029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5" name="Picture Placeholder 2"/>
          <p:cNvSpPr>
            <a:spLocks noGrp="1"/>
          </p:cNvSpPr>
          <p:nvPr>
            <p:ph type="pic" idx="19"/>
          </p:nvPr>
        </p:nvSpPr>
        <p:spPr>
          <a:xfrm>
            <a:off x="8884920" y="1166660"/>
            <a:ext cx="2468880" cy="5029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Tree>
    <p:custDataLst>
      <p:tags r:id="rId1"/>
    </p:custDataLst>
    <p:extLst>
      <p:ext uri="{BB962C8B-B14F-4D97-AF65-F5344CB8AC3E}">
        <p14:creationId xmlns:p14="http://schemas.microsoft.com/office/powerpoint/2010/main" val="363572263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11_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0A5ADF3-3D21-4278-9BBE-250CC1160461}" type="datetimeFigureOut">
              <a:rPr lang="en-US" smtClean="0"/>
              <a:pPr/>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sp>
        <p:nvSpPr>
          <p:cNvPr id="11" name="Picture Placeholder 2"/>
          <p:cNvSpPr>
            <a:spLocks noGrp="1"/>
          </p:cNvSpPr>
          <p:nvPr>
            <p:ph type="pic" idx="18"/>
          </p:nvPr>
        </p:nvSpPr>
        <p:spPr>
          <a:xfrm>
            <a:off x="8324193" y="310065"/>
            <a:ext cx="3484179" cy="29688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3" name="Picture Placeholder 2"/>
          <p:cNvSpPr>
            <a:spLocks noGrp="1"/>
          </p:cNvSpPr>
          <p:nvPr>
            <p:ph type="pic" idx="20"/>
          </p:nvPr>
        </p:nvSpPr>
        <p:spPr>
          <a:xfrm>
            <a:off x="362605" y="346641"/>
            <a:ext cx="3452649" cy="293228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6" name="Picture Placeholder 2"/>
          <p:cNvSpPr>
            <a:spLocks noGrp="1"/>
          </p:cNvSpPr>
          <p:nvPr>
            <p:ph type="pic" idx="21"/>
          </p:nvPr>
        </p:nvSpPr>
        <p:spPr>
          <a:xfrm>
            <a:off x="5407572" y="3515090"/>
            <a:ext cx="6400800" cy="301752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7" name="Picture Placeholder 2"/>
          <p:cNvSpPr>
            <a:spLocks noGrp="1"/>
          </p:cNvSpPr>
          <p:nvPr>
            <p:ph type="pic" idx="22"/>
          </p:nvPr>
        </p:nvSpPr>
        <p:spPr>
          <a:xfrm>
            <a:off x="362606" y="3496802"/>
            <a:ext cx="4729655" cy="301752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8" name="Picture Placeholder 2"/>
          <p:cNvSpPr>
            <a:spLocks noGrp="1"/>
          </p:cNvSpPr>
          <p:nvPr>
            <p:ph type="pic" idx="23"/>
          </p:nvPr>
        </p:nvSpPr>
        <p:spPr>
          <a:xfrm>
            <a:off x="4327634" y="310065"/>
            <a:ext cx="3484179" cy="29688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Tree>
    <p:custDataLst>
      <p:tags r:id="rId1"/>
    </p:custDataLst>
    <p:extLst>
      <p:ext uri="{BB962C8B-B14F-4D97-AF65-F5344CB8AC3E}">
        <p14:creationId xmlns:p14="http://schemas.microsoft.com/office/powerpoint/2010/main" val="173026360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5_Content with Caption">
    <p:spTree>
      <p:nvGrpSpPr>
        <p:cNvPr id="1" name=""/>
        <p:cNvGrpSpPr/>
        <p:nvPr/>
      </p:nvGrpSpPr>
      <p:grpSpPr>
        <a:xfrm>
          <a:off x="0" y="0"/>
          <a:ext cx="0" cy="0"/>
          <a:chOff x="0" y="0"/>
          <a:chExt cx="0" cy="0"/>
        </a:xfrm>
      </p:grpSpPr>
      <p:sp>
        <p:nvSpPr>
          <p:cNvPr id="10" name="Picture Placeholder 2"/>
          <p:cNvSpPr>
            <a:spLocks noGrp="1"/>
          </p:cNvSpPr>
          <p:nvPr>
            <p:ph type="pic" idx="14"/>
          </p:nvPr>
        </p:nvSpPr>
        <p:spPr>
          <a:xfrm>
            <a:off x="4495800" y="5472"/>
            <a:ext cx="7693570" cy="68525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3" name="Content Placeholder 2"/>
          <p:cNvSpPr>
            <a:spLocks noGrp="1"/>
          </p:cNvSpPr>
          <p:nvPr>
            <p:ph idx="1"/>
          </p:nvPr>
        </p:nvSpPr>
        <p:spPr>
          <a:xfrm>
            <a:off x="357429" y="500230"/>
            <a:ext cx="4640240" cy="2589811"/>
          </a:xfrm>
          <a:solidFill>
            <a:srgbClr val="FEE6A4"/>
          </a:solidFill>
          <a:effectLst>
            <a:outerShdw blurRad="50800" dist="38100" dir="2700000" algn="tl" rotWithShape="0">
              <a:prstClr val="black">
                <a:alpha val="40000"/>
              </a:prstClr>
            </a:outerShdw>
          </a:effectLst>
        </p:spPr>
        <p:txBody>
          <a:bodyPr anchor="ctr"/>
          <a:lstStyle>
            <a:lvl1pPr marL="0" indent="0" algn="ctr">
              <a:buNone/>
              <a:defRPr sz="3200" b="1"/>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sp>
        <p:nvSpPr>
          <p:cNvPr id="5" name="Date Placeholder 4"/>
          <p:cNvSpPr>
            <a:spLocks noGrp="1"/>
          </p:cNvSpPr>
          <p:nvPr>
            <p:ph type="dt" sz="half" idx="10"/>
          </p:nvPr>
        </p:nvSpPr>
        <p:spPr/>
        <p:txBody>
          <a:bodyPr/>
          <a:lstStyle/>
          <a:p>
            <a:fld id="{60A5ADF3-3D21-4278-9BBE-250CC1160461}" type="datetimeFigureOut">
              <a:rPr lang="en-US" smtClean="0"/>
              <a:pPr/>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cxnSp>
        <p:nvCxnSpPr>
          <p:cNvPr id="12" name="Straight Connector 11"/>
          <p:cNvCxnSpPr/>
          <p:nvPr/>
        </p:nvCxnSpPr>
        <p:spPr>
          <a:xfrm>
            <a:off x="4476855" y="0"/>
            <a:ext cx="0" cy="6858000"/>
          </a:xfrm>
          <a:prstGeom prst="line">
            <a:avLst/>
          </a:prstGeom>
          <a:ln w="168275"/>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5"/>
          </p:nvPr>
        </p:nvSpPr>
        <p:spPr>
          <a:xfrm>
            <a:off x="387450" y="3375244"/>
            <a:ext cx="3704742" cy="2568356"/>
          </a:xfrm>
        </p:spPr>
        <p:txBody>
          <a:bodyPr/>
          <a:lstStyle>
            <a:lvl1pPr marL="0" indent="0" algn="ct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spTree>
    <p:custDataLst>
      <p:tags r:id="rId1"/>
    </p:custDataLst>
    <p:extLst>
      <p:ext uri="{BB962C8B-B14F-4D97-AF65-F5344CB8AC3E}">
        <p14:creationId xmlns:p14="http://schemas.microsoft.com/office/powerpoint/2010/main" val="2899797832"/>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6_Content with Caption">
    <p:spTree>
      <p:nvGrpSpPr>
        <p:cNvPr id="1" name=""/>
        <p:cNvGrpSpPr/>
        <p:nvPr/>
      </p:nvGrpSpPr>
      <p:grpSpPr>
        <a:xfrm>
          <a:off x="0" y="0"/>
          <a:ext cx="0" cy="0"/>
          <a:chOff x="0" y="0"/>
          <a:chExt cx="0" cy="0"/>
        </a:xfrm>
      </p:grpSpPr>
      <p:sp>
        <p:nvSpPr>
          <p:cNvPr id="10" name="Picture Placeholder 2"/>
          <p:cNvSpPr>
            <a:spLocks noGrp="1"/>
          </p:cNvSpPr>
          <p:nvPr>
            <p:ph type="pic" idx="14"/>
          </p:nvPr>
        </p:nvSpPr>
        <p:spPr>
          <a:xfrm>
            <a:off x="0" y="12040"/>
            <a:ext cx="7693570" cy="68525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5" name="Date Placeholder 4"/>
          <p:cNvSpPr>
            <a:spLocks noGrp="1"/>
          </p:cNvSpPr>
          <p:nvPr>
            <p:ph type="dt" sz="half" idx="10"/>
          </p:nvPr>
        </p:nvSpPr>
        <p:spPr/>
        <p:txBody>
          <a:bodyPr/>
          <a:lstStyle/>
          <a:p>
            <a:fld id="{60A5ADF3-3D21-4278-9BBE-250CC1160461}" type="datetimeFigureOut">
              <a:rPr lang="en-US" smtClean="0"/>
              <a:pPr/>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cxnSp>
        <p:nvCxnSpPr>
          <p:cNvPr id="12" name="Straight Connector 11"/>
          <p:cNvCxnSpPr/>
          <p:nvPr/>
        </p:nvCxnSpPr>
        <p:spPr>
          <a:xfrm>
            <a:off x="7661501" y="0"/>
            <a:ext cx="0" cy="6858000"/>
          </a:xfrm>
          <a:prstGeom prst="line">
            <a:avLst/>
          </a:prstGeom>
          <a:ln w="168275"/>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5"/>
          </p:nvPr>
        </p:nvSpPr>
        <p:spPr>
          <a:xfrm>
            <a:off x="8112562" y="3485602"/>
            <a:ext cx="3704742" cy="2568356"/>
          </a:xfrm>
        </p:spPr>
        <p:txBody>
          <a:bodyPr/>
          <a:lstStyle>
            <a:lvl1pPr marL="0" indent="0" algn="ct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sp>
        <p:nvSpPr>
          <p:cNvPr id="3" name="Content Placeholder 2"/>
          <p:cNvSpPr>
            <a:spLocks noGrp="1"/>
          </p:cNvSpPr>
          <p:nvPr>
            <p:ph idx="1"/>
          </p:nvPr>
        </p:nvSpPr>
        <p:spPr>
          <a:xfrm>
            <a:off x="7199663" y="610588"/>
            <a:ext cx="4640240" cy="2589811"/>
          </a:xfrm>
          <a:solidFill>
            <a:srgbClr val="FEE6A4"/>
          </a:solidFill>
          <a:effectLst>
            <a:outerShdw blurRad="50800" dist="38100" dir="2700000" algn="tl" rotWithShape="0">
              <a:prstClr val="black">
                <a:alpha val="40000"/>
              </a:prstClr>
            </a:outerShdw>
          </a:effectLst>
        </p:spPr>
        <p:txBody>
          <a:bodyPr anchor="ctr"/>
          <a:lstStyle>
            <a:lvl1pPr marL="0" indent="0" algn="ctr">
              <a:buNone/>
              <a:defRPr sz="3200" b="1"/>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spTree>
    <p:custDataLst>
      <p:tags r:id="rId1"/>
    </p:custDataLst>
    <p:extLst>
      <p:ext uri="{BB962C8B-B14F-4D97-AF65-F5344CB8AC3E}">
        <p14:creationId xmlns:p14="http://schemas.microsoft.com/office/powerpoint/2010/main" val="4268221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Title and Content">
    <p:bg>
      <p:bgPr>
        <a:solidFill>
          <a:srgbClr val="72A098">
            <a:alpha val="30000"/>
          </a:srgbClr>
        </a:solidFill>
        <a:effectLst/>
      </p:bgPr>
    </p:bg>
    <p:spTree>
      <p:nvGrpSpPr>
        <p:cNvPr id="1" name=""/>
        <p:cNvGrpSpPr/>
        <p:nvPr/>
      </p:nvGrpSpPr>
      <p:grpSpPr>
        <a:xfrm>
          <a:off x="0" y="0"/>
          <a:ext cx="0" cy="0"/>
          <a:chOff x="0" y="0"/>
          <a:chExt cx="0" cy="0"/>
        </a:xfrm>
      </p:grpSpPr>
      <p:sp>
        <p:nvSpPr>
          <p:cNvPr id="7" name="Text Placeholder 3"/>
          <p:cNvSpPr>
            <a:spLocks noGrp="1"/>
          </p:cNvSpPr>
          <p:nvPr>
            <p:ph type="body" sz="half" idx="2"/>
          </p:nvPr>
        </p:nvSpPr>
        <p:spPr>
          <a:xfrm>
            <a:off x="1" y="5930466"/>
            <a:ext cx="12191999" cy="936770"/>
          </a:xfrm>
          <a:solidFill>
            <a:srgbClr val="72A098"/>
          </a:solidFill>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9332E6-53CD-4D6F-BF6B-FC854D138356}"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C74CB7-A0B9-4B92-A751-2B1D87D191A1}" type="slidenum">
              <a:rPr lang="en-US" smtClean="0"/>
              <a:t>‹#›</a:t>
            </a:fld>
            <a:endParaRPr lang="en-US"/>
          </a:p>
        </p:txBody>
      </p:sp>
      <p:pic>
        <p:nvPicPr>
          <p:cNvPr id="8" name="Picture 7"/>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11020168" y="6024003"/>
            <a:ext cx="731520" cy="572523"/>
          </a:xfrm>
          <a:prstGeom prst="rect">
            <a:avLst/>
          </a:prstGeom>
        </p:spPr>
      </p:pic>
    </p:spTree>
    <p:extLst>
      <p:ext uri="{BB962C8B-B14F-4D97-AF65-F5344CB8AC3E}">
        <p14:creationId xmlns:p14="http://schemas.microsoft.com/office/powerpoint/2010/main" val="394818207"/>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7_Content with Caption">
    <p:spTree>
      <p:nvGrpSpPr>
        <p:cNvPr id="1" name=""/>
        <p:cNvGrpSpPr/>
        <p:nvPr/>
      </p:nvGrpSpPr>
      <p:grpSpPr>
        <a:xfrm>
          <a:off x="0" y="0"/>
          <a:ext cx="0" cy="0"/>
          <a:chOff x="0" y="0"/>
          <a:chExt cx="0" cy="0"/>
        </a:xfrm>
      </p:grpSpPr>
      <p:sp>
        <p:nvSpPr>
          <p:cNvPr id="10" name="Picture Placeholder 2"/>
          <p:cNvSpPr>
            <a:spLocks noGrp="1"/>
          </p:cNvSpPr>
          <p:nvPr>
            <p:ph type="pic" idx="14"/>
          </p:nvPr>
        </p:nvSpPr>
        <p:spPr>
          <a:xfrm>
            <a:off x="7440770" y="-3730"/>
            <a:ext cx="4729655" cy="68525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5" name="Date Placeholder 4"/>
          <p:cNvSpPr>
            <a:spLocks noGrp="1"/>
          </p:cNvSpPr>
          <p:nvPr>
            <p:ph type="dt" sz="half" idx="10"/>
          </p:nvPr>
        </p:nvSpPr>
        <p:spPr/>
        <p:txBody>
          <a:bodyPr/>
          <a:lstStyle/>
          <a:p>
            <a:fld id="{60A5ADF3-3D21-4278-9BBE-250CC1160461}" type="datetimeFigureOut">
              <a:rPr lang="en-US" smtClean="0"/>
              <a:pPr/>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cxnSp>
        <p:nvCxnSpPr>
          <p:cNvPr id="12" name="Straight Connector 11"/>
          <p:cNvCxnSpPr/>
          <p:nvPr/>
        </p:nvCxnSpPr>
        <p:spPr>
          <a:xfrm>
            <a:off x="7440772" y="0"/>
            <a:ext cx="0" cy="6858000"/>
          </a:xfrm>
          <a:prstGeom prst="line">
            <a:avLst/>
          </a:prstGeom>
          <a:ln w="168275"/>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5"/>
          </p:nvPr>
        </p:nvSpPr>
        <p:spPr>
          <a:xfrm>
            <a:off x="444062" y="884290"/>
            <a:ext cx="6274676" cy="5108027"/>
          </a:xfrm>
        </p:spPr>
        <p:txBody>
          <a:bodyPr/>
          <a:lstStyle>
            <a:lvl1pPr marL="0" indent="0" algn="ct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spTree>
    <p:custDataLst>
      <p:tags r:id="rId1"/>
    </p:custDataLst>
    <p:extLst>
      <p:ext uri="{BB962C8B-B14F-4D97-AF65-F5344CB8AC3E}">
        <p14:creationId xmlns:p14="http://schemas.microsoft.com/office/powerpoint/2010/main" val="3607110011"/>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12_Content with Caption">
    <p:spTree>
      <p:nvGrpSpPr>
        <p:cNvPr id="1" name=""/>
        <p:cNvGrpSpPr/>
        <p:nvPr/>
      </p:nvGrpSpPr>
      <p:grpSpPr>
        <a:xfrm>
          <a:off x="0" y="0"/>
          <a:ext cx="0" cy="0"/>
          <a:chOff x="0" y="0"/>
          <a:chExt cx="0" cy="0"/>
        </a:xfrm>
      </p:grpSpPr>
      <p:sp>
        <p:nvSpPr>
          <p:cNvPr id="10" name="Picture Placeholder 2"/>
          <p:cNvSpPr>
            <a:spLocks noGrp="1"/>
          </p:cNvSpPr>
          <p:nvPr>
            <p:ph type="pic" idx="14"/>
          </p:nvPr>
        </p:nvSpPr>
        <p:spPr>
          <a:xfrm>
            <a:off x="6416040" y="1156048"/>
            <a:ext cx="4937760" cy="503869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p>
            <a:fld id="{60A5ADF3-3D21-4278-9BBE-250CC1160461}" type="datetimeFigureOut">
              <a:rPr lang="en-US" smtClean="0"/>
              <a:pPr/>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sp>
        <p:nvSpPr>
          <p:cNvPr id="8" name="Title 1"/>
          <p:cNvSpPr>
            <a:spLocks noGrp="1"/>
          </p:cNvSpPr>
          <p:nvPr>
            <p:ph type="title"/>
          </p:nvPr>
        </p:nvSpPr>
        <p:spPr>
          <a:xfrm>
            <a:off x="838200" y="365125"/>
            <a:ext cx="10515600" cy="641045"/>
          </a:xfrm>
        </p:spPr>
        <p:txBody>
          <a:bodyPr/>
          <a:lstStyle/>
          <a:p>
            <a:r>
              <a:rPr lang="en-US" smtClean="0"/>
              <a:t>Click to edit Master title style</a:t>
            </a:r>
            <a:endParaRPr lang="en-US" dirty="0"/>
          </a:p>
        </p:txBody>
      </p:sp>
      <p:sp>
        <p:nvSpPr>
          <p:cNvPr id="9" name="Picture Placeholder 2"/>
          <p:cNvSpPr>
            <a:spLocks noGrp="1"/>
          </p:cNvSpPr>
          <p:nvPr>
            <p:ph type="pic" idx="15"/>
          </p:nvPr>
        </p:nvSpPr>
        <p:spPr>
          <a:xfrm>
            <a:off x="838200" y="1156048"/>
            <a:ext cx="4937760" cy="503869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ustDataLst>
      <p:tags r:id="rId1"/>
    </p:custDataLst>
    <p:extLst>
      <p:ext uri="{BB962C8B-B14F-4D97-AF65-F5344CB8AC3E}">
        <p14:creationId xmlns:p14="http://schemas.microsoft.com/office/powerpoint/2010/main" val="176140018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8_Content with Caption">
    <p:spTree>
      <p:nvGrpSpPr>
        <p:cNvPr id="1" name=""/>
        <p:cNvGrpSpPr/>
        <p:nvPr/>
      </p:nvGrpSpPr>
      <p:grpSpPr>
        <a:xfrm>
          <a:off x="0" y="0"/>
          <a:ext cx="0" cy="0"/>
          <a:chOff x="0" y="0"/>
          <a:chExt cx="0" cy="0"/>
        </a:xfrm>
      </p:grpSpPr>
      <p:sp>
        <p:nvSpPr>
          <p:cNvPr id="10" name="Picture Placeholder 2"/>
          <p:cNvSpPr>
            <a:spLocks noGrp="1"/>
          </p:cNvSpPr>
          <p:nvPr>
            <p:ph type="pic" idx="14"/>
          </p:nvPr>
        </p:nvSpPr>
        <p:spPr>
          <a:xfrm>
            <a:off x="0" y="12040"/>
            <a:ext cx="4729655" cy="68525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5" name="Date Placeholder 4"/>
          <p:cNvSpPr>
            <a:spLocks noGrp="1"/>
          </p:cNvSpPr>
          <p:nvPr>
            <p:ph type="dt" sz="half" idx="10"/>
          </p:nvPr>
        </p:nvSpPr>
        <p:spPr/>
        <p:txBody>
          <a:bodyPr/>
          <a:lstStyle/>
          <a:p>
            <a:fld id="{60A5ADF3-3D21-4278-9BBE-250CC1160461}" type="datetimeFigureOut">
              <a:rPr lang="en-US" smtClean="0"/>
              <a:pPr/>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cxnSp>
        <p:nvCxnSpPr>
          <p:cNvPr id="12" name="Straight Connector 11"/>
          <p:cNvCxnSpPr/>
          <p:nvPr/>
        </p:nvCxnSpPr>
        <p:spPr>
          <a:xfrm>
            <a:off x="4776398" y="0"/>
            <a:ext cx="0" cy="6858000"/>
          </a:xfrm>
          <a:prstGeom prst="line">
            <a:avLst/>
          </a:prstGeom>
          <a:ln w="168275"/>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5"/>
          </p:nvPr>
        </p:nvSpPr>
        <p:spPr>
          <a:xfrm>
            <a:off x="5297215" y="874986"/>
            <a:ext cx="6274676" cy="5108027"/>
          </a:xfrm>
        </p:spPr>
        <p:txBody>
          <a:bodyPr/>
          <a:lstStyle>
            <a:lvl1pPr marL="0" indent="0" algn="ct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spTree>
    <p:custDataLst>
      <p:tags r:id="rId1"/>
    </p:custDataLst>
    <p:extLst>
      <p:ext uri="{BB962C8B-B14F-4D97-AF65-F5344CB8AC3E}">
        <p14:creationId xmlns:p14="http://schemas.microsoft.com/office/powerpoint/2010/main" val="187154788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0A5ADF3-3D21-4278-9BBE-250CC1160461}"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198353001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9804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68224" y="1170432"/>
            <a:ext cx="3657600" cy="5006531"/>
          </a:xfrm>
        </p:spPr>
        <p:txBody>
          <a:bodyPr/>
          <a:lstStyle/>
          <a:p>
            <a:pPr lvl="0"/>
            <a:r>
              <a:rPr lang="en-US" smtClean="0"/>
              <a:t>Edit Master text styles</a:t>
            </a:r>
          </a:p>
        </p:txBody>
      </p:sp>
      <p:sp>
        <p:nvSpPr>
          <p:cNvPr id="4" name="Content Placeholder 3"/>
          <p:cNvSpPr>
            <a:spLocks noGrp="1"/>
          </p:cNvSpPr>
          <p:nvPr>
            <p:ph sz="half" idx="2"/>
          </p:nvPr>
        </p:nvSpPr>
        <p:spPr>
          <a:xfrm>
            <a:off x="4148328" y="1170433"/>
            <a:ext cx="3752088" cy="500653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0A5ADF3-3D21-4278-9BBE-250CC1160461}" type="datetimeFigureOut">
              <a:rPr lang="en-US" smtClean="0"/>
              <a:pPr/>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sp>
        <p:nvSpPr>
          <p:cNvPr id="9" name="Content Placeholder 2"/>
          <p:cNvSpPr>
            <a:spLocks noGrp="1"/>
          </p:cNvSpPr>
          <p:nvPr>
            <p:ph sz="half" idx="14"/>
          </p:nvPr>
        </p:nvSpPr>
        <p:spPr>
          <a:xfrm>
            <a:off x="8153400" y="1170432"/>
            <a:ext cx="3657600" cy="5006531"/>
          </a:xfrm>
        </p:spPr>
        <p:txBody>
          <a:bodyPr/>
          <a:lstStyle/>
          <a:p>
            <a:pPr lvl="0"/>
            <a:r>
              <a:rPr lang="en-US" smtClean="0"/>
              <a:t>Edit Master text styles</a:t>
            </a:r>
          </a:p>
        </p:txBody>
      </p:sp>
    </p:spTree>
    <p:custDataLst>
      <p:tags r:id="rId1"/>
    </p:custDataLst>
    <p:extLst>
      <p:ext uri="{BB962C8B-B14F-4D97-AF65-F5344CB8AC3E}">
        <p14:creationId xmlns:p14="http://schemas.microsoft.com/office/powerpoint/2010/main" val="364501156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A5ADF3-3D21-4278-9BBE-250CC1160461}" type="datetimeFigureOut">
              <a:rPr lang="en-US" smtClean="0"/>
              <a:t>10/7/2021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CE0EFA-3776-4998-A0DA-25464FB0AC1E}" type="slidenum">
              <a:rPr lang="en-US" smtClean="0"/>
              <a:t>‹#›</a:t>
            </a:fld>
            <a:endParaRPr lang="en-US"/>
          </a:p>
        </p:txBody>
      </p:sp>
      <p:sp>
        <p:nvSpPr>
          <p:cNvPr id="10" name="Rectangle 9"/>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11" name="Rectangle 10"/>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custDataLst>
      <p:tags r:id="rId1"/>
    </p:custDataLst>
    <p:extLst>
      <p:ext uri="{BB962C8B-B14F-4D97-AF65-F5344CB8AC3E}">
        <p14:creationId xmlns:p14="http://schemas.microsoft.com/office/powerpoint/2010/main" val="33851777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13669"/>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A5ADF3-3D21-4278-9BBE-250CC1160461}" type="datetimeFigureOut">
              <a:rPr lang="en-US" smtClean="0"/>
              <a:t>10/7/2021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CE0EFA-3776-4998-A0DA-25464FB0AC1E}" type="slidenum">
              <a:rPr lang="en-US" smtClean="0"/>
              <a:t>‹#›</a:t>
            </a:fld>
            <a:endParaRPr lang="en-US"/>
          </a:p>
        </p:txBody>
      </p:sp>
      <p:sp>
        <p:nvSpPr>
          <p:cNvPr id="6" name="Rectangle 5"/>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7" name="Rectangle 6"/>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custDataLst>
      <p:tags r:id="rId1"/>
    </p:custDataLst>
    <p:extLst>
      <p:ext uri="{BB962C8B-B14F-4D97-AF65-F5344CB8AC3E}">
        <p14:creationId xmlns:p14="http://schemas.microsoft.com/office/powerpoint/2010/main" val="372644914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0A5ADF3-3D21-4278-9BBE-250CC1160461}" type="datetimeFigureOut">
              <a:rPr lang="en-US" smtClean="0"/>
              <a:pPr/>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spTree>
    <p:extLst>
      <p:ext uri="{BB962C8B-B14F-4D97-AF65-F5344CB8AC3E}">
        <p14:creationId xmlns:p14="http://schemas.microsoft.com/office/powerpoint/2010/main" val="118698926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0A5ADF3-3D21-4278-9BBE-250CC1160461}" type="datetimeFigureOut">
              <a:rPr lang="en-US" smtClean="0"/>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
        <p:nvSpPr>
          <p:cNvPr id="8" name="Rectangle 7"/>
          <p:cNvSpPr/>
          <p:nvPr/>
        </p:nvSpPr>
        <p:spPr>
          <a:xfrm>
            <a:off x="1" y="0"/>
            <a:ext cx="5002306" cy="6858000"/>
          </a:xfrm>
          <a:prstGeom prst="rect">
            <a:avLst/>
          </a:prstGeom>
          <a:pattFill prst="dkDnDiag">
            <a:fgClr>
              <a:srgbClr val="24594E"/>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custDataLst>
      <p:tags r:id="rId1"/>
    </p:custDataLst>
    <p:extLst>
      <p:ext uri="{BB962C8B-B14F-4D97-AF65-F5344CB8AC3E}">
        <p14:creationId xmlns:p14="http://schemas.microsoft.com/office/powerpoint/2010/main" val="309937203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34745830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_Title and Content">
    <p:bg>
      <p:bgPr>
        <a:solidFill>
          <a:srgbClr val="72A098">
            <a:alpha val="30000"/>
          </a:srgbClr>
        </a:solidFill>
        <a:effectLst/>
      </p:bgPr>
    </p:bg>
    <p:spTree>
      <p:nvGrpSpPr>
        <p:cNvPr id="1" name=""/>
        <p:cNvGrpSpPr/>
        <p:nvPr/>
      </p:nvGrpSpPr>
      <p:grpSpPr>
        <a:xfrm>
          <a:off x="0" y="0"/>
          <a:ext cx="0" cy="0"/>
          <a:chOff x="0" y="0"/>
          <a:chExt cx="0" cy="0"/>
        </a:xfrm>
      </p:grpSpPr>
      <p:sp>
        <p:nvSpPr>
          <p:cNvPr id="7" name="Text Placeholder 3"/>
          <p:cNvSpPr>
            <a:spLocks noGrp="1"/>
          </p:cNvSpPr>
          <p:nvPr>
            <p:ph type="body" sz="half" idx="2"/>
          </p:nvPr>
        </p:nvSpPr>
        <p:spPr>
          <a:xfrm>
            <a:off x="1" y="5930466"/>
            <a:ext cx="12191999" cy="936770"/>
          </a:xfrm>
          <a:solidFill>
            <a:schemeClr val="bg1"/>
          </a:solidFill>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7"/>
          <p:cNvSpPr/>
          <p:nvPr/>
        </p:nvSpPr>
        <p:spPr>
          <a:xfrm>
            <a:off x="0" y="0"/>
            <a:ext cx="12192000" cy="685800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899332E6-53CD-4D6F-BF6B-FC854D138356}"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C74CB7-A0B9-4B92-A751-2B1D87D191A1}" type="slidenum">
              <a:rPr lang="en-US" smtClean="0"/>
              <a:t>‹#›</a:t>
            </a:fld>
            <a:endParaRPr lang="en-US"/>
          </a:p>
        </p:txBody>
      </p:sp>
    </p:spTree>
    <p:extLst>
      <p:ext uri="{BB962C8B-B14F-4D97-AF65-F5344CB8AC3E}">
        <p14:creationId xmlns:p14="http://schemas.microsoft.com/office/powerpoint/2010/main" val="1828534722"/>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71356164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3" y="1511968"/>
            <a:ext cx="11210524" cy="4714029"/>
          </a:xfrm>
        </p:spPr>
        <p:txBody>
          <a:bodyPr/>
          <a:lstStyle>
            <a:lvl1pPr>
              <a:defRPr/>
            </a:lvl1pPr>
            <a:lvl2pPr>
              <a:defRPr/>
            </a:lvl2pPr>
            <a:lvl3pPr marL="862013" indent="-273050">
              <a:defRPr/>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a:xfrm>
            <a:off x="508000" y="343816"/>
            <a:ext cx="11175013" cy="731520"/>
          </a:xfrm>
        </p:spPr>
        <p:txBody>
          <a:bodyPr/>
          <a:lstStyle/>
          <a:p>
            <a:r>
              <a:rPr lang="en-US" smtClean="0"/>
              <a:t>Click to edit Master title style</a:t>
            </a:r>
            <a:endParaRPr lang="en-US" dirty="0"/>
          </a:p>
        </p:txBody>
      </p:sp>
      <p:sp>
        <p:nvSpPr>
          <p:cNvPr id="6" name="Slide Number Placeholder 5"/>
          <p:cNvSpPr>
            <a:spLocks noGrp="1"/>
          </p:cNvSpPr>
          <p:nvPr>
            <p:ph type="sldNum" sz="quarter" idx="12"/>
          </p:nvPr>
        </p:nvSpPr>
        <p:spPr>
          <a:xfrm>
            <a:off x="508000" y="6263609"/>
            <a:ext cx="776816" cy="274637"/>
          </a:xfrm>
          <a:ln/>
        </p:spPr>
        <p:txBody>
          <a:bodyPr/>
          <a:lstStyle>
            <a:lvl1pPr>
              <a:defRPr sz="1100">
                <a:solidFill>
                  <a:schemeClr val="bg1"/>
                </a:solidFill>
              </a:defRPr>
            </a:lvl1pPr>
          </a:lstStyle>
          <a:p>
            <a:fld id="{B7C74CB7-A0B9-4B92-A751-2B1D87D191A1}" type="slidenum">
              <a:rPr lang="en-US" smtClean="0"/>
              <a:pPr/>
              <a:t>‹#›</a:t>
            </a:fld>
            <a:endParaRPr lang="en-US" dirty="0"/>
          </a:p>
        </p:txBody>
      </p:sp>
      <p:sp>
        <p:nvSpPr>
          <p:cNvPr id="5" name="Rectangle 4"/>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8" name="Rectangle 7"/>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custDataLst>
      <p:tags r:id="rId1"/>
    </p:custDataLst>
    <p:extLst>
      <p:ext uri="{BB962C8B-B14F-4D97-AF65-F5344CB8AC3E}">
        <p14:creationId xmlns:p14="http://schemas.microsoft.com/office/powerpoint/2010/main" val="3948056987"/>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10" name="Rectangle 9"/>
          <p:cNvSpPr/>
          <p:nvPr/>
        </p:nvSpPr>
        <p:spPr>
          <a:xfrm>
            <a:off x="220134"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3" name="Content Placeholder 2"/>
          <p:cNvSpPr>
            <a:spLocks noGrp="1"/>
          </p:cNvSpPr>
          <p:nvPr>
            <p:ph idx="1"/>
          </p:nvPr>
        </p:nvSpPr>
        <p:spPr>
          <a:xfrm>
            <a:off x="508003" y="1511968"/>
            <a:ext cx="11210524" cy="4714029"/>
          </a:xfrm>
        </p:spPr>
        <p:txBody>
          <a:bodyPr/>
          <a:lstStyle>
            <a:lvl1pPr>
              <a:defRPr/>
            </a:lvl1pPr>
            <a:lvl2pPr>
              <a:defRPr/>
            </a:lvl2pPr>
            <a:lvl3pPr marL="862013" indent="-273050">
              <a:defRPr/>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a:xfrm>
            <a:off x="508000" y="343816"/>
            <a:ext cx="11175013" cy="731520"/>
          </a:xfrm>
        </p:spPr>
        <p:txBody>
          <a:bodyPr/>
          <a:lstStyle/>
          <a:p>
            <a:r>
              <a:rPr lang="en-US" smtClean="0"/>
              <a:t>Click to edit Master title style</a:t>
            </a:r>
            <a:endParaRPr lang="en-US" dirty="0"/>
          </a:p>
        </p:txBody>
      </p:sp>
      <p:sp>
        <p:nvSpPr>
          <p:cNvPr id="6" name="Slide Number Placeholder 5"/>
          <p:cNvSpPr>
            <a:spLocks noGrp="1"/>
          </p:cNvSpPr>
          <p:nvPr>
            <p:ph type="sldNum" sz="quarter" idx="12"/>
          </p:nvPr>
        </p:nvSpPr>
        <p:spPr>
          <a:xfrm>
            <a:off x="508000" y="6263607"/>
            <a:ext cx="776816" cy="274637"/>
          </a:xfrm>
          <a:ln/>
        </p:spPr>
        <p:txBody>
          <a:bodyPr/>
          <a:lstStyle>
            <a:lvl1pPr>
              <a:defRPr sz="1100">
                <a:solidFill>
                  <a:schemeClr val="bg1"/>
                </a:solidFill>
              </a:defRPr>
            </a:lvl1pPr>
          </a:lstStyle>
          <a:p>
            <a:fld id="{BBCE0EFA-3776-4998-A0DA-25464FB0AC1E}" type="slidenum">
              <a:rPr lang="en-US" smtClean="0"/>
              <a:pPr/>
              <a:t>‹#›</a:t>
            </a:fld>
            <a:endParaRPr lang="en-US"/>
          </a:p>
        </p:txBody>
      </p:sp>
    </p:spTree>
    <p:custDataLst>
      <p:tags r:id="rId1"/>
    </p:custDataLst>
    <p:extLst>
      <p:ext uri="{BB962C8B-B14F-4D97-AF65-F5344CB8AC3E}">
        <p14:creationId xmlns:p14="http://schemas.microsoft.com/office/powerpoint/2010/main" val="1782082737"/>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72A098"/>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44091" y="-7098"/>
            <a:ext cx="6303819" cy="6872197"/>
          </a:xfrm>
          <a:prstGeom prst="rect">
            <a:avLst/>
          </a:prstGeom>
        </p:spPr>
      </p:pic>
      <p:sp>
        <p:nvSpPr>
          <p:cNvPr id="10" name="Rectangle 9"/>
          <p:cNvSpPr/>
          <p:nvPr/>
        </p:nvSpPr>
        <p:spPr>
          <a:xfrm>
            <a:off x="0" y="-5780"/>
            <a:ext cx="121920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44091" y="-7098"/>
            <a:ext cx="6303819" cy="6872197"/>
          </a:xfrm>
          <a:prstGeom prst="rect">
            <a:avLst/>
          </a:prstGeom>
        </p:spPr>
      </p:pic>
      <p:sp>
        <p:nvSpPr>
          <p:cNvPr id="8" name="Rectangle 7"/>
          <p:cNvSpPr/>
          <p:nvPr/>
        </p:nvSpPr>
        <p:spPr>
          <a:xfrm>
            <a:off x="0" y="7099"/>
            <a:ext cx="121920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1524000" y="2279560"/>
            <a:ext cx="9144000" cy="1887227"/>
          </a:xfrm>
        </p:spPr>
        <p:txBody>
          <a:bodyPr anchor="b"/>
          <a:lstStyle>
            <a:lvl1pPr algn="ctr">
              <a:defRPr sz="6000" b="1">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24000" y="1502781"/>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0A5ADF3-3D21-4278-9BBE-250CC1160461}"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44091" y="-7098"/>
            <a:ext cx="6303819" cy="6872197"/>
          </a:xfrm>
          <a:prstGeom prst="rect">
            <a:avLst/>
          </a:prstGeom>
        </p:spPr>
      </p:pic>
      <p:sp>
        <p:nvSpPr>
          <p:cNvPr id="12" name="Rectangle 11"/>
          <p:cNvSpPr/>
          <p:nvPr/>
        </p:nvSpPr>
        <p:spPr>
          <a:xfrm>
            <a:off x="0" y="7099"/>
            <a:ext cx="121920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981043204"/>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9EBEB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49670"/>
          <a:stretch/>
        </p:blipFill>
        <p:spPr>
          <a:xfrm>
            <a:off x="3" y="380628"/>
            <a:ext cx="2438398" cy="6096749"/>
          </a:xfrm>
          <a:prstGeom prst="rect">
            <a:avLst/>
          </a:prstGeom>
        </p:spPr>
      </p:pic>
      <p:sp>
        <p:nvSpPr>
          <p:cNvPr id="10" name="Rectangle 9"/>
          <p:cNvSpPr/>
          <p:nvPr/>
        </p:nvSpPr>
        <p:spPr>
          <a:xfrm>
            <a:off x="0" y="0"/>
            <a:ext cx="12192000" cy="6858000"/>
          </a:xfrm>
          <a:prstGeom prst="rect">
            <a:avLst/>
          </a:prstGeom>
          <a:solidFill>
            <a:srgbClr val="30766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49670"/>
          <a:stretch/>
        </p:blipFill>
        <p:spPr>
          <a:xfrm>
            <a:off x="3" y="380628"/>
            <a:ext cx="2438398" cy="6096749"/>
          </a:xfrm>
          <a:prstGeom prst="rect">
            <a:avLst/>
          </a:prstGeom>
        </p:spPr>
      </p:pic>
      <p:sp>
        <p:nvSpPr>
          <p:cNvPr id="12" name="Rectangle 11"/>
          <p:cNvSpPr/>
          <p:nvPr/>
        </p:nvSpPr>
        <p:spPr>
          <a:xfrm>
            <a:off x="0" y="0"/>
            <a:ext cx="12192000" cy="6858000"/>
          </a:xfrm>
          <a:prstGeom prst="rect">
            <a:avLst/>
          </a:prstGeom>
          <a:solidFill>
            <a:srgbClr val="30766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49670"/>
          <a:stretch/>
        </p:blipFill>
        <p:spPr>
          <a:xfrm>
            <a:off x="3" y="380628"/>
            <a:ext cx="2438398" cy="6096749"/>
          </a:xfrm>
          <a:prstGeom prst="rect">
            <a:avLst/>
          </a:prstGeom>
        </p:spPr>
      </p:pic>
      <p:sp>
        <p:nvSpPr>
          <p:cNvPr id="14" name="Rectangle 13"/>
          <p:cNvSpPr/>
          <p:nvPr/>
        </p:nvSpPr>
        <p:spPr>
          <a:xfrm>
            <a:off x="0" y="0"/>
            <a:ext cx="12192000" cy="6858000"/>
          </a:xfrm>
          <a:prstGeom prst="rect">
            <a:avLst/>
          </a:prstGeom>
          <a:solidFill>
            <a:srgbClr val="30766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ustDataLst>
      <p:tags r:id="rId1"/>
    </p:custDataLst>
    <p:extLst>
      <p:ext uri="{BB962C8B-B14F-4D97-AF65-F5344CB8AC3E}">
        <p14:creationId xmlns:p14="http://schemas.microsoft.com/office/powerpoint/2010/main" val="2134531385"/>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custDataLst>
      <p:tags r:id="rId1"/>
    </p:custDataLst>
    <p:extLst>
      <p:ext uri="{BB962C8B-B14F-4D97-AF65-F5344CB8AC3E}">
        <p14:creationId xmlns:p14="http://schemas.microsoft.com/office/powerpoint/2010/main" val="4017412760"/>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0A5ADF3-3D21-4278-9BBE-250CC1160461}"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45408145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A5ADF3-3D21-4278-9BBE-250CC1160461}" type="datetimeFigureOut">
              <a:rPr lang="en-US" smtClean="0"/>
              <a:pPr/>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spTree>
    <p:extLst>
      <p:ext uri="{BB962C8B-B14F-4D97-AF65-F5344CB8AC3E}">
        <p14:creationId xmlns:p14="http://schemas.microsoft.com/office/powerpoint/2010/main" val="235641920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A5ADF3-3D21-4278-9BBE-250CC1160461}" type="datetimeFigureOut">
              <a:rPr lang="en-US" smtClean="0"/>
              <a:t>10/7/2021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312405052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A5ADF3-3D21-4278-9BBE-250CC1160461}" type="datetimeFigureOut">
              <a:rPr lang="en-US" smtClean="0"/>
              <a:t>10/7/2021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CE0EFA-3776-4998-A0DA-25464FB0AC1E}" type="slidenum">
              <a:rPr lang="en-US" smtClean="0"/>
              <a:t>‹#›</a:t>
            </a:fld>
            <a:endParaRPr lang="en-US"/>
          </a:p>
        </p:txBody>
      </p:sp>
    </p:spTree>
    <p:custDataLst>
      <p:tags r:id="rId1"/>
    </p:custDataLst>
    <p:extLst>
      <p:ext uri="{BB962C8B-B14F-4D97-AF65-F5344CB8AC3E}">
        <p14:creationId xmlns:p14="http://schemas.microsoft.com/office/powerpoint/2010/main" val="261270670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9332E6-53CD-4D6F-BF6B-FC854D138356}" type="datetimeFigureOut">
              <a:rPr lang="en-US" smtClean="0"/>
              <a:t>10/7/2021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C74CB7-A0B9-4B92-A751-2B1D87D191A1}" type="slidenum">
              <a:rPr lang="en-US" smtClean="0"/>
              <a:t>‹#›</a:t>
            </a:fld>
            <a:endParaRPr lang="en-US"/>
          </a:p>
        </p:txBody>
      </p:sp>
      <p:pic>
        <p:nvPicPr>
          <p:cNvPr id="6" name="Picture 5"/>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11020168" y="6024003"/>
            <a:ext cx="731520" cy="572523"/>
          </a:xfrm>
          <a:prstGeom prst="rect">
            <a:avLst/>
          </a:prstGeom>
        </p:spPr>
      </p:pic>
    </p:spTree>
    <p:extLst>
      <p:ext uri="{BB962C8B-B14F-4D97-AF65-F5344CB8AC3E}">
        <p14:creationId xmlns:p14="http://schemas.microsoft.com/office/powerpoint/2010/main" val="2167788186"/>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A5ADF3-3D21-4278-9BBE-250CC1160461}" type="datetimeFigureOut">
              <a:rPr lang="en-US" smtClean="0"/>
              <a:t>10/7/2021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347862893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0A5ADF3-3D21-4278-9BBE-250CC1160461}" type="datetimeFigureOut">
              <a:rPr lang="en-US" smtClean="0"/>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8625854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0A5ADF3-3D21-4278-9BBE-250CC1160461}" type="datetimeFigureOut">
              <a:rPr lang="en-US" smtClean="0"/>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174255894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247039176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123255273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3" y="1511968"/>
            <a:ext cx="11210524" cy="4714029"/>
          </a:xfrm>
        </p:spPr>
        <p:txBody>
          <a:bodyPr/>
          <a:lstStyle>
            <a:lvl1pPr>
              <a:defRPr/>
            </a:lvl1pPr>
            <a:lvl2pPr>
              <a:defRPr/>
            </a:lvl2pPr>
            <a:lvl3pPr marL="862013" indent="-273050">
              <a:defRPr/>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a:xfrm>
            <a:off x="508000" y="343816"/>
            <a:ext cx="11175013" cy="731520"/>
          </a:xfrm>
        </p:spPr>
        <p:txBody>
          <a:bodyPr/>
          <a:lstStyle/>
          <a:p>
            <a:r>
              <a:rPr lang="en-US" smtClean="0"/>
              <a:t>Click to edit Master title style</a:t>
            </a:r>
            <a:endParaRPr lang="en-US" dirty="0"/>
          </a:p>
        </p:txBody>
      </p:sp>
      <p:sp>
        <p:nvSpPr>
          <p:cNvPr id="6" name="Slide Number Placeholder 5"/>
          <p:cNvSpPr>
            <a:spLocks noGrp="1"/>
          </p:cNvSpPr>
          <p:nvPr>
            <p:ph type="sldNum" sz="quarter" idx="12"/>
          </p:nvPr>
        </p:nvSpPr>
        <p:spPr>
          <a:xfrm>
            <a:off x="508000" y="6263609"/>
            <a:ext cx="776816" cy="274637"/>
          </a:xfrm>
          <a:ln/>
        </p:spPr>
        <p:txBody>
          <a:bodyPr/>
          <a:lstStyle>
            <a:lvl1pPr>
              <a:defRPr sz="1100">
                <a:solidFill>
                  <a:schemeClr val="bg1"/>
                </a:solidFill>
              </a:defRPr>
            </a:lvl1pPr>
          </a:lstStyle>
          <a:p>
            <a:fld id="{B7C74CB7-A0B9-4B92-A751-2B1D87D191A1}" type="slidenum">
              <a:rPr lang="en-US" smtClean="0"/>
              <a:pPr/>
              <a:t>‹#›</a:t>
            </a:fld>
            <a:endParaRPr lang="en-US" dirty="0"/>
          </a:p>
        </p:txBody>
      </p:sp>
    </p:spTree>
    <p:custDataLst>
      <p:tags r:id="rId1"/>
    </p:custDataLst>
    <p:extLst>
      <p:ext uri="{BB962C8B-B14F-4D97-AF65-F5344CB8AC3E}">
        <p14:creationId xmlns:p14="http://schemas.microsoft.com/office/powerpoint/2010/main" val="3025315824"/>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10" name="Rectangle 9"/>
          <p:cNvSpPr/>
          <p:nvPr/>
        </p:nvSpPr>
        <p:spPr>
          <a:xfrm>
            <a:off x="220134"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3" name="Content Placeholder 2"/>
          <p:cNvSpPr>
            <a:spLocks noGrp="1"/>
          </p:cNvSpPr>
          <p:nvPr>
            <p:ph idx="1"/>
          </p:nvPr>
        </p:nvSpPr>
        <p:spPr>
          <a:xfrm>
            <a:off x="508003" y="1511968"/>
            <a:ext cx="11210524" cy="4714029"/>
          </a:xfrm>
        </p:spPr>
        <p:txBody>
          <a:bodyPr/>
          <a:lstStyle>
            <a:lvl1pPr>
              <a:defRPr/>
            </a:lvl1pPr>
            <a:lvl2pPr>
              <a:defRPr/>
            </a:lvl2pPr>
            <a:lvl3pPr marL="862013" indent="-273050">
              <a:defRPr/>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a:xfrm>
            <a:off x="508000" y="343816"/>
            <a:ext cx="11175013" cy="731520"/>
          </a:xfrm>
        </p:spPr>
        <p:txBody>
          <a:bodyPr/>
          <a:lstStyle/>
          <a:p>
            <a:r>
              <a:rPr lang="en-US" smtClean="0"/>
              <a:t>Click to edit Master title style</a:t>
            </a:r>
            <a:endParaRPr lang="en-US" dirty="0"/>
          </a:p>
        </p:txBody>
      </p:sp>
      <p:sp>
        <p:nvSpPr>
          <p:cNvPr id="6" name="Slide Number Placeholder 5"/>
          <p:cNvSpPr>
            <a:spLocks noGrp="1"/>
          </p:cNvSpPr>
          <p:nvPr>
            <p:ph type="sldNum" sz="quarter" idx="12"/>
          </p:nvPr>
        </p:nvSpPr>
        <p:spPr>
          <a:xfrm>
            <a:off x="508000" y="6263607"/>
            <a:ext cx="776816" cy="274637"/>
          </a:xfrm>
          <a:ln/>
        </p:spPr>
        <p:txBody>
          <a:bodyPr/>
          <a:lstStyle>
            <a:lvl1pPr>
              <a:defRPr sz="1100">
                <a:solidFill>
                  <a:schemeClr val="bg1"/>
                </a:solidFill>
              </a:defRPr>
            </a:lvl1pPr>
          </a:lstStyle>
          <a:p>
            <a:fld id="{B7C74CB7-A0B9-4B92-A751-2B1D87D191A1}" type="slidenum">
              <a:rPr lang="en-US" smtClean="0"/>
              <a:pPr/>
              <a:t>‹#›</a:t>
            </a:fld>
            <a:endParaRPr lang="en-US" dirty="0"/>
          </a:p>
        </p:txBody>
      </p:sp>
      <p:sp>
        <p:nvSpPr>
          <p:cNvPr id="8" name="Rectangle 7"/>
          <p:cNvSpPr/>
          <p:nvPr/>
        </p:nvSpPr>
        <p:spPr>
          <a:xfrm>
            <a:off x="220134"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9" name="Rectangle 8"/>
          <p:cNvSpPr/>
          <p:nvPr/>
        </p:nvSpPr>
        <p:spPr>
          <a:xfrm>
            <a:off x="220134"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custDataLst>
      <p:tags r:id="rId1"/>
    </p:custDataLst>
    <p:extLst>
      <p:ext uri="{BB962C8B-B14F-4D97-AF65-F5344CB8AC3E}">
        <p14:creationId xmlns:p14="http://schemas.microsoft.com/office/powerpoint/2010/main" val="1760569870"/>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9804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68224" y="1170432"/>
            <a:ext cx="3657600" cy="5006531"/>
          </a:xfrm>
        </p:spPr>
        <p:txBody>
          <a:bodyPr/>
          <a:lstStyle/>
          <a:p>
            <a:pPr lvl="0"/>
            <a:r>
              <a:rPr lang="en-US" smtClean="0"/>
              <a:t>Edit Master text styles</a:t>
            </a:r>
          </a:p>
        </p:txBody>
      </p:sp>
      <p:sp>
        <p:nvSpPr>
          <p:cNvPr id="4" name="Content Placeholder 3"/>
          <p:cNvSpPr>
            <a:spLocks noGrp="1"/>
          </p:cNvSpPr>
          <p:nvPr>
            <p:ph sz="half" idx="2"/>
          </p:nvPr>
        </p:nvSpPr>
        <p:spPr>
          <a:xfrm>
            <a:off x="4148328" y="1170433"/>
            <a:ext cx="3752088" cy="500653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0A5ADF3-3D21-4278-9BBE-250CC1160461}" type="datetimeFigureOut">
              <a:rPr lang="en-US" smtClean="0"/>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
        <p:nvSpPr>
          <p:cNvPr id="9" name="Content Placeholder 2"/>
          <p:cNvSpPr>
            <a:spLocks noGrp="1"/>
          </p:cNvSpPr>
          <p:nvPr>
            <p:ph sz="half" idx="14"/>
          </p:nvPr>
        </p:nvSpPr>
        <p:spPr>
          <a:xfrm>
            <a:off x="8153400" y="1170432"/>
            <a:ext cx="3657600" cy="5006531"/>
          </a:xfrm>
        </p:spPr>
        <p:txBody>
          <a:bodyPr/>
          <a:lstStyle/>
          <a:p>
            <a:pPr lvl="0"/>
            <a:r>
              <a:rPr lang="en-US" smtClean="0"/>
              <a:t>Edit Master text styles</a:t>
            </a:r>
          </a:p>
        </p:txBody>
      </p:sp>
    </p:spTree>
    <p:custDataLst>
      <p:tags r:id="rId1"/>
    </p:custDataLst>
    <p:extLst>
      <p:ext uri="{BB962C8B-B14F-4D97-AF65-F5344CB8AC3E}">
        <p14:creationId xmlns:p14="http://schemas.microsoft.com/office/powerpoint/2010/main" val="127307504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8" name="Rectangle 7"/>
          <p:cNvSpPr/>
          <p:nvPr/>
        </p:nvSpPr>
        <p:spPr>
          <a:xfrm>
            <a:off x="152406" y="152400"/>
            <a:ext cx="3428994" cy="6556375"/>
          </a:xfrm>
          <a:prstGeom prst="rect">
            <a:avLst/>
          </a:prstGeom>
          <a:pattFill prst="dkDnDiag">
            <a:fgClr>
              <a:srgbClr val="24594E"/>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430306" y="457200"/>
            <a:ext cx="2823882"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4038600" y="457201"/>
            <a:ext cx="7593106"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A5ADF3-3D21-4278-9BBE-250CC1160461}" type="datetimeFigureOut">
              <a:rPr lang="en-US" smtClean="0"/>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
        <p:nvSpPr>
          <p:cNvPr id="9" name="Rectangle 8"/>
          <p:cNvSpPr/>
          <p:nvPr/>
        </p:nvSpPr>
        <p:spPr>
          <a:xfrm>
            <a:off x="152406" y="152400"/>
            <a:ext cx="3428994" cy="6556375"/>
          </a:xfrm>
          <a:prstGeom prst="rect">
            <a:avLst/>
          </a:prstGeom>
          <a:pattFill prst="dkDnDiag">
            <a:fgClr>
              <a:srgbClr val="24594E"/>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custDataLst>
      <p:tags r:id="rId1"/>
    </p:custDataLst>
    <p:extLst>
      <p:ext uri="{BB962C8B-B14F-4D97-AF65-F5344CB8AC3E}">
        <p14:creationId xmlns:p14="http://schemas.microsoft.com/office/powerpoint/2010/main" val="267788034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2_Content with Caption">
    <p:spTree>
      <p:nvGrpSpPr>
        <p:cNvPr id="1" name=""/>
        <p:cNvGrpSpPr/>
        <p:nvPr/>
      </p:nvGrpSpPr>
      <p:grpSpPr>
        <a:xfrm>
          <a:off x="0" y="0"/>
          <a:ext cx="0" cy="0"/>
          <a:chOff x="0" y="0"/>
          <a:chExt cx="0" cy="0"/>
        </a:xfrm>
      </p:grpSpPr>
      <p:sp>
        <p:nvSpPr>
          <p:cNvPr id="8" name="Rectangle 7"/>
          <p:cNvSpPr/>
          <p:nvPr/>
        </p:nvSpPr>
        <p:spPr>
          <a:xfrm>
            <a:off x="152406" y="152400"/>
            <a:ext cx="3428994" cy="6556375"/>
          </a:xfrm>
          <a:prstGeom prst="rect">
            <a:avLst/>
          </a:prstGeom>
          <a:solidFill>
            <a:srgbClr val="72A0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416862" y="2159000"/>
            <a:ext cx="2823882"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4038600" y="457201"/>
            <a:ext cx="7593106" cy="25018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A5ADF3-3D21-4278-9BBE-250CC1160461}" type="datetimeFigureOut">
              <a:rPr lang="en-US" smtClean="0"/>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
        <p:nvSpPr>
          <p:cNvPr id="9" name="Rectangle 8"/>
          <p:cNvSpPr/>
          <p:nvPr/>
        </p:nvSpPr>
        <p:spPr>
          <a:xfrm>
            <a:off x="152406" y="152400"/>
            <a:ext cx="3428994" cy="6556375"/>
          </a:xfrm>
          <a:prstGeom prst="rect">
            <a:avLst/>
          </a:prstGeom>
          <a:solidFill>
            <a:srgbClr val="72A0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custDataLst>
      <p:tags r:id="rId1"/>
    </p:custDataLst>
    <p:extLst>
      <p:ext uri="{BB962C8B-B14F-4D97-AF65-F5344CB8AC3E}">
        <p14:creationId xmlns:p14="http://schemas.microsoft.com/office/powerpoint/2010/main" val="42770968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3"/>
          <p:cNvSpPr>
            <a:spLocks noGrp="1"/>
          </p:cNvSpPr>
          <p:nvPr>
            <p:ph type="body" sz="half" idx="2"/>
          </p:nvPr>
        </p:nvSpPr>
        <p:spPr>
          <a:xfrm>
            <a:off x="2" y="0"/>
            <a:ext cx="12191999" cy="1265382"/>
          </a:xfrm>
          <a:solidFill>
            <a:srgbClr val="72A098"/>
          </a:solidFill>
          <a:effectLst>
            <a:outerShdw blurRad="50800" dist="38100" dir="5400000" algn="t" rotWithShape="0">
              <a:prstClr val="black">
                <a:alpha val="40000"/>
              </a:prstClr>
            </a:outerShdw>
          </a:effectLst>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899332E6-53CD-4D6F-BF6B-FC854D138356}" type="datetimeFigureOut">
              <a:rPr lang="en-US" smtClean="0"/>
              <a:t>10/7/2021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C74CB7-A0B9-4B92-A751-2B1D87D191A1}" type="slidenum">
              <a:rPr lang="en-US" smtClean="0"/>
              <a:t>‹#›</a:t>
            </a:fld>
            <a:endParaRPr lang="en-US"/>
          </a:p>
        </p:txBody>
      </p:sp>
    </p:spTree>
    <p:extLst>
      <p:ext uri="{BB962C8B-B14F-4D97-AF65-F5344CB8AC3E}">
        <p14:creationId xmlns:p14="http://schemas.microsoft.com/office/powerpoint/2010/main" val="4121320969"/>
      </p:ext>
    </p:extLst>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4_Content with Caption">
    <p:spTree>
      <p:nvGrpSpPr>
        <p:cNvPr id="1" name=""/>
        <p:cNvGrpSpPr/>
        <p:nvPr/>
      </p:nvGrpSpPr>
      <p:grpSpPr>
        <a:xfrm>
          <a:off x="0" y="0"/>
          <a:ext cx="0" cy="0"/>
          <a:chOff x="0" y="0"/>
          <a:chExt cx="0" cy="0"/>
        </a:xfrm>
      </p:grpSpPr>
      <p:sp>
        <p:nvSpPr>
          <p:cNvPr id="8" name="Rectangle 7"/>
          <p:cNvSpPr/>
          <p:nvPr/>
        </p:nvSpPr>
        <p:spPr>
          <a:xfrm>
            <a:off x="152406" y="152400"/>
            <a:ext cx="2149360" cy="6556375"/>
          </a:xfrm>
          <a:prstGeom prst="rect">
            <a:avLst/>
          </a:prstGeom>
          <a:solidFill>
            <a:srgbClr val="BAD0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416862" y="2159000"/>
            <a:ext cx="1585359" cy="1600200"/>
          </a:xfrm>
        </p:spPr>
        <p:txBody>
          <a:bodyPr anchor="b">
            <a:noAutofit/>
          </a:bodyPr>
          <a:lstStyle>
            <a:lvl1pPr>
              <a:defRPr sz="2800">
                <a:latin typeface="HelveticaNeueLT Std Cn" panose="020B050603050203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98894" y="152400"/>
            <a:ext cx="7593106" cy="1045779"/>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sp>
        <p:nvSpPr>
          <p:cNvPr id="5" name="Date Placeholder 4"/>
          <p:cNvSpPr>
            <a:spLocks noGrp="1"/>
          </p:cNvSpPr>
          <p:nvPr>
            <p:ph type="dt" sz="half" idx="10"/>
          </p:nvPr>
        </p:nvSpPr>
        <p:spPr/>
        <p:txBody>
          <a:bodyPr/>
          <a:lstStyle/>
          <a:p>
            <a:fld id="{60A5ADF3-3D21-4278-9BBE-250CC1160461}" type="datetimeFigureOut">
              <a:rPr lang="en-US" smtClean="0"/>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
        <p:nvSpPr>
          <p:cNvPr id="9" name="Rectangle 8"/>
          <p:cNvSpPr/>
          <p:nvPr/>
        </p:nvSpPr>
        <p:spPr>
          <a:xfrm>
            <a:off x="152406" y="152400"/>
            <a:ext cx="2149360" cy="6556375"/>
          </a:xfrm>
          <a:prstGeom prst="rect">
            <a:avLst/>
          </a:prstGeom>
          <a:solidFill>
            <a:srgbClr val="BAD0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custDataLst>
      <p:tags r:id="rId1"/>
    </p:custDataLst>
    <p:extLst>
      <p:ext uri="{BB962C8B-B14F-4D97-AF65-F5344CB8AC3E}">
        <p14:creationId xmlns:p14="http://schemas.microsoft.com/office/powerpoint/2010/main" val="123888493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3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33858" y="1243067"/>
            <a:ext cx="5212822" cy="930164"/>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sp>
        <p:nvSpPr>
          <p:cNvPr id="5" name="Date Placeholder 4"/>
          <p:cNvSpPr>
            <a:spLocks noGrp="1"/>
          </p:cNvSpPr>
          <p:nvPr>
            <p:ph type="dt" sz="half" idx="10"/>
          </p:nvPr>
        </p:nvSpPr>
        <p:spPr/>
        <p:txBody>
          <a:bodyPr/>
          <a:lstStyle/>
          <a:p>
            <a:fld id="{60A5ADF3-3D21-4278-9BBE-250CC1160461}" type="datetimeFigureOut">
              <a:rPr lang="en-US" smtClean="0"/>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
        <p:nvSpPr>
          <p:cNvPr id="9" name="Picture Placeholder 2"/>
          <p:cNvSpPr>
            <a:spLocks noGrp="1"/>
          </p:cNvSpPr>
          <p:nvPr>
            <p:ph type="pic" idx="13"/>
          </p:nvPr>
        </p:nvSpPr>
        <p:spPr>
          <a:xfrm>
            <a:off x="0" y="2601310"/>
            <a:ext cx="6172200" cy="37550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0" name="Picture Placeholder 2"/>
          <p:cNvSpPr>
            <a:spLocks noGrp="1"/>
          </p:cNvSpPr>
          <p:nvPr>
            <p:ph type="pic" idx="14"/>
          </p:nvPr>
        </p:nvSpPr>
        <p:spPr>
          <a:xfrm>
            <a:off x="6017170" y="5472"/>
            <a:ext cx="6172200" cy="331075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1" name="Content Placeholder 2"/>
          <p:cNvSpPr>
            <a:spLocks noGrp="1"/>
          </p:cNvSpPr>
          <p:nvPr>
            <p:ph idx="15"/>
          </p:nvPr>
        </p:nvSpPr>
        <p:spPr>
          <a:xfrm>
            <a:off x="6958010" y="3552721"/>
            <a:ext cx="5212822" cy="930164"/>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spTree>
    <p:custDataLst>
      <p:tags r:id="rId1"/>
    </p:custDataLst>
    <p:extLst>
      <p:ext uri="{BB962C8B-B14F-4D97-AF65-F5344CB8AC3E}">
        <p14:creationId xmlns:p14="http://schemas.microsoft.com/office/powerpoint/2010/main" val="83450883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9_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0A5ADF3-3D21-4278-9BBE-250CC1160461}" type="datetimeFigureOut">
              <a:rPr lang="en-US" smtClean="0"/>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
        <p:nvSpPr>
          <p:cNvPr id="9" name="Picture Placeholder 2"/>
          <p:cNvSpPr>
            <a:spLocks noGrp="1"/>
          </p:cNvSpPr>
          <p:nvPr>
            <p:ph type="pic" idx="13"/>
          </p:nvPr>
        </p:nvSpPr>
        <p:spPr>
          <a:xfrm>
            <a:off x="4377559" y="1166660"/>
            <a:ext cx="3452648" cy="5029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2" name="Picture Placeholder 2"/>
          <p:cNvSpPr>
            <a:spLocks noGrp="1"/>
          </p:cNvSpPr>
          <p:nvPr>
            <p:ph type="pic" idx="16"/>
          </p:nvPr>
        </p:nvSpPr>
        <p:spPr>
          <a:xfrm>
            <a:off x="738352" y="1166660"/>
            <a:ext cx="3452648" cy="5029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3" name="Picture Placeholder 2"/>
          <p:cNvSpPr>
            <a:spLocks noGrp="1"/>
          </p:cNvSpPr>
          <p:nvPr>
            <p:ph type="pic" idx="17"/>
          </p:nvPr>
        </p:nvSpPr>
        <p:spPr>
          <a:xfrm>
            <a:off x="8016766" y="1166660"/>
            <a:ext cx="3452648" cy="5029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4" name="Title 1"/>
          <p:cNvSpPr>
            <a:spLocks noGrp="1"/>
          </p:cNvSpPr>
          <p:nvPr>
            <p:ph type="title"/>
          </p:nvPr>
        </p:nvSpPr>
        <p:spPr>
          <a:xfrm>
            <a:off x="838200" y="365125"/>
            <a:ext cx="10515600" cy="641045"/>
          </a:xfrm>
        </p:spPr>
        <p:txBody>
          <a:bodyPr/>
          <a:lstStyle/>
          <a:p>
            <a:r>
              <a:rPr lang="en-US" smtClean="0"/>
              <a:t>Click to edit Master title style</a:t>
            </a:r>
            <a:endParaRPr lang="en-US" dirty="0"/>
          </a:p>
        </p:txBody>
      </p:sp>
    </p:spTree>
    <p:custDataLst>
      <p:tags r:id="rId1"/>
    </p:custDataLst>
    <p:extLst>
      <p:ext uri="{BB962C8B-B14F-4D97-AF65-F5344CB8AC3E}">
        <p14:creationId xmlns:p14="http://schemas.microsoft.com/office/powerpoint/2010/main" val="114349710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10_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0A5ADF3-3D21-4278-9BBE-250CC1160461}" type="datetimeFigureOut">
              <a:rPr lang="en-US" smtClean="0"/>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
        <p:nvSpPr>
          <p:cNvPr id="12" name="Picture Placeholder 2"/>
          <p:cNvSpPr>
            <a:spLocks noGrp="1"/>
          </p:cNvSpPr>
          <p:nvPr>
            <p:ph type="pic" idx="16"/>
          </p:nvPr>
        </p:nvSpPr>
        <p:spPr>
          <a:xfrm>
            <a:off x="3520440" y="1166660"/>
            <a:ext cx="2468880" cy="5029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4" name="Title 1"/>
          <p:cNvSpPr>
            <a:spLocks noGrp="1"/>
          </p:cNvSpPr>
          <p:nvPr>
            <p:ph type="title"/>
          </p:nvPr>
        </p:nvSpPr>
        <p:spPr>
          <a:xfrm>
            <a:off x="838200" y="365125"/>
            <a:ext cx="10515600" cy="641045"/>
          </a:xfrm>
        </p:spPr>
        <p:txBody>
          <a:bodyPr/>
          <a:lstStyle/>
          <a:p>
            <a:r>
              <a:rPr lang="en-US" smtClean="0"/>
              <a:t>Click to edit Master title style</a:t>
            </a:r>
            <a:endParaRPr lang="en-US"/>
          </a:p>
        </p:txBody>
      </p:sp>
      <p:sp>
        <p:nvSpPr>
          <p:cNvPr id="10" name="Picture Placeholder 2"/>
          <p:cNvSpPr>
            <a:spLocks noGrp="1"/>
          </p:cNvSpPr>
          <p:nvPr>
            <p:ph type="pic" idx="17"/>
          </p:nvPr>
        </p:nvSpPr>
        <p:spPr>
          <a:xfrm>
            <a:off x="6202680" y="1166660"/>
            <a:ext cx="2468880" cy="5029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1" name="Picture Placeholder 2"/>
          <p:cNvSpPr>
            <a:spLocks noGrp="1"/>
          </p:cNvSpPr>
          <p:nvPr>
            <p:ph type="pic" idx="18"/>
          </p:nvPr>
        </p:nvSpPr>
        <p:spPr>
          <a:xfrm>
            <a:off x="838200" y="1166660"/>
            <a:ext cx="2468880" cy="5029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5" name="Picture Placeholder 2"/>
          <p:cNvSpPr>
            <a:spLocks noGrp="1"/>
          </p:cNvSpPr>
          <p:nvPr>
            <p:ph type="pic" idx="19"/>
          </p:nvPr>
        </p:nvSpPr>
        <p:spPr>
          <a:xfrm>
            <a:off x="8884920" y="1166660"/>
            <a:ext cx="2468880" cy="5029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Tree>
    <p:custDataLst>
      <p:tags r:id="rId1"/>
    </p:custDataLst>
    <p:extLst>
      <p:ext uri="{BB962C8B-B14F-4D97-AF65-F5344CB8AC3E}">
        <p14:creationId xmlns:p14="http://schemas.microsoft.com/office/powerpoint/2010/main" val="58018618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11_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0A5ADF3-3D21-4278-9BBE-250CC1160461}" type="datetimeFigureOut">
              <a:rPr lang="en-US" smtClean="0"/>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
        <p:nvSpPr>
          <p:cNvPr id="11" name="Picture Placeholder 2"/>
          <p:cNvSpPr>
            <a:spLocks noGrp="1"/>
          </p:cNvSpPr>
          <p:nvPr>
            <p:ph type="pic" idx="18"/>
          </p:nvPr>
        </p:nvSpPr>
        <p:spPr>
          <a:xfrm>
            <a:off x="8324193" y="310065"/>
            <a:ext cx="3484179" cy="29688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3" name="Picture Placeholder 2"/>
          <p:cNvSpPr>
            <a:spLocks noGrp="1"/>
          </p:cNvSpPr>
          <p:nvPr>
            <p:ph type="pic" idx="20"/>
          </p:nvPr>
        </p:nvSpPr>
        <p:spPr>
          <a:xfrm>
            <a:off x="362605" y="346641"/>
            <a:ext cx="3452649" cy="293228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6" name="Picture Placeholder 2"/>
          <p:cNvSpPr>
            <a:spLocks noGrp="1"/>
          </p:cNvSpPr>
          <p:nvPr>
            <p:ph type="pic" idx="21"/>
          </p:nvPr>
        </p:nvSpPr>
        <p:spPr>
          <a:xfrm>
            <a:off x="5407572" y="3515090"/>
            <a:ext cx="6400800" cy="301752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7" name="Picture Placeholder 2"/>
          <p:cNvSpPr>
            <a:spLocks noGrp="1"/>
          </p:cNvSpPr>
          <p:nvPr>
            <p:ph type="pic" idx="22"/>
          </p:nvPr>
        </p:nvSpPr>
        <p:spPr>
          <a:xfrm>
            <a:off x="362606" y="3496802"/>
            <a:ext cx="4729655" cy="301752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8" name="Picture Placeholder 2"/>
          <p:cNvSpPr>
            <a:spLocks noGrp="1"/>
          </p:cNvSpPr>
          <p:nvPr>
            <p:ph type="pic" idx="23"/>
          </p:nvPr>
        </p:nvSpPr>
        <p:spPr>
          <a:xfrm>
            <a:off x="4327634" y="310065"/>
            <a:ext cx="3484179" cy="29688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Tree>
    <p:custDataLst>
      <p:tags r:id="rId1"/>
    </p:custDataLst>
    <p:extLst>
      <p:ext uri="{BB962C8B-B14F-4D97-AF65-F5344CB8AC3E}">
        <p14:creationId xmlns:p14="http://schemas.microsoft.com/office/powerpoint/2010/main" val="232932980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5_Content with Caption">
    <p:spTree>
      <p:nvGrpSpPr>
        <p:cNvPr id="1" name=""/>
        <p:cNvGrpSpPr/>
        <p:nvPr/>
      </p:nvGrpSpPr>
      <p:grpSpPr>
        <a:xfrm>
          <a:off x="0" y="0"/>
          <a:ext cx="0" cy="0"/>
          <a:chOff x="0" y="0"/>
          <a:chExt cx="0" cy="0"/>
        </a:xfrm>
      </p:grpSpPr>
      <p:sp>
        <p:nvSpPr>
          <p:cNvPr id="10" name="Picture Placeholder 2"/>
          <p:cNvSpPr>
            <a:spLocks noGrp="1"/>
          </p:cNvSpPr>
          <p:nvPr>
            <p:ph type="pic" idx="14"/>
          </p:nvPr>
        </p:nvSpPr>
        <p:spPr>
          <a:xfrm>
            <a:off x="4495800" y="5472"/>
            <a:ext cx="7693570" cy="68525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3" name="Content Placeholder 2"/>
          <p:cNvSpPr>
            <a:spLocks noGrp="1"/>
          </p:cNvSpPr>
          <p:nvPr>
            <p:ph idx="1"/>
          </p:nvPr>
        </p:nvSpPr>
        <p:spPr>
          <a:xfrm>
            <a:off x="357429" y="500230"/>
            <a:ext cx="4640240" cy="2589811"/>
          </a:xfrm>
          <a:solidFill>
            <a:srgbClr val="FEE6A4"/>
          </a:solidFill>
          <a:effectLst>
            <a:outerShdw blurRad="50800" dist="38100" dir="2700000" algn="tl" rotWithShape="0">
              <a:prstClr val="black">
                <a:alpha val="40000"/>
              </a:prstClr>
            </a:outerShdw>
          </a:effectLst>
        </p:spPr>
        <p:txBody>
          <a:bodyPr anchor="ctr"/>
          <a:lstStyle>
            <a:lvl1pPr marL="0" indent="0" algn="ctr">
              <a:buNone/>
              <a:defRPr sz="3200" b="1"/>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sp>
        <p:nvSpPr>
          <p:cNvPr id="5" name="Date Placeholder 4"/>
          <p:cNvSpPr>
            <a:spLocks noGrp="1"/>
          </p:cNvSpPr>
          <p:nvPr>
            <p:ph type="dt" sz="half" idx="10"/>
          </p:nvPr>
        </p:nvSpPr>
        <p:spPr/>
        <p:txBody>
          <a:bodyPr/>
          <a:lstStyle/>
          <a:p>
            <a:fld id="{60A5ADF3-3D21-4278-9BBE-250CC1160461}" type="datetimeFigureOut">
              <a:rPr lang="en-US" smtClean="0"/>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cxnSp>
        <p:nvCxnSpPr>
          <p:cNvPr id="12" name="Straight Connector 11"/>
          <p:cNvCxnSpPr/>
          <p:nvPr/>
        </p:nvCxnSpPr>
        <p:spPr>
          <a:xfrm>
            <a:off x="4476855" y="0"/>
            <a:ext cx="0" cy="6858000"/>
          </a:xfrm>
          <a:prstGeom prst="line">
            <a:avLst/>
          </a:prstGeom>
          <a:ln w="168275"/>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5"/>
          </p:nvPr>
        </p:nvSpPr>
        <p:spPr>
          <a:xfrm>
            <a:off x="387450" y="3375244"/>
            <a:ext cx="3704742" cy="2568356"/>
          </a:xfrm>
        </p:spPr>
        <p:txBody>
          <a:bodyPr/>
          <a:lstStyle>
            <a:lvl1pPr marL="0" indent="0" algn="ct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cxnSp>
        <p:nvCxnSpPr>
          <p:cNvPr id="9" name="Straight Connector 8"/>
          <p:cNvCxnSpPr/>
          <p:nvPr/>
        </p:nvCxnSpPr>
        <p:spPr>
          <a:xfrm>
            <a:off x="4476855" y="0"/>
            <a:ext cx="0" cy="6858000"/>
          </a:xfrm>
          <a:prstGeom prst="line">
            <a:avLst/>
          </a:prstGeom>
          <a:ln w="168275"/>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7914573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6_Content with Caption">
    <p:spTree>
      <p:nvGrpSpPr>
        <p:cNvPr id="1" name=""/>
        <p:cNvGrpSpPr/>
        <p:nvPr/>
      </p:nvGrpSpPr>
      <p:grpSpPr>
        <a:xfrm>
          <a:off x="0" y="0"/>
          <a:ext cx="0" cy="0"/>
          <a:chOff x="0" y="0"/>
          <a:chExt cx="0" cy="0"/>
        </a:xfrm>
      </p:grpSpPr>
      <p:sp>
        <p:nvSpPr>
          <p:cNvPr id="10" name="Picture Placeholder 2"/>
          <p:cNvSpPr>
            <a:spLocks noGrp="1"/>
          </p:cNvSpPr>
          <p:nvPr>
            <p:ph type="pic" idx="14"/>
          </p:nvPr>
        </p:nvSpPr>
        <p:spPr>
          <a:xfrm>
            <a:off x="0" y="12040"/>
            <a:ext cx="7693570" cy="68525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5" name="Date Placeholder 4"/>
          <p:cNvSpPr>
            <a:spLocks noGrp="1"/>
          </p:cNvSpPr>
          <p:nvPr>
            <p:ph type="dt" sz="half" idx="10"/>
          </p:nvPr>
        </p:nvSpPr>
        <p:spPr/>
        <p:txBody>
          <a:bodyPr/>
          <a:lstStyle/>
          <a:p>
            <a:fld id="{60A5ADF3-3D21-4278-9BBE-250CC1160461}" type="datetimeFigureOut">
              <a:rPr lang="en-US" smtClean="0"/>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cxnSp>
        <p:nvCxnSpPr>
          <p:cNvPr id="12" name="Straight Connector 11"/>
          <p:cNvCxnSpPr/>
          <p:nvPr/>
        </p:nvCxnSpPr>
        <p:spPr>
          <a:xfrm>
            <a:off x="7661501" y="0"/>
            <a:ext cx="0" cy="6858000"/>
          </a:xfrm>
          <a:prstGeom prst="line">
            <a:avLst/>
          </a:prstGeom>
          <a:ln w="168275"/>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5"/>
          </p:nvPr>
        </p:nvSpPr>
        <p:spPr>
          <a:xfrm>
            <a:off x="8112562" y="3485602"/>
            <a:ext cx="3704742" cy="2568356"/>
          </a:xfrm>
        </p:spPr>
        <p:txBody>
          <a:bodyPr/>
          <a:lstStyle>
            <a:lvl1pPr marL="0" indent="0" algn="ct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sp>
        <p:nvSpPr>
          <p:cNvPr id="3" name="Content Placeholder 2"/>
          <p:cNvSpPr>
            <a:spLocks noGrp="1"/>
          </p:cNvSpPr>
          <p:nvPr>
            <p:ph idx="1"/>
          </p:nvPr>
        </p:nvSpPr>
        <p:spPr>
          <a:xfrm>
            <a:off x="7199663" y="610588"/>
            <a:ext cx="4640240" cy="2589811"/>
          </a:xfrm>
          <a:solidFill>
            <a:srgbClr val="FEE6A4"/>
          </a:solidFill>
          <a:effectLst>
            <a:outerShdw blurRad="50800" dist="38100" dir="2700000" algn="tl" rotWithShape="0">
              <a:prstClr val="black">
                <a:alpha val="40000"/>
              </a:prstClr>
            </a:outerShdw>
          </a:effectLst>
        </p:spPr>
        <p:txBody>
          <a:bodyPr anchor="ctr"/>
          <a:lstStyle>
            <a:lvl1pPr marL="0" indent="0" algn="ctr">
              <a:buNone/>
              <a:defRPr sz="3200" b="1"/>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cxnSp>
        <p:nvCxnSpPr>
          <p:cNvPr id="9" name="Straight Connector 8"/>
          <p:cNvCxnSpPr/>
          <p:nvPr/>
        </p:nvCxnSpPr>
        <p:spPr>
          <a:xfrm>
            <a:off x="7661501" y="0"/>
            <a:ext cx="0" cy="6858000"/>
          </a:xfrm>
          <a:prstGeom prst="line">
            <a:avLst/>
          </a:prstGeom>
          <a:ln w="168275"/>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95424731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7_Content with Caption">
    <p:spTree>
      <p:nvGrpSpPr>
        <p:cNvPr id="1" name=""/>
        <p:cNvGrpSpPr/>
        <p:nvPr/>
      </p:nvGrpSpPr>
      <p:grpSpPr>
        <a:xfrm>
          <a:off x="0" y="0"/>
          <a:ext cx="0" cy="0"/>
          <a:chOff x="0" y="0"/>
          <a:chExt cx="0" cy="0"/>
        </a:xfrm>
      </p:grpSpPr>
      <p:sp>
        <p:nvSpPr>
          <p:cNvPr id="10" name="Picture Placeholder 2"/>
          <p:cNvSpPr>
            <a:spLocks noGrp="1"/>
          </p:cNvSpPr>
          <p:nvPr>
            <p:ph type="pic" idx="14"/>
          </p:nvPr>
        </p:nvSpPr>
        <p:spPr>
          <a:xfrm>
            <a:off x="7440770" y="-3730"/>
            <a:ext cx="4729655" cy="68525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5" name="Date Placeholder 4"/>
          <p:cNvSpPr>
            <a:spLocks noGrp="1"/>
          </p:cNvSpPr>
          <p:nvPr>
            <p:ph type="dt" sz="half" idx="10"/>
          </p:nvPr>
        </p:nvSpPr>
        <p:spPr/>
        <p:txBody>
          <a:bodyPr/>
          <a:lstStyle/>
          <a:p>
            <a:fld id="{60A5ADF3-3D21-4278-9BBE-250CC1160461}" type="datetimeFigureOut">
              <a:rPr lang="en-US" smtClean="0"/>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cxnSp>
        <p:nvCxnSpPr>
          <p:cNvPr id="12" name="Straight Connector 11"/>
          <p:cNvCxnSpPr/>
          <p:nvPr/>
        </p:nvCxnSpPr>
        <p:spPr>
          <a:xfrm>
            <a:off x="7440772" y="0"/>
            <a:ext cx="0" cy="6858000"/>
          </a:xfrm>
          <a:prstGeom prst="line">
            <a:avLst/>
          </a:prstGeom>
          <a:ln w="168275"/>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5"/>
          </p:nvPr>
        </p:nvSpPr>
        <p:spPr>
          <a:xfrm>
            <a:off x="444062" y="884290"/>
            <a:ext cx="6274676" cy="5108027"/>
          </a:xfrm>
        </p:spPr>
        <p:txBody>
          <a:bodyPr/>
          <a:lstStyle>
            <a:lvl1pPr marL="0" indent="0" algn="ct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cxnSp>
        <p:nvCxnSpPr>
          <p:cNvPr id="8" name="Straight Connector 7"/>
          <p:cNvCxnSpPr/>
          <p:nvPr/>
        </p:nvCxnSpPr>
        <p:spPr>
          <a:xfrm>
            <a:off x="7440772" y="0"/>
            <a:ext cx="0" cy="6858000"/>
          </a:xfrm>
          <a:prstGeom prst="line">
            <a:avLst/>
          </a:prstGeom>
          <a:ln w="168275"/>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0098391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12_Content with Caption">
    <p:spTree>
      <p:nvGrpSpPr>
        <p:cNvPr id="1" name=""/>
        <p:cNvGrpSpPr/>
        <p:nvPr/>
      </p:nvGrpSpPr>
      <p:grpSpPr>
        <a:xfrm>
          <a:off x="0" y="0"/>
          <a:ext cx="0" cy="0"/>
          <a:chOff x="0" y="0"/>
          <a:chExt cx="0" cy="0"/>
        </a:xfrm>
      </p:grpSpPr>
      <p:sp>
        <p:nvSpPr>
          <p:cNvPr id="10" name="Picture Placeholder 2"/>
          <p:cNvSpPr>
            <a:spLocks noGrp="1"/>
          </p:cNvSpPr>
          <p:nvPr>
            <p:ph type="pic" idx="14"/>
          </p:nvPr>
        </p:nvSpPr>
        <p:spPr>
          <a:xfrm>
            <a:off x="6416040" y="1156048"/>
            <a:ext cx="4937760" cy="503869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p>
            <a:fld id="{60A5ADF3-3D21-4278-9BBE-250CC1160461}" type="datetimeFigureOut">
              <a:rPr lang="en-US" smtClean="0"/>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
        <p:nvSpPr>
          <p:cNvPr id="8" name="Title 1"/>
          <p:cNvSpPr>
            <a:spLocks noGrp="1"/>
          </p:cNvSpPr>
          <p:nvPr>
            <p:ph type="title"/>
          </p:nvPr>
        </p:nvSpPr>
        <p:spPr>
          <a:xfrm>
            <a:off x="838200" y="365125"/>
            <a:ext cx="10515600" cy="641045"/>
          </a:xfrm>
        </p:spPr>
        <p:txBody>
          <a:bodyPr/>
          <a:lstStyle/>
          <a:p>
            <a:r>
              <a:rPr lang="en-US" smtClean="0"/>
              <a:t>Click to edit Master title style</a:t>
            </a:r>
            <a:endParaRPr lang="en-US" dirty="0"/>
          </a:p>
        </p:txBody>
      </p:sp>
      <p:sp>
        <p:nvSpPr>
          <p:cNvPr id="9" name="Picture Placeholder 2"/>
          <p:cNvSpPr>
            <a:spLocks noGrp="1"/>
          </p:cNvSpPr>
          <p:nvPr>
            <p:ph type="pic" idx="15"/>
          </p:nvPr>
        </p:nvSpPr>
        <p:spPr>
          <a:xfrm>
            <a:off x="838200" y="1156048"/>
            <a:ext cx="4937760" cy="503869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ustDataLst>
      <p:tags r:id="rId1"/>
    </p:custDataLst>
    <p:extLst>
      <p:ext uri="{BB962C8B-B14F-4D97-AF65-F5344CB8AC3E}">
        <p14:creationId xmlns:p14="http://schemas.microsoft.com/office/powerpoint/2010/main" val="358031604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8_Content with Caption">
    <p:spTree>
      <p:nvGrpSpPr>
        <p:cNvPr id="1" name=""/>
        <p:cNvGrpSpPr/>
        <p:nvPr/>
      </p:nvGrpSpPr>
      <p:grpSpPr>
        <a:xfrm>
          <a:off x="0" y="0"/>
          <a:ext cx="0" cy="0"/>
          <a:chOff x="0" y="0"/>
          <a:chExt cx="0" cy="0"/>
        </a:xfrm>
      </p:grpSpPr>
      <p:sp>
        <p:nvSpPr>
          <p:cNvPr id="10" name="Picture Placeholder 2"/>
          <p:cNvSpPr>
            <a:spLocks noGrp="1"/>
          </p:cNvSpPr>
          <p:nvPr>
            <p:ph type="pic" idx="14"/>
          </p:nvPr>
        </p:nvSpPr>
        <p:spPr>
          <a:xfrm>
            <a:off x="0" y="12040"/>
            <a:ext cx="4729655" cy="68525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5" name="Date Placeholder 4"/>
          <p:cNvSpPr>
            <a:spLocks noGrp="1"/>
          </p:cNvSpPr>
          <p:nvPr>
            <p:ph type="dt" sz="half" idx="10"/>
          </p:nvPr>
        </p:nvSpPr>
        <p:spPr/>
        <p:txBody>
          <a:bodyPr/>
          <a:lstStyle/>
          <a:p>
            <a:fld id="{60A5ADF3-3D21-4278-9BBE-250CC1160461}" type="datetimeFigureOut">
              <a:rPr lang="en-US" smtClean="0"/>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cxnSp>
        <p:nvCxnSpPr>
          <p:cNvPr id="12" name="Straight Connector 11"/>
          <p:cNvCxnSpPr/>
          <p:nvPr/>
        </p:nvCxnSpPr>
        <p:spPr>
          <a:xfrm>
            <a:off x="4776398" y="0"/>
            <a:ext cx="0" cy="6858000"/>
          </a:xfrm>
          <a:prstGeom prst="line">
            <a:avLst/>
          </a:prstGeom>
          <a:ln w="168275"/>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5"/>
          </p:nvPr>
        </p:nvSpPr>
        <p:spPr>
          <a:xfrm>
            <a:off x="5297215" y="874986"/>
            <a:ext cx="6274676" cy="5108027"/>
          </a:xfrm>
        </p:spPr>
        <p:txBody>
          <a:bodyPr/>
          <a:lstStyle>
            <a:lvl1pPr marL="0" indent="0" algn="ct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cxnSp>
        <p:nvCxnSpPr>
          <p:cNvPr id="8" name="Straight Connector 7"/>
          <p:cNvCxnSpPr/>
          <p:nvPr/>
        </p:nvCxnSpPr>
        <p:spPr>
          <a:xfrm>
            <a:off x="4776398" y="0"/>
            <a:ext cx="0" cy="6858000"/>
          </a:xfrm>
          <a:prstGeom prst="line">
            <a:avLst/>
          </a:prstGeom>
          <a:ln w="168275"/>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62041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Text Placeholder 3"/>
          <p:cNvSpPr>
            <a:spLocks noGrp="1"/>
          </p:cNvSpPr>
          <p:nvPr>
            <p:ph type="body" sz="half" idx="2"/>
          </p:nvPr>
        </p:nvSpPr>
        <p:spPr>
          <a:xfrm>
            <a:off x="2" y="0"/>
            <a:ext cx="12191999" cy="1265382"/>
          </a:xfrm>
          <a:solidFill>
            <a:srgbClr val="72A098"/>
          </a:solidFill>
          <a:effectLst>
            <a:outerShdw blurRad="50800" dist="38100" dir="5400000" algn="t" rotWithShape="0">
              <a:prstClr val="black">
                <a:alpha val="40000"/>
              </a:prstClr>
            </a:outerShdw>
          </a:effectLst>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9332E6-53CD-4D6F-BF6B-FC854D138356}" type="datetimeFigureOut">
              <a:rPr lang="en-US" smtClean="0"/>
              <a:t>10/7/2021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C74CB7-A0B9-4B92-A751-2B1D87D191A1}" type="slidenum">
              <a:rPr lang="en-US" smtClean="0"/>
              <a:t>‹#›</a:t>
            </a:fld>
            <a:endParaRPr lang="en-US"/>
          </a:p>
        </p:txBody>
      </p:sp>
      <p:pic>
        <p:nvPicPr>
          <p:cNvPr id="7" name="Picture 6"/>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11020168" y="6024003"/>
            <a:ext cx="731520" cy="572523"/>
          </a:xfrm>
          <a:prstGeom prst="rect">
            <a:avLst/>
          </a:prstGeom>
        </p:spPr>
      </p:pic>
    </p:spTree>
    <p:extLst>
      <p:ext uri="{BB962C8B-B14F-4D97-AF65-F5344CB8AC3E}">
        <p14:creationId xmlns:p14="http://schemas.microsoft.com/office/powerpoint/2010/main" val="2630616103"/>
      </p:ext>
    </p:extLst>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3" y="1511968"/>
            <a:ext cx="11210524" cy="4714029"/>
          </a:xfrm>
        </p:spPr>
        <p:txBody>
          <a:bodyPr/>
          <a:lstStyle>
            <a:lvl1pPr>
              <a:defRPr/>
            </a:lvl1pPr>
            <a:lvl2pPr>
              <a:defRPr/>
            </a:lvl2pPr>
            <a:lvl3pPr marL="862013" indent="-273050">
              <a:defRPr/>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a:xfrm>
            <a:off x="508000" y="343816"/>
            <a:ext cx="11175013" cy="731520"/>
          </a:xfrm>
        </p:spPr>
        <p:txBody>
          <a:bodyPr/>
          <a:lstStyle/>
          <a:p>
            <a:r>
              <a:rPr lang="en-US" smtClean="0"/>
              <a:t>Click to edit Master title style</a:t>
            </a:r>
            <a:endParaRPr lang="en-US" dirty="0"/>
          </a:p>
        </p:txBody>
      </p:sp>
      <p:sp>
        <p:nvSpPr>
          <p:cNvPr id="6" name="Slide Number Placeholder 5"/>
          <p:cNvSpPr>
            <a:spLocks noGrp="1"/>
          </p:cNvSpPr>
          <p:nvPr>
            <p:ph type="sldNum" sz="quarter" idx="12"/>
          </p:nvPr>
        </p:nvSpPr>
        <p:spPr>
          <a:xfrm>
            <a:off x="508000" y="6263609"/>
            <a:ext cx="776816" cy="274637"/>
          </a:xfrm>
          <a:ln/>
        </p:spPr>
        <p:txBody>
          <a:bodyPr/>
          <a:lstStyle>
            <a:lvl1pPr>
              <a:defRPr sz="1100">
                <a:solidFill>
                  <a:schemeClr val="bg1"/>
                </a:solidFill>
              </a:defRPr>
            </a:lvl1pPr>
          </a:lstStyle>
          <a:p>
            <a:fld id="{B7C74CB7-A0B9-4B92-A751-2B1D87D191A1}" type="slidenum">
              <a:rPr lang="en-US" smtClean="0"/>
              <a:pPr/>
              <a:t>‹#›</a:t>
            </a:fld>
            <a:endParaRPr lang="en-US" dirty="0"/>
          </a:p>
        </p:txBody>
      </p:sp>
    </p:spTree>
    <p:custDataLst>
      <p:tags r:id="rId1"/>
    </p:custDataLst>
    <p:extLst>
      <p:ext uri="{BB962C8B-B14F-4D97-AF65-F5344CB8AC3E}">
        <p14:creationId xmlns:p14="http://schemas.microsoft.com/office/powerpoint/2010/main" val="1220047312"/>
      </p:ext>
    </p:extLst>
  </p:cSld>
  <p:clrMapOvr>
    <a:masterClrMapping/>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10" name="Rectangle 9"/>
          <p:cNvSpPr/>
          <p:nvPr/>
        </p:nvSpPr>
        <p:spPr>
          <a:xfrm>
            <a:off x="220134"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3" name="Content Placeholder 2"/>
          <p:cNvSpPr>
            <a:spLocks noGrp="1"/>
          </p:cNvSpPr>
          <p:nvPr>
            <p:ph idx="1"/>
          </p:nvPr>
        </p:nvSpPr>
        <p:spPr>
          <a:xfrm>
            <a:off x="508003" y="1511968"/>
            <a:ext cx="11210524" cy="4714029"/>
          </a:xfrm>
        </p:spPr>
        <p:txBody>
          <a:bodyPr/>
          <a:lstStyle>
            <a:lvl1pPr>
              <a:defRPr/>
            </a:lvl1pPr>
            <a:lvl2pPr>
              <a:defRPr/>
            </a:lvl2pPr>
            <a:lvl3pPr marL="862013" indent="-273050">
              <a:defRPr/>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a:xfrm>
            <a:off x="508000" y="343816"/>
            <a:ext cx="11175013" cy="731520"/>
          </a:xfrm>
        </p:spPr>
        <p:txBody>
          <a:bodyPr/>
          <a:lstStyle/>
          <a:p>
            <a:r>
              <a:rPr lang="en-US" smtClean="0"/>
              <a:t>Click to edit Master title style</a:t>
            </a:r>
            <a:endParaRPr lang="en-US" dirty="0"/>
          </a:p>
        </p:txBody>
      </p:sp>
      <p:sp>
        <p:nvSpPr>
          <p:cNvPr id="6" name="Slide Number Placeholder 5"/>
          <p:cNvSpPr>
            <a:spLocks noGrp="1"/>
          </p:cNvSpPr>
          <p:nvPr>
            <p:ph type="sldNum" sz="quarter" idx="12"/>
          </p:nvPr>
        </p:nvSpPr>
        <p:spPr>
          <a:xfrm>
            <a:off x="508000" y="6263607"/>
            <a:ext cx="776816" cy="274637"/>
          </a:xfrm>
          <a:ln/>
        </p:spPr>
        <p:txBody>
          <a:bodyPr/>
          <a:lstStyle>
            <a:lvl1pPr>
              <a:defRPr sz="1100">
                <a:solidFill>
                  <a:schemeClr val="bg1"/>
                </a:solidFill>
              </a:defRPr>
            </a:lvl1pPr>
          </a:lstStyle>
          <a:p>
            <a:fld id="{B7C74CB7-A0B9-4B92-A751-2B1D87D191A1}" type="slidenum">
              <a:rPr lang="en-US" smtClean="0"/>
              <a:pPr/>
              <a:t>‹#›</a:t>
            </a:fld>
            <a:endParaRPr lang="en-US" dirty="0"/>
          </a:p>
        </p:txBody>
      </p:sp>
      <p:sp>
        <p:nvSpPr>
          <p:cNvPr id="8" name="Rectangle 7"/>
          <p:cNvSpPr/>
          <p:nvPr/>
        </p:nvSpPr>
        <p:spPr>
          <a:xfrm>
            <a:off x="220134"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custDataLst>
      <p:tags r:id="rId1"/>
    </p:custDataLst>
    <p:extLst>
      <p:ext uri="{BB962C8B-B14F-4D97-AF65-F5344CB8AC3E}">
        <p14:creationId xmlns:p14="http://schemas.microsoft.com/office/powerpoint/2010/main" val="1228450789"/>
      </p:ext>
    </p:extLst>
  </p:cSld>
  <p:clrMapOvr>
    <a:masterClrMapping/>
  </p:clrMapOvr>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72A098"/>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944091" y="-7098"/>
            <a:ext cx="6303819" cy="6872197"/>
          </a:xfrm>
          <a:prstGeom prst="rect">
            <a:avLst/>
          </a:prstGeom>
        </p:spPr>
      </p:pic>
      <p:sp>
        <p:nvSpPr>
          <p:cNvPr id="8" name="Rectangle 7"/>
          <p:cNvSpPr/>
          <p:nvPr userDrawn="1"/>
        </p:nvSpPr>
        <p:spPr>
          <a:xfrm>
            <a:off x="0" y="7099"/>
            <a:ext cx="121920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366308354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9EBEB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49670"/>
          <a:stretch/>
        </p:blipFill>
        <p:spPr>
          <a:xfrm>
            <a:off x="3" y="380628"/>
            <a:ext cx="2438398" cy="6096749"/>
          </a:xfrm>
          <a:prstGeom prst="rect">
            <a:avLst/>
          </a:prstGeom>
        </p:spPr>
      </p:pic>
      <p:sp>
        <p:nvSpPr>
          <p:cNvPr id="10" name="Rectangle 9"/>
          <p:cNvSpPr/>
          <p:nvPr userDrawn="1"/>
        </p:nvSpPr>
        <p:spPr>
          <a:xfrm>
            <a:off x="0" y="0"/>
            <a:ext cx="12192000" cy="6858000"/>
          </a:xfrm>
          <a:prstGeom prst="rect">
            <a:avLst/>
          </a:prstGeom>
          <a:solidFill>
            <a:srgbClr val="30766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07818091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265846705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0A5ADF3-3D21-4278-9BBE-250CC1160461}"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229514666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A5ADF3-3D21-4278-9BBE-250CC1160461}" type="datetimeFigureOut">
              <a:rPr lang="en-US" smtClean="0"/>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221840984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A5ADF3-3D21-4278-9BBE-250CC1160461}" type="datetimeFigureOut">
              <a:rPr lang="en-US" smtClean="0"/>
              <a:t>10/7/2021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253372940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A5ADF3-3D21-4278-9BBE-250CC1160461}" type="datetimeFigureOut">
              <a:rPr lang="en-US" smtClean="0"/>
              <a:t>10/7/2021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103832528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A5ADF3-3D21-4278-9BBE-250CC1160461}" type="datetimeFigureOut">
              <a:rPr lang="en-US" smtClean="0"/>
              <a:t>10/7/2021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1006089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3" y="1511968"/>
            <a:ext cx="11210524" cy="4714029"/>
          </a:xfrm>
        </p:spPr>
        <p:txBody>
          <a:bodyPr/>
          <a:lstStyle>
            <a:lvl1pPr>
              <a:defRPr/>
            </a:lvl1pPr>
            <a:lvl2pPr>
              <a:defRPr/>
            </a:lvl2pPr>
            <a:lvl3pPr marL="862013" indent="-273050">
              <a:defRPr/>
            </a:lvl3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a:xfrm>
            <a:off x="508000" y="343816"/>
            <a:ext cx="11175013" cy="731520"/>
          </a:xfrm>
        </p:spPr>
        <p:txBody>
          <a:bodyPr/>
          <a:lstStyle/>
          <a:p>
            <a:r>
              <a:rPr lang="en-US" smtClean="0"/>
              <a:t>Click to edit Master title style</a:t>
            </a:r>
            <a:endParaRPr lang="en-US" dirty="0"/>
          </a:p>
        </p:txBody>
      </p:sp>
      <p:sp>
        <p:nvSpPr>
          <p:cNvPr id="6" name="Slide Number Placeholder 5"/>
          <p:cNvSpPr>
            <a:spLocks noGrp="1"/>
          </p:cNvSpPr>
          <p:nvPr>
            <p:ph type="sldNum" sz="quarter" idx="12"/>
          </p:nvPr>
        </p:nvSpPr>
        <p:spPr>
          <a:xfrm>
            <a:off x="508000" y="6263607"/>
            <a:ext cx="776816" cy="274637"/>
          </a:xfrm>
          <a:ln/>
        </p:spPr>
        <p:txBody>
          <a:bodyPr/>
          <a:lstStyle>
            <a:lvl1pPr>
              <a:defRPr sz="1100">
                <a:solidFill>
                  <a:schemeClr val="bg1"/>
                </a:solidFill>
              </a:defRPr>
            </a:lvl1pPr>
          </a:lstStyle>
          <a:p>
            <a:fld id="{B7C74CB7-A0B9-4B92-A751-2B1D87D191A1}" type="slidenum">
              <a:rPr lang="en-US" smtClean="0"/>
              <a:pPr/>
              <a:t>‹#›</a:t>
            </a:fld>
            <a:endParaRPr lang="en-US" dirty="0"/>
          </a:p>
        </p:txBody>
      </p:sp>
      <p:sp>
        <p:nvSpPr>
          <p:cNvPr id="9" name="Rectangle 8"/>
          <p:cNvSpPr/>
          <p:nvPr userDrawn="1"/>
        </p:nvSpPr>
        <p:spPr>
          <a:xfrm>
            <a:off x="220134"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extLst>
      <p:ext uri="{BB962C8B-B14F-4D97-AF65-F5344CB8AC3E}">
        <p14:creationId xmlns:p14="http://schemas.microsoft.com/office/powerpoint/2010/main" val="190982453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9332E6-53CD-4D6F-BF6B-FC854D138356}" type="datetimeFigureOut">
              <a:rPr lang="en-US" smtClean="0"/>
              <a:t>10/7/2021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C74CB7-A0B9-4B92-A751-2B1D87D191A1}" type="slidenum">
              <a:rPr lang="en-US" smtClean="0"/>
              <a:t>‹#›</a:t>
            </a:fld>
            <a:endParaRPr lang="en-US"/>
          </a:p>
        </p:txBody>
      </p:sp>
      <p:sp>
        <p:nvSpPr>
          <p:cNvPr id="7" name="Title 1"/>
          <p:cNvSpPr txBox="1">
            <a:spLocks/>
          </p:cNvSpPr>
          <p:nvPr userDrawn="1"/>
        </p:nvSpPr>
        <p:spPr>
          <a:xfrm>
            <a:off x="839788" y="1228436"/>
            <a:ext cx="3932237" cy="1154383"/>
          </a:xfrm>
          <a:prstGeom prst="rect">
            <a:avLst/>
          </a:prstGeom>
          <a:solidFill>
            <a:srgbClr val="72A098"/>
          </a:solidFill>
        </p:spPr>
        <p:txBody>
          <a:bodyPr vert="horz" lIns="91440" tIns="45720" rIns="91440" bIns="45720" rtlCol="0" anchor="b">
            <a:normAutofit/>
          </a:bodyPr>
          <a:lstStyle>
            <a:lvl1pPr algn="l" defTabSz="685800" rtl="0" eaLnBrk="1" latinLnBrk="0" hangingPunct="1">
              <a:lnSpc>
                <a:spcPct val="90000"/>
              </a:lnSpc>
              <a:spcBef>
                <a:spcPct val="0"/>
              </a:spcBef>
              <a:buNone/>
              <a:defRPr sz="2400" kern="1200">
                <a:solidFill>
                  <a:schemeClr val="tx1"/>
                </a:solidFill>
                <a:latin typeface="Verdana" panose="020B0604030504040204" pitchFamily="34" charset="0"/>
                <a:ea typeface="Verdana" panose="020B0604030504040204" pitchFamily="34" charset="0"/>
                <a:cs typeface="+mj-cs"/>
              </a:defRPr>
            </a:lvl1pPr>
          </a:lstStyle>
          <a:p>
            <a:r>
              <a:rPr lang="en-US" sz="2400" dirty="0" smtClean="0"/>
              <a:t>Click to edit Master title style</a:t>
            </a:r>
            <a:endParaRPr lang="en-US" sz="2400" dirty="0"/>
          </a:p>
        </p:txBody>
      </p:sp>
      <p:sp>
        <p:nvSpPr>
          <p:cNvPr id="8" name="Content Placeholder 2"/>
          <p:cNvSpPr>
            <a:spLocks noGrp="1"/>
          </p:cNvSpPr>
          <p:nvPr>
            <p:ph idx="1"/>
          </p:nvPr>
        </p:nvSpPr>
        <p:spPr>
          <a:xfrm>
            <a:off x="5183188" y="1228435"/>
            <a:ext cx="6172200" cy="503900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p:nvPr>
        </p:nvSpPr>
        <p:spPr>
          <a:xfrm>
            <a:off x="839788" y="2617722"/>
            <a:ext cx="3932237" cy="3657657"/>
          </a:xfrm>
          <a:solidFill>
            <a:srgbClr val="72A098"/>
          </a:solidFill>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pic>
        <p:nvPicPr>
          <p:cNvPr id="10" name="Picture 9"/>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11020168" y="6024003"/>
            <a:ext cx="731520" cy="572523"/>
          </a:xfrm>
          <a:prstGeom prst="rect">
            <a:avLst/>
          </a:prstGeom>
        </p:spPr>
      </p:pic>
    </p:spTree>
    <p:extLst>
      <p:ext uri="{BB962C8B-B14F-4D97-AF65-F5344CB8AC3E}">
        <p14:creationId xmlns:p14="http://schemas.microsoft.com/office/powerpoint/2010/main" val="1780120452"/>
      </p:ext>
    </p:extLst>
  </p:cSld>
  <p:clrMapOvr>
    <a:masterClrMapping/>
  </p:clrMapOvr>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0A5ADF3-3D21-4278-9BBE-250CC1160461}" type="datetimeFigureOut">
              <a:rPr lang="en-US" smtClean="0"/>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12018952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0A5ADF3-3D21-4278-9BBE-250CC1160461}" type="datetimeFigureOut">
              <a:rPr lang="en-US" smtClean="0"/>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44390449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426501434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129321396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3" y="1511968"/>
            <a:ext cx="11210524" cy="4714029"/>
          </a:xfrm>
        </p:spPr>
        <p:txBody>
          <a:bodyPr/>
          <a:lstStyle>
            <a:lvl1pPr>
              <a:defRPr/>
            </a:lvl1pPr>
            <a:lvl2pPr>
              <a:defRPr/>
            </a:lvl2pPr>
            <a:lvl3pPr marL="862013" indent="-273050">
              <a:defRPr/>
            </a:lvl3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a:xfrm>
            <a:off x="508000" y="343816"/>
            <a:ext cx="11175013" cy="731520"/>
          </a:xfrm>
        </p:spPr>
        <p:txBody>
          <a:bodyPr/>
          <a:lstStyle/>
          <a:p>
            <a:r>
              <a:rPr lang="en-US" smtClean="0"/>
              <a:t>Click to edit Master title style</a:t>
            </a:r>
            <a:endParaRPr lang="en-US" dirty="0"/>
          </a:p>
        </p:txBody>
      </p:sp>
      <p:sp>
        <p:nvSpPr>
          <p:cNvPr id="6" name="Slide Number Placeholder 5"/>
          <p:cNvSpPr>
            <a:spLocks noGrp="1"/>
          </p:cNvSpPr>
          <p:nvPr>
            <p:ph type="sldNum" sz="quarter" idx="12"/>
          </p:nvPr>
        </p:nvSpPr>
        <p:spPr>
          <a:xfrm>
            <a:off x="508000" y="6263609"/>
            <a:ext cx="776816" cy="274637"/>
          </a:xfrm>
          <a:ln/>
        </p:spPr>
        <p:txBody>
          <a:bodyPr/>
          <a:lstStyle>
            <a:lvl1pPr>
              <a:defRPr sz="1100">
                <a:solidFill>
                  <a:schemeClr val="bg1"/>
                </a:solidFill>
              </a:defRPr>
            </a:lvl1pPr>
          </a:lstStyle>
          <a:p>
            <a:fld id="{B7C74CB7-A0B9-4B92-A751-2B1D87D191A1}" type="slidenum">
              <a:rPr lang="en-US" smtClean="0"/>
              <a:pPr/>
              <a:t>‹#›</a:t>
            </a:fld>
            <a:endParaRPr lang="en-US" dirty="0"/>
          </a:p>
        </p:txBody>
      </p:sp>
    </p:spTree>
    <p:extLst>
      <p:ext uri="{BB962C8B-B14F-4D97-AF65-F5344CB8AC3E}">
        <p14:creationId xmlns:p14="http://schemas.microsoft.com/office/powerpoint/2010/main" val="3611751283"/>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0" name="Rectangle 9"/>
          <p:cNvSpPr/>
          <p:nvPr userDrawn="1"/>
        </p:nvSpPr>
        <p:spPr>
          <a:xfrm>
            <a:off x="220134"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3" name="Content Placeholder 2"/>
          <p:cNvSpPr>
            <a:spLocks noGrp="1"/>
          </p:cNvSpPr>
          <p:nvPr>
            <p:ph idx="1"/>
          </p:nvPr>
        </p:nvSpPr>
        <p:spPr>
          <a:xfrm>
            <a:off x="508003" y="1511968"/>
            <a:ext cx="11210524" cy="4714029"/>
          </a:xfrm>
        </p:spPr>
        <p:txBody>
          <a:bodyPr/>
          <a:lstStyle>
            <a:lvl1pPr>
              <a:defRPr/>
            </a:lvl1pPr>
            <a:lvl2pPr>
              <a:defRPr/>
            </a:lvl2pPr>
            <a:lvl3pPr marL="862013" indent="-273050">
              <a:defRPr/>
            </a:lvl3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a:xfrm>
            <a:off x="508000" y="343816"/>
            <a:ext cx="11175013" cy="731520"/>
          </a:xfrm>
        </p:spPr>
        <p:txBody>
          <a:bodyPr/>
          <a:lstStyle/>
          <a:p>
            <a:r>
              <a:rPr lang="en-US" smtClean="0"/>
              <a:t>Click to edit Master title style</a:t>
            </a:r>
            <a:endParaRPr lang="en-US" dirty="0"/>
          </a:p>
        </p:txBody>
      </p:sp>
      <p:sp>
        <p:nvSpPr>
          <p:cNvPr id="6" name="Slide Number Placeholder 5"/>
          <p:cNvSpPr>
            <a:spLocks noGrp="1"/>
          </p:cNvSpPr>
          <p:nvPr>
            <p:ph type="sldNum" sz="quarter" idx="12"/>
          </p:nvPr>
        </p:nvSpPr>
        <p:spPr>
          <a:xfrm>
            <a:off x="508000" y="6263607"/>
            <a:ext cx="776816" cy="274637"/>
          </a:xfrm>
          <a:ln/>
        </p:spPr>
        <p:txBody>
          <a:bodyPr/>
          <a:lstStyle>
            <a:lvl1pPr>
              <a:defRPr sz="1100">
                <a:solidFill>
                  <a:schemeClr val="bg1"/>
                </a:solidFill>
              </a:defRPr>
            </a:lvl1pPr>
          </a:lstStyle>
          <a:p>
            <a:fld id="{B7C74CB7-A0B9-4B92-A751-2B1D87D191A1}" type="slidenum">
              <a:rPr lang="en-US" smtClean="0"/>
              <a:pPr/>
              <a:t>‹#›</a:t>
            </a:fld>
            <a:endParaRPr lang="en-US" dirty="0"/>
          </a:p>
        </p:txBody>
      </p:sp>
    </p:spTree>
    <p:extLst>
      <p:ext uri="{BB962C8B-B14F-4D97-AF65-F5344CB8AC3E}">
        <p14:creationId xmlns:p14="http://schemas.microsoft.com/office/powerpoint/2010/main" val="4111946150"/>
      </p:ext>
    </p:extLst>
  </p:cSld>
  <p:clrMapOvr>
    <a:masterClrMapping/>
  </p:clrMapOvr>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72A098"/>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944091" y="-7098"/>
            <a:ext cx="6303819" cy="6872197"/>
          </a:xfrm>
          <a:prstGeom prst="rect">
            <a:avLst/>
          </a:prstGeom>
        </p:spPr>
      </p:pic>
      <p:sp>
        <p:nvSpPr>
          <p:cNvPr id="8" name="Rectangle 7"/>
          <p:cNvSpPr/>
          <p:nvPr userDrawn="1"/>
        </p:nvSpPr>
        <p:spPr>
          <a:xfrm>
            <a:off x="0" y="7099"/>
            <a:ext cx="121920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06759" y="5240396"/>
            <a:ext cx="2298268" cy="1298515"/>
          </a:xfrm>
          <a:prstGeom prst="rect">
            <a:avLst/>
          </a:prstGeom>
        </p:spPr>
      </p:pic>
    </p:spTree>
    <p:custDataLst>
      <p:tags r:id="rId1"/>
    </p:custDataLst>
    <p:extLst>
      <p:ext uri="{BB962C8B-B14F-4D97-AF65-F5344CB8AC3E}">
        <p14:creationId xmlns:p14="http://schemas.microsoft.com/office/powerpoint/2010/main" val="3026298699"/>
      </p:ext>
    </p:extLst>
  </p:cSld>
  <p:clrMapOvr>
    <a:masterClrMapping/>
  </p:clrMapOvr>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9EBEB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49670"/>
          <a:stretch/>
        </p:blipFill>
        <p:spPr>
          <a:xfrm>
            <a:off x="3" y="380628"/>
            <a:ext cx="2438398" cy="6096749"/>
          </a:xfrm>
          <a:prstGeom prst="rect">
            <a:avLst/>
          </a:prstGeom>
        </p:spPr>
      </p:pic>
      <p:sp>
        <p:nvSpPr>
          <p:cNvPr id="10" name="Rectangle 9"/>
          <p:cNvSpPr/>
          <p:nvPr userDrawn="1"/>
        </p:nvSpPr>
        <p:spPr>
          <a:xfrm>
            <a:off x="0" y="0"/>
            <a:ext cx="12192000" cy="6858000"/>
          </a:xfrm>
          <a:prstGeom prst="rect">
            <a:avLst/>
          </a:prstGeom>
          <a:solidFill>
            <a:srgbClr val="30766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ustDataLst>
      <p:tags r:id="rId1"/>
    </p:custDataLst>
    <p:extLst>
      <p:ext uri="{BB962C8B-B14F-4D97-AF65-F5344CB8AC3E}">
        <p14:creationId xmlns:p14="http://schemas.microsoft.com/office/powerpoint/2010/main" val="2899808853"/>
      </p:ext>
    </p:extLst>
  </p:cSld>
  <p:clrMapOvr>
    <a:masterClrMapping/>
  </p:clrMapOvr>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custDataLst>
      <p:tags r:id="rId1"/>
    </p:custDataLst>
    <p:extLst>
      <p:ext uri="{BB962C8B-B14F-4D97-AF65-F5344CB8AC3E}">
        <p14:creationId xmlns:p14="http://schemas.microsoft.com/office/powerpoint/2010/main" val="2378963706"/>
      </p:ext>
    </p:extLst>
  </p:cSld>
  <p:clrMapOvr>
    <a:masterClrMapping/>
  </p:clrMapOvr>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0A5ADF3-3D21-4278-9BBE-250CC1160461}"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19981899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99332E6-53CD-4D6F-BF6B-FC854D138356}" type="datetimeFigureOut">
              <a:rPr lang="en-US" smtClean="0"/>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C74CB7-A0B9-4B92-A751-2B1D87D191A1}" type="slidenum">
              <a:rPr lang="en-US" smtClean="0"/>
              <a:t>‹#›</a:t>
            </a:fld>
            <a:endParaRPr lang="en-US"/>
          </a:p>
        </p:txBody>
      </p:sp>
      <p:pic>
        <p:nvPicPr>
          <p:cNvPr id="8" name="Picture 7"/>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11020168" y="6024003"/>
            <a:ext cx="731520" cy="572523"/>
          </a:xfrm>
          <a:prstGeom prst="rect">
            <a:avLst/>
          </a:prstGeom>
        </p:spPr>
      </p:pic>
    </p:spTree>
    <p:extLst>
      <p:ext uri="{BB962C8B-B14F-4D97-AF65-F5344CB8AC3E}">
        <p14:creationId xmlns:p14="http://schemas.microsoft.com/office/powerpoint/2010/main" val="711018352"/>
      </p:ext>
    </p:extLst>
  </p:cSld>
  <p:clrMapOvr>
    <a:masterClrMapping/>
  </p:clrMapOvr>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A5ADF3-3D21-4278-9BBE-250CC1160461}" type="datetimeFigureOut">
              <a:rPr lang="en-US" smtClean="0"/>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Tree>
    <p:custDataLst>
      <p:tags r:id="rId1"/>
    </p:custDataLst>
    <p:extLst>
      <p:ext uri="{BB962C8B-B14F-4D97-AF65-F5344CB8AC3E}">
        <p14:creationId xmlns:p14="http://schemas.microsoft.com/office/powerpoint/2010/main" val="2979608831"/>
      </p:ext>
    </p:extLst>
  </p:cSld>
  <p:clrMapOvr>
    <a:masterClrMapping/>
  </p:clrMapOvr>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A5ADF3-3D21-4278-9BBE-250CC1160461}" type="datetimeFigureOut">
              <a:rPr lang="en-US" smtClean="0"/>
              <a:t>10/7/2021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2267478528"/>
      </p:ext>
    </p:extLst>
  </p:cSld>
  <p:clrMapOvr>
    <a:masterClrMapping/>
  </p:clrMapOvr>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A5ADF3-3D21-4278-9BBE-250CC1160461}" type="datetimeFigureOut">
              <a:rPr lang="en-US" smtClean="0"/>
              <a:t>10/7/2021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355849531"/>
      </p:ext>
    </p:extLst>
  </p:cSld>
  <p:clrMapOvr>
    <a:masterClrMapping/>
  </p:clrMapOvr>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A5ADF3-3D21-4278-9BBE-250CC1160461}" type="datetimeFigureOut">
              <a:rPr lang="en-US" smtClean="0"/>
              <a:t>10/7/2021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3071349505"/>
      </p:ext>
    </p:extLst>
  </p:cSld>
  <p:clrMapOvr>
    <a:masterClrMapping/>
  </p:clrMapOvr>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0A5ADF3-3D21-4278-9BBE-250CC1160461}" type="datetimeFigureOut">
              <a:rPr lang="en-US" smtClean="0"/>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1456096718"/>
      </p:ext>
    </p:extLst>
  </p:cSld>
  <p:clrMapOvr>
    <a:masterClrMapping/>
  </p:clrMapOvr>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0A5ADF3-3D21-4278-9BBE-250CC1160461}" type="datetimeFigureOut">
              <a:rPr lang="en-US" smtClean="0"/>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4079355892"/>
      </p:ext>
    </p:extLst>
  </p:cSld>
  <p:clrMapOvr>
    <a:masterClrMapping/>
  </p:clrMapOvr>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324880193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429392202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3" y="1511968"/>
            <a:ext cx="11210524" cy="4714029"/>
          </a:xfrm>
        </p:spPr>
        <p:txBody>
          <a:bodyPr/>
          <a:lstStyle>
            <a:lvl1pPr>
              <a:defRPr/>
            </a:lvl1pPr>
            <a:lvl2pPr>
              <a:defRPr/>
            </a:lvl2pPr>
            <a:lvl3pPr marL="862013" indent="-273050">
              <a:defRPr/>
            </a:lvl3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a:xfrm>
            <a:off x="508000" y="343816"/>
            <a:ext cx="11175013" cy="731520"/>
          </a:xfrm>
        </p:spPr>
        <p:txBody>
          <a:bodyPr/>
          <a:lstStyle/>
          <a:p>
            <a:r>
              <a:rPr lang="en-US" smtClean="0"/>
              <a:t>Click to edit Master title style</a:t>
            </a:r>
            <a:endParaRPr lang="en-US" dirty="0"/>
          </a:p>
        </p:txBody>
      </p:sp>
      <p:sp>
        <p:nvSpPr>
          <p:cNvPr id="6" name="Slide Number Placeholder 5"/>
          <p:cNvSpPr>
            <a:spLocks noGrp="1"/>
          </p:cNvSpPr>
          <p:nvPr>
            <p:ph type="sldNum" sz="quarter" idx="12"/>
          </p:nvPr>
        </p:nvSpPr>
        <p:spPr>
          <a:xfrm>
            <a:off x="508000" y="6263609"/>
            <a:ext cx="776816" cy="274637"/>
          </a:xfrm>
          <a:ln/>
        </p:spPr>
        <p:txBody>
          <a:bodyPr/>
          <a:lstStyle>
            <a:lvl1pPr>
              <a:defRPr sz="1100">
                <a:solidFill>
                  <a:schemeClr val="bg1"/>
                </a:solidFill>
              </a:defRPr>
            </a:lvl1pPr>
          </a:lstStyle>
          <a:p>
            <a:fld id="{B7C74CB7-A0B9-4B92-A751-2B1D87D191A1}" type="slidenum">
              <a:rPr lang="en-US" smtClean="0"/>
              <a:pPr/>
              <a:t>‹#›</a:t>
            </a:fld>
            <a:endParaRPr lang="en-US" dirty="0"/>
          </a:p>
        </p:txBody>
      </p:sp>
    </p:spTree>
    <p:extLst>
      <p:ext uri="{BB962C8B-B14F-4D97-AF65-F5344CB8AC3E}">
        <p14:creationId xmlns:p14="http://schemas.microsoft.com/office/powerpoint/2010/main" val="3920943694"/>
      </p:ext>
    </p:extLst>
  </p:cSld>
  <p:clrMapOvr>
    <a:masterClrMapping/>
  </p:clrMapOvr>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0" name="Rectangle 9"/>
          <p:cNvSpPr/>
          <p:nvPr userDrawn="1"/>
        </p:nvSpPr>
        <p:spPr>
          <a:xfrm>
            <a:off x="220134"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3" name="Content Placeholder 2"/>
          <p:cNvSpPr>
            <a:spLocks noGrp="1"/>
          </p:cNvSpPr>
          <p:nvPr>
            <p:ph idx="1"/>
          </p:nvPr>
        </p:nvSpPr>
        <p:spPr>
          <a:xfrm>
            <a:off x="508003" y="1511968"/>
            <a:ext cx="11210524" cy="4714029"/>
          </a:xfrm>
        </p:spPr>
        <p:txBody>
          <a:bodyPr/>
          <a:lstStyle>
            <a:lvl1pPr>
              <a:defRPr/>
            </a:lvl1pPr>
            <a:lvl2pPr>
              <a:defRPr/>
            </a:lvl2pPr>
            <a:lvl3pPr marL="862013" indent="-273050">
              <a:defRPr/>
            </a:lvl3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a:xfrm>
            <a:off x="508000" y="343816"/>
            <a:ext cx="11175013" cy="731520"/>
          </a:xfrm>
        </p:spPr>
        <p:txBody>
          <a:bodyPr/>
          <a:lstStyle/>
          <a:p>
            <a:r>
              <a:rPr lang="en-US" smtClean="0"/>
              <a:t>Click to edit Master title style</a:t>
            </a:r>
            <a:endParaRPr lang="en-US" dirty="0"/>
          </a:p>
        </p:txBody>
      </p:sp>
      <p:sp>
        <p:nvSpPr>
          <p:cNvPr id="6" name="Slide Number Placeholder 5"/>
          <p:cNvSpPr>
            <a:spLocks noGrp="1"/>
          </p:cNvSpPr>
          <p:nvPr>
            <p:ph type="sldNum" sz="quarter" idx="12"/>
          </p:nvPr>
        </p:nvSpPr>
        <p:spPr>
          <a:xfrm>
            <a:off x="508000" y="6263607"/>
            <a:ext cx="776816" cy="274637"/>
          </a:xfrm>
          <a:ln/>
        </p:spPr>
        <p:txBody>
          <a:bodyPr/>
          <a:lstStyle>
            <a:lvl1pPr>
              <a:defRPr sz="1100">
                <a:solidFill>
                  <a:schemeClr val="bg1"/>
                </a:solidFill>
              </a:defRPr>
            </a:lvl1pPr>
          </a:lstStyle>
          <a:p>
            <a:fld id="{B7C74CB7-A0B9-4B92-A751-2B1D87D191A1}" type="slidenum">
              <a:rPr lang="en-US" smtClean="0"/>
              <a:pPr/>
              <a:t>‹#›</a:t>
            </a:fld>
            <a:endParaRPr lang="en-US" dirty="0"/>
          </a:p>
        </p:txBody>
      </p:sp>
    </p:spTree>
    <p:extLst>
      <p:ext uri="{BB962C8B-B14F-4D97-AF65-F5344CB8AC3E}">
        <p14:creationId xmlns:p14="http://schemas.microsoft.com/office/powerpoint/2010/main" val="341510628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99332E6-53CD-4D6F-BF6B-FC854D138356}" type="datetimeFigureOut">
              <a:rPr lang="en-US" smtClean="0"/>
              <a:t>10/7/2021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C74CB7-A0B9-4B92-A751-2B1D87D191A1}" type="slidenum">
              <a:rPr lang="en-US" smtClean="0"/>
              <a:t>‹#›</a:t>
            </a:fld>
            <a:endParaRPr lang="en-US"/>
          </a:p>
        </p:txBody>
      </p:sp>
      <p:pic>
        <p:nvPicPr>
          <p:cNvPr id="10" name="Picture 9"/>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11020168" y="6024003"/>
            <a:ext cx="731520" cy="572523"/>
          </a:xfrm>
          <a:prstGeom prst="rect">
            <a:avLst/>
          </a:prstGeom>
        </p:spPr>
      </p:pic>
    </p:spTree>
    <p:extLst>
      <p:ext uri="{BB962C8B-B14F-4D97-AF65-F5344CB8AC3E}">
        <p14:creationId xmlns:p14="http://schemas.microsoft.com/office/powerpoint/2010/main" val="1248847900"/>
      </p:ext>
    </p:extLst>
  </p:cSld>
  <p:clrMapOvr>
    <a:masterClrMapping/>
  </p:clrMapOvr>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223807387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301942849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0A5ADF3-3D21-4278-9BBE-250CC1160461}"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137142313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8" name="Rectangle 7"/>
          <p:cNvSpPr/>
          <p:nvPr userDrawn="1"/>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8200" y="365125"/>
            <a:ext cx="10515600" cy="697193"/>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838200" y="1462405"/>
            <a:ext cx="10515600" cy="4714558"/>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0A5ADF3-3D21-4278-9BBE-250CC1160461}"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83528608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userDrawn="1"/>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9" name="Rectangle 8"/>
          <p:cNvSpPr/>
          <p:nvPr userDrawn="1"/>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8200" y="365126"/>
            <a:ext cx="10515600" cy="737534"/>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462406"/>
            <a:ext cx="5181600" cy="471455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462406"/>
            <a:ext cx="5181600" cy="471455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A5ADF3-3D21-4278-9BBE-250CC1160461}" type="datetimeFigureOut">
              <a:rPr lang="en-US" smtClean="0"/>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40083633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userDrawn="1"/>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11" name="Rectangle 10"/>
          <p:cNvSpPr/>
          <p:nvPr userDrawn="1"/>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9788" y="365126"/>
            <a:ext cx="10515600" cy="683746"/>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4525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276476"/>
            <a:ext cx="5157787" cy="387906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4525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276476"/>
            <a:ext cx="5183188" cy="387906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A5ADF3-3D21-4278-9BBE-250CC1160461}" type="datetimeFigureOut">
              <a:rPr lang="en-US" smtClean="0"/>
              <a:t>10/7/2021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154828215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7" name="Rectangle 6"/>
          <p:cNvSpPr/>
          <p:nvPr userDrawn="1"/>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8200" y="365125"/>
            <a:ext cx="10515600" cy="670299"/>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A5ADF3-3D21-4278-9BBE-250CC1160461}" type="datetimeFigureOut">
              <a:rPr lang="en-US" smtClean="0"/>
              <a:t>10/7/2021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CE0EFA-3776-4998-A0DA-25464FB0AC1E}" type="slidenum">
              <a:rPr lang="en-US" smtClean="0"/>
              <a:t>‹#›</a:t>
            </a:fld>
            <a:endParaRPr lang="en-US"/>
          </a:p>
        </p:txBody>
      </p:sp>
    </p:spTree>
    <p:custDataLst>
      <p:tags r:id="rId1"/>
    </p:custDataLst>
    <p:extLst>
      <p:ext uri="{BB962C8B-B14F-4D97-AF65-F5344CB8AC3E}">
        <p14:creationId xmlns:p14="http://schemas.microsoft.com/office/powerpoint/2010/main" val="2911646096"/>
      </p:ext>
    </p:extLst>
  </p:cSld>
  <p:clrMapOvr>
    <a:masterClrMapping/>
  </p:clrMapOvr>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A5ADF3-3D21-4278-9BBE-250CC1160461}" type="datetimeFigureOut">
              <a:rPr lang="en-US" smtClean="0"/>
              <a:t>10/7/2021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295172526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4_4column">
    <p:spTree>
      <p:nvGrpSpPr>
        <p:cNvPr id="1" name=""/>
        <p:cNvGrpSpPr/>
        <p:nvPr/>
      </p:nvGrpSpPr>
      <p:grpSpPr>
        <a:xfrm>
          <a:off x="0" y="0"/>
          <a:ext cx="0" cy="0"/>
          <a:chOff x="0" y="0"/>
          <a:chExt cx="0" cy="0"/>
        </a:xfrm>
      </p:grpSpPr>
      <p:sp>
        <p:nvSpPr>
          <p:cNvPr id="19" name="Rectangle 18"/>
          <p:cNvSpPr/>
          <p:nvPr userDrawn="1"/>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0" name="Rectangle 19"/>
          <p:cNvSpPr/>
          <p:nvPr userDrawn="1"/>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5" name="Text Placeholder 4"/>
          <p:cNvSpPr>
            <a:spLocks noGrp="1"/>
          </p:cNvSpPr>
          <p:nvPr>
            <p:ph type="body" sz="quarter" idx="3"/>
          </p:nvPr>
        </p:nvSpPr>
        <p:spPr>
          <a:xfrm>
            <a:off x="9030349" y="1722438"/>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9030349" y="2438406"/>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a:xfrm>
            <a:off x="838200" y="365126"/>
            <a:ext cx="10515600" cy="643404"/>
          </a:xfrm>
        </p:spPr>
        <p:txBody>
          <a:bodyPr/>
          <a:lstStyle/>
          <a:p>
            <a:r>
              <a:rPr lang="en-US" smtClean="0"/>
              <a:t>Click to edit Master title style</a:t>
            </a:r>
            <a:endParaRPr lang="en-US"/>
          </a:p>
        </p:txBody>
      </p:sp>
      <p:sp>
        <p:nvSpPr>
          <p:cNvPr id="7" name="Date Placeholder 3"/>
          <p:cNvSpPr>
            <a:spLocks noGrp="1"/>
          </p:cNvSpPr>
          <p:nvPr>
            <p:ph type="dt" sz="half" idx="10"/>
          </p:nvPr>
        </p:nvSpPr>
        <p:spPr>
          <a:xfrm>
            <a:off x="495300" y="6356350"/>
            <a:ext cx="28448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xfrm>
            <a:off x="9521005" y="6377158"/>
            <a:ext cx="1972235" cy="274638"/>
          </a:xfrm>
          <a:prstGeom prst="rect">
            <a:avLst/>
          </a:prstGeom>
          <a:ln/>
        </p:spPr>
        <p:txBody>
          <a:bodyPr/>
          <a:lstStyle>
            <a:lvl1pPr>
              <a:defRPr>
                <a:solidFill>
                  <a:schemeClr val="accent2">
                    <a:lumMod val="75000"/>
                  </a:schemeClr>
                </a:solidFill>
              </a:defRPr>
            </a:lvl1pPr>
          </a:lstStyle>
          <a:p>
            <a:pPr>
              <a:defRPr/>
            </a:pPr>
            <a:endParaRPr lang="en-US">
              <a:solidFill>
                <a:srgbClr val="5081AE"/>
              </a:solidFill>
            </a:endParaRP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6142883" y="1722439"/>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2" name="Content Placeholder 3"/>
          <p:cNvSpPr>
            <a:spLocks noGrp="1"/>
          </p:cNvSpPr>
          <p:nvPr>
            <p:ph sz="half" idx="14"/>
          </p:nvPr>
        </p:nvSpPr>
        <p:spPr>
          <a:xfrm>
            <a:off x="6142883" y="2438407"/>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4"/>
          <p:cNvSpPr>
            <a:spLocks noGrp="1"/>
          </p:cNvSpPr>
          <p:nvPr>
            <p:ph type="body" sz="quarter" idx="15"/>
          </p:nvPr>
        </p:nvSpPr>
        <p:spPr>
          <a:xfrm>
            <a:off x="3286041" y="1722439"/>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6" name="Content Placeholder 5"/>
          <p:cNvSpPr>
            <a:spLocks noGrp="1"/>
          </p:cNvSpPr>
          <p:nvPr>
            <p:ph sz="quarter" idx="16"/>
          </p:nvPr>
        </p:nvSpPr>
        <p:spPr>
          <a:xfrm>
            <a:off x="3286041" y="2438407"/>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ext Placeholder 2"/>
          <p:cNvSpPr>
            <a:spLocks noGrp="1"/>
          </p:cNvSpPr>
          <p:nvPr>
            <p:ph type="body" idx="17"/>
          </p:nvPr>
        </p:nvSpPr>
        <p:spPr>
          <a:xfrm>
            <a:off x="386853" y="1722440"/>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8" name="Content Placeholder 3"/>
          <p:cNvSpPr>
            <a:spLocks noGrp="1"/>
          </p:cNvSpPr>
          <p:nvPr>
            <p:ph sz="half" idx="18"/>
          </p:nvPr>
        </p:nvSpPr>
        <p:spPr>
          <a:xfrm>
            <a:off x="386853" y="2438408"/>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ustDataLst>
      <p:tags r:id="rId1"/>
    </p:custDataLst>
    <p:extLst>
      <p:ext uri="{BB962C8B-B14F-4D97-AF65-F5344CB8AC3E}">
        <p14:creationId xmlns:p14="http://schemas.microsoft.com/office/powerpoint/2010/main" val="182099574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p:cNvSpPr/>
          <p:nvPr userDrawn="1"/>
        </p:nvSpPr>
        <p:spPr>
          <a:xfrm>
            <a:off x="152406" y="152400"/>
            <a:ext cx="3428994" cy="6556375"/>
          </a:xfrm>
          <a:prstGeom prst="rect">
            <a:avLst/>
          </a:prstGeom>
          <a:pattFill prst="dkDnDiag">
            <a:fgClr>
              <a:srgbClr val="24594E"/>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430306" y="457200"/>
            <a:ext cx="2823882"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4038600" y="457201"/>
            <a:ext cx="7593106"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A5ADF3-3D21-4278-9BBE-250CC1160461}" type="datetimeFigureOut">
              <a:rPr lang="en-US" smtClean="0"/>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15524667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5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8214008" y="1722438"/>
            <a:ext cx="3169920" cy="639762"/>
          </a:xfrm>
        </p:spPr>
        <p:txBody>
          <a:bodyPr anchor="b"/>
          <a:lstStyle>
            <a:lvl1pPr marL="0" indent="0" algn="ctr">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8214008" y="2438402"/>
            <a:ext cx="316992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a:p>
        </p:txBody>
      </p:sp>
      <p:sp>
        <p:nvSpPr>
          <p:cNvPr id="7" name="Date Placeholder 3"/>
          <p:cNvSpPr>
            <a:spLocks noGrp="1"/>
          </p:cNvSpPr>
          <p:nvPr>
            <p:ph type="dt" sz="half" idx="10"/>
          </p:nvPr>
        </p:nvSpPr>
        <p:spPr>
          <a:xfrm>
            <a:off x="495300" y="6356350"/>
            <a:ext cx="28448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endParaRPr lang="en-US">
              <a:solidFill>
                <a:srgbClr val="5081AE"/>
              </a:solidFill>
            </a:endParaRP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4531423" y="1722439"/>
            <a:ext cx="3169920" cy="639762"/>
          </a:xfrm>
        </p:spPr>
        <p:txBody>
          <a:bodyPr anchor="b"/>
          <a:lstStyle>
            <a:lvl1pPr marL="0" indent="0" algn="ctr">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12" name="Content Placeholder 3"/>
          <p:cNvSpPr>
            <a:spLocks noGrp="1"/>
          </p:cNvSpPr>
          <p:nvPr>
            <p:ph sz="half" idx="14"/>
          </p:nvPr>
        </p:nvSpPr>
        <p:spPr>
          <a:xfrm>
            <a:off x="4531423" y="2438403"/>
            <a:ext cx="316992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4"/>
          <p:cNvSpPr>
            <a:spLocks noGrp="1"/>
          </p:cNvSpPr>
          <p:nvPr>
            <p:ph type="body" sz="quarter" idx="15"/>
          </p:nvPr>
        </p:nvSpPr>
        <p:spPr>
          <a:xfrm>
            <a:off x="838200" y="1722438"/>
            <a:ext cx="3169920" cy="639762"/>
          </a:xfrm>
        </p:spPr>
        <p:txBody>
          <a:bodyPr anchor="b"/>
          <a:lstStyle>
            <a:lvl1pPr marL="0" indent="0" algn="ctr">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16" name="Content Placeholder 5"/>
          <p:cNvSpPr>
            <a:spLocks noGrp="1"/>
          </p:cNvSpPr>
          <p:nvPr>
            <p:ph sz="quarter" idx="16"/>
          </p:nvPr>
        </p:nvSpPr>
        <p:spPr>
          <a:xfrm>
            <a:off x="838200" y="2438402"/>
            <a:ext cx="316992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3" name="Picture 12"/>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11020168" y="6024003"/>
            <a:ext cx="731520" cy="572523"/>
          </a:xfrm>
          <a:prstGeom prst="rect">
            <a:avLst/>
          </a:prstGeom>
        </p:spPr>
      </p:pic>
    </p:spTree>
    <p:extLst>
      <p:ext uri="{BB962C8B-B14F-4D97-AF65-F5344CB8AC3E}">
        <p14:creationId xmlns:p14="http://schemas.microsoft.com/office/powerpoint/2010/main" val="277402701"/>
      </p:ext>
    </p:extLst>
  </p:cSld>
  <p:clrMapOvr>
    <a:masterClrMapping/>
  </p:clrMapOvr>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1" y="0"/>
            <a:ext cx="5002306" cy="6858000"/>
          </a:xfrm>
          <a:prstGeom prst="rect">
            <a:avLst/>
          </a:prstGeom>
          <a:pattFill prst="dkDnDiag">
            <a:fgClr>
              <a:srgbClr val="24594E"/>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517060"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51706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0A5ADF3-3D21-4278-9BBE-250CC1160461}" type="datetimeFigureOut">
              <a:rPr lang="en-US" smtClean="0"/>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307128049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211337715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spTree>
    <p:extLst>
      <p:ext uri="{BB962C8B-B14F-4D97-AF65-F5344CB8AC3E}">
        <p14:creationId xmlns:p14="http://schemas.microsoft.com/office/powerpoint/2010/main" val="243303404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p:cNvSpPr/>
          <p:nvPr userDrawn="1"/>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3" name="Content Placeholder 2"/>
          <p:cNvSpPr>
            <a:spLocks noGrp="1"/>
          </p:cNvSpPr>
          <p:nvPr>
            <p:ph idx="1"/>
          </p:nvPr>
        </p:nvSpPr>
        <p:spPr>
          <a:xfrm>
            <a:off x="508003" y="1511968"/>
            <a:ext cx="11210524" cy="4714029"/>
          </a:xfrm>
        </p:spPr>
        <p:txBody>
          <a:bodyPr/>
          <a:lstStyle>
            <a:lvl1pPr>
              <a:defRPr/>
            </a:lvl1pPr>
            <a:lvl2pPr>
              <a:defRPr/>
            </a:lvl2pPr>
            <a:lvl3pPr marL="862013" indent="-273050">
              <a:defRPr/>
            </a:lvl3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a:xfrm>
            <a:off x="508000" y="343816"/>
            <a:ext cx="11175013" cy="731520"/>
          </a:xfrm>
        </p:spPr>
        <p:txBody>
          <a:bodyPr/>
          <a:lstStyle/>
          <a:p>
            <a:r>
              <a:rPr lang="en-US" smtClean="0"/>
              <a:t>Click to edit Master title style</a:t>
            </a:r>
            <a:endParaRPr lang="en-US" dirty="0"/>
          </a:p>
        </p:txBody>
      </p:sp>
      <p:sp>
        <p:nvSpPr>
          <p:cNvPr id="6" name="Slide Number Placeholder 5"/>
          <p:cNvSpPr>
            <a:spLocks noGrp="1"/>
          </p:cNvSpPr>
          <p:nvPr>
            <p:ph type="sldNum" sz="quarter" idx="12"/>
          </p:nvPr>
        </p:nvSpPr>
        <p:spPr>
          <a:xfrm>
            <a:off x="508000" y="6263609"/>
            <a:ext cx="776816" cy="274637"/>
          </a:xfrm>
          <a:ln/>
        </p:spPr>
        <p:txBody>
          <a:bodyPr/>
          <a:lstStyle>
            <a:lvl1pPr>
              <a:defRPr sz="1100">
                <a:solidFill>
                  <a:schemeClr val="bg1"/>
                </a:solidFill>
              </a:defRPr>
            </a:lvl1pPr>
          </a:lstStyle>
          <a:p>
            <a:fld id="{B7C74CB7-A0B9-4B92-A751-2B1D87D191A1}" type="slidenum">
              <a:rPr lang="en-US" smtClean="0"/>
              <a:pPr/>
              <a:t>‹#›</a:t>
            </a:fld>
            <a:endParaRPr lang="en-US" dirty="0"/>
          </a:p>
        </p:txBody>
      </p:sp>
      <p:sp>
        <p:nvSpPr>
          <p:cNvPr id="9" name="Rectangle 8"/>
          <p:cNvSpPr/>
          <p:nvPr userDrawn="1"/>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extLst>
      <p:ext uri="{BB962C8B-B14F-4D97-AF65-F5344CB8AC3E}">
        <p14:creationId xmlns:p14="http://schemas.microsoft.com/office/powerpoint/2010/main" val="3338810780"/>
      </p:ext>
    </p:extLst>
  </p:cSld>
  <p:clrMapOvr>
    <a:masterClrMapping/>
  </p:clrMapOvr>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72A098"/>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44091" y="-7098"/>
            <a:ext cx="6303819" cy="6872197"/>
          </a:xfrm>
          <a:prstGeom prst="rect">
            <a:avLst/>
          </a:prstGeom>
        </p:spPr>
      </p:pic>
      <p:sp>
        <p:nvSpPr>
          <p:cNvPr id="8" name="Rectangle 7"/>
          <p:cNvSpPr/>
          <p:nvPr/>
        </p:nvSpPr>
        <p:spPr>
          <a:xfrm>
            <a:off x="0" y="7099"/>
            <a:ext cx="121920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1524000" y="2175363"/>
            <a:ext cx="9144000" cy="2387600"/>
          </a:xfrm>
        </p:spPr>
        <p:txBody>
          <a:bodyPr anchor="b"/>
          <a:lstStyle>
            <a:lvl1pPr algn="ctr">
              <a:defRPr sz="6000" b="1">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24000" y="1366838"/>
            <a:ext cx="9144000" cy="8683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0A5ADF3-3D21-4278-9BBE-250CC1160461}"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06759" y="5240396"/>
            <a:ext cx="2298268" cy="1298515"/>
          </a:xfrm>
          <a:prstGeom prst="rect">
            <a:avLst/>
          </a:prstGeom>
        </p:spPr>
      </p:pic>
    </p:spTree>
    <p:custDataLst>
      <p:tags r:id="rId1"/>
    </p:custDataLst>
    <p:extLst>
      <p:ext uri="{BB962C8B-B14F-4D97-AF65-F5344CB8AC3E}">
        <p14:creationId xmlns:p14="http://schemas.microsoft.com/office/powerpoint/2010/main" val="344375862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9EBEB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49670"/>
          <a:stretch/>
        </p:blipFill>
        <p:spPr>
          <a:xfrm>
            <a:off x="3" y="380628"/>
            <a:ext cx="2438398" cy="6096749"/>
          </a:xfrm>
          <a:prstGeom prst="rect">
            <a:avLst/>
          </a:prstGeom>
        </p:spPr>
      </p:pic>
      <p:sp>
        <p:nvSpPr>
          <p:cNvPr id="10" name="Rectangle 9"/>
          <p:cNvSpPr/>
          <p:nvPr/>
        </p:nvSpPr>
        <p:spPr>
          <a:xfrm>
            <a:off x="0" y="0"/>
            <a:ext cx="12192000" cy="6858000"/>
          </a:xfrm>
          <a:prstGeom prst="rect">
            <a:avLst/>
          </a:prstGeom>
          <a:solidFill>
            <a:srgbClr val="30766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ustDataLst>
      <p:tags r:id="rId1"/>
    </p:custDataLst>
    <p:extLst>
      <p:ext uri="{BB962C8B-B14F-4D97-AF65-F5344CB8AC3E}">
        <p14:creationId xmlns:p14="http://schemas.microsoft.com/office/powerpoint/2010/main" val="264897535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8" name="Rectangle 7"/>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8200" y="365125"/>
            <a:ext cx="10515600" cy="697193"/>
          </a:xfrm>
        </p:spPr>
        <p:txBody>
          <a:bodyPr/>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838200" y="1462405"/>
            <a:ext cx="10515600" cy="471455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0A5ADF3-3D21-4278-9BBE-250CC1160461}" type="datetimeFigureOut">
              <a:rPr lang="en-US" smtClean="0"/>
              <a:pPr/>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pPr/>
              <a:t>‹#›</a:t>
            </a:fld>
            <a:endParaRPr lang="en-US"/>
          </a:p>
        </p:txBody>
      </p:sp>
    </p:spTree>
    <p:custDataLst>
      <p:tags r:id="rId1"/>
    </p:custDataLst>
    <p:extLst>
      <p:ext uri="{BB962C8B-B14F-4D97-AF65-F5344CB8AC3E}">
        <p14:creationId xmlns:p14="http://schemas.microsoft.com/office/powerpoint/2010/main" val="4212877772"/>
      </p:ext>
    </p:extLst>
  </p:cSld>
  <p:clrMapOvr>
    <a:masterClrMapping/>
  </p:clrMapOvr>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8" name="Rectangle 7"/>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9" name="Rectangle 8"/>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8200" y="365126"/>
            <a:ext cx="10515600" cy="737534"/>
          </a:xfrm>
        </p:spPr>
        <p:txBody>
          <a:bodyPr/>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838200" y="1462406"/>
            <a:ext cx="5181600" cy="471455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462406"/>
            <a:ext cx="5181600" cy="471455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A5ADF3-3D21-4278-9BBE-250CC1160461}" type="datetimeFigureOut">
              <a:rPr lang="en-US" smtClean="0"/>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
        <p:nvSpPr>
          <p:cNvPr id="10" name="Rectangle 9"/>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11" name="Rectangle 10"/>
          <p:cNvSpPr/>
          <p:nvPr userDrawn="1"/>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12" name="Rectangle 11"/>
          <p:cNvSpPr/>
          <p:nvPr userDrawn="1"/>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custDataLst>
      <p:tags r:id="rId1"/>
    </p:custDataLst>
    <p:extLst>
      <p:ext uri="{BB962C8B-B14F-4D97-AF65-F5344CB8AC3E}">
        <p14:creationId xmlns:p14="http://schemas.microsoft.com/office/powerpoint/2010/main" val="506437764"/>
      </p:ext>
    </p:extLst>
  </p:cSld>
  <p:clrMapOvr>
    <a:masterClrMapping/>
  </p:clrMapOvr>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8" name="Rectangle 7"/>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8200" y="365126"/>
            <a:ext cx="10515600" cy="737534"/>
          </a:xfrm>
        </p:spPr>
        <p:txBody>
          <a:bodyPr/>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838200" y="1462406"/>
            <a:ext cx="5181600" cy="471455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462406"/>
            <a:ext cx="5181600" cy="471455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A5ADF3-3D21-4278-9BBE-250CC1160461}" type="datetimeFigureOut">
              <a:rPr lang="en-US" smtClean="0"/>
              <a:pPr/>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spTree>
    <p:custDataLst>
      <p:tags r:id="rId1"/>
    </p:custDataLst>
    <p:extLst>
      <p:ext uri="{BB962C8B-B14F-4D97-AF65-F5344CB8AC3E}">
        <p14:creationId xmlns:p14="http://schemas.microsoft.com/office/powerpoint/2010/main" val="773497304"/>
      </p:ext>
    </p:extLst>
  </p:cSld>
  <p:clrMapOvr>
    <a:masterClrMapping/>
  </p:clrMapOvr>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10" name="Rectangle 9"/>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11" name="Rectangle 10"/>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9788" y="365126"/>
            <a:ext cx="10515600" cy="683746"/>
          </a:xfrm>
        </p:spPr>
        <p:txBody>
          <a:bodyPr/>
          <a:lstStyle>
            <a:lvl1pPr>
              <a:defRPr>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39788" y="14525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276476"/>
            <a:ext cx="5157787" cy="387906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4525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276476"/>
            <a:ext cx="5183188" cy="387906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A5ADF3-3D21-4278-9BBE-250CC1160461}" type="datetimeFigureOut">
              <a:rPr lang="en-US" smtClean="0"/>
              <a:t>10/7/2021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CE0EFA-3776-4998-A0DA-25464FB0AC1E}" type="slidenum">
              <a:rPr lang="en-US" smtClean="0"/>
              <a:t>‹#›</a:t>
            </a:fld>
            <a:endParaRPr lang="en-US"/>
          </a:p>
        </p:txBody>
      </p:sp>
      <p:sp>
        <p:nvSpPr>
          <p:cNvPr id="12" name="Rectangle 11"/>
          <p:cNvSpPr/>
          <p:nvPr userDrawn="1"/>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13" name="Rectangle 12"/>
          <p:cNvSpPr/>
          <p:nvPr userDrawn="1"/>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custDataLst>
      <p:tags r:id="rId1"/>
    </p:custDataLst>
    <p:extLst>
      <p:ext uri="{BB962C8B-B14F-4D97-AF65-F5344CB8AC3E}">
        <p14:creationId xmlns:p14="http://schemas.microsoft.com/office/powerpoint/2010/main" val="82438959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4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9030349" y="1722438"/>
            <a:ext cx="2743200" cy="639762"/>
          </a:xfrm>
        </p:spPr>
        <p:txBody>
          <a:bodyPr anchor="b"/>
          <a:lstStyle>
            <a:lvl1pPr marL="0" indent="0" algn="ctr">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9030349" y="2438402"/>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a:p>
        </p:txBody>
      </p:sp>
      <p:sp>
        <p:nvSpPr>
          <p:cNvPr id="7" name="Date Placeholder 3"/>
          <p:cNvSpPr>
            <a:spLocks noGrp="1"/>
          </p:cNvSpPr>
          <p:nvPr>
            <p:ph type="dt" sz="half" idx="10"/>
          </p:nvPr>
        </p:nvSpPr>
        <p:spPr>
          <a:xfrm>
            <a:off x="495300" y="6356350"/>
            <a:ext cx="28448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endParaRPr lang="en-US">
              <a:solidFill>
                <a:srgbClr val="5081AE"/>
              </a:solidFill>
            </a:endParaRP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6142883" y="1722439"/>
            <a:ext cx="2743200" cy="639762"/>
          </a:xfrm>
        </p:spPr>
        <p:txBody>
          <a:bodyPr anchor="b"/>
          <a:lstStyle>
            <a:lvl1pPr marL="0" indent="0" algn="ctr">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12" name="Content Placeholder 3"/>
          <p:cNvSpPr>
            <a:spLocks noGrp="1"/>
          </p:cNvSpPr>
          <p:nvPr>
            <p:ph sz="half" idx="14"/>
          </p:nvPr>
        </p:nvSpPr>
        <p:spPr>
          <a:xfrm>
            <a:off x="6142883" y="2438403"/>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4"/>
          <p:cNvSpPr>
            <a:spLocks noGrp="1"/>
          </p:cNvSpPr>
          <p:nvPr>
            <p:ph type="body" sz="quarter" idx="15"/>
          </p:nvPr>
        </p:nvSpPr>
        <p:spPr>
          <a:xfrm>
            <a:off x="3286041" y="1722439"/>
            <a:ext cx="2743200" cy="639762"/>
          </a:xfrm>
        </p:spPr>
        <p:txBody>
          <a:bodyPr anchor="b"/>
          <a:lstStyle>
            <a:lvl1pPr marL="0" indent="0" algn="ctr">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16" name="Content Placeholder 5"/>
          <p:cNvSpPr>
            <a:spLocks noGrp="1"/>
          </p:cNvSpPr>
          <p:nvPr>
            <p:ph sz="quarter" idx="16"/>
          </p:nvPr>
        </p:nvSpPr>
        <p:spPr>
          <a:xfrm>
            <a:off x="3286041" y="2438403"/>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ext Placeholder 2"/>
          <p:cNvSpPr>
            <a:spLocks noGrp="1"/>
          </p:cNvSpPr>
          <p:nvPr>
            <p:ph type="body" idx="17"/>
          </p:nvPr>
        </p:nvSpPr>
        <p:spPr>
          <a:xfrm>
            <a:off x="386853" y="1722440"/>
            <a:ext cx="2743200" cy="639762"/>
          </a:xfrm>
        </p:spPr>
        <p:txBody>
          <a:bodyPr anchor="b"/>
          <a:lstStyle>
            <a:lvl1pPr marL="0" indent="0" algn="ctr">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18" name="Content Placeholder 3"/>
          <p:cNvSpPr>
            <a:spLocks noGrp="1"/>
          </p:cNvSpPr>
          <p:nvPr>
            <p:ph sz="half" idx="18"/>
          </p:nvPr>
        </p:nvSpPr>
        <p:spPr>
          <a:xfrm>
            <a:off x="386853" y="2438404"/>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11020168" y="6024003"/>
            <a:ext cx="731520" cy="572523"/>
          </a:xfrm>
          <a:prstGeom prst="rect">
            <a:avLst/>
          </a:prstGeom>
        </p:spPr>
      </p:pic>
    </p:spTree>
    <p:extLst>
      <p:ext uri="{BB962C8B-B14F-4D97-AF65-F5344CB8AC3E}">
        <p14:creationId xmlns:p14="http://schemas.microsoft.com/office/powerpoint/2010/main" val="4238947808"/>
      </p:ext>
    </p:extLst>
  </p:cSld>
  <p:clrMapOvr>
    <a:masterClrMapping/>
  </p:clrMapOvr>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10" name="Rectangle 9"/>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9788" y="365126"/>
            <a:ext cx="10515600" cy="683746"/>
          </a:xfrm>
        </p:spPr>
        <p:txBody>
          <a:bodyPr/>
          <a:lstStyle>
            <a:lvl1pPr>
              <a:defRPr>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39788" y="14525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276476"/>
            <a:ext cx="5157787" cy="387906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4525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276476"/>
            <a:ext cx="5183188" cy="387906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A5ADF3-3D21-4278-9BBE-250CC1160461}" type="datetimeFigureOut">
              <a:rPr lang="en-US" smtClean="0"/>
              <a:pPr/>
              <a:t>10/7/2021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CE0EFA-3776-4998-A0DA-25464FB0AC1E}" type="slidenum">
              <a:rPr lang="en-US" smtClean="0"/>
              <a:pPr/>
              <a:t>‹#›</a:t>
            </a:fld>
            <a:endParaRPr lang="en-US"/>
          </a:p>
        </p:txBody>
      </p:sp>
    </p:spTree>
    <p:custDataLst>
      <p:tags r:id="rId1"/>
    </p:custDataLst>
    <p:extLst>
      <p:ext uri="{BB962C8B-B14F-4D97-AF65-F5344CB8AC3E}">
        <p14:creationId xmlns:p14="http://schemas.microsoft.com/office/powerpoint/2010/main" val="3601928705"/>
      </p:ext>
    </p:extLst>
  </p:cSld>
  <p:clrMapOvr>
    <a:masterClrMapping/>
  </p:clrMapOvr>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6" name="Rectangle 5"/>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7" name="Rectangle 6"/>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8200" y="365125"/>
            <a:ext cx="10515600" cy="670299"/>
          </a:xfrm>
        </p:spPr>
        <p:txBody>
          <a:bodyPr/>
          <a:lstStyle>
            <a:lvl1pPr>
              <a:defRPr>
                <a:solidFill>
                  <a:schemeClr val="bg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0A5ADF3-3D21-4278-9BBE-250CC1160461}" type="datetimeFigureOut">
              <a:rPr lang="en-US" smtClean="0"/>
              <a:pPr/>
              <a:t>10/7/2021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CE0EFA-3776-4998-A0DA-25464FB0AC1E}" type="slidenum">
              <a:rPr lang="en-US" smtClean="0"/>
              <a:pPr/>
              <a:t>‹#›</a:t>
            </a:fld>
            <a:endParaRPr lang="en-US"/>
          </a:p>
        </p:txBody>
      </p:sp>
    </p:spTree>
    <p:custDataLst>
      <p:tags r:id="rId1"/>
    </p:custDataLst>
    <p:extLst>
      <p:ext uri="{BB962C8B-B14F-4D97-AF65-F5344CB8AC3E}">
        <p14:creationId xmlns:p14="http://schemas.microsoft.com/office/powerpoint/2010/main" val="307124153"/>
      </p:ext>
    </p:extLst>
  </p:cSld>
  <p:clrMapOvr>
    <a:masterClrMapping/>
  </p:clrMapOvr>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6" name="Rectangle 5"/>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8200" y="365125"/>
            <a:ext cx="10515600" cy="670299"/>
          </a:xfrm>
        </p:spPr>
        <p:txBody>
          <a:bodyPr/>
          <a:lstStyle>
            <a:lvl1pPr>
              <a:defRPr>
                <a:solidFill>
                  <a:schemeClr val="bg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0A5ADF3-3D21-4278-9BBE-250CC1160461}" type="datetimeFigureOut">
              <a:rPr lang="en-US" smtClean="0"/>
              <a:pPr/>
              <a:t>10/7/2021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CE0EFA-3776-4998-A0DA-25464FB0AC1E}" type="slidenum">
              <a:rPr lang="en-US" smtClean="0"/>
              <a:pPr/>
              <a:t>‹#›</a:t>
            </a:fld>
            <a:endParaRPr lang="en-US"/>
          </a:p>
        </p:txBody>
      </p:sp>
    </p:spTree>
    <p:custDataLst>
      <p:tags r:id="rId1"/>
    </p:custDataLst>
    <p:extLst>
      <p:ext uri="{BB962C8B-B14F-4D97-AF65-F5344CB8AC3E}">
        <p14:creationId xmlns:p14="http://schemas.microsoft.com/office/powerpoint/2010/main" val="1309731823"/>
      </p:ext>
    </p:extLst>
  </p:cSld>
  <p:clrMapOvr>
    <a:masterClrMapping/>
  </p:clrMapOvr>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A5ADF3-3D21-4278-9BBE-250CC1160461}" type="datetimeFigureOut">
              <a:rPr lang="en-US" smtClean="0"/>
              <a:pPr/>
              <a:t>10/7/2021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CE0EFA-3776-4998-A0DA-25464FB0AC1E}" type="slidenum">
              <a:rPr lang="en-US" smtClean="0"/>
              <a:pPr/>
              <a:t>‹#›</a:t>
            </a:fld>
            <a:endParaRPr lang="en-US"/>
          </a:p>
        </p:txBody>
      </p:sp>
    </p:spTree>
    <p:custDataLst>
      <p:tags r:id="rId1"/>
    </p:custDataLst>
    <p:extLst>
      <p:ext uri="{BB962C8B-B14F-4D97-AF65-F5344CB8AC3E}">
        <p14:creationId xmlns:p14="http://schemas.microsoft.com/office/powerpoint/2010/main" val="338682910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10" name="Rectangle 9"/>
          <p:cNvSpPr/>
          <p:nvPr/>
        </p:nvSpPr>
        <p:spPr>
          <a:xfrm>
            <a:off x="220134"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3" name="Content Placeholder 2"/>
          <p:cNvSpPr>
            <a:spLocks noGrp="1"/>
          </p:cNvSpPr>
          <p:nvPr>
            <p:ph idx="1"/>
          </p:nvPr>
        </p:nvSpPr>
        <p:spPr>
          <a:xfrm>
            <a:off x="508003" y="1511968"/>
            <a:ext cx="11210524" cy="4714029"/>
          </a:xfrm>
        </p:spPr>
        <p:txBody>
          <a:bodyPr/>
          <a:lstStyle>
            <a:lvl1pPr>
              <a:defRPr/>
            </a:lvl1pPr>
            <a:lvl2pPr>
              <a:defRPr/>
            </a:lvl2pPr>
            <a:lvl3pPr marL="862013" indent="-273050">
              <a:defRPr/>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a:xfrm>
            <a:off x="508000" y="343816"/>
            <a:ext cx="11175013" cy="731520"/>
          </a:xfrm>
        </p:spPr>
        <p:txBody>
          <a:bodyPr/>
          <a:lstStyle/>
          <a:p>
            <a:r>
              <a:rPr lang="en-US" smtClean="0"/>
              <a:t>Click to edit Master title style</a:t>
            </a:r>
            <a:endParaRPr lang="en-US" dirty="0"/>
          </a:p>
        </p:txBody>
      </p:sp>
      <p:sp>
        <p:nvSpPr>
          <p:cNvPr id="6" name="Slide Number Placeholder 5"/>
          <p:cNvSpPr>
            <a:spLocks noGrp="1"/>
          </p:cNvSpPr>
          <p:nvPr>
            <p:ph type="sldNum" sz="quarter" idx="12"/>
          </p:nvPr>
        </p:nvSpPr>
        <p:spPr>
          <a:xfrm>
            <a:off x="508000" y="6263607"/>
            <a:ext cx="776816" cy="274637"/>
          </a:xfrm>
          <a:ln/>
        </p:spPr>
        <p:txBody>
          <a:bodyPr/>
          <a:lstStyle>
            <a:lvl1pPr>
              <a:defRPr sz="1100">
                <a:solidFill>
                  <a:schemeClr val="bg1"/>
                </a:solidFill>
              </a:defRPr>
            </a:lvl1pPr>
          </a:lstStyle>
          <a:p>
            <a:fld id="{BBCE0EFA-3776-4998-A0DA-25464FB0AC1E}" type="slidenum">
              <a:rPr lang="en-US" smtClean="0"/>
              <a:pPr/>
              <a:t>‹#›</a:t>
            </a:fld>
            <a:endParaRPr lang="en-US"/>
          </a:p>
        </p:txBody>
      </p:sp>
      <p:sp>
        <p:nvSpPr>
          <p:cNvPr id="8" name="Rectangle 7"/>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custDataLst>
      <p:tags r:id="rId1"/>
    </p:custDataLst>
    <p:extLst>
      <p:ext uri="{BB962C8B-B14F-4D97-AF65-F5344CB8AC3E}">
        <p14:creationId xmlns:p14="http://schemas.microsoft.com/office/powerpoint/2010/main" val="3683239137"/>
      </p:ext>
    </p:extLst>
  </p:cSld>
  <p:clrMapOvr>
    <a:masterClrMapping/>
  </p:clrMapOvr>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10" name="Rectangle 9"/>
          <p:cNvSpPr/>
          <p:nvPr/>
        </p:nvSpPr>
        <p:spPr>
          <a:xfrm>
            <a:off x="220134"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7" name="Title 6"/>
          <p:cNvSpPr>
            <a:spLocks noGrp="1"/>
          </p:cNvSpPr>
          <p:nvPr>
            <p:ph type="title"/>
          </p:nvPr>
        </p:nvSpPr>
        <p:spPr>
          <a:xfrm>
            <a:off x="508000" y="343816"/>
            <a:ext cx="11175013" cy="731520"/>
          </a:xfrm>
        </p:spPr>
        <p:txBody>
          <a:bodyPr/>
          <a:lstStyle>
            <a:lvl1pPr algn="ctr">
              <a:defRPr/>
            </a:lvl1pPr>
          </a:lstStyle>
          <a:p>
            <a:r>
              <a:rPr lang="en-US" smtClean="0"/>
              <a:t>Click to edit Master title style</a:t>
            </a:r>
            <a:endParaRPr lang="en-US" dirty="0"/>
          </a:p>
        </p:txBody>
      </p:sp>
      <p:sp>
        <p:nvSpPr>
          <p:cNvPr id="6" name="Slide Number Placeholder 5"/>
          <p:cNvSpPr>
            <a:spLocks noGrp="1"/>
          </p:cNvSpPr>
          <p:nvPr>
            <p:ph type="sldNum" sz="quarter" idx="12"/>
          </p:nvPr>
        </p:nvSpPr>
        <p:spPr>
          <a:xfrm>
            <a:off x="508000" y="6263607"/>
            <a:ext cx="776816" cy="274637"/>
          </a:xfrm>
          <a:ln/>
        </p:spPr>
        <p:txBody>
          <a:bodyPr/>
          <a:lstStyle>
            <a:lvl1pPr>
              <a:defRPr sz="1100">
                <a:solidFill>
                  <a:schemeClr val="bg1"/>
                </a:solidFill>
              </a:defRPr>
            </a:lvl1pPr>
          </a:lstStyle>
          <a:p>
            <a:fld id="{B7C74CB7-A0B9-4B92-A751-2B1D87D191A1}" type="slidenum">
              <a:rPr lang="en-US" smtClean="0"/>
              <a:pPr/>
              <a:t>‹#›</a:t>
            </a:fld>
            <a:endParaRPr lang="en-US" dirty="0"/>
          </a:p>
        </p:txBody>
      </p:sp>
      <p:sp>
        <p:nvSpPr>
          <p:cNvPr id="5" name="Rectangle 4"/>
          <p:cNvSpPr/>
          <p:nvPr userDrawn="1"/>
        </p:nvSpPr>
        <p:spPr>
          <a:xfrm>
            <a:off x="220134"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custDataLst>
      <p:tags r:id="rId1"/>
    </p:custDataLst>
    <p:extLst>
      <p:ext uri="{BB962C8B-B14F-4D97-AF65-F5344CB8AC3E}">
        <p14:creationId xmlns:p14="http://schemas.microsoft.com/office/powerpoint/2010/main" val="3499956682"/>
      </p:ext>
    </p:extLst>
  </p:cSld>
  <p:clrMapOvr>
    <a:masterClrMapping/>
  </p:clrMapOvr>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4_4column">
    <p:spTree>
      <p:nvGrpSpPr>
        <p:cNvPr id="1" name=""/>
        <p:cNvGrpSpPr/>
        <p:nvPr/>
      </p:nvGrpSpPr>
      <p:grpSpPr>
        <a:xfrm>
          <a:off x="0" y="0"/>
          <a:ext cx="0" cy="0"/>
          <a:chOff x="0" y="0"/>
          <a:chExt cx="0" cy="0"/>
        </a:xfrm>
      </p:grpSpPr>
      <p:sp>
        <p:nvSpPr>
          <p:cNvPr id="19" name="Rectangle 18"/>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0" name="Rectangle 19"/>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5" name="Text Placeholder 4"/>
          <p:cNvSpPr>
            <a:spLocks noGrp="1"/>
          </p:cNvSpPr>
          <p:nvPr>
            <p:ph type="body" sz="quarter" idx="3"/>
          </p:nvPr>
        </p:nvSpPr>
        <p:spPr>
          <a:xfrm>
            <a:off x="9030349" y="1722438"/>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9030349" y="2438406"/>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a:xfrm>
            <a:off x="838200" y="365126"/>
            <a:ext cx="10515600" cy="643404"/>
          </a:xfrm>
        </p:spPr>
        <p:txBody>
          <a:bodyPr/>
          <a:lstStyle>
            <a:lvl1pPr>
              <a:defRPr>
                <a:solidFill>
                  <a:schemeClr val="bg1"/>
                </a:solidFill>
              </a:defRPr>
            </a:lvl1pPr>
          </a:lstStyle>
          <a:p>
            <a:r>
              <a:rPr lang="en-US" smtClean="0"/>
              <a:t>Click to edit Master title style</a:t>
            </a:r>
            <a:endParaRPr lang="en-US" dirty="0"/>
          </a:p>
        </p:txBody>
      </p:sp>
      <p:sp>
        <p:nvSpPr>
          <p:cNvPr id="7" name="Date Placeholder 3"/>
          <p:cNvSpPr>
            <a:spLocks noGrp="1"/>
          </p:cNvSpPr>
          <p:nvPr>
            <p:ph type="dt" sz="half" idx="10"/>
          </p:nvPr>
        </p:nvSpPr>
        <p:spPr>
          <a:xfrm>
            <a:off x="495300" y="6356350"/>
            <a:ext cx="28448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xfrm>
            <a:off x="9521005" y="6377158"/>
            <a:ext cx="1972235" cy="274638"/>
          </a:xfrm>
          <a:prstGeom prst="rect">
            <a:avLst/>
          </a:prstGeom>
          <a:ln/>
        </p:spPr>
        <p:txBody>
          <a:bodyPr/>
          <a:lstStyle>
            <a:lvl1pPr>
              <a:defRPr>
                <a:solidFill>
                  <a:schemeClr val="accent2">
                    <a:lumMod val="75000"/>
                  </a:schemeClr>
                </a:solidFill>
              </a:defRPr>
            </a:lvl1pPr>
          </a:lstStyle>
          <a:p>
            <a:pPr>
              <a:defRPr/>
            </a:pPr>
            <a:endParaRPr lang="en-US">
              <a:solidFill>
                <a:srgbClr val="5081AE"/>
              </a:solidFill>
            </a:endParaRP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6142883" y="1722439"/>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2" name="Content Placeholder 3"/>
          <p:cNvSpPr>
            <a:spLocks noGrp="1"/>
          </p:cNvSpPr>
          <p:nvPr>
            <p:ph sz="half" idx="14"/>
          </p:nvPr>
        </p:nvSpPr>
        <p:spPr>
          <a:xfrm>
            <a:off x="6142883" y="2438407"/>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4"/>
          <p:cNvSpPr>
            <a:spLocks noGrp="1"/>
          </p:cNvSpPr>
          <p:nvPr>
            <p:ph type="body" sz="quarter" idx="15"/>
          </p:nvPr>
        </p:nvSpPr>
        <p:spPr>
          <a:xfrm>
            <a:off x="3286041" y="1722439"/>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6" name="Content Placeholder 5"/>
          <p:cNvSpPr>
            <a:spLocks noGrp="1"/>
          </p:cNvSpPr>
          <p:nvPr>
            <p:ph sz="quarter" idx="16"/>
          </p:nvPr>
        </p:nvSpPr>
        <p:spPr>
          <a:xfrm>
            <a:off x="3286041" y="2438407"/>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ext Placeholder 2"/>
          <p:cNvSpPr>
            <a:spLocks noGrp="1"/>
          </p:cNvSpPr>
          <p:nvPr>
            <p:ph type="body" idx="17"/>
          </p:nvPr>
        </p:nvSpPr>
        <p:spPr>
          <a:xfrm>
            <a:off x="386853" y="1722440"/>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8" name="Content Placeholder 3"/>
          <p:cNvSpPr>
            <a:spLocks noGrp="1"/>
          </p:cNvSpPr>
          <p:nvPr>
            <p:ph sz="half" idx="18"/>
          </p:nvPr>
        </p:nvSpPr>
        <p:spPr>
          <a:xfrm>
            <a:off x="386853" y="2438408"/>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21" name="Picture 20"/>
          <p:cNvPicPr>
            <a:picLocks noChangeAspect="1"/>
          </p:cNvPicPr>
          <p:nvPr/>
        </p:nvPicPr>
        <p:blipFill rotWithShape="1">
          <a:blip r:embed="rId3" cstate="screen">
            <a:biLevel thresh="25000"/>
            <a:extLst>
              <a:ext uri="{28A0092B-C50C-407E-A947-70E740481C1C}">
                <a14:useLocalDpi xmlns:a14="http://schemas.microsoft.com/office/drawing/2010/main"/>
              </a:ext>
            </a:extLst>
          </a:blip>
          <a:srcRect/>
          <a:stretch/>
        </p:blipFill>
        <p:spPr>
          <a:xfrm>
            <a:off x="11020168" y="6024005"/>
            <a:ext cx="731520" cy="572523"/>
          </a:xfrm>
          <a:prstGeom prst="rect">
            <a:avLst/>
          </a:prstGeom>
        </p:spPr>
      </p:pic>
      <p:sp>
        <p:nvSpPr>
          <p:cNvPr id="22" name="Rectangle 21"/>
          <p:cNvSpPr/>
          <p:nvPr userDrawn="1"/>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3" name="Rectangle 22"/>
          <p:cNvSpPr/>
          <p:nvPr userDrawn="1"/>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custDataLst>
      <p:tags r:id="rId1"/>
    </p:custDataLst>
    <p:extLst>
      <p:ext uri="{BB962C8B-B14F-4D97-AF65-F5344CB8AC3E}">
        <p14:creationId xmlns:p14="http://schemas.microsoft.com/office/powerpoint/2010/main" val="2072674090"/>
      </p:ext>
    </p:extLst>
  </p:cSld>
  <p:clrMapOvr>
    <a:masterClrMapping/>
  </p:clrMapOvr>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5_4column">
    <p:spTree>
      <p:nvGrpSpPr>
        <p:cNvPr id="1" name=""/>
        <p:cNvGrpSpPr/>
        <p:nvPr/>
      </p:nvGrpSpPr>
      <p:grpSpPr>
        <a:xfrm>
          <a:off x="0" y="0"/>
          <a:ext cx="0" cy="0"/>
          <a:chOff x="0" y="0"/>
          <a:chExt cx="0" cy="0"/>
        </a:xfrm>
      </p:grpSpPr>
      <p:sp>
        <p:nvSpPr>
          <p:cNvPr id="19" name="Rectangle 18"/>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5" name="Text Placeholder 4"/>
          <p:cNvSpPr>
            <a:spLocks noGrp="1"/>
          </p:cNvSpPr>
          <p:nvPr>
            <p:ph type="body" sz="quarter" idx="3"/>
          </p:nvPr>
        </p:nvSpPr>
        <p:spPr>
          <a:xfrm>
            <a:off x="9030349" y="1722438"/>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9030349" y="2438406"/>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a:xfrm>
            <a:off x="838200" y="365126"/>
            <a:ext cx="10515600" cy="643404"/>
          </a:xfrm>
        </p:spPr>
        <p:txBody>
          <a:bodyPr/>
          <a:lstStyle>
            <a:lvl1pPr>
              <a:defRPr>
                <a:solidFill>
                  <a:schemeClr val="bg1"/>
                </a:solidFill>
              </a:defRPr>
            </a:lvl1pPr>
          </a:lstStyle>
          <a:p>
            <a:r>
              <a:rPr lang="en-US" smtClean="0"/>
              <a:t>Click to edit Master title style</a:t>
            </a:r>
            <a:endParaRPr lang="en-US" dirty="0"/>
          </a:p>
        </p:txBody>
      </p:sp>
      <p:sp>
        <p:nvSpPr>
          <p:cNvPr id="7" name="Date Placeholder 3"/>
          <p:cNvSpPr>
            <a:spLocks noGrp="1"/>
          </p:cNvSpPr>
          <p:nvPr>
            <p:ph type="dt" sz="half" idx="10"/>
          </p:nvPr>
        </p:nvSpPr>
        <p:spPr>
          <a:xfrm>
            <a:off x="495300" y="6356350"/>
            <a:ext cx="2844800" cy="274638"/>
          </a:xfrm>
          <a:prstGeom prst="rect">
            <a:avLst/>
          </a:prstGeom>
          <a:ln/>
        </p:spPr>
        <p:txBody>
          <a:bodyPr/>
          <a:lstStyle>
            <a:lvl1pPr>
              <a:defRPr/>
            </a:lvl1pPr>
          </a:lstStyle>
          <a:p>
            <a:fld id="{60A5ADF3-3D21-4278-9BBE-250CC1160461}" type="datetimeFigureOut">
              <a:rPr lang="en-US" smtClean="0"/>
              <a:pPr/>
              <a:t>10/7/2021</a:t>
            </a:fld>
            <a:endParaRPr lang="en-US"/>
          </a:p>
        </p:txBody>
      </p:sp>
      <p:sp>
        <p:nvSpPr>
          <p:cNvPr id="8" name="Footer Placeholder 4"/>
          <p:cNvSpPr>
            <a:spLocks noGrp="1"/>
          </p:cNvSpPr>
          <p:nvPr>
            <p:ph type="ftr" sz="quarter" idx="11"/>
          </p:nvPr>
        </p:nvSpPr>
        <p:spPr>
          <a:xfrm>
            <a:off x="9521005" y="6377158"/>
            <a:ext cx="1972235" cy="274638"/>
          </a:xfrm>
          <a:prstGeom prst="rect">
            <a:avLst/>
          </a:prstGeom>
          <a:ln/>
        </p:spPr>
        <p:txBody>
          <a:bodyPr/>
          <a:lstStyle>
            <a:lvl1pPr>
              <a:defRPr>
                <a:solidFill>
                  <a:schemeClr val="accent2">
                    <a:lumMod val="75000"/>
                  </a:schemeClr>
                </a:solidFill>
              </a:defRPr>
            </a:lvl1pPr>
          </a:lstStyle>
          <a:p>
            <a:endParaRPr lang="en-US"/>
          </a:p>
        </p:txBody>
      </p:sp>
      <p:sp>
        <p:nvSpPr>
          <p:cNvPr id="9" name="Slide Number Placeholder 5"/>
          <p:cNvSpPr>
            <a:spLocks noGrp="1"/>
          </p:cNvSpPr>
          <p:nvPr>
            <p:ph type="sldNum" sz="quarter" idx="12"/>
          </p:nvPr>
        </p:nvSpPr>
        <p:spPr>
          <a:ln/>
        </p:spPr>
        <p:txBody>
          <a:bodyPr/>
          <a:lstStyle>
            <a:lvl1pPr>
              <a:defRPr/>
            </a:lvl1pPr>
          </a:lstStyle>
          <a:p>
            <a:fld id="{BBCE0EFA-3776-4998-A0DA-25464FB0AC1E}" type="slidenum">
              <a:rPr lang="en-US" smtClean="0"/>
              <a:pPr/>
              <a:t>‹#›</a:t>
            </a:fld>
            <a:endParaRPr lang="en-US"/>
          </a:p>
        </p:txBody>
      </p:sp>
      <p:sp>
        <p:nvSpPr>
          <p:cNvPr id="11" name="Text Placeholder 2"/>
          <p:cNvSpPr>
            <a:spLocks noGrp="1"/>
          </p:cNvSpPr>
          <p:nvPr>
            <p:ph type="body" idx="13"/>
          </p:nvPr>
        </p:nvSpPr>
        <p:spPr>
          <a:xfrm>
            <a:off x="6142883" y="1722439"/>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2" name="Content Placeholder 3"/>
          <p:cNvSpPr>
            <a:spLocks noGrp="1"/>
          </p:cNvSpPr>
          <p:nvPr>
            <p:ph sz="half" idx="14"/>
          </p:nvPr>
        </p:nvSpPr>
        <p:spPr>
          <a:xfrm>
            <a:off x="6142883" y="2438407"/>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4"/>
          <p:cNvSpPr>
            <a:spLocks noGrp="1"/>
          </p:cNvSpPr>
          <p:nvPr>
            <p:ph type="body" sz="quarter" idx="15"/>
          </p:nvPr>
        </p:nvSpPr>
        <p:spPr>
          <a:xfrm>
            <a:off x="3286041" y="1722439"/>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6" name="Content Placeholder 5"/>
          <p:cNvSpPr>
            <a:spLocks noGrp="1"/>
          </p:cNvSpPr>
          <p:nvPr>
            <p:ph sz="quarter" idx="16"/>
          </p:nvPr>
        </p:nvSpPr>
        <p:spPr>
          <a:xfrm>
            <a:off x="3286041" y="2438407"/>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ext Placeholder 2"/>
          <p:cNvSpPr>
            <a:spLocks noGrp="1"/>
          </p:cNvSpPr>
          <p:nvPr>
            <p:ph type="body" idx="17"/>
          </p:nvPr>
        </p:nvSpPr>
        <p:spPr>
          <a:xfrm>
            <a:off x="386853" y="1722440"/>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8" name="Content Placeholder 3"/>
          <p:cNvSpPr>
            <a:spLocks noGrp="1"/>
          </p:cNvSpPr>
          <p:nvPr>
            <p:ph sz="half" idx="18"/>
          </p:nvPr>
        </p:nvSpPr>
        <p:spPr>
          <a:xfrm>
            <a:off x="386853" y="2438408"/>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ustDataLst>
      <p:tags r:id="rId1"/>
    </p:custDataLst>
    <p:extLst>
      <p:ext uri="{BB962C8B-B14F-4D97-AF65-F5344CB8AC3E}">
        <p14:creationId xmlns:p14="http://schemas.microsoft.com/office/powerpoint/2010/main" val="3616233392"/>
      </p:ext>
    </p:extLst>
  </p:cSld>
  <p:clrMapOvr>
    <a:masterClrMapping/>
  </p:clrMapOvr>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8" name="Rectangle 7"/>
          <p:cNvSpPr/>
          <p:nvPr/>
        </p:nvSpPr>
        <p:spPr>
          <a:xfrm>
            <a:off x="152406" y="152400"/>
            <a:ext cx="3428994" cy="6556375"/>
          </a:xfrm>
          <a:prstGeom prst="rect">
            <a:avLst/>
          </a:prstGeom>
          <a:pattFill prst="dkDnDiag">
            <a:fgClr>
              <a:srgbClr val="24594E"/>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430306" y="457200"/>
            <a:ext cx="2823882" cy="1600200"/>
          </a:xfrm>
        </p:spPr>
        <p:txBody>
          <a:bodyPr anchor="b"/>
          <a:lstStyle>
            <a:lvl1pPr>
              <a:defRPr sz="3200">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038600" y="457201"/>
            <a:ext cx="7593106"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A5ADF3-3D21-4278-9BBE-250CC1160461}" type="datetimeFigureOut">
              <a:rPr lang="en-US" smtClean="0"/>
              <a:pPr/>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spTree>
    <p:custDataLst>
      <p:tags r:id="rId1"/>
    </p:custDataLst>
    <p:extLst>
      <p:ext uri="{BB962C8B-B14F-4D97-AF65-F5344CB8AC3E}">
        <p14:creationId xmlns:p14="http://schemas.microsoft.com/office/powerpoint/2010/main" val="314245885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8" name="Rectangle 7"/>
          <p:cNvSpPr/>
          <p:nvPr/>
        </p:nvSpPr>
        <p:spPr>
          <a:xfrm>
            <a:off x="1" y="0"/>
            <a:ext cx="5002306" cy="6858000"/>
          </a:xfrm>
          <a:prstGeom prst="rect">
            <a:avLst/>
          </a:prstGeom>
          <a:pattFill prst="dkDnDiag">
            <a:fgClr>
              <a:srgbClr val="24594E"/>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517060" y="457200"/>
            <a:ext cx="3932237" cy="1600200"/>
          </a:xfrm>
        </p:spPr>
        <p:txBody>
          <a:bodyPr anchor="b"/>
          <a:lstStyle>
            <a:lvl1pPr>
              <a:defRPr sz="3200">
                <a:solidFill>
                  <a:schemeClr val="bg1"/>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51706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0A5ADF3-3D21-4278-9BBE-250CC1160461}" type="datetimeFigureOut">
              <a:rPr lang="en-US" smtClean="0"/>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
        <p:nvSpPr>
          <p:cNvPr id="9" name="Rectangle 8"/>
          <p:cNvSpPr/>
          <p:nvPr userDrawn="1"/>
        </p:nvSpPr>
        <p:spPr>
          <a:xfrm>
            <a:off x="1" y="0"/>
            <a:ext cx="5002306" cy="6858000"/>
          </a:xfrm>
          <a:prstGeom prst="rect">
            <a:avLst/>
          </a:prstGeom>
          <a:pattFill prst="dkDnDiag">
            <a:fgClr>
              <a:srgbClr val="24594E"/>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custDataLst>
      <p:tags r:id="rId1"/>
    </p:custDataLst>
    <p:extLst>
      <p:ext uri="{BB962C8B-B14F-4D97-AF65-F5344CB8AC3E}">
        <p14:creationId xmlns:p14="http://schemas.microsoft.com/office/powerpoint/2010/main" val="188229342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9332E6-53CD-4D6F-BF6B-FC854D138356}" type="datetimeFigureOut">
              <a:rPr lang="en-US" smtClean="0"/>
              <a:t>10/7/2021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C74CB7-A0B9-4B92-A751-2B1D87D191A1}" type="slidenum">
              <a:rPr lang="en-US" smtClean="0"/>
              <a:t>‹#›</a:t>
            </a:fld>
            <a:endParaRPr lang="en-US"/>
          </a:p>
        </p:txBody>
      </p:sp>
      <p:pic>
        <p:nvPicPr>
          <p:cNvPr id="5" name="Picture 4"/>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11020168" y="6024003"/>
            <a:ext cx="731520" cy="572523"/>
          </a:xfrm>
          <a:prstGeom prst="rect">
            <a:avLst/>
          </a:prstGeom>
        </p:spPr>
      </p:pic>
    </p:spTree>
    <p:extLst>
      <p:ext uri="{BB962C8B-B14F-4D97-AF65-F5344CB8AC3E}">
        <p14:creationId xmlns:p14="http://schemas.microsoft.com/office/powerpoint/2010/main" val="190634882"/>
      </p:ext>
    </p:extLst>
  </p:cSld>
  <p:clrMapOvr>
    <a:masterClrMapping/>
  </p:clrMapOvr>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0A5ADF3-3D21-4278-9BBE-250CC1160461}" type="datetimeFigureOut">
              <a:rPr lang="en-US" smtClean="0"/>
              <a:pPr/>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sp>
        <p:nvSpPr>
          <p:cNvPr id="8" name="Rectangle 7"/>
          <p:cNvSpPr/>
          <p:nvPr/>
        </p:nvSpPr>
        <p:spPr>
          <a:xfrm>
            <a:off x="1" y="0"/>
            <a:ext cx="5002306" cy="6858000"/>
          </a:xfrm>
          <a:prstGeom prst="rect">
            <a:avLst/>
          </a:prstGeom>
          <a:pattFill prst="dkDnDiag">
            <a:fgClr>
              <a:srgbClr val="24594E"/>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custDataLst>
      <p:tags r:id="rId1"/>
    </p:custDataLst>
    <p:extLst>
      <p:ext uri="{BB962C8B-B14F-4D97-AF65-F5344CB8AC3E}">
        <p14:creationId xmlns:p14="http://schemas.microsoft.com/office/powerpoint/2010/main" val="115549234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7" name="Rectangle 6"/>
          <p:cNvSpPr/>
          <p:nvPr/>
        </p:nvSpPr>
        <p:spPr>
          <a:xfrm>
            <a:off x="0" y="434816"/>
            <a:ext cx="52451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0" y="434816"/>
            <a:ext cx="5245100" cy="1097280"/>
          </a:xfrm>
        </p:spPr>
        <p:txBody>
          <a:bodyPr/>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10/7/2021</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B7C74CB7-A0B9-4B92-A751-2B1D87D191A1}" type="slidenum">
              <a:rPr lang="en-US" smtClean="0"/>
              <a:pPr/>
              <a:t>‹#›</a:t>
            </a:fld>
            <a:endParaRPr lang="en-US" dirty="0"/>
          </a:p>
        </p:txBody>
      </p:sp>
      <p:sp>
        <p:nvSpPr>
          <p:cNvPr id="8" name="Rectangle 7"/>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9" name="Rectangle 8"/>
          <p:cNvSpPr/>
          <p:nvPr userDrawn="1"/>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10" name="Rectangle 9"/>
          <p:cNvSpPr/>
          <p:nvPr userDrawn="1"/>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custDataLst>
      <p:tags r:id="rId1"/>
    </p:custDataLst>
    <p:extLst>
      <p:ext uri="{BB962C8B-B14F-4D97-AF65-F5344CB8AC3E}">
        <p14:creationId xmlns:p14="http://schemas.microsoft.com/office/powerpoint/2010/main" val="362809745"/>
      </p:ext>
    </p:extLst>
  </p:cSld>
  <p:clrMapOvr>
    <a:masterClrMapping/>
  </p:clrMapOvr>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3_Content with Caption">
    <p:spTree>
      <p:nvGrpSpPr>
        <p:cNvPr id="1" name=""/>
        <p:cNvGrpSpPr/>
        <p:nvPr/>
      </p:nvGrpSpPr>
      <p:grpSpPr>
        <a:xfrm>
          <a:off x="0" y="0"/>
          <a:ext cx="0" cy="0"/>
          <a:chOff x="0" y="0"/>
          <a:chExt cx="0" cy="0"/>
        </a:xfrm>
      </p:grpSpPr>
      <p:sp>
        <p:nvSpPr>
          <p:cNvPr id="8" name="Rectangle 7"/>
          <p:cNvSpPr/>
          <p:nvPr/>
        </p:nvSpPr>
        <p:spPr>
          <a:xfrm>
            <a:off x="152406" y="152400"/>
            <a:ext cx="3428994" cy="6556375"/>
          </a:xfrm>
          <a:prstGeom prst="rect">
            <a:avLst/>
          </a:prstGeom>
          <a:solidFill>
            <a:srgbClr val="72A0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416862" y="2159000"/>
            <a:ext cx="2823882"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4038600" y="457201"/>
            <a:ext cx="7593106" cy="25018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A5ADF3-3D21-4278-9BBE-250CC1160461}" type="datetimeFigureOut">
              <a:rPr lang="en-US" smtClean="0"/>
              <a:pPr/>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spTree>
    <p:custDataLst>
      <p:tags r:id="rId1"/>
    </p:custDataLst>
    <p:extLst>
      <p:ext uri="{BB962C8B-B14F-4D97-AF65-F5344CB8AC3E}">
        <p14:creationId xmlns:p14="http://schemas.microsoft.com/office/powerpoint/2010/main" val="1954464893"/>
      </p:ext>
    </p:extLst>
  </p:cSld>
  <p:clrMapOvr>
    <a:masterClrMapping/>
  </p:clrMapOvr>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4_Content with Caption">
    <p:spTree>
      <p:nvGrpSpPr>
        <p:cNvPr id="1" name=""/>
        <p:cNvGrpSpPr/>
        <p:nvPr/>
      </p:nvGrpSpPr>
      <p:grpSpPr>
        <a:xfrm>
          <a:off x="0" y="0"/>
          <a:ext cx="0" cy="0"/>
          <a:chOff x="0" y="0"/>
          <a:chExt cx="0" cy="0"/>
        </a:xfrm>
      </p:grpSpPr>
      <p:sp>
        <p:nvSpPr>
          <p:cNvPr id="8" name="Rectangle 7"/>
          <p:cNvSpPr/>
          <p:nvPr/>
        </p:nvSpPr>
        <p:spPr>
          <a:xfrm>
            <a:off x="152406" y="152400"/>
            <a:ext cx="2149360" cy="6556375"/>
          </a:xfrm>
          <a:prstGeom prst="rect">
            <a:avLst/>
          </a:prstGeom>
          <a:solidFill>
            <a:srgbClr val="BAD0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416862" y="2159000"/>
            <a:ext cx="1585359" cy="1600200"/>
          </a:xfrm>
        </p:spPr>
        <p:txBody>
          <a:bodyPr anchor="b">
            <a:noAutofit/>
          </a:bodyPr>
          <a:lstStyle>
            <a:lvl1pPr>
              <a:defRPr sz="2800">
                <a:latin typeface="HelveticaNeueLT Std Cn" panose="020B050603050203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98894" y="152400"/>
            <a:ext cx="7593106" cy="1045779"/>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sp>
        <p:nvSpPr>
          <p:cNvPr id="5" name="Date Placeholder 4"/>
          <p:cNvSpPr>
            <a:spLocks noGrp="1"/>
          </p:cNvSpPr>
          <p:nvPr>
            <p:ph type="dt" sz="half" idx="10"/>
          </p:nvPr>
        </p:nvSpPr>
        <p:spPr/>
        <p:txBody>
          <a:bodyPr/>
          <a:lstStyle/>
          <a:p>
            <a:fld id="{60A5ADF3-3D21-4278-9BBE-250CC1160461}" type="datetimeFigureOut">
              <a:rPr lang="en-US" smtClean="0"/>
              <a:pPr/>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spTree>
    <p:custDataLst>
      <p:tags r:id="rId1"/>
    </p:custDataLst>
    <p:extLst>
      <p:ext uri="{BB962C8B-B14F-4D97-AF65-F5344CB8AC3E}">
        <p14:creationId xmlns:p14="http://schemas.microsoft.com/office/powerpoint/2010/main" val="17903189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9_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0A5ADF3-3D21-4278-9BBE-250CC1160461}" type="datetimeFigureOut">
              <a:rPr lang="en-US" smtClean="0"/>
              <a:pPr/>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sp>
        <p:nvSpPr>
          <p:cNvPr id="9" name="Picture Placeholder 2"/>
          <p:cNvSpPr>
            <a:spLocks noGrp="1"/>
          </p:cNvSpPr>
          <p:nvPr>
            <p:ph type="pic" idx="13"/>
          </p:nvPr>
        </p:nvSpPr>
        <p:spPr>
          <a:xfrm>
            <a:off x="4377559" y="1166660"/>
            <a:ext cx="3452648" cy="5029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2" name="Picture Placeholder 2"/>
          <p:cNvSpPr>
            <a:spLocks noGrp="1"/>
          </p:cNvSpPr>
          <p:nvPr>
            <p:ph type="pic" idx="16"/>
          </p:nvPr>
        </p:nvSpPr>
        <p:spPr>
          <a:xfrm>
            <a:off x="738352" y="1166660"/>
            <a:ext cx="3452648" cy="5029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3" name="Picture Placeholder 2"/>
          <p:cNvSpPr>
            <a:spLocks noGrp="1"/>
          </p:cNvSpPr>
          <p:nvPr>
            <p:ph type="pic" idx="17"/>
          </p:nvPr>
        </p:nvSpPr>
        <p:spPr>
          <a:xfrm>
            <a:off x="8016766" y="1166660"/>
            <a:ext cx="3452648" cy="5029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4" name="Title 1"/>
          <p:cNvSpPr>
            <a:spLocks noGrp="1"/>
          </p:cNvSpPr>
          <p:nvPr>
            <p:ph type="title"/>
          </p:nvPr>
        </p:nvSpPr>
        <p:spPr>
          <a:xfrm>
            <a:off x="838200" y="365125"/>
            <a:ext cx="10515600" cy="641045"/>
          </a:xfrm>
        </p:spPr>
        <p:txBody>
          <a:bodyPr/>
          <a:lstStyle/>
          <a:p>
            <a:r>
              <a:rPr lang="en-US" smtClean="0"/>
              <a:t>Click to edit Master title style</a:t>
            </a:r>
            <a:endParaRPr lang="en-US" dirty="0"/>
          </a:p>
        </p:txBody>
      </p:sp>
    </p:spTree>
    <p:custDataLst>
      <p:tags r:id="rId1"/>
    </p:custDataLst>
    <p:extLst>
      <p:ext uri="{BB962C8B-B14F-4D97-AF65-F5344CB8AC3E}">
        <p14:creationId xmlns:p14="http://schemas.microsoft.com/office/powerpoint/2010/main" val="1866582700"/>
      </p:ext>
    </p:extLst>
  </p:cSld>
  <p:clrMapOvr>
    <a:masterClrMapping/>
  </p:clrMapOvr>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11_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0A5ADF3-3D21-4278-9BBE-250CC1160461}" type="datetimeFigureOut">
              <a:rPr lang="en-US" smtClean="0"/>
              <a:pPr/>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sp>
        <p:nvSpPr>
          <p:cNvPr id="11" name="Picture Placeholder 2"/>
          <p:cNvSpPr>
            <a:spLocks noGrp="1"/>
          </p:cNvSpPr>
          <p:nvPr>
            <p:ph type="pic" idx="18"/>
          </p:nvPr>
        </p:nvSpPr>
        <p:spPr>
          <a:xfrm>
            <a:off x="8324193" y="310065"/>
            <a:ext cx="3484179" cy="29688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3" name="Picture Placeholder 2"/>
          <p:cNvSpPr>
            <a:spLocks noGrp="1"/>
          </p:cNvSpPr>
          <p:nvPr>
            <p:ph type="pic" idx="20"/>
          </p:nvPr>
        </p:nvSpPr>
        <p:spPr>
          <a:xfrm>
            <a:off x="362605" y="346641"/>
            <a:ext cx="3452649" cy="293228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6" name="Picture Placeholder 2"/>
          <p:cNvSpPr>
            <a:spLocks noGrp="1"/>
          </p:cNvSpPr>
          <p:nvPr>
            <p:ph type="pic" idx="21"/>
          </p:nvPr>
        </p:nvSpPr>
        <p:spPr>
          <a:xfrm>
            <a:off x="5407572" y="3515090"/>
            <a:ext cx="6400800" cy="301752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7" name="Picture Placeholder 2"/>
          <p:cNvSpPr>
            <a:spLocks noGrp="1"/>
          </p:cNvSpPr>
          <p:nvPr>
            <p:ph type="pic" idx="22"/>
          </p:nvPr>
        </p:nvSpPr>
        <p:spPr>
          <a:xfrm>
            <a:off x="362606" y="3496802"/>
            <a:ext cx="4729655" cy="301752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8" name="Picture Placeholder 2"/>
          <p:cNvSpPr>
            <a:spLocks noGrp="1"/>
          </p:cNvSpPr>
          <p:nvPr>
            <p:ph type="pic" idx="23"/>
          </p:nvPr>
        </p:nvSpPr>
        <p:spPr>
          <a:xfrm>
            <a:off x="4327634" y="310065"/>
            <a:ext cx="3484179" cy="29688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Tree>
    <p:custDataLst>
      <p:tags r:id="rId1"/>
    </p:custDataLst>
    <p:extLst>
      <p:ext uri="{BB962C8B-B14F-4D97-AF65-F5344CB8AC3E}">
        <p14:creationId xmlns:p14="http://schemas.microsoft.com/office/powerpoint/2010/main" val="232607131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5_Content with Caption">
    <p:spTree>
      <p:nvGrpSpPr>
        <p:cNvPr id="1" name=""/>
        <p:cNvGrpSpPr/>
        <p:nvPr/>
      </p:nvGrpSpPr>
      <p:grpSpPr>
        <a:xfrm>
          <a:off x="0" y="0"/>
          <a:ext cx="0" cy="0"/>
          <a:chOff x="0" y="0"/>
          <a:chExt cx="0" cy="0"/>
        </a:xfrm>
      </p:grpSpPr>
      <p:sp>
        <p:nvSpPr>
          <p:cNvPr id="10" name="Picture Placeholder 2"/>
          <p:cNvSpPr>
            <a:spLocks noGrp="1"/>
          </p:cNvSpPr>
          <p:nvPr>
            <p:ph type="pic" idx="14"/>
          </p:nvPr>
        </p:nvSpPr>
        <p:spPr>
          <a:xfrm>
            <a:off x="4495800" y="5472"/>
            <a:ext cx="7693570" cy="68525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3" name="Content Placeholder 2"/>
          <p:cNvSpPr>
            <a:spLocks noGrp="1"/>
          </p:cNvSpPr>
          <p:nvPr>
            <p:ph idx="1"/>
          </p:nvPr>
        </p:nvSpPr>
        <p:spPr>
          <a:xfrm>
            <a:off x="357429" y="500230"/>
            <a:ext cx="4640240" cy="2589811"/>
          </a:xfrm>
          <a:solidFill>
            <a:srgbClr val="FEE6A4"/>
          </a:solidFill>
          <a:effectLst>
            <a:outerShdw blurRad="50800" dist="38100" dir="2700000" algn="tl" rotWithShape="0">
              <a:prstClr val="black">
                <a:alpha val="40000"/>
              </a:prstClr>
            </a:outerShdw>
          </a:effectLst>
        </p:spPr>
        <p:txBody>
          <a:bodyPr anchor="ctr"/>
          <a:lstStyle>
            <a:lvl1pPr marL="0" indent="0" algn="ctr">
              <a:buNone/>
              <a:defRPr sz="3200" b="1"/>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sp>
        <p:nvSpPr>
          <p:cNvPr id="5" name="Date Placeholder 4"/>
          <p:cNvSpPr>
            <a:spLocks noGrp="1"/>
          </p:cNvSpPr>
          <p:nvPr>
            <p:ph type="dt" sz="half" idx="10"/>
          </p:nvPr>
        </p:nvSpPr>
        <p:spPr/>
        <p:txBody>
          <a:bodyPr/>
          <a:lstStyle/>
          <a:p>
            <a:fld id="{60A5ADF3-3D21-4278-9BBE-250CC1160461}" type="datetimeFigureOut">
              <a:rPr lang="en-US" smtClean="0"/>
              <a:pPr/>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cxnSp>
        <p:nvCxnSpPr>
          <p:cNvPr id="12" name="Straight Connector 11"/>
          <p:cNvCxnSpPr/>
          <p:nvPr/>
        </p:nvCxnSpPr>
        <p:spPr>
          <a:xfrm>
            <a:off x="4476855" y="0"/>
            <a:ext cx="0" cy="6858000"/>
          </a:xfrm>
          <a:prstGeom prst="line">
            <a:avLst/>
          </a:prstGeom>
          <a:ln w="168275"/>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5"/>
          </p:nvPr>
        </p:nvSpPr>
        <p:spPr>
          <a:xfrm>
            <a:off x="387450" y="3375244"/>
            <a:ext cx="3704742" cy="2568356"/>
          </a:xfrm>
        </p:spPr>
        <p:txBody>
          <a:bodyPr/>
          <a:lstStyle>
            <a:lvl1pPr marL="0" indent="0" algn="ct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spTree>
    <p:custDataLst>
      <p:tags r:id="rId1"/>
    </p:custDataLst>
    <p:extLst>
      <p:ext uri="{BB962C8B-B14F-4D97-AF65-F5344CB8AC3E}">
        <p14:creationId xmlns:p14="http://schemas.microsoft.com/office/powerpoint/2010/main" val="3627246902"/>
      </p:ext>
    </p:extLst>
  </p:cSld>
  <p:clrMapOvr>
    <a:masterClrMapping/>
  </p:clrMapOvr>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6_Content with Caption">
    <p:spTree>
      <p:nvGrpSpPr>
        <p:cNvPr id="1" name=""/>
        <p:cNvGrpSpPr/>
        <p:nvPr/>
      </p:nvGrpSpPr>
      <p:grpSpPr>
        <a:xfrm>
          <a:off x="0" y="0"/>
          <a:ext cx="0" cy="0"/>
          <a:chOff x="0" y="0"/>
          <a:chExt cx="0" cy="0"/>
        </a:xfrm>
      </p:grpSpPr>
      <p:sp>
        <p:nvSpPr>
          <p:cNvPr id="10" name="Picture Placeholder 2"/>
          <p:cNvSpPr>
            <a:spLocks noGrp="1"/>
          </p:cNvSpPr>
          <p:nvPr>
            <p:ph type="pic" idx="14"/>
          </p:nvPr>
        </p:nvSpPr>
        <p:spPr>
          <a:xfrm>
            <a:off x="0" y="12040"/>
            <a:ext cx="7693570" cy="68525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5" name="Date Placeholder 4"/>
          <p:cNvSpPr>
            <a:spLocks noGrp="1"/>
          </p:cNvSpPr>
          <p:nvPr>
            <p:ph type="dt" sz="half" idx="10"/>
          </p:nvPr>
        </p:nvSpPr>
        <p:spPr/>
        <p:txBody>
          <a:bodyPr/>
          <a:lstStyle/>
          <a:p>
            <a:fld id="{60A5ADF3-3D21-4278-9BBE-250CC1160461}" type="datetimeFigureOut">
              <a:rPr lang="en-US" smtClean="0"/>
              <a:pPr/>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cxnSp>
        <p:nvCxnSpPr>
          <p:cNvPr id="12" name="Straight Connector 11"/>
          <p:cNvCxnSpPr/>
          <p:nvPr/>
        </p:nvCxnSpPr>
        <p:spPr>
          <a:xfrm>
            <a:off x="7661501" y="0"/>
            <a:ext cx="0" cy="6858000"/>
          </a:xfrm>
          <a:prstGeom prst="line">
            <a:avLst/>
          </a:prstGeom>
          <a:ln w="168275"/>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5"/>
          </p:nvPr>
        </p:nvSpPr>
        <p:spPr>
          <a:xfrm>
            <a:off x="8112562" y="3485602"/>
            <a:ext cx="3704742" cy="2568356"/>
          </a:xfrm>
        </p:spPr>
        <p:txBody>
          <a:bodyPr/>
          <a:lstStyle>
            <a:lvl1pPr marL="0" indent="0" algn="ct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sp>
        <p:nvSpPr>
          <p:cNvPr id="3" name="Content Placeholder 2"/>
          <p:cNvSpPr>
            <a:spLocks noGrp="1"/>
          </p:cNvSpPr>
          <p:nvPr>
            <p:ph idx="1"/>
          </p:nvPr>
        </p:nvSpPr>
        <p:spPr>
          <a:xfrm>
            <a:off x="7199663" y="610588"/>
            <a:ext cx="4640240" cy="2589811"/>
          </a:xfrm>
          <a:solidFill>
            <a:srgbClr val="FEE6A4"/>
          </a:solidFill>
          <a:effectLst>
            <a:outerShdw blurRad="50800" dist="38100" dir="2700000" algn="tl" rotWithShape="0">
              <a:prstClr val="black">
                <a:alpha val="40000"/>
              </a:prstClr>
            </a:outerShdw>
          </a:effectLst>
        </p:spPr>
        <p:txBody>
          <a:bodyPr anchor="ctr"/>
          <a:lstStyle>
            <a:lvl1pPr marL="0" indent="0" algn="ctr">
              <a:buNone/>
              <a:defRPr sz="3200" b="1"/>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spTree>
    <p:custDataLst>
      <p:tags r:id="rId1"/>
    </p:custDataLst>
    <p:extLst>
      <p:ext uri="{BB962C8B-B14F-4D97-AF65-F5344CB8AC3E}">
        <p14:creationId xmlns:p14="http://schemas.microsoft.com/office/powerpoint/2010/main" val="134861583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7_Content with Caption">
    <p:spTree>
      <p:nvGrpSpPr>
        <p:cNvPr id="1" name=""/>
        <p:cNvGrpSpPr/>
        <p:nvPr/>
      </p:nvGrpSpPr>
      <p:grpSpPr>
        <a:xfrm>
          <a:off x="0" y="0"/>
          <a:ext cx="0" cy="0"/>
          <a:chOff x="0" y="0"/>
          <a:chExt cx="0" cy="0"/>
        </a:xfrm>
      </p:grpSpPr>
      <p:sp>
        <p:nvSpPr>
          <p:cNvPr id="10" name="Picture Placeholder 2"/>
          <p:cNvSpPr>
            <a:spLocks noGrp="1"/>
          </p:cNvSpPr>
          <p:nvPr>
            <p:ph type="pic" idx="14"/>
          </p:nvPr>
        </p:nvSpPr>
        <p:spPr>
          <a:xfrm>
            <a:off x="7440770" y="-3730"/>
            <a:ext cx="4729655" cy="68525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5" name="Date Placeholder 4"/>
          <p:cNvSpPr>
            <a:spLocks noGrp="1"/>
          </p:cNvSpPr>
          <p:nvPr>
            <p:ph type="dt" sz="half" idx="10"/>
          </p:nvPr>
        </p:nvSpPr>
        <p:spPr/>
        <p:txBody>
          <a:bodyPr/>
          <a:lstStyle/>
          <a:p>
            <a:fld id="{60A5ADF3-3D21-4278-9BBE-250CC1160461}" type="datetimeFigureOut">
              <a:rPr lang="en-US" smtClean="0"/>
              <a:pPr/>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cxnSp>
        <p:nvCxnSpPr>
          <p:cNvPr id="12" name="Straight Connector 11"/>
          <p:cNvCxnSpPr/>
          <p:nvPr/>
        </p:nvCxnSpPr>
        <p:spPr>
          <a:xfrm>
            <a:off x="7440772" y="0"/>
            <a:ext cx="0" cy="6858000"/>
          </a:xfrm>
          <a:prstGeom prst="line">
            <a:avLst/>
          </a:prstGeom>
          <a:ln w="168275"/>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5"/>
          </p:nvPr>
        </p:nvSpPr>
        <p:spPr>
          <a:xfrm>
            <a:off x="444062" y="884290"/>
            <a:ext cx="6274676" cy="5108027"/>
          </a:xfrm>
        </p:spPr>
        <p:txBody>
          <a:bodyPr/>
          <a:lstStyle>
            <a:lvl1pPr marL="0" indent="0" algn="ct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spTree>
    <p:custDataLst>
      <p:tags r:id="rId1"/>
    </p:custDataLst>
    <p:extLst>
      <p:ext uri="{BB962C8B-B14F-4D97-AF65-F5344CB8AC3E}">
        <p14:creationId xmlns:p14="http://schemas.microsoft.com/office/powerpoint/2010/main" val="2919508793"/>
      </p:ext>
    </p:extLst>
  </p:cSld>
  <p:clrMapOvr>
    <a:masterClrMapping/>
  </p:clrMapOvr>
  <p:timing>
    <p:tnLst>
      <p:par>
        <p:cT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12_Content with Caption">
    <p:spTree>
      <p:nvGrpSpPr>
        <p:cNvPr id="1" name=""/>
        <p:cNvGrpSpPr/>
        <p:nvPr/>
      </p:nvGrpSpPr>
      <p:grpSpPr>
        <a:xfrm>
          <a:off x="0" y="0"/>
          <a:ext cx="0" cy="0"/>
          <a:chOff x="0" y="0"/>
          <a:chExt cx="0" cy="0"/>
        </a:xfrm>
      </p:grpSpPr>
      <p:sp>
        <p:nvSpPr>
          <p:cNvPr id="10" name="Picture Placeholder 2"/>
          <p:cNvSpPr>
            <a:spLocks noGrp="1"/>
          </p:cNvSpPr>
          <p:nvPr>
            <p:ph type="pic" idx="14"/>
          </p:nvPr>
        </p:nvSpPr>
        <p:spPr>
          <a:xfrm>
            <a:off x="6416040" y="1156048"/>
            <a:ext cx="4937760" cy="503869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p>
            <a:fld id="{60A5ADF3-3D21-4278-9BBE-250CC1160461}" type="datetimeFigureOut">
              <a:rPr lang="en-US" smtClean="0"/>
              <a:pPr/>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sp>
        <p:nvSpPr>
          <p:cNvPr id="8" name="Title 1"/>
          <p:cNvSpPr>
            <a:spLocks noGrp="1"/>
          </p:cNvSpPr>
          <p:nvPr>
            <p:ph type="title"/>
          </p:nvPr>
        </p:nvSpPr>
        <p:spPr>
          <a:xfrm>
            <a:off x="838200" y="365125"/>
            <a:ext cx="10515600" cy="641045"/>
          </a:xfrm>
        </p:spPr>
        <p:txBody>
          <a:bodyPr/>
          <a:lstStyle/>
          <a:p>
            <a:r>
              <a:rPr lang="en-US" smtClean="0"/>
              <a:t>Click to edit Master title style</a:t>
            </a:r>
            <a:endParaRPr lang="en-US" dirty="0"/>
          </a:p>
        </p:txBody>
      </p:sp>
      <p:sp>
        <p:nvSpPr>
          <p:cNvPr id="9" name="Picture Placeholder 2"/>
          <p:cNvSpPr>
            <a:spLocks noGrp="1"/>
          </p:cNvSpPr>
          <p:nvPr>
            <p:ph type="pic" idx="15"/>
          </p:nvPr>
        </p:nvSpPr>
        <p:spPr>
          <a:xfrm>
            <a:off x="838200" y="1156048"/>
            <a:ext cx="4937760" cy="503869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ustDataLst>
      <p:tags r:id="rId1"/>
    </p:custDataLst>
    <p:extLst>
      <p:ext uri="{BB962C8B-B14F-4D97-AF65-F5344CB8AC3E}">
        <p14:creationId xmlns:p14="http://schemas.microsoft.com/office/powerpoint/2010/main" val="6377897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solidFill>
            <a:srgbClr val="72A098"/>
          </a:solidFill>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a:solidFill>
            <a:srgbClr val="72A098"/>
          </a:solidFill>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899332E6-53CD-4D6F-BF6B-FC854D138356}" type="datetimeFigureOut">
              <a:rPr lang="en-US" smtClean="0"/>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C74CB7-A0B9-4B92-A751-2B1D87D191A1}" type="slidenum">
              <a:rPr lang="en-US" smtClean="0"/>
              <a:t>‹#›</a:t>
            </a:fld>
            <a:endParaRPr lang="en-US"/>
          </a:p>
        </p:txBody>
      </p:sp>
      <p:pic>
        <p:nvPicPr>
          <p:cNvPr id="8" name="Picture 7"/>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11020168" y="6024003"/>
            <a:ext cx="731520" cy="572523"/>
          </a:xfrm>
          <a:prstGeom prst="rect">
            <a:avLst/>
          </a:prstGeom>
        </p:spPr>
      </p:pic>
    </p:spTree>
    <p:extLst>
      <p:ext uri="{BB962C8B-B14F-4D97-AF65-F5344CB8AC3E}">
        <p14:creationId xmlns:p14="http://schemas.microsoft.com/office/powerpoint/2010/main" val="538490159"/>
      </p:ext>
    </p:extLst>
  </p:cSld>
  <p:clrMapOvr>
    <a:masterClrMapping/>
  </p:clrMapOvr>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8_Content with Caption">
    <p:spTree>
      <p:nvGrpSpPr>
        <p:cNvPr id="1" name=""/>
        <p:cNvGrpSpPr/>
        <p:nvPr/>
      </p:nvGrpSpPr>
      <p:grpSpPr>
        <a:xfrm>
          <a:off x="0" y="0"/>
          <a:ext cx="0" cy="0"/>
          <a:chOff x="0" y="0"/>
          <a:chExt cx="0" cy="0"/>
        </a:xfrm>
      </p:grpSpPr>
      <p:sp>
        <p:nvSpPr>
          <p:cNvPr id="10" name="Picture Placeholder 2"/>
          <p:cNvSpPr>
            <a:spLocks noGrp="1"/>
          </p:cNvSpPr>
          <p:nvPr>
            <p:ph type="pic" idx="14"/>
          </p:nvPr>
        </p:nvSpPr>
        <p:spPr>
          <a:xfrm>
            <a:off x="0" y="12040"/>
            <a:ext cx="4729655" cy="68525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5" name="Date Placeholder 4"/>
          <p:cNvSpPr>
            <a:spLocks noGrp="1"/>
          </p:cNvSpPr>
          <p:nvPr>
            <p:ph type="dt" sz="half" idx="10"/>
          </p:nvPr>
        </p:nvSpPr>
        <p:spPr/>
        <p:txBody>
          <a:bodyPr/>
          <a:lstStyle/>
          <a:p>
            <a:fld id="{60A5ADF3-3D21-4278-9BBE-250CC1160461}" type="datetimeFigureOut">
              <a:rPr lang="en-US" smtClean="0"/>
              <a:pPr/>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cxnSp>
        <p:nvCxnSpPr>
          <p:cNvPr id="12" name="Straight Connector 11"/>
          <p:cNvCxnSpPr/>
          <p:nvPr/>
        </p:nvCxnSpPr>
        <p:spPr>
          <a:xfrm>
            <a:off x="4776398" y="0"/>
            <a:ext cx="0" cy="6858000"/>
          </a:xfrm>
          <a:prstGeom prst="line">
            <a:avLst/>
          </a:prstGeom>
          <a:ln w="168275"/>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5"/>
          </p:nvPr>
        </p:nvSpPr>
        <p:spPr>
          <a:xfrm>
            <a:off x="5297215" y="874986"/>
            <a:ext cx="6274676" cy="5108027"/>
          </a:xfrm>
        </p:spPr>
        <p:txBody>
          <a:bodyPr/>
          <a:lstStyle>
            <a:lvl1pPr marL="0" indent="0" algn="ct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spTree>
    <p:custDataLst>
      <p:tags r:id="rId1"/>
    </p:custDataLst>
    <p:extLst>
      <p:ext uri="{BB962C8B-B14F-4D97-AF65-F5344CB8AC3E}">
        <p14:creationId xmlns:p14="http://schemas.microsoft.com/office/powerpoint/2010/main" val="235844688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A5ADF3-3D21-4278-9BBE-250CC1160461}"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pic>
        <p:nvPicPr>
          <p:cNvPr id="7" name="Picture 6"/>
          <p:cNvPicPr>
            <a:picLocks noChangeAspect="1"/>
          </p:cNvPicPr>
          <p:nvPr/>
        </p:nvPicPr>
        <p:blipFill rotWithShape="1">
          <a:blip r:embed="rId3" cstate="screen">
            <a:biLevel thresh="25000"/>
            <a:extLst>
              <a:ext uri="{28A0092B-C50C-407E-A947-70E740481C1C}">
                <a14:useLocalDpi xmlns:a14="http://schemas.microsoft.com/office/drawing/2010/main"/>
              </a:ext>
            </a:extLst>
          </a:blip>
          <a:srcRect/>
          <a:stretch/>
        </p:blipFill>
        <p:spPr>
          <a:xfrm>
            <a:off x="11020168" y="6024005"/>
            <a:ext cx="731520" cy="572523"/>
          </a:xfrm>
          <a:prstGeom prst="rect">
            <a:avLst/>
          </a:prstGeom>
        </p:spPr>
      </p:pic>
      <p:sp>
        <p:nvSpPr>
          <p:cNvPr id="8" name="Rectangle 7"/>
          <p:cNvSpPr/>
          <p:nvPr userDrawn="1"/>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9" name="Rectangle 8"/>
          <p:cNvSpPr/>
          <p:nvPr userDrawn="1"/>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custDataLst>
      <p:tags r:id="rId1"/>
    </p:custDataLst>
    <p:extLst>
      <p:ext uri="{BB962C8B-B14F-4D97-AF65-F5344CB8AC3E}">
        <p14:creationId xmlns:p14="http://schemas.microsoft.com/office/powerpoint/2010/main" val="1160544167"/>
      </p:ext>
    </p:extLst>
  </p:cSld>
  <p:clrMapOvr>
    <a:masterClrMapping/>
  </p:clrMapOvr>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A5ADF3-3D21-4278-9BBE-250CC1160461}" type="datetimeFigureOut">
              <a:rPr lang="en-US" smtClean="0"/>
              <a:pPr/>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spTree>
    <p:extLst>
      <p:ext uri="{BB962C8B-B14F-4D97-AF65-F5344CB8AC3E}">
        <p14:creationId xmlns:p14="http://schemas.microsoft.com/office/powerpoint/2010/main" val="412253796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A5ADF3-3D21-4278-9BBE-250CC1160461}" type="datetimeFigureOut">
              <a:rPr lang="en-US" smtClean="0"/>
              <a:pPr/>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sp>
        <p:nvSpPr>
          <p:cNvPr id="8" name="Rectangle 7"/>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custDataLst>
      <p:tags r:id="rId1"/>
    </p:custDataLst>
    <p:extLst>
      <p:ext uri="{BB962C8B-B14F-4D97-AF65-F5344CB8AC3E}">
        <p14:creationId xmlns:p14="http://schemas.microsoft.com/office/powerpoint/2010/main" val="57708245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A5ADF3-3D21-4278-9BBE-250CC1160461}" type="datetimeFigureOut">
              <a:rPr lang="en-US" smtClean="0"/>
              <a:t>10/7/2021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CE0EFA-3776-4998-A0DA-25464FB0AC1E}" type="slidenum">
              <a:rPr lang="en-US" smtClean="0"/>
              <a:t>‹#›</a:t>
            </a:fld>
            <a:endParaRPr lang="en-US"/>
          </a:p>
        </p:txBody>
      </p:sp>
      <p:pic>
        <p:nvPicPr>
          <p:cNvPr id="6" name="Picture 5"/>
          <p:cNvPicPr>
            <a:picLocks noChangeAspect="1"/>
          </p:cNvPicPr>
          <p:nvPr/>
        </p:nvPicPr>
        <p:blipFill rotWithShape="1">
          <a:blip r:embed="rId3" cstate="screen">
            <a:biLevel thresh="25000"/>
            <a:extLst>
              <a:ext uri="{28A0092B-C50C-407E-A947-70E740481C1C}">
                <a14:useLocalDpi xmlns:a14="http://schemas.microsoft.com/office/drawing/2010/main"/>
              </a:ext>
            </a:extLst>
          </a:blip>
          <a:srcRect/>
          <a:stretch/>
        </p:blipFill>
        <p:spPr>
          <a:xfrm>
            <a:off x="11020168" y="6024005"/>
            <a:ext cx="731520" cy="572523"/>
          </a:xfrm>
          <a:prstGeom prst="rect">
            <a:avLst/>
          </a:prstGeom>
        </p:spPr>
      </p:pic>
      <p:sp>
        <p:nvSpPr>
          <p:cNvPr id="7" name="Rectangle 6"/>
          <p:cNvSpPr/>
          <p:nvPr userDrawn="1"/>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8" name="Rectangle 7"/>
          <p:cNvSpPr/>
          <p:nvPr userDrawn="1"/>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custDataLst>
      <p:tags r:id="rId1"/>
    </p:custDataLst>
    <p:extLst>
      <p:ext uri="{BB962C8B-B14F-4D97-AF65-F5344CB8AC3E}">
        <p14:creationId xmlns:p14="http://schemas.microsoft.com/office/powerpoint/2010/main" val="763513497"/>
      </p:ext>
    </p:extLst>
  </p:cSld>
  <p:clrMapOvr>
    <a:masterClrMapping/>
  </p:clrMapOvr>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A5ADF3-3D21-4278-9BBE-250CC1160461}" type="datetimeFigureOut">
              <a:rPr lang="en-US" smtClean="0"/>
              <a:t>10/7/2021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CE0EFA-3776-4998-A0DA-25464FB0AC1E}" type="slidenum">
              <a:rPr lang="en-US" smtClean="0"/>
              <a:t>‹#›</a:t>
            </a:fld>
            <a:endParaRPr lang="en-US"/>
          </a:p>
        </p:txBody>
      </p:sp>
    </p:spTree>
    <p:custDataLst>
      <p:tags r:id="rId1"/>
    </p:custDataLst>
    <p:extLst>
      <p:ext uri="{BB962C8B-B14F-4D97-AF65-F5344CB8AC3E}">
        <p14:creationId xmlns:p14="http://schemas.microsoft.com/office/powerpoint/2010/main" val="407189025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0A5ADF3-3D21-4278-9BBE-250CC1160461}" type="datetimeFigureOut">
              <a:rPr lang="en-US" smtClean="0"/>
              <a:pPr/>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spTree>
    <p:custDataLst>
      <p:tags r:id="rId1"/>
    </p:custDataLst>
    <p:extLst>
      <p:ext uri="{BB962C8B-B14F-4D97-AF65-F5344CB8AC3E}">
        <p14:creationId xmlns:p14="http://schemas.microsoft.com/office/powerpoint/2010/main" val="367805726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0A5ADF3-3D21-4278-9BBE-250CC1160461}" type="datetimeFigureOut">
              <a:rPr lang="en-US" smtClean="0"/>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t>‹#›</a:t>
            </a:fld>
            <a:endParaRPr lang="en-US"/>
          </a:p>
        </p:txBody>
      </p:sp>
      <p:sp>
        <p:nvSpPr>
          <p:cNvPr id="8" name="Rectangle 7"/>
          <p:cNvSpPr/>
          <p:nvPr userDrawn="1"/>
        </p:nvSpPr>
        <p:spPr>
          <a:xfrm>
            <a:off x="1" y="0"/>
            <a:ext cx="5002306" cy="6858000"/>
          </a:xfrm>
          <a:prstGeom prst="rect">
            <a:avLst/>
          </a:prstGeom>
          <a:pattFill prst="dkDnDiag">
            <a:fgClr>
              <a:srgbClr val="24594E"/>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custDataLst>
      <p:tags r:id="rId1"/>
    </p:custDataLst>
    <p:extLst>
      <p:ext uri="{BB962C8B-B14F-4D97-AF65-F5344CB8AC3E}">
        <p14:creationId xmlns:p14="http://schemas.microsoft.com/office/powerpoint/2010/main" val="43977889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0A5ADF3-3D21-4278-9BBE-250CC1160461}"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0EFA-3776-4998-A0DA-25464FB0AC1E}" type="slidenum">
              <a:rPr lang="en-US" smtClean="0"/>
              <a:t>‹#›</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422" y="5622752"/>
            <a:ext cx="2281629" cy="966835"/>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4422" y="5622752"/>
            <a:ext cx="2281629" cy="966835"/>
          </a:xfrm>
          <a:prstGeom prst="rect">
            <a:avLst/>
          </a:prstGeom>
        </p:spPr>
      </p:pic>
    </p:spTree>
    <p:extLst>
      <p:ext uri="{BB962C8B-B14F-4D97-AF65-F5344CB8AC3E}">
        <p14:creationId xmlns:p14="http://schemas.microsoft.com/office/powerpoint/2010/main" val="159761499"/>
      </p:ext>
    </p:extLst>
  </p:cSld>
  <p:clrMapOvr>
    <a:masterClrMapping/>
  </p:clrMapOvr>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9804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68224" y="1170432"/>
            <a:ext cx="3657600" cy="5006531"/>
          </a:xfrm>
        </p:spPr>
        <p:txBody>
          <a:bodyPr/>
          <a:lstStyle/>
          <a:p>
            <a:pPr lvl="0"/>
            <a:r>
              <a:rPr lang="en-US" smtClean="0"/>
              <a:t>Edit Master text styles</a:t>
            </a:r>
          </a:p>
        </p:txBody>
      </p:sp>
      <p:sp>
        <p:nvSpPr>
          <p:cNvPr id="4" name="Content Placeholder 3"/>
          <p:cNvSpPr>
            <a:spLocks noGrp="1"/>
          </p:cNvSpPr>
          <p:nvPr>
            <p:ph sz="half" idx="2"/>
          </p:nvPr>
        </p:nvSpPr>
        <p:spPr>
          <a:xfrm>
            <a:off x="4148328" y="1170433"/>
            <a:ext cx="3752088" cy="500653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0A5ADF3-3D21-4278-9BBE-250CC1160461}" type="datetimeFigureOut">
              <a:rPr lang="en-US" smtClean="0"/>
              <a:pPr/>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0EFA-3776-4998-A0DA-25464FB0AC1E}" type="slidenum">
              <a:rPr lang="en-US" smtClean="0"/>
              <a:pPr/>
              <a:t>‹#›</a:t>
            </a:fld>
            <a:endParaRPr lang="en-US"/>
          </a:p>
        </p:txBody>
      </p:sp>
      <p:sp>
        <p:nvSpPr>
          <p:cNvPr id="9" name="Content Placeholder 2"/>
          <p:cNvSpPr>
            <a:spLocks noGrp="1"/>
          </p:cNvSpPr>
          <p:nvPr>
            <p:ph sz="half" idx="14"/>
          </p:nvPr>
        </p:nvSpPr>
        <p:spPr>
          <a:xfrm>
            <a:off x="8153400" y="1170432"/>
            <a:ext cx="3657600" cy="5006531"/>
          </a:xfrm>
        </p:spPr>
        <p:txBody>
          <a:bodyPr/>
          <a:lstStyle/>
          <a:p>
            <a:pPr lvl="0"/>
            <a:r>
              <a:rPr lang="en-US" smtClean="0"/>
              <a:t>Edit Master text styles</a:t>
            </a:r>
          </a:p>
        </p:txBody>
      </p:sp>
    </p:spTree>
    <p:custDataLst>
      <p:tags r:id="rId1"/>
    </p:custDataLst>
    <p:extLst>
      <p:ext uri="{BB962C8B-B14F-4D97-AF65-F5344CB8AC3E}">
        <p14:creationId xmlns:p14="http://schemas.microsoft.com/office/powerpoint/2010/main" val="34654680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899332E6-53CD-4D6F-BF6B-FC854D138356}" type="datetimeFigureOut">
              <a:rPr lang="en-US" smtClean="0"/>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C74CB7-A0B9-4B92-A751-2B1D87D191A1}" type="slidenum">
              <a:rPr lang="en-US" smtClean="0"/>
              <a:t>‹#›</a:t>
            </a:fld>
            <a:endParaRPr lang="en-US"/>
          </a:p>
        </p:txBody>
      </p:sp>
      <p:pic>
        <p:nvPicPr>
          <p:cNvPr id="8" name="Picture 7"/>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11020168" y="6024003"/>
            <a:ext cx="731520" cy="572523"/>
          </a:xfrm>
          <a:prstGeom prst="rect">
            <a:avLst/>
          </a:prstGeom>
        </p:spPr>
      </p:pic>
    </p:spTree>
    <p:extLst>
      <p:ext uri="{BB962C8B-B14F-4D97-AF65-F5344CB8AC3E}">
        <p14:creationId xmlns:p14="http://schemas.microsoft.com/office/powerpoint/2010/main" val="152137885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99332E6-53CD-4D6F-BF6B-FC854D138356}"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C74CB7-A0B9-4B92-A751-2B1D87D191A1}" type="slidenum">
              <a:rPr lang="en-US" smtClean="0"/>
              <a:t>‹#›</a:t>
            </a:fld>
            <a:endParaRPr lang="en-US"/>
          </a:p>
        </p:txBody>
      </p:sp>
      <p:pic>
        <p:nvPicPr>
          <p:cNvPr id="8" name="Picture 7"/>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11020168" y="6024003"/>
            <a:ext cx="731520" cy="572523"/>
          </a:xfrm>
          <a:prstGeom prst="rect">
            <a:avLst/>
          </a:prstGeom>
        </p:spPr>
      </p:pic>
    </p:spTree>
    <p:extLst>
      <p:ext uri="{BB962C8B-B14F-4D97-AF65-F5344CB8AC3E}">
        <p14:creationId xmlns:p14="http://schemas.microsoft.com/office/powerpoint/2010/main" val="3013035215"/>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99332E6-53CD-4D6F-BF6B-FC854D138356}"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C74CB7-A0B9-4B92-A751-2B1D87D191A1}" type="slidenum">
              <a:rPr lang="en-US" smtClean="0"/>
              <a:t>‹#›</a:t>
            </a:fld>
            <a:endParaRPr lang="en-US"/>
          </a:p>
        </p:txBody>
      </p:sp>
    </p:spTree>
    <p:extLst>
      <p:ext uri="{BB962C8B-B14F-4D97-AF65-F5344CB8AC3E}">
        <p14:creationId xmlns:p14="http://schemas.microsoft.com/office/powerpoint/2010/main" val="27659491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0" name="Rectangle 9"/>
          <p:cNvSpPr/>
          <p:nvPr userDrawn="1"/>
        </p:nvSpPr>
        <p:spPr>
          <a:xfrm>
            <a:off x="220134"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3" name="Content Placeholder 2"/>
          <p:cNvSpPr>
            <a:spLocks noGrp="1"/>
          </p:cNvSpPr>
          <p:nvPr>
            <p:ph idx="1"/>
          </p:nvPr>
        </p:nvSpPr>
        <p:spPr>
          <a:xfrm>
            <a:off x="508003" y="1511968"/>
            <a:ext cx="11210524" cy="4714029"/>
          </a:xfrm>
        </p:spPr>
        <p:txBody>
          <a:bodyPr/>
          <a:lstStyle>
            <a:lvl1pPr>
              <a:defRPr/>
            </a:lvl1pPr>
            <a:lvl2pPr>
              <a:defRPr/>
            </a:lvl2pPr>
            <a:lvl3pPr marL="862013" indent="-273050">
              <a:defRPr/>
            </a:lvl3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a:xfrm>
            <a:off x="508000" y="343816"/>
            <a:ext cx="11175013" cy="731520"/>
          </a:xfrm>
        </p:spPr>
        <p:txBody>
          <a:bodyPr/>
          <a:lstStyle/>
          <a:p>
            <a:r>
              <a:rPr lang="en-US" smtClean="0"/>
              <a:t>Click to edit Master title style</a:t>
            </a:r>
            <a:endParaRPr lang="en-US" dirty="0"/>
          </a:p>
        </p:txBody>
      </p:sp>
      <p:sp>
        <p:nvSpPr>
          <p:cNvPr id="6" name="Slide Number Placeholder 5"/>
          <p:cNvSpPr>
            <a:spLocks noGrp="1"/>
          </p:cNvSpPr>
          <p:nvPr>
            <p:ph type="sldNum" sz="quarter" idx="12"/>
          </p:nvPr>
        </p:nvSpPr>
        <p:spPr>
          <a:xfrm>
            <a:off x="508000" y="6263607"/>
            <a:ext cx="776816" cy="274637"/>
          </a:xfrm>
          <a:ln/>
        </p:spPr>
        <p:txBody>
          <a:bodyPr/>
          <a:lstStyle>
            <a:lvl1pPr>
              <a:defRPr sz="1100">
                <a:solidFill>
                  <a:schemeClr val="bg1"/>
                </a:solidFill>
              </a:defRPr>
            </a:lvl1pPr>
          </a:lstStyle>
          <a:p>
            <a:fld id="{B7C74CB7-A0B9-4B92-A751-2B1D87D191A1}" type="slidenum">
              <a:rPr lang="en-US" smtClean="0"/>
              <a:pPr/>
              <a:t>‹#›</a:t>
            </a:fld>
            <a:endParaRPr lang="en-US" dirty="0"/>
          </a:p>
        </p:txBody>
      </p:sp>
    </p:spTree>
    <p:extLst>
      <p:ext uri="{BB962C8B-B14F-4D97-AF65-F5344CB8AC3E}">
        <p14:creationId xmlns:p14="http://schemas.microsoft.com/office/powerpoint/2010/main" val="653123430"/>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72A098">
            <a:alpha val="30000"/>
          </a:srgbClr>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3"/>
          <p:cNvSpPr>
            <a:spLocks noGrp="1"/>
          </p:cNvSpPr>
          <p:nvPr>
            <p:ph type="body" sz="half" idx="2"/>
          </p:nvPr>
        </p:nvSpPr>
        <p:spPr>
          <a:xfrm>
            <a:off x="2" y="0"/>
            <a:ext cx="12191999" cy="1265382"/>
          </a:xfrm>
          <a:solidFill>
            <a:srgbClr val="72A098"/>
          </a:solidFill>
          <a:effectLst>
            <a:outerShdw blurRad="50800" dist="38100" dir="5400000" algn="t" rotWithShape="0">
              <a:prstClr val="black">
                <a:alpha val="40000"/>
              </a:prstClr>
            </a:outerShdw>
          </a:effectLst>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endParaRPr lang="en-US" dirty="0" smtClean="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9332E6-53CD-4D6F-BF6B-FC854D138356}"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C74CB7-A0B9-4B92-A751-2B1D87D191A1}" type="slidenum">
              <a:rPr lang="en-US" smtClean="0"/>
              <a:t>‹#›</a:t>
            </a:fld>
            <a:endParaRPr lang="en-US"/>
          </a:p>
        </p:txBody>
      </p:sp>
    </p:spTree>
    <p:extLst>
      <p:ext uri="{BB962C8B-B14F-4D97-AF65-F5344CB8AC3E}">
        <p14:creationId xmlns:p14="http://schemas.microsoft.com/office/powerpoint/2010/main" val="211142661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Title and Content">
    <p:bg>
      <p:bgPr>
        <a:solidFill>
          <a:srgbClr val="72A098">
            <a:alpha val="30000"/>
          </a:srgbClr>
        </a:solidFill>
        <a:effectLst/>
      </p:bgPr>
    </p:bg>
    <p:spTree>
      <p:nvGrpSpPr>
        <p:cNvPr id="1" name=""/>
        <p:cNvGrpSpPr/>
        <p:nvPr/>
      </p:nvGrpSpPr>
      <p:grpSpPr>
        <a:xfrm>
          <a:off x="0" y="0"/>
          <a:ext cx="0" cy="0"/>
          <a:chOff x="0" y="0"/>
          <a:chExt cx="0" cy="0"/>
        </a:xfrm>
      </p:grpSpPr>
      <p:sp>
        <p:nvSpPr>
          <p:cNvPr id="8" name="Rectangle 7"/>
          <p:cNvSpPr/>
          <p:nvPr userDrawn="1"/>
        </p:nvSpPr>
        <p:spPr>
          <a:xfrm>
            <a:off x="1"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3"/>
          <p:cNvSpPr>
            <a:spLocks noGrp="1"/>
          </p:cNvSpPr>
          <p:nvPr>
            <p:ph type="body" sz="half" idx="2"/>
          </p:nvPr>
        </p:nvSpPr>
        <p:spPr>
          <a:xfrm>
            <a:off x="1" y="5930466"/>
            <a:ext cx="12191999" cy="936770"/>
          </a:xfrm>
          <a:solidFill>
            <a:srgbClr val="72A098"/>
          </a:solidFill>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smtClean="0"/>
              <a:t>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9332E6-53CD-4D6F-BF6B-FC854D138356}"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C74CB7-A0B9-4B92-A751-2B1D87D191A1}" type="slidenum">
              <a:rPr lang="en-US" smtClean="0"/>
              <a:t>‹#›</a:t>
            </a:fld>
            <a:endParaRPr lang="en-US"/>
          </a:p>
        </p:txBody>
      </p:sp>
      <p:pic>
        <p:nvPicPr>
          <p:cNvPr id="9" name="Picture 8"/>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11020168" y="6024003"/>
            <a:ext cx="731520" cy="572523"/>
          </a:xfrm>
          <a:prstGeom prst="rect">
            <a:avLst/>
          </a:prstGeom>
        </p:spPr>
      </p:pic>
    </p:spTree>
    <p:extLst>
      <p:ext uri="{BB962C8B-B14F-4D97-AF65-F5344CB8AC3E}">
        <p14:creationId xmlns:p14="http://schemas.microsoft.com/office/powerpoint/2010/main" val="1096649115"/>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_Title and Content">
    <p:bg>
      <p:bgPr>
        <a:solidFill>
          <a:srgbClr val="72A098">
            <a:alpha val="30000"/>
          </a:srgbClr>
        </a:solidFill>
        <a:effectLst/>
      </p:bgPr>
    </p:bg>
    <p:spTree>
      <p:nvGrpSpPr>
        <p:cNvPr id="1" name=""/>
        <p:cNvGrpSpPr/>
        <p:nvPr/>
      </p:nvGrpSpPr>
      <p:grpSpPr>
        <a:xfrm>
          <a:off x="0" y="0"/>
          <a:ext cx="0" cy="0"/>
          <a:chOff x="0" y="0"/>
          <a:chExt cx="0" cy="0"/>
        </a:xfrm>
      </p:grpSpPr>
      <p:sp>
        <p:nvSpPr>
          <p:cNvPr id="7" name="Text Placeholder 3"/>
          <p:cNvSpPr>
            <a:spLocks noGrp="1"/>
          </p:cNvSpPr>
          <p:nvPr>
            <p:ph type="body" sz="half" idx="2"/>
          </p:nvPr>
        </p:nvSpPr>
        <p:spPr>
          <a:xfrm>
            <a:off x="1" y="5930466"/>
            <a:ext cx="12191999" cy="936770"/>
          </a:xfrm>
          <a:solidFill>
            <a:srgbClr val="72A098"/>
          </a:solidFill>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9332E6-53CD-4D6F-BF6B-FC854D138356}"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C74CB7-A0B9-4B92-A751-2B1D87D191A1}" type="slidenum">
              <a:rPr lang="en-US" smtClean="0"/>
              <a:t>‹#›</a:t>
            </a:fld>
            <a:endParaRPr lang="en-US"/>
          </a:p>
        </p:txBody>
      </p:sp>
      <p:pic>
        <p:nvPicPr>
          <p:cNvPr id="8" name="Picture 7"/>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11020168" y="6024003"/>
            <a:ext cx="731520" cy="572523"/>
          </a:xfrm>
          <a:prstGeom prst="rect">
            <a:avLst/>
          </a:prstGeom>
        </p:spPr>
      </p:pic>
    </p:spTree>
    <p:extLst>
      <p:ext uri="{BB962C8B-B14F-4D97-AF65-F5344CB8AC3E}">
        <p14:creationId xmlns:p14="http://schemas.microsoft.com/office/powerpoint/2010/main" val="107960956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_Title and Content">
    <p:bg>
      <p:bgPr>
        <a:solidFill>
          <a:srgbClr val="72A098">
            <a:alpha val="30000"/>
          </a:srgbClr>
        </a:solidFill>
        <a:effectLst/>
      </p:bgPr>
    </p:bg>
    <p:spTree>
      <p:nvGrpSpPr>
        <p:cNvPr id="1" name=""/>
        <p:cNvGrpSpPr/>
        <p:nvPr/>
      </p:nvGrpSpPr>
      <p:grpSpPr>
        <a:xfrm>
          <a:off x="0" y="0"/>
          <a:ext cx="0" cy="0"/>
          <a:chOff x="0" y="0"/>
          <a:chExt cx="0" cy="0"/>
        </a:xfrm>
      </p:grpSpPr>
      <p:sp>
        <p:nvSpPr>
          <p:cNvPr id="7" name="Text Placeholder 3"/>
          <p:cNvSpPr>
            <a:spLocks noGrp="1"/>
          </p:cNvSpPr>
          <p:nvPr>
            <p:ph type="body" sz="half" idx="2"/>
          </p:nvPr>
        </p:nvSpPr>
        <p:spPr>
          <a:xfrm>
            <a:off x="1" y="5930466"/>
            <a:ext cx="12191999" cy="936770"/>
          </a:xfrm>
          <a:solidFill>
            <a:schemeClr val="bg1"/>
          </a:solidFill>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7"/>
          <p:cNvSpPr/>
          <p:nvPr/>
        </p:nvSpPr>
        <p:spPr>
          <a:xfrm>
            <a:off x="0" y="0"/>
            <a:ext cx="12192000" cy="685800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899332E6-53CD-4D6F-BF6B-FC854D138356}"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C74CB7-A0B9-4B92-A751-2B1D87D191A1}" type="slidenum">
              <a:rPr lang="en-US" smtClean="0"/>
              <a:t>‹#›</a:t>
            </a:fld>
            <a:endParaRPr lang="en-US"/>
          </a:p>
        </p:txBody>
      </p:sp>
    </p:spTree>
    <p:extLst>
      <p:ext uri="{BB962C8B-B14F-4D97-AF65-F5344CB8AC3E}">
        <p14:creationId xmlns:p14="http://schemas.microsoft.com/office/powerpoint/2010/main" val="402078891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9332E6-53CD-4D6F-BF6B-FC854D138356}" type="datetimeFigureOut">
              <a:rPr lang="en-US" smtClean="0"/>
              <a:t>10/7/2021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C74CB7-A0B9-4B92-A751-2B1D87D191A1}" type="slidenum">
              <a:rPr lang="en-US" smtClean="0"/>
              <a:t>‹#›</a:t>
            </a:fld>
            <a:endParaRPr lang="en-US"/>
          </a:p>
        </p:txBody>
      </p:sp>
      <p:pic>
        <p:nvPicPr>
          <p:cNvPr id="6" name="Picture 5"/>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11020168" y="6024003"/>
            <a:ext cx="731520" cy="572523"/>
          </a:xfrm>
          <a:prstGeom prst="rect">
            <a:avLst/>
          </a:prstGeom>
        </p:spPr>
      </p:pic>
    </p:spTree>
    <p:extLst>
      <p:ext uri="{BB962C8B-B14F-4D97-AF65-F5344CB8AC3E}">
        <p14:creationId xmlns:p14="http://schemas.microsoft.com/office/powerpoint/2010/main" val="2248278861"/>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3"/>
          <p:cNvSpPr>
            <a:spLocks noGrp="1"/>
          </p:cNvSpPr>
          <p:nvPr>
            <p:ph type="body" sz="half" idx="2"/>
          </p:nvPr>
        </p:nvSpPr>
        <p:spPr>
          <a:xfrm>
            <a:off x="2" y="0"/>
            <a:ext cx="12191999" cy="1265382"/>
          </a:xfrm>
          <a:solidFill>
            <a:srgbClr val="72A098"/>
          </a:solidFill>
          <a:effectLst>
            <a:outerShdw blurRad="50800" dist="38100" dir="5400000" algn="t" rotWithShape="0">
              <a:prstClr val="black">
                <a:alpha val="40000"/>
              </a:prstClr>
            </a:outerShdw>
          </a:effectLst>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899332E6-53CD-4D6F-BF6B-FC854D138356}" type="datetimeFigureOut">
              <a:rPr lang="en-US" smtClean="0"/>
              <a:t>10/7/2021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C74CB7-A0B9-4B92-A751-2B1D87D191A1}" type="slidenum">
              <a:rPr lang="en-US" smtClean="0"/>
              <a:t>‹#›</a:t>
            </a:fld>
            <a:endParaRPr lang="en-US"/>
          </a:p>
        </p:txBody>
      </p:sp>
    </p:spTree>
    <p:extLst>
      <p:ext uri="{BB962C8B-B14F-4D97-AF65-F5344CB8AC3E}">
        <p14:creationId xmlns:p14="http://schemas.microsoft.com/office/powerpoint/2010/main" val="536475630"/>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Text Placeholder 3"/>
          <p:cNvSpPr>
            <a:spLocks noGrp="1"/>
          </p:cNvSpPr>
          <p:nvPr>
            <p:ph type="body" sz="half" idx="2"/>
          </p:nvPr>
        </p:nvSpPr>
        <p:spPr>
          <a:xfrm>
            <a:off x="2" y="0"/>
            <a:ext cx="12191999" cy="1265382"/>
          </a:xfrm>
          <a:solidFill>
            <a:srgbClr val="72A098"/>
          </a:solidFill>
          <a:effectLst>
            <a:outerShdw blurRad="50800" dist="38100" dir="5400000" algn="t" rotWithShape="0">
              <a:prstClr val="black">
                <a:alpha val="40000"/>
              </a:prstClr>
            </a:outerShdw>
          </a:effectLst>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9332E6-53CD-4D6F-BF6B-FC854D138356}" type="datetimeFigureOut">
              <a:rPr lang="en-US" smtClean="0"/>
              <a:t>10/7/2021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C74CB7-A0B9-4B92-A751-2B1D87D191A1}" type="slidenum">
              <a:rPr lang="en-US" smtClean="0"/>
              <a:t>‹#›</a:t>
            </a:fld>
            <a:endParaRPr lang="en-US"/>
          </a:p>
        </p:txBody>
      </p:sp>
      <p:pic>
        <p:nvPicPr>
          <p:cNvPr id="7" name="Picture 6"/>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11020168" y="6024003"/>
            <a:ext cx="731520" cy="572523"/>
          </a:xfrm>
          <a:prstGeom prst="rect">
            <a:avLst/>
          </a:prstGeom>
        </p:spPr>
      </p:pic>
    </p:spTree>
    <p:extLst>
      <p:ext uri="{BB962C8B-B14F-4D97-AF65-F5344CB8AC3E}">
        <p14:creationId xmlns:p14="http://schemas.microsoft.com/office/powerpoint/2010/main" val="2293825504"/>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9332E6-53CD-4D6F-BF6B-FC854D138356}" type="datetimeFigureOut">
              <a:rPr lang="en-US" smtClean="0"/>
              <a:t>10/7/2021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C74CB7-A0B9-4B92-A751-2B1D87D191A1}" type="slidenum">
              <a:rPr lang="en-US" smtClean="0"/>
              <a:t>‹#›</a:t>
            </a:fld>
            <a:endParaRPr lang="en-US"/>
          </a:p>
        </p:txBody>
      </p:sp>
      <p:sp>
        <p:nvSpPr>
          <p:cNvPr id="7" name="Title 1"/>
          <p:cNvSpPr txBox="1">
            <a:spLocks/>
          </p:cNvSpPr>
          <p:nvPr userDrawn="1"/>
        </p:nvSpPr>
        <p:spPr>
          <a:xfrm>
            <a:off x="839788" y="1228436"/>
            <a:ext cx="3932237" cy="1154383"/>
          </a:xfrm>
          <a:prstGeom prst="rect">
            <a:avLst/>
          </a:prstGeom>
          <a:solidFill>
            <a:srgbClr val="72A098"/>
          </a:solidFill>
        </p:spPr>
        <p:txBody>
          <a:bodyPr vert="horz" lIns="91440" tIns="45720" rIns="91440" bIns="45720" rtlCol="0" anchor="b">
            <a:normAutofit/>
          </a:bodyPr>
          <a:lstStyle>
            <a:lvl1pPr algn="l" defTabSz="685800" rtl="0" eaLnBrk="1" latinLnBrk="0" hangingPunct="1">
              <a:lnSpc>
                <a:spcPct val="90000"/>
              </a:lnSpc>
              <a:spcBef>
                <a:spcPct val="0"/>
              </a:spcBef>
              <a:buNone/>
              <a:defRPr sz="2400" kern="1200">
                <a:solidFill>
                  <a:schemeClr val="tx1"/>
                </a:solidFill>
                <a:latin typeface="Verdana" panose="020B0604030504040204" pitchFamily="34" charset="0"/>
                <a:ea typeface="Verdana" panose="020B0604030504040204" pitchFamily="34" charset="0"/>
                <a:cs typeface="+mj-cs"/>
              </a:defRPr>
            </a:lvl1pPr>
          </a:lstStyle>
          <a:p>
            <a:r>
              <a:rPr lang="en-US" sz="2400" dirty="0" smtClean="0"/>
              <a:t>Click to edit Master title style</a:t>
            </a:r>
            <a:endParaRPr lang="en-US" sz="2400" dirty="0"/>
          </a:p>
        </p:txBody>
      </p:sp>
      <p:sp>
        <p:nvSpPr>
          <p:cNvPr id="8" name="Content Placeholder 2"/>
          <p:cNvSpPr>
            <a:spLocks noGrp="1"/>
          </p:cNvSpPr>
          <p:nvPr>
            <p:ph idx="1"/>
          </p:nvPr>
        </p:nvSpPr>
        <p:spPr>
          <a:xfrm>
            <a:off x="5183188" y="1228435"/>
            <a:ext cx="6172200" cy="503900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p:nvPr>
        </p:nvSpPr>
        <p:spPr>
          <a:xfrm>
            <a:off x="839788" y="2617722"/>
            <a:ext cx="3932237" cy="3657657"/>
          </a:xfrm>
          <a:solidFill>
            <a:srgbClr val="72A098"/>
          </a:solidFill>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pic>
        <p:nvPicPr>
          <p:cNvPr id="10" name="Picture 9"/>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11020168" y="6024003"/>
            <a:ext cx="731520" cy="572523"/>
          </a:xfrm>
          <a:prstGeom prst="rect">
            <a:avLst/>
          </a:prstGeom>
        </p:spPr>
      </p:pic>
    </p:spTree>
    <p:extLst>
      <p:ext uri="{BB962C8B-B14F-4D97-AF65-F5344CB8AC3E}">
        <p14:creationId xmlns:p14="http://schemas.microsoft.com/office/powerpoint/2010/main" val="4018885931"/>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99332E6-53CD-4D6F-BF6B-FC854D138356}" type="datetimeFigureOut">
              <a:rPr lang="en-US" smtClean="0"/>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C74CB7-A0B9-4B92-A751-2B1D87D191A1}" type="slidenum">
              <a:rPr lang="en-US" smtClean="0"/>
              <a:t>‹#›</a:t>
            </a:fld>
            <a:endParaRPr lang="en-US"/>
          </a:p>
        </p:txBody>
      </p:sp>
      <p:pic>
        <p:nvPicPr>
          <p:cNvPr id="8" name="Picture 7"/>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11020168" y="6024003"/>
            <a:ext cx="731520" cy="572523"/>
          </a:xfrm>
          <a:prstGeom prst="rect">
            <a:avLst/>
          </a:prstGeom>
        </p:spPr>
      </p:pic>
    </p:spTree>
    <p:extLst>
      <p:ext uri="{BB962C8B-B14F-4D97-AF65-F5344CB8AC3E}">
        <p14:creationId xmlns:p14="http://schemas.microsoft.com/office/powerpoint/2010/main" val="2211268267"/>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99332E6-53CD-4D6F-BF6B-FC854D138356}" type="datetimeFigureOut">
              <a:rPr lang="en-US" smtClean="0"/>
              <a:t>10/7/2021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C74CB7-A0B9-4B92-A751-2B1D87D191A1}" type="slidenum">
              <a:rPr lang="en-US" smtClean="0"/>
              <a:t>‹#›</a:t>
            </a:fld>
            <a:endParaRPr lang="en-US"/>
          </a:p>
        </p:txBody>
      </p:sp>
      <p:pic>
        <p:nvPicPr>
          <p:cNvPr id="10" name="Picture 9"/>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11020168" y="6024003"/>
            <a:ext cx="731520" cy="572523"/>
          </a:xfrm>
          <a:prstGeom prst="rect">
            <a:avLst/>
          </a:prstGeom>
        </p:spPr>
      </p:pic>
    </p:spTree>
    <p:extLst>
      <p:ext uri="{BB962C8B-B14F-4D97-AF65-F5344CB8AC3E}">
        <p14:creationId xmlns:p14="http://schemas.microsoft.com/office/powerpoint/2010/main" val="168679936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83632"/>
            <a:ext cx="5384800" cy="4865518"/>
          </a:xfrm>
        </p:spPr>
        <p:txBody>
          <a:bodyPr/>
          <a:lstStyle>
            <a:lvl1pPr>
              <a:defRPr sz="2400"/>
            </a:lvl1pPr>
            <a:lvl2pPr>
              <a:defRPr sz="21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7600" y="1383632"/>
            <a:ext cx="5384800" cy="4865518"/>
          </a:xfrm>
        </p:spPr>
        <p:txBody>
          <a:bodyPr/>
          <a:lstStyle>
            <a:lvl1pPr>
              <a:defRPr sz="2400"/>
            </a:lvl1pPr>
            <a:lvl2pPr>
              <a:defRPr sz="21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
        <p:nvSpPr>
          <p:cNvPr id="7" name="Slide Number Placeholder 5"/>
          <p:cNvSpPr>
            <a:spLocks noGrp="1"/>
          </p:cNvSpPr>
          <p:nvPr>
            <p:ph type="sldNum" sz="quarter" idx="12"/>
          </p:nvPr>
        </p:nvSpPr>
        <p:spPr>
          <a:xfrm>
            <a:off x="609600" y="6249151"/>
            <a:ext cx="776816" cy="274637"/>
          </a:xfrm>
          <a:ln/>
        </p:spPr>
        <p:txBody>
          <a:bodyPr/>
          <a:lstStyle>
            <a:lvl1pPr>
              <a:defRPr sz="1100">
                <a:solidFill>
                  <a:schemeClr val="bg1"/>
                </a:solidFill>
              </a:defRPr>
            </a:lvl1pPr>
          </a:lstStyle>
          <a:p>
            <a:fld id="{B7C74CB7-A0B9-4B92-A751-2B1D87D191A1}" type="slidenum">
              <a:rPr lang="en-US" smtClean="0"/>
              <a:pPr/>
              <a:t>‹#›</a:t>
            </a:fld>
            <a:endParaRPr lang="en-US" dirty="0"/>
          </a:p>
        </p:txBody>
      </p:sp>
      <p:sp>
        <p:nvSpPr>
          <p:cNvPr id="9" name="Rectangle 8"/>
          <p:cNvSpPr/>
          <p:nvPr userDrawn="1"/>
        </p:nvSpPr>
        <p:spPr>
          <a:xfrm>
            <a:off x="220134"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extLst>
      <p:ext uri="{BB962C8B-B14F-4D97-AF65-F5344CB8AC3E}">
        <p14:creationId xmlns:p14="http://schemas.microsoft.com/office/powerpoint/2010/main" val="1592504519"/>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5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8214008" y="1722438"/>
            <a:ext cx="3169920" cy="639762"/>
          </a:xfrm>
        </p:spPr>
        <p:txBody>
          <a:bodyPr anchor="b"/>
          <a:lstStyle>
            <a:lvl1pPr marL="0" indent="0" algn="ctr">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8214008" y="2438402"/>
            <a:ext cx="316992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a:p>
        </p:txBody>
      </p:sp>
      <p:sp>
        <p:nvSpPr>
          <p:cNvPr id="7" name="Date Placeholder 3"/>
          <p:cNvSpPr>
            <a:spLocks noGrp="1"/>
          </p:cNvSpPr>
          <p:nvPr>
            <p:ph type="dt" sz="half" idx="10"/>
          </p:nvPr>
        </p:nvSpPr>
        <p:spPr>
          <a:xfrm>
            <a:off x="495300" y="6356350"/>
            <a:ext cx="28448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endParaRPr lang="en-US">
              <a:solidFill>
                <a:srgbClr val="5081AE"/>
              </a:solidFill>
            </a:endParaRP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4531423" y="1722439"/>
            <a:ext cx="3169920" cy="639762"/>
          </a:xfrm>
        </p:spPr>
        <p:txBody>
          <a:bodyPr anchor="b"/>
          <a:lstStyle>
            <a:lvl1pPr marL="0" indent="0" algn="ctr">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12" name="Content Placeholder 3"/>
          <p:cNvSpPr>
            <a:spLocks noGrp="1"/>
          </p:cNvSpPr>
          <p:nvPr>
            <p:ph sz="half" idx="14"/>
          </p:nvPr>
        </p:nvSpPr>
        <p:spPr>
          <a:xfrm>
            <a:off x="4531423" y="2438403"/>
            <a:ext cx="316992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4"/>
          <p:cNvSpPr>
            <a:spLocks noGrp="1"/>
          </p:cNvSpPr>
          <p:nvPr>
            <p:ph type="body" sz="quarter" idx="15"/>
          </p:nvPr>
        </p:nvSpPr>
        <p:spPr>
          <a:xfrm>
            <a:off x="838200" y="1722438"/>
            <a:ext cx="3169920" cy="639762"/>
          </a:xfrm>
        </p:spPr>
        <p:txBody>
          <a:bodyPr anchor="b"/>
          <a:lstStyle>
            <a:lvl1pPr marL="0" indent="0" algn="ctr">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16" name="Content Placeholder 5"/>
          <p:cNvSpPr>
            <a:spLocks noGrp="1"/>
          </p:cNvSpPr>
          <p:nvPr>
            <p:ph sz="quarter" idx="16"/>
          </p:nvPr>
        </p:nvSpPr>
        <p:spPr>
          <a:xfrm>
            <a:off x="838200" y="2438402"/>
            <a:ext cx="316992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3" name="Picture 12"/>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11020168" y="6024003"/>
            <a:ext cx="731520" cy="572523"/>
          </a:xfrm>
          <a:prstGeom prst="rect">
            <a:avLst/>
          </a:prstGeom>
        </p:spPr>
      </p:pic>
    </p:spTree>
    <p:extLst>
      <p:ext uri="{BB962C8B-B14F-4D97-AF65-F5344CB8AC3E}">
        <p14:creationId xmlns:p14="http://schemas.microsoft.com/office/powerpoint/2010/main" val="2956955453"/>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4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9030349" y="1722438"/>
            <a:ext cx="2743200" cy="639762"/>
          </a:xfrm>
        </p:spPr>
        <p:txBody>
          <a:bodyPr anchor="b"/>
          <a:lstStyle>
            <a:lvl1pPr marL="0" indent="0" algn="ctr">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9030349" y="2438402"/>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a:p>
        </p:txBody>
      </p:sp>
      <p:sp>
        <p:nvSpPr>
          <p:cNvPr id="7" name="Date Placeholder 3"/>
          <p:cNvSpPr>
            <a:spLocks noGrp="1"/>
          </p:cNvSpPr>
          <p:nvPr>
            <p:ph type="dt" sz="half" idx="10"/>
          </p:nvPr>
        </p:nvSpPr>
        <p:spPr>
          <a:xfrm>
            <a:off x="495300" y="6356350"/>
            <a:ext cx="28448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endParaRPr lang="en-US">
              <a:solidFill>
                <a:srgbClr val="5081AE"/>
              </a:solidFill>
            </a:endParaRP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6142883" y="1722439"/>
            <a:ext cx="2743200" cy="639762"/>
          </a:xfrm>
        </p:spPr>
        <p:txBody>
          <a:bodyPr anchor="b"/>
          <a:lstStyle>
            <a:lvl1pPr marL="0" indent="0" algn="ctr">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12" name="Content Placeholder 3"/>
          <p:cNvSpPr>
            <a:spLocks noGrp="1"/>
          </p:cNvSpPr>
          <p:nvPr>
            <p:ph sz="half" idx="14"/>
          </p:nvPr>
        </p:nvSpPr>
        <p:spPr>
          <a:xfrm>
            <a:off x="6142883" y="2438403"/>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4"/>
          <p:cNvSpPr>
            <a:spLocks noGrp="1"/>
          </p:cNvSpPr>
          <p:nvPr>
            <p:ph type="body" sz="quarter" idx="15"/>
          </p:nvPr>
        </p:nvSpPr>
        <p:spPr>
          <a:xfrm>
            <a:off x="3286041" y="1722439"/>
            <a:ext cx="2743200" cy="639762"/>
          </a:xfrm>
        </p:spPr>
        <p:txBody>
          <a:bodyPr anchor="b"/>
          <a:lstStyle>
            <a:lvl1pPr marL="0" indent="0" algn="ctr">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16" name="Content Placeholder 5"/>
          <p:cNvSpPr>
            <a:spLocks noGrp="1"/>
          </p:cNvSpPr>
          <p:nvPr>
            <p:ph sz="quarter" idx="16"/>
          </p:nvPr>
        </p:nvSpPr>
        <p:spPr>
          <a:xfrm>
            <a:off x="3286041" y="2438403"/>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ext Placeholder 2"/>
          <p:cNvSpPr>
            <a:spLocks noGrp="1"/>
          </p:cNvSpPr>
          <p:nvPr>
            <p:ph type="body" idx="17"/>
          </p:nvPr>
        </p:nvSpPr>
        <p:spPr>
          <a:xfrm>
            <a:off x="386853" y="1722440"/>
            <a:ext cx="2743200" cy="639762"/>
          </a:xfrm>
        </p:spPr>
        <p:txBody>
          <a:bodyPr anchor="b"/>
          <a:lstStyle>
            <a:lvl1pPr marL="0" indent="0" algn="ctr">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18" name="Content Placeholder 3"/>
          <p:cNvSpPr>
            <a:spLocks noGrp="1"/>
          </p:cNvSpPr>
          <p:nvPr>
            <p:ph sz="half" idx="18"/>
          </p:nvPr>
        </p:nvSpPr>
        <p:spPr>
          <a:xfrm>
            <a:off x="386853" y="2438404"/>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11020168" y="6024003"/>
            <a:ext cx="731520" cy="572523"/>
          </a:xfrm>
          <a:prstGeom prst="rect">
            <a:avLst/>
          </a:prstGeom>
        </p:spPr>
      </p:pic>
    </p:spTree>
    <p:extLst>
      <p:ext uri="{BB962C8B-B14F-4D97-AF65-F5344CB8AC3E}">
        <p14:creationId xmlns:p14="http://schemas.microsoft.com/office/powerpoint/2010/main" val="1050176263"/>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9332E6-53CD-4D6F-BF6B-FC854D138356}" type="datetimeFigureOut">
              <a:rPr lang="en-US" smtClean="0"/>
              <a:t>10/7/2021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C74CB7-A0B9-4B92-A751-2B1D87D191A1}" type="slidenum">
              <a:rPr lang="en-US" smtClean="0"/>
              <a:t>‹#›</a:t>
            </a:fld>
            <a:endParaRPr lang="en-US"/>
          </a:p>
        </p:txBody>
      </p:sp>
      <p:pic>
        <p:nvPicPr>
          <p:cNvPr id="5" name="Picture 4"/>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11020168" y="6024003"/>
            <a:ext cx="731520" cy="572523"/>
          </a:xfrm>
          <a:prstGeom prst="rect">
            <a:avLst/>
          </a:prstGeom>
        </p:spPr>
      </p:pic>
    </p:spTree>
    <p:extLst>
      <p:ext uri="{BB962C8B-B14F-4D97-AF65-F5344CB8AC3E}">
        <p14:creationId xmlns:p14="http://schemas.microsoft.com/office/powerpoint/2010/main" val="417355082"/>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solidFill>
            <a:srgbClr val="72A098"/>
          </a:solidFill>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a:solidFill>
            <a:srgbClr val="72A098"/>
          </a:solidFill>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899332E6-53CD-4D6F-BF6B-FC854D138356}" type="datetimeFigureOut">
              <a:rPr lang="en-US" smtClean="0"/>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C74CB7-A0B9-4B92-A751-2B1D87D191A1}" type="slidenum">
              <a:rPr lang="en-US" smtClean="0"/>
              <a:t>‹#›</a:t>
            </a:fld>
            <a:endParaRPr lang="en-US"/>
          </a:p>
        </p:txBody>
      </p:sp>
      <p:pic>
        <p:nvPicPr>
          <p:cNvPr id="8" name="Picture 7"/>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11020168" y="6024003"/>
            <a:ext cx="731520" cy="572523"/>
          </a:xfrm>
          <a:prstGeom prst="rect">
            <a:avLst/>
          </a:prstGeom>
        </p:spPr>
      </p:pic>
    </p:spTree>
    <p:extLst>
      <p:ext uri="{BB962C8B-B14F-4D97-AF65-F5344CB8AC3E}">
        <p14:creationId xmlns:p14="http://schemas.microsoft.com/office/powerpoint/2010/main" val="778974302"/>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899332E6-53CD-4D6F-BF6B-FC854D138356}" type="datetimeFigureOut">
              <a:rPr lang="en-US" smtClean="0"/>
              <a:t>10/7/2021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C74CB7-A0B9-4B92-A751-2B1D87D191A1}" type="slidenum">
              <a:rPr lang="en-US" smtClean="0"/>
              <a:t>‹#›</a:t>
            </a:fld>
            <a:endParaRPr lang="en-US"/>
          </a:p>
        </p:txBody>
      </p:sp>
      <p:pic>
        <p:nvPicPr>
          <p:cNvPr id="8" name="Picture 7"/>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11020168" y="6024003"/>
            <a:ext cx="731520" cy="572523"/>
          </a:xfrm>
          <a:prstGeom prst="rect">
            <a:avLst/>
          </a:prstGeom>
        </p:spPr>
      </p:pic>
    </p:spTree>
    <p:extLst>
      <p:ext uri="{BB962C8B-B14F-4D97-AF65-F5344CB8AC3E}">
        <p14:creationId xmlns:p14="http://schemas.microsoft.com/office/powerpoint/2010/main" val="2541565685"/>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10/7/2021</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94422" y="5622752"/>
            <a:ext cx="2281629" cy="966835"/>
          </a:xfrm>
          <a:prstGeom prst="rect">
            <a:avLst/>
          </a:prstGeom>
        </p:spPr>
      </p:pic>
    </p:spTree>
    <p:extLst>
      <p:ext uri="{BB962C8B-B14F-4D97-AF65-F5344CB8AC3E}">
        <p14:creationId xmlns:p14="http://schemas.microsoft.com/office/powerpoint/2010/main" val="345826336"/>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49670"/>
          <a:stretch/>
        </p:blipFill>
        <p:spPr>
          <a:xfrm>
            <a:off x="2" y="380627"/>
            <a:ext cx="3582889" cy="6096749"/>
          </a:xfrm>
          <a:prstGeom prst="rect">
            <a:avLst/>
          </a:prstGeom>
        </p:spPr>
      </p:pic>
      <p:sp>
        <p:nvSpPr>
          <p:cNvPr id="7" name="Rectangle 6"/>
          <p:cNvSpPr/>
          <p:nvPr/>
        </p:nvSpPr>
        <p:spPr>
          <a:xfrm>
            <a:off x="1" y="0"/>
            <a:ext cx="12192000" cy="6858000"/>
          </a:xfrm>
          <a:prstGeom prst="rect">
            <a:avLst/>
          </a:prstGeom>
          <a:solidFill>
            <a:srgbClr val="30766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4512625" y="1709740"/>
            <a:ext cx="6834825" cy="2852737"/>
          </a:xfrm>
        </p:spPr>
        <p:txBody>
          <a:bodyPr anchor="ctr">
            <a:normAutofit/>
          </a:bodyPr>
          <a:lstStyle>
            <a:lvl1pPr>
              <a:lnSpc>
                <a:spcPct val="120000"/>
              </a:lnSpc>
              <a:defRPr sz="4800" b="1"/>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99332E6-53CD-4D6F-BF6B-FC854D138356}"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C74CB7-A0B9-4B92-A751-2B1D87D191A1}" type="slidenum">
              <a:rPr lang="en-US" smtClean="0"/>
              <a:t>‹#›</a:t>
            </a:fld>
            <a:endParaRPr lang="en-US"/>
          </a:p>
        </p:txBody>
      </p:sp>
    </p:spTree>
    <p:extLst>
      <p:ext uri="{BB962C8B-B14F-4D97-AF65-F5344CB8AC3E}">
        <p14:creationId xmlns:p14="http://schemas.microsoft.com/office/powerpoint/2010/main" val="3581792386"/>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719072"/>
            <a:ext cx="5384800" cy="4407408"/>
          </a:xfrm>
        </p:spPr>
        <p:txBody>
          <a:bodyPr/>
          <a:lstStyle>
            <a:lvl1pPr>
              <a:defRPr sz="2400"/>
            </a:lvl1pPr>
            <a:lvl2pPr>
              <a:defRPr sz="21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719072"/>
            <a:ext cx="5384800" cy="4407408"/>
          </a:xfrm>
        </p:spPr>
        <p:txBody>
          <a:bodyPr/>
          <a:lstStyle>
            <a:lvl1pPr>
              <a:defRPr sz="2400"/>
            </a:lvl1pPr>
            <a:lvl2pPr>
              <a:defRPr sz="21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p:txBody>
          <a:bodyPr/>
          <a:lstStyle/>
          <a:p>
            <a:r>
              <a:rPr lang="en-US"/>
              <a:t>Click to edit Master title style</a:t>
            </a:r>
          </a:p>
        </p:txBody>
      </p:sp>
      <p:sp>
        <p:nvSpPr>
          <p:cNvPr id="6" name="Footer Placeholder 4"/>
          <p:cNvSpPr>
            <a:spLocks noGrp="1"/>
          </p:cNvSpPr>
          <p:nvPr>
            <p:ph type="ftr" sz="quarter" idx="11"/>
          </p:nvPr>
        </p:nvSpPr>
        <p:spPr>
          <a:xfrm>
            <a:off x="8153403" y="6356355"/>
            <a:ext cx="3339839" cy="295445"/>
          </a:xfrm>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7" name="Slide Number Placeholder 5"/>
          <p:cNvSpPr>
            <a:spLocks noGrp="1"/>
          </p:cNvSpPr>
          <p:nvPr>
            <p:ph type="sldNum" sz="quarter" idx="12"/>
          </p:nvPr>
        </p:nvSpPr>
        <p:spPr>
          <a:ln/>
        </p:spPr>
        <p:txBody>
          <a:bodyPr/>
          <a:lstStyle>
            <a:lvl1pPr>
              <a:defRPr/>
            </a:lvl1pPr>
          </a:lstStyle>
          <a:p>
            <a:fld id="{DE8C4A13-435D-4132-A057-CBC0566083F8}"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20993731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3" y="1524000"/>
            <a:ext cx="11210524" cy="4876800"/>
          </a:xfrm>
        </p:spPr>
        <p:txBody>
          <a:bodyPr/>
          <a:lstStyle>
            <a:lvl1pPr>
              <a:defRPr/>
            </a:lvl1pPr>
            <a:lvl2pPr>
              <a:defRPr/>
            </a:lvl2pPr>
            <a:lvl3pPr marL="731026" indent="-204783">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508000" y="355848"/>
            <a:ext cx="11175013" cy="731520"/>
          </a:xfrm>
        </p:spPr>
        <p:txBody>
          <a:bodyPr/>
          <a:lstStyle/>
          <a:p>
            <a:r>
              <a:rPr lang="en-US"/>
              <a:t>Click to edit Master title style</a:t>
            </a:r>
            <a:endParaRPr lang="en-US" dirty="0"/>
          </a:p>
        </p:txBody>
      </p:sp>
      <p:sp>
        <p:nvSpPr>
          <p:cNvPr id="5"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6" name="Slide Number Placeholder 5"/>
          <p:cNvSpPr>
            <a:spLocks noGrp="1"/>
          </p:cNvSpPr>
          <p:nvPr>
            <p:ph type="sldNum" sz="quarter" idx="12"/>
          </p:nvPr>
        </p:nvSpPr>
        <p:spPr>
          <a:ln/>
        </p:spPr>
        <p:txBody>
          <a:bodyPr/>
          <a:lstStyle>
            <a:lvl1pPr>
              <a:defRPr/>
            </a:lvl1pPr>
          </a:lstStyle>
          <a:p>
            <a:fld id="{AC5A7161-AB13-4400-A417-506B665326CA}"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11739491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72A098"/>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44091" y="-7098"/>
            <a:ext cx="6303819" cy="6872197"/>
          </a:xfrm>
          <a:prstGeom prst="rect">
            <a:avLst/>
          </a:prstGeom>
        </p:spPr>
      </p:pic>
      <p:sp>
        <p:nvSpPr>
          <p:cNvPr id="8" name="Rectangle 7"/>
          <p:cNvSpPr/>
          <p:nvPr/>
        </p:nvSpPr>
        <p:spPr>
          <a:xfrm>
            <a:off x="0" y="7099"/>
            <a:ext cx="121920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1524000" y="1122363"/>
            <a:ext cx="9144000" cy="2387600"/>
          </a:xfrm>
        </p:spPr>
        <p:txBody>
          <a:bodyPr anchor="b"/>
          <a:lstStyle>
            <a:lvl1pPr algn="ctr">
              <a:defRPr sz="6000" b="1">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10/7/2021</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spTree>
    <p:custDataLst>
      <p:tags r:id="rId1"/>
    </p:custDataLst>
    <p:extLst>
      <p:ext uri="{BB962C8B-B14F-4D97-AF65-F5344CB8AC3E}">
        <p14:creationId xmlns:p14="http://schemas.microsoft.com/office/powerpoint/2010/main" val="962176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83632"/>
            <a:ext cx="5384800" cy="4403557"/>
          </a:xfrm>
        </p:spPr>
        <p:txBody>
          <a:bodyPr/>
          <a:lstStyle>
            <a:lvl1pPr>
              <a:defRPr sz="2400"/>
            </a:lvl1pPr>
            <a:lvl2pPr>
              <a:defRPr sz="21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7600" y="1383632"/>
            <a:ext cx="5384800" cy="4403557"/>
          </a:xfrm>
        </p:spPr>
        <p:txBody>
          <a:bodyPr/>
          <a:lstStyle>
            <a:lvl1pPr>
              <a:defRPr sz="2400"/>
            </a:lvl1pPr>
            <a:lvl2pPr>
              <a:defRPr sz="21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
        <p:nvSpPr>
          <p:cNvPr id="7" name="Slide Number Placeholder 5"/>
          <p:cNvSpPr>
            <a:spLocks noGrp="1"/>
          </p:cNvSpPr>
          <p:nvPr>
            <p:ph type="sldNum" sz="quarter" idx="12"/>
          </p:nvPr>
        </p:nvSpPr>
        <p:spPr>
          <a:xfrm>
            <a:off x="609600" y="6249151"/>
            <a:ext cx="776816" cy="274637"/>
          </a:xfrm>
          <a:ln/>
        </p:spPr>
        <p:txBody>
          <a:bodyPr/>
          <a:lstStyle>
            <a:lvl1pPr>
              <a:defRPr sz="1100">
                <a:solidFill>
                  <a:schemeClr val="bg1"/>
                </a:solidFill>
              </a:defRPr>
            </a:lvl1pPr>
          </a:lstStyle>
          <a:p>
            <a:fld id="{B7C74CB7-A0B9-4B92-A751-2B1D87D191A1}" type="slidenum">
              <a:rPr lang="en-US" smtClean="0"/>
              <a:pPr/>
              <a:t>‹#›</a:t>
            </a:fld>
            <a:endParaRPr lang="en-US" dirty="0"/>
          </a:p>
        </p:txBody>
      </p:sp>
      <p:sp>
        <p:nvSpPr>
          <p:cNvPr id="10" name="Rectangle 9"/>
          <p:cNvSpPr/>
          <p:nvPr userDrawn="1"/>
        </p:nvSpPr>
        <p:spPr>
          <a:xfrm>
            <a:off x="220134"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extLst>
      <p:ext uri="{BB962C8B-B14F-4D97-AF65-F5344CB8AC3E}">
        <p14:creationId xmlns:p14="http://schemas.microsoft.com/office/powerpoint/2010/main" val="660715864"/>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9EBEB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10/7/2021</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49670"/>
          <a:stretch/>
        </p:blipFill>
        <p:spPr>
          <a:xfrm>
            <a:off x="3" y="380628"/>
            <a:ext cx="2438398" cy="6096749"/>
          </a:xfrm>
          <a:prstGeom prst="rect">
            <a:avLst/>
          </a:prstGeom>
        </p:spPr>
      </p:pic>
      <p:sp>
        <p:nvSpPr>
          <p:cNvPr id="10" name="Rectangle 9"/>
          <p:cNvSpPr/>
          <p:nvPr/>
        </p:nvSpPr>
        <p:spPr>
          <a:xfrm>
            <a:off x="0" y="0"/>
            <a:ext cx="12192000" cy="6858000"/>
          </a:xfrm>
          <a:prstGeom prst="rect">
            <a:avLst/>
          </a:prstGeom>
          <a:solidFill>
            <a:srgbClr val="30766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ustDataLst>
      <p:tags r:id="rId1"/>
    </p:custDataLst>
    <p:extLst>
      <p:ext uri="{BB962C8B-B14F-4D97-AF65-F5344CB8AC3E}">
        <p14:creationId xmlns:p14="http://schemas.microsoft.com/office/powerpoint/2010/main" val="8336551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8" name="Rectangle 7"/>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8200" y="365125"/>
            <a:ext cx="10515600" cy="697193"/>
          </a:xfrm>
        </p:spPr>
        <p:txBody>
          <a:bodyPr/>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838200" y="1462405"/>
            <a:ext cx="10515600" cy="471455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10/7/2021</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spTree>
    <p:custDataLst>
      <p:tags r:id="rId1"/>
    </p:custDataLst>
    <p:extLst>
      <p:ext uri="{BB962C8B-B14F-4D97-AF65-F5344CB8AC3E}">
        <p14:creationId xmlns:p14="http://schemas.microsoft.com/office/powerpoint/2010/main" val="3887753633"/>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8" name="Rectangle 7"/>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9" name="Rectangle 8"/>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8200" y="365126"/>
            <a:ext cx="10515600" cy="737534"/>
          </a:xfrm>
        </p:spPr>
        <p:txBody>
          <a:bodyPr/>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838200" y="1462406"/>
            <a:ext cx="5181600" cy="471455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462406"/>
            <a:ext cx="5181600" cy="471455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10/7/2021</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sp>
        <p:nvSpPr>
          <p:cNvPr id="10" name="Rectangle 9"/>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custDataLst>
      <p:tags r:id="rId1"/>
    </p:custDataLst>
    <p:extLst>
      <p:ext uri="{BB962C8B-B14F-4D97-AF65-F5344CB8AC3E}">
        <p14:creationId xmlns:p14="http://schemas.microsoft.com/office/powerpoint/2010/main" val="2499504948"/>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8" name="Rectangle 7"/>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8200" y="365126"/>
            <a:ext cx="10515600" cy="737534"/>
          </a:xfrm>
        </p:spPr>
        <p:txBody>
          <a:bodyPr/>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838200" y="1462406"/>
            <a:ext cx="5181600" cy="471455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462406"/>
            <a:ext cx="5181600" cy="471455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10/7/2021</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spTree>
    <p:custDataLst>
      <p:tags r:id="rId1"/>
    </p:custDataLst>
    <p:extLst>
      <p:ext uri="{BB962C8B-B14F-4D97-AF65-F5344CB8AC3E}">
        <p14:creationId xmlns:p14="http://schemas.microsoft.com/office/powerpoint/2010/main" val="2696746175"/>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10" name="Rectangle 9"/>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11" name="Rectangle 10"/>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9788" y="365126"/>
            <a:ext cx="10515600" cy="683746"/>
          </a:xfrm>
        </p:spPr>
        <p:txBody>
          <a:bodyPr/>
          <a:lstStyle>
            <a:lvl1pPr>
              <a:defRPr>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39788" y="14525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276476"/>
            <a:ext cx="5157787" cy="387906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4525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276476"/>
            <a:ext cx="5183188" cy="387906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10/7/2021</a:t>
            </a:fld>
            <a:endParaRPr lang="en-US">
              <a:solidFill>
                <a:srgbClr val="000000">
                  <a:tint val="75000"/>
                </a:srgbClr>
              </a:solidFill>
            </a:endParaRPr>
          </a:p>
        </p:txBody>
      </p:sp>
      <p:sp>
        <p:nvSpPr>
          <p:cNvPr id="8" name="Footer Placeholder 7"/>
          <p:cNvSpPr>
            <a:spLocks noGrp="1"/>
          </p:cNvSpPr>
          <p:nvPr>
            <p:ph type="ftr" sz="quarter" idx="11"/>
          </p:nvPr>
        </p:nvSpPr>
        <p:spPr/>
        <p:txBody>
          <a:bodyPr/>
          <a:lstStyle/>
          <a:p>
            <a:pPr>
              <a:defRPr/>
            </a:pPr>
            <a:endParaRPr lang="en-US">
              <a:solidFill>
                <a:srgbClr val="000000">
                  <a:tint val="75000"/>
                </a:srgbClr>
              </a:solidFill>
            </a:endParaRPr>
          </a:p>
        </p:txBody>
      </p:sp>
      <p:sp>
        <p:nvSpPr>
          <p:cNvPr id="9" name="Slide Number Placeholder 8"/>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spTree>
    <p:custDataLst>
      <p:tags r:id="rId1"/>
    </p:custDataLst>
    <p:extLst>
      <p:ext uri="{BB962C8B-B14F-4D97-AF65-F5344CB8AC3E}">
        <p14:creationId xmlns:p14="http://schemas.microsoft.com/office/powerpoint/2010/main" val="1525692303"/>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10" name="Rectangle 9"/>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9788" y="365126"/>
            <a:ext cx="10515600" cy="683746"/>
          </a:xfrm>
        </p:spPr>
        <p:txBody>
          <a:bodyPr/>
          <a:lstStyle>
            <a:lvl1pPr>
              <a:defRPr>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39788" y="14525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276476"/>
            <a:ext cx="5157787" cy="387906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4525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276476"/>
            <a:ext cx="5183188" cy="387906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10/7/2021</a:t>
            </a:fld>
            <a:endParaRPr lang="en-US">
              <a:solidFill>
                <a:srgbClr val="000000">
                  <a:tint val="75000"/>
                </a:srgbClr>
              </a:solidFill>
            </a:endParaRPr>
          </a:p>
        </p:txBody>
      </p:sp>
      <p:sp>
        <p:nvSpPr>
          <p:cNvPr id="8" name="Footer Placeholder 7"/>
          <p:cNvSpPr>
            <a:spLocks noGrp="1"/>
          </p:cNvSpPr>
          <p:nvPr>
            <p:ph type="ftr" sz="quarter" idx="11"/>
          </p:nvPr>
        </p:nvSpPr>
        <p:spPr/>
        <p:txBody>
          <a:bodyPr/>
          <a:lstStyle/>
          <a:p>
            <a:pPr>
              <a:defRPr/>
            </a:pPr>
            <a:endParaRPr lang="en-US">
              <a:solidFill>
                <a:srgbClr val="000000">
                  <a:tint val="75000"/>
                </a:srgbClr>
              </a:solidFill>
            </a:endParaRPr>
          </a:p>
        </p:txBody>
      </p:sp>
      <p:sp>
        <p:nvSpPr>
          <p:cNvPr id="9" name="Slide Number Placeholder 8"/>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spTree>
    <p:custDataLst>
      <p:tags r:id="rId1"/>
    </p:custDataLst>
    <p:extLst>
      <p:ext uri="{BB962C8B-B14F-4D97-AF65-F5344CB8AC3E}">
        <p14:creationId xmlns:p14="http://schemas.microsoft.com/office/powerpoint/2010/main" val="1873626320"/>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6" name="Rectangle 5"/>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7" name="Rectangle 6"/>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8200" y="365125"/>
            <a:ext cx="10515600" cy="670299"/>
          </a:xfrm>
        </p:spPr>
        <p:txBody>
          <a:bodyPr/>
          <a:lstStyle>
            <a:lvl1pPr>
              <a:defRPr>
                <a:solidFill>
                  <a:schemeClr val="bg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10/7/2021</a:t>
            </a:fld>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pPr>
              <a:defRPr/>
            </a:pPr>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spTree>
    <p:custDataLst>
      <p:tags r:id="rId1"/>
    </p:custDataLst>
    <p:extLst>
      <p:ext uri="{BB962C8B-B14F-4D97-AF65-F5344CB8AC3E}">
        <p14:creationId xmlns:p14="http://schemas.microsoft.com/office/powerpoint/2010/main" val="96054944"/>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6" name="Rectangle 5"/>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838200" y="365125"/>
            <a:ext cx="10515600" cy="670299"/>
          </a:xfrm>
        </p:spPr>
        <p:txBody>
          <a:bodyPr/>
          <a:lstStyle>
            <a:lvl1pPr>
              <a:defRPr>
                <a:solidFill>
                  <a:schemeClr val="bg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10/7/2021</a:t>
            </a:fld>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pPr>
              <a:defRPr/>
            </a:pPr>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spTree>
    <p:custDataLst>
      <p:tags r:id="rId1"/>
    </p:custDataLst>
    <p:extLst>
      <p:ext uri="{BB962C8B-B14F-4D97-AF65-F5344CB8AC3E}">
        <p14:creationId xmlns:p14="http://schemas.microsoft.com/office/powerpoint/2010/main" val="2779136746"/>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10/7/2021</a:t>
            </a:fld>
            <a:endParaRPr lang="en-US">
              <a:solidFill>
                <a:srgbClr val="000000">
                  <a:tint val="75000"/>
                </a:srgbClr>
              </a:solidFill>
            </a:endParaRPr>
          </a:p>
        </p:txBody>
      </p:sp>
      <p:sp>
        <p:nvSpPr>
          <p:cNvPr id="3" name="Footer Placeholder 2"/>
          <p:cNvSpPr>
            <a:spLocks noGrp="1"/>
          </p:cNvSpPr>
          <p:nvPr>
            <p:ph type="ftr" sz="quarter" idx="11"/>
          </p:nvPr>
        </p:nvSpPr>
        <p:spPr/>
        <p:txBody>
          <a:bodyPr/>
          <a:lstStyle/>
          <a:p>
            <a:pPr>
              <a:defRPr/>
            </a:pPr>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spTree>
    <p:custDataLst>
      <p:tags r:id="rId1"/>
    </p:custDataLst>
    <p:extLst>
      <p:ext uri="{BB962C8B-B14F-4D97-AF65-F5344CB8AC3E}">
        <p14:creationId xmlns:p14="http://schemas.microsoft.com/office/powerpoint/2010/main" val="27202866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10" name="Rectangle 9"/>
          <p:cNvSpPr/>
          <p:nvPr/>
        </p:nvSpPr>
        <p:spPr>
          <a:xfrm>
            <a:off x="220134"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3" name="Content Placeholder 2"/>
          <p:cNvSpPr>
            <a:spLocks noGrp="1"/>
          </p:cNvSpPr>
          <p:nvPr>
            <p:ph idx="1"/>
          </p:nvPr>
        </p:nvSpPr>
        <p:spPr>
          <a:xfrm>
            <a:off x="508003" y="1511968"/>
            <a:ext cx="11210524" cy="4714029"/>
          </a:xfrm>
        </p:spPr>
        <p:txBody>
          <a:bodyPr/>
          <a:lstStyle>
            <a:lvl1pPr>
              <a:defRPr/>
            </a:lvl1pPr>
            <a:lvl2pPr>
              <a:defRPr/>
            </a:lvl2pPr>
            <a:lvl3pPr marL="862013" indent="-273050">
              <a:defRPr/>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a:xfrm>
            <a:off x="508000" y="343816"/>
            <a:ext cx="11175013" cy="731520"/>
          </a:xfrm>
        </p:spPr>
        <p:txBody>
          <a:bodyPr/>
          <a:lstStyle/>
          <a:p>
            <a:r>
              <a:rPr lang="en-US" smtClean="0"/>
              <a:t>Click to edit Master title style</a:t>
            </a:r>
            <a:endParaRPr lang="en-US" dirty="0"/>
          </a:p>
        </p:txBody>
      </p:sp>
      <p:sp>
        <p:nvSpPr>
          <p:cNvPr id="6" name="Slide Number Placeholder 5"/>
          <p:cNvSpPr>
            <a:spLocks noGrp="1"/>
          </p:cNvSpPr>
          <p:nvPr>
            <p:ph type="sldNum" sz="quarter" idx="12"/>
          </p:nvPr>
        </p:nvSpPr>
        <p:spPr>
          <a:xfrm>
            <a:off x="508000" y="6263607"/>
            <a:ext cx="776816" cy="274637"/>
          </a:xfrm>
          <a:ln/>
        </p:spPr>
        <p:txBody>
          <a:bodyPr/>
          <a:lstStyle>
            <a:lvl1pPr>
              <a:defRPr sz="1100">
                <a:solidFill>
                  <a:schemeClr val="bg1"/>
                </a:solidFill>
              </a:defRPr>
            </a:lvl1p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sp>
        <p:nvSpPr>
          <p:cNvPr id="8" name="Rectangle 7"/>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custDataLst>
      <p:tags r:id="rId1"/>
    </p:custDataLst>
    <p:extLst>
      <p:ext uri="{BB962C8B-B14F-4D97-AF65-F5344CB8AC3E}">
        <p14:creationId xmlns:p14="http://schemas.microsoft.com/office/powerpoint/2010/main" val="31859246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722438"/>
            <a:ext cx="5386917" cy="639762"/>
          </a:xfrm>
        </p:spPr>
        <p:txBody>
          <a:bodyPr anchor="b"/>
          <a:lstStyle>
            <a:lvl1pPr marL="0" indent="0" algn="ctr">
              <a:buNone/>
              <a:defRPr sz="24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4" name="Content Placeholder 3"/>
          <p:cNvSpPr>
            <a:spLocks noGrp="1"/>
          </p:cNvSpPr>
          <p:nvPr>
            <p:ph sz="half" idx="2"/>
          </p:nvPr>
        </p:nvSpPr>
        <p:spPr>
          <a:xfrm>
            <a:off x="609600" y="2438404"/>
            <a:ext cx="5386917" cy="3687763"/>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3370" y="1722438"/>
            <a:ext cx="5389033" cy="639762"/>
          </a:xfrm>
        </p:spPr>
        <p:txBody>
          <a:bodyPr anchor="b"/>
          <a:lstStyle>
            <a:lvl1pPr marL="0" indent="0" algn="ctr">
              <a:buNone/>
              <a:defRPr sz="24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6193370" y="2438404"/>
            <a:ext cx="5389033" cy="3687763"/>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a:xfrm>
            <a:off x="508000" y="349739"/>
            <a:ext cx="11176000" cy="734646"/>
          </a:xfrm>
        </p:spPr>
        <p:txBody>
          <a:bodyPr/>
          <a:lstStyle/>
          <a:p>
            <a:r>
              <a:rPr lang="en-US" smtClean="0"/>
              <a:t>Click to edit Master title style</a:t>
            </a:r>
            <a:endParaRPr lang="en-US" dirty="0"/>
          </a:p>
        </p:txBody>
      </p:sp>
      <p:sp>
        <p:nvSpPr>
          <p:cNvPr id="9" name="Slide Number Placeholder 5"/>
          <p:cNvSpPr>
            <a:spLocks noGrp="1"/>
          </p:cNvSpPr>
          <p:nvPr>
            <p:ph type="sldNum" sz="quarter" idx="12"/>
          </p:nvPr>
        </p:nvSpPr>
        <p:spPr>
          <a:ln/>
        </p:spPr>
        <p:txBody>
          <a:bodyPr/>
          <a:lstStyle>
            <a:lvl1pPr>
              <a:defRPr/>
            </a:lvl1pPr>
          </a:lstStyle>
          <a:p>
            <a:fld id="{B7C74CB7-A0B9-4B92-A751-2B1D87D191A1}" type="slidenum">
              <a:rPr lang="en-US" smtClean="0"/>
              <a:t>‹#›</a:t>
            </a:fld>
            <a:endParaRPr lang="en-US"/>
          </a:p>
        </p:txBody>
      </p:sp>
      <p:sp>
        <p:nvSpPr>
          <p:cNvPr id="11" name="Footer Placeholder 4">
            <a:extLst>
              <a:ext uri="{FF2B5EF4-FFF2-40B4-BE49-F238E27FC236}">
                <a16:creationId xmlns:a16="http://schemas.microsoft.com/office/drawing/2014/main" id="{9ED2E497-4DF4-464E-BEB6-870A12F6106B}"/>
              </a:ext>
            </a:extLst>
          </p:cNvPr>
          <p:cNvSpPr>
            <a:spLocks noGrp="1"/>
          </p:cNvSpPr>
          <p:nvPr>
            <p:ph type="ftr" sz="quarter" idx="11"/>
          </p:nvPr>
        </p:nvSpPr>
        <p:spPr>
          <a:xfrm>
            <a:off x="8083063" y="6314151"/>
            <a:ext cx="3339839" cy="295445"/>
          </a:xfrm>
          <a:prstGeom prst="rect">
            <a:avLst/>
          </a:prstGeom>
          <a:ln/>
        </p:spPr>
        <p:txBody>
          <a:bodyPr/>
          <a:lstStyle>
            <a:lvl1pPr>
              <a:defRPr>
                <a:solidFill>
                  <a:schemeClr val="accent2">
                    <a:lumMod val="75000"/>
                  </a:schemeClr>
                </a:solidFill>
              </a:defRPr>
            </a:lvl1pPr>
          </a:lstStyle>
          <a:p>
            <a:endParaRPr lang="en-US"/>
          </a:p>
        </p:txBody>
      </p:sp>
      <p:pic>
        <p:nvPicPr>
          <p:cNvPr id="12" name="Picture 11"/>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11020168" y="6024003"/>
            <a:ext cx="731520" cy="572523"/>
          </a:xfrm>
          <a:prstGeom prst="rect">
            <a:avLst/>
          </a:prstGeom>
        </p:spPr>
      </p:pic>
    </p:spTree>
    <p:extLst>
      <p:ext uri="{BB962C8B-B14F-4D97-AF65-F5344CB8AC3E}">
        <p14:creationId xmlns:p14="http://schemas.microsoft.com/office/powerpoint/2010/main" val="31394720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10" name="Rectangle 9"/>
          <p:cNvSpPr/>
          <p:nvPr/>
        </p:nvSpPr>
        <p:spPr>
          <a:xfrm>
            <a:off x="220134"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7" name="Title 6"/>
          <p:cNvSpPr>
            <a:spLocks noGrp="1"/>
          </p:cNvSpPr>
          <p:nvPr>
            <p:ph type="title"/>
          </p:nvPr>
        </p:nvSpPr>
        <p:spPr>
          <a:xfrm>
            <a:off x="508000" y="343816"/>
            <a:ext cx="11175013" cy="731520"/>
          </a:xfrm>
        </p:spPr>
        <p:txBody>
          <a:bodyPr/>
          <a:lstStyle>
            <a:lvl1pPr algn="ctr">
              <a:defRPr/>
            </a:lvl1pPr>
          </a:lstStyle>
          <a:p>
            <a:r>
              <a:rPr lang="en-US" smtClean="0"/>
              <a:t>Click to edit Master title style</a:t>
            </a:r>
            <a:endParaRPr lang="en-US" dirty="0"/>
          </a:p>
        </p:txBody>
      </p:sp>
      <p:sp>
        <p:nvSpPr>
          <p:cNvPr id="6" name="Slide Number Placeholder 5"/>
          <p:cNvSpPr>
            <a:spLocks noGrp="1"/>
          </p:cNvSpPr>
          <p:nvPr>
            <p:ph type="sldNum" sz="quarter" idx="12"/>
          </p:nvPr>
        </p:nvSpPr>
        <p:spPr>
          <a:xfrm>
            <a:off x="508000" y="6263607"/>
            <a:ext cx="776816" cy="274637"/>
          </a:xfrm>
          <a:ln/>
        </p:spPr>
        <p:txBody>
          <a:bodyPr/>
          <a:lstStyle>
            <a:lvl1pPr>
              <a:defRPr sz="1100">
                <a:solidFill>
                  <a:schemeClr val="bg1"/>
                </a:solidFill>
              </a:defRPr>
            </a:lvl1p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spTree>
    <p:custDataLst>
      <p:tags r:id="rId1"/>
    </p:custDataLst>
    <p:extLst>
      <p:ext uri="{BB962C8B-B14F-4D97-AF65-F5344CB8AC3E}">
        <p14:creationId xmlns:p14="http://schemas.microsoft.com/office/powerpoint/2010/main" val="1604130773"/>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4_4column">
    <p:spTree>
      <p:nvGrpSpPr>
        <p:cNvPr id="1" name=""/>
        <p:cNvGrpSpPr/>
        <p:nvPr/>
      </p:nvGrpSpPr>
      <p:grpSpPr>
        <a:xfrm>
          <a:off x="0" y="0"/>
          <a:ext cx="0" cy="0"/>
          <a:chOff x="0" y="0"/>
          <a:chExt cx="0" cy="0"/>
        </a:xfrm>
      </p:grpSpPr>
      <p:sp>
        <p:nvSpPr>
          <p:cNvPr id="19" name="Rectangle 18"/>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0" name="Rectangle 19"/>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5" name="Text Placeholder 4"/>
          <p:cNvSpPr>
            <a:spLocks noGrp="1"/>
          </p:cNvSpPr>
          <p:nvPr>
            <p:ph type="body" sz="quarter" idx="3"/>
          </p:nvPr>
        </p:nvSpPr>
        <p:spPr>
          <a:xfrm>
            <a:off x="9030349" y="1722438"/>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9030349" y="2438406"/>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a:xfrm>
            <a:off x="838200" y="365126"/>
            <a:ext cx="10515600" cy="643404"/>
          </a:xfrm>
        </p:spPr>
        <p:txBody>
          <a:bodyPr/>
          <a:lstStyle>
            <a:lvl1pPr>
              <a:defRPr>
                <a:solidFill>
                  <a:schemeClr val="bg1"/>
                </a:solidFill>
              </a:defRPr>
            </a:lvl1pPr>
          </a:lstStyle>
          <a:p>
            <a:r>
              <a:rPr lang="en-US" smtClean="0"/>
              <a:t>Click to edit Master title style</a:t>
            </a:r>
            <a:endParaRPr lang="en-US" dirty="0"/>
          </a:p>
        </p:txBody>
      </p:sp>
      <p:sp>
        <p:nvSpPr>
          <p:cNvPr id="7" name="Date Placeholder 3"/>
          <p:cNvSpPr>
            <a:spLocks noGrp="1"/>
          </p:cNvSpPr>
          <p:nvPr>
            <p:ph type="dt" sz="half" idx="10"/>
          </p:nvPr>
        </p:nvSpPr>
        <p:spPr>
          <a:xfrm>
            <a:off x="495300" y="6356350"/>
            <a:ext cx="2844800" cy="274638"/>
          </a:xfrm>
          <a:prstGeom prst="rect">
            <a:avLst/>
          </a:prstGeom>
          <a:ln/>
        </p:spPr>
        <p:txBody>
          <a:bodyPr/>
          <a:lstStyle>
            <a:lvl1pPr>
              <a:defRPr/>
            </a:lvl1pPr>
          </a:lstStyle>
          <a:p>
            <a:pPr>
              <a:defRPr/>
            </a:pPr>
            <a:fld id="{899332E6-53CD-4D6F-BF6B-FC854D138356}" type="datetimeFigureOut">
              <a:rPr lang="en-US" smtClean="0">
                <a:solidFill>
                  <a:srgbClr val="000000">
                    <a:tint val="75000"/>
                  </a:srgbClr>
                </a:solidFill>
              </a:rPr>
              <a:pPr>
                <a:defRPr/>
              </a:pPr>
              <a:t>10/7/2021</a:t>
            </a:fld>
            <a:endParaRPr lang="en-US">
              <a:solidFill>
                <a:srgbClr val="000000">
                  <a:tint val="75000"/>
                </a:srgbClr>
              </a:solidFill>
            </a:endParaRPr>
          </a:p>
        </p:txBody>
      </p:sp>
      <p:sp>
        <p:nvSpPr>
          <p:cNvPr id="8" name="Footer Placeholder 4"/>
          <p:cNvSpPr>
            <a:spLocks noGrp="1"/>
          </p:cNvSpPr>
          <p:nvPr>
            <p:ph type="ftr" sz="quarter" idx="11"/>
          </p:nvPr>
        </p:nvSpPr>
        <p:spPr>
          <a:xfrm>
            <a:off x="9521005" y="6377158"/>
            <a:ext cx="1972235" cy="274638"/>
          </a:xfrm>
          <a:prstGeom prst="rect">
            <a:avLst/>
          </a:prstGeom>
          <a:ln/>
        </p:spPr>
        <p:txBody>
          <a:bodyPr/>
          <a:lstStyle>
            <a:lvl1pPr>
              <a:defRPr>
                <a:solidFill>
                  <a:schemeClr val="accent2">
                    <a:lumMod val="75000"/>
                  </a:schemeClr>
                </a:solidFill>
              </a:defRPr>
            </a:lvl1pPr>
          </a:lstStyle>
          <a:p>
            <a:pPr>
              <a:defRPr/>
            </a:pPr>
            <a:endParaRPr lang="en-US">
              <a:solidFill>
                <a:srgbClr val="000000">
                  <a:tint val="75000"/>
                </a:srgbClr>
              </a:solidFill>
            </a:endParaRPr>
          </a:p>
        </p:txBody>
      </p:sp>
      <p:sp>
        <p:nvSpPr>
          <p:cNvPr id="9" name="Slide Number Placeholder 5"/>
          <p:cNvSpPr>
            <a:spLocks noGrp="1"/>
          </p:cNvSpPr>
          <p:nvPr>
            <p:ph type="sldNum" sz="quarter" idx="12"/>
          </p:nvPr>
        </p:nvSpPr>
        <p:spPr>
          <a:ln/>
        </p:spPr>
        <p:txBody>
          <a:bodyPr/>
          <a:lstStyle>
            <a:lvl1pPr>
              <a:defRPr/>
            </a:lvl1p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sp>
        <p:nvSpPr>
          <p:cNvPr id="11" name="Text Placeholder 2"/>
          <p:cNvSpPr>
            <a:spLocks noGrp="1"/>
          </p:cNvSpPr>
          <p:nvPr>
            <p:ph type="body" idx="13"/>
          </p:nvPr>
        </p:nvSpPr>
        <p:spPr>
          <a:xfrm>
            <a:off x="6142883" y="1722439"/>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2" name="Content Placeholder 3"/>
          <p:cNvSpPr>
            <a:spLocks noGrp="1"/>
          </p:cNvSpPr>
          <p:nvPr>
            <p:ph sz="half" idx="14"/>
          </p:nvPr>
        </p:nvSpPr>
        <p:spPr>
          <a:xfrm>
            <a:off x="6142883" y="2438407"/>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4"/>
          <p:cNvSpPr>
            <a:spLocks noGrp="1"/>
          </p:cNvSpPr>
          <p:nvPr>
            <p:ph type="body" sz="quarter" idx="15"/>
          </p:nvPr>
        </p:nvSpPr>
        <p:spPr>
          <a:xfrm>
            <a:off x="3286041" y="1722439"/>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6" name="Content Placeholder 5"/>
          <p:cNvSpPr>
            <a:spLocks noGrp="1"/>
          </p:cNvSpPr>
          <p:nvPr>
            <p:ph sz="quarter" idx="16"/>
          </p:nvPr>
        </p:nvSpPr>
        <p:spPr>
          <a:xfrm>
            <a:off x="3286041" y="2438407"/>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ext Placeholder 2"/>
          <p:cNvSpPr>
            <a:spLocks noGrp="1"/>
          </p:cNvSpPr>
          <p:nvPr>
            <p:ph type="body" idx="17"/>
          </p:nvPr>
        </p:nvSpPr>
        <p:spPr>
          <a:xfrm>
            <a:off x="386853" y="1722440"/>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8" name="Content Placeholder 3"/>
          <p:cNvSpPr>
            <a:spLocks noGrp="1"/>
          </p:cNvSpPr>
          <p:nvPr>
            <p:ph sz="half" idx="18"/>
          </p:nvPr>
        </p:nvSpPr>
        <p:spPr>
          <a:xfrm>
            <a:off x="386853" y="2438408"/>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21" name="Picture 20"/>
          <p:cNvPicPr>
            <a:picLocks noChangeAspect="1"/>
          </p:cNvPicPr>
          <p:nvPr/>
        </p:nvPicPr>
        <p:blipFill rotWithShape="1">
          <a:blip r:embed="rId3" cstate="screen">
            <a:biLevel thresh="25000"/>
            <a:extLst>
              <a:ext uri="{28A0092B-C50C-407E-A947-70E740481C1C}">
                <a14:useLocalDpi xmlns:a14="http://schemas.microsoft.com/office/drawing/2010/main"/>
              </a:ext>
            </a:extLst>
          </a:blip>
          <a:srcRect/>
          <a:stretch/>
        </p:blipFill>
        <p:spPr>
          <a:xfrm>
            <a:off x="11020168" y="6024005"/>
            <a:ext cx="731520" cy="572523"/>
          </a:xfrm>
          <a:prstGeom prst="rect">
            <a:avLst/>
          </a:prstGeom>
        </p:spPr>
      </p:pic>
    </p:spTree>
    <p:custDataLst>
      <p:tags r:id="rId1"/>
    </p:custDataLst>
    <p:extLst>
      <p:ext uri="{BB962C8B-B14F-4D97-AF65-F5344CB8AC3E}">
        <p14:creationId xmlns:p14="http://schemas.microsoft.com/office/powerpoint/2010/main" val="84029734"/>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5_4column">
    <p:spTree>
      <p:nvGrpSpPr>
        <p:cNvPr id="1" name=""/>
        <p:cNvGrpSpPr/>
        <p:nvPr/>
      </p:nvGrpSpPr>
      <p:grpSpPr>
        <a:xfrm>
          <a:off x="0" y="0"/>
          <a:ext cx="0" cy="0"/>
          <a:chOff x="0" y="0"/>
          <a:chExt cx="0" cy="0"/>
        </a:xfrm>
      </p:grpSpPr>
      <p:sp>
        <p:nvSpPr>
          <p:cNvPr id="19" name="Rectangle 18"/>
          <p:cNvSpPr/>
          <p:nvPr/>
        </p:nvSpPr>
        <p:spPr>
          <a:xfrm>
            <a:off x="152400" y="152400"/>
            <a:ext cx="118872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5" name="Text Placeholder 4"/>
          <p:cNvSpPr>
            <a:spLocks noGrp="1"/>
          </p:cNvSpPr>
          <p:nvPr>
            <p:ph type="body" sz="quarter" idx="3"/>
          </p:nvPr>
        </p:nvSpPr>
        <p:spPr>
          <a:xfrm>
            <a:off x="9030349" y="1722438"/>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9030349" y="2438406"/>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a:xfrm>
            <a:off x="838200" y="365126"/>
            <a:ext cx="10515600" cy="643404"/>
          </a:xfrm>
        </p:spPr>
        <p:txBody>
          <a:bodyPr/>
          <a:lstStyle>
            <a:lvl1pPr>
              <a:defRPr>
                <a:solidFill>
                  <a:schemeClr val="bg1"/>
                </a:solidFill>
              </a:defRPr>
            </a:lvl1pPr>
          </a:lstStyle>
          <a:p>
            <a:r>
              <a:rPr lang="en-US" smtClean="0"/>
              <a:t>Click to edit Master title style</a:t>
            </a:r>
            <a:endParaRPr lang="en-US" dirty="0"/>
          </a:p>
        </p:txBody>
      </p:sp>
      <p:sp>
        <p:nvSpPr>
          <p:cNvPr id="7" name="Date Placeholder 3"/>
          <p:cNvSpPr>
            <a:spLocks noGrp="1"/>
          </p:cNvSpPr>
          <p:nvPr>
            <p:ph type="dt" sz="half" idx="10"/>
          </p:nvPr>
        </p:nvSpPr>
        <p:spPr>
          <a:xfrm>
            <a:off x="495300" y="6356350"/>
            <a:ext cx="2844800" cy="274638"/>
          </a:xfrm>
          <a:prstGeom prst="rect">
            <a:avLst/>
          </a:prstGeom>
          <a:ln/>
        </p:spPr>
        <p:txBody>
          <a:bodyPr/>
          <a:lstStyle>
            <a:lvl1pPr>
              <a:defRPr/>
            </a:lvl1pPr>
          </a:lstStyle>
          <a:p>
            <a:pPr>
              <a:defRPr/>
            </a:pPr>
            <a:fld id="{899332E6-53CD-4D6F-BF6B-FC854D138356}" type="datetimeFigureOut">
              <a:rPr lang="en-US" smtClean="0">
                <a:solidFill>
                  <a:srgbClr val="000000">
                    <a:tint val="75000"/>
                  </a:srgbClr>
                </a:solidFill>
              </a:rPr>
              <a:pPr>
                <a:defRPr/>
              </a:pPr>
              <a:t>10/7/2021</a:t>
            </a:fld>
            <a:endParaRPr lang="en-US">
              <a:solidFill>
                <a:srgbClr val="000000">
                  <a:tint val="75000"/>
                </a:srgbClr>
              </a:solidFill>
            </a:endParaRPr>
          </a:p>
        </p:txBody>
      </p:sp>
      <p:sp>
        <p:nvSpPr>
          <p:cNvPr id="8" name="Footer Placeholder 4"/>
          <p:cNvSpPr>
            <a:spLocks noGrp="1"/>
          </p:cNvSpPr>
          <p:nvPr>
            <p:ph type="ftr" sz="quarter" idx="11"/>
          </p:nvPr>
        </p:nvSpPr>
        <p:spPr>
          <a:xfrm>
            <a:off x="9521005" y="6377158"/>
            <a:ext cx="1972235" cy="274638"/>
          </a:xfrm>
          <a:prstGeom prst="rect">
            <a:avLst/>
          </a:prstGeom>
          <a:ln/>
        </p:spPr>
        <p:txBody>
          <a:bodyPr/>
          <a:lstStyle>
            <a:lvl1pPr>
              <a:defRPr>
                <a:solidFill>
                  <a:schemeClr val="accent2">
                    <a:lumMod val="75000"/>
                  </a:schemeClr>
                </a:solidFill>
              </a:defRPr>
            </a:lvl1pPr>
          </a:lstStyle>
          <a:p>
            <a:pPr>
              <a:defRPr/>
            </a:pPr>
            <a:endParaRPr lang="en-US">
              <a:solidFill>
                <a:srgbClr val="000000">
                  <a:tint val="75000"/>
                </a:srgbClr>
              </a:solidFill>
            </a:endParaRPr>
          </a:p>
        </p:txBody>
      </p:sp>
      <p:sp>
        <p:nvSpPr>
          <p:cNvPr id="9" name="Slide Number Placeholder 5"/>
          <p:cNvSpPr>
            <a:spLocks noGrp="1"/>
          </p:cNvSpPr>
          <p:nvPr>
            <p:ph type="sldNum" sz="quarter" idx="12"/>
          </p:nvPr>
        </p:nvSpPr>
        <p:spPr>
          <a:ln/>
        </p:spPr>
        <p:txBody>
          <a:bodyPr/>
          <a:lstStyle>
            <a:lvl1pPr>
              <a:defRPr/>
            </a:lvl1p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sp>
        <p:nvSpPr>
          <p:cNvPr id="11" name="Text Placeholder 2"/>
          <p:cNvSpPr>
            <a:spLocks noGrp="1"/>
          </p:cNvSpPr>
          <p:nvPr>
            <p:ph type="body" idx="13"/>
          </p:nvPr>
        </p:nvSpPr>
        <p:spPr>
          <a:xfrm>
            <a:off x="6142883" y="1722439"/>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2" name="Content Placeholder 3"/>
          <p:cNvSpPr>
            <a:spLocks noGrp="1"/>
          </p:cNvSpPr>
          <p:nvPr>
            <p:ph sz="half" idx="14"/>
          </p:nvPr>
        </p:nvSpPr>
        <p:spPr>
          <a:xfrm>
            <a:off x="6142883" y="2438407"/>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4"/>
          <p:cNvSpPr>
            <a:spLocks noGrp="1"/>
          </p:cNvSpPr>
          <p:nvPr>
            <p:ph type="body" sz="quarter" idx="15"/>
          </p:nvPr>
        </p:nvSpPr>
        <p:spPr>
          <a:xfrm>
            <a:off x="3286041" y="1722439"/>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6" name="Content Placeholder 5"/>
          <p:cNvSpPr>
            <a:spLocks noGrp="1"/>
          </p:cNvSpPr>
          <p:nvPr>
            <p:ph sz="quarter" idx="16"/>
          </p:nvPr>
        </p:nvSpPr>
        <p:spPr>
          <a:xfrm>
            <a:off x="3286041" y="2438407"/>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ext Placeholder 2"/>
          <p:cNvSpPr>
            <a:spLocks noGrp="1"/>
          </p:cNvSpPr>
          <p:nvPr>
            <p:ph type="body" idx="17"/>
          </p:nvPr>
        </p:nvSpPr>
        <p:spPr>
          <a:xfrm>
            <a:off x="386853" y="1722440"/>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8" name="Content Placeholder 3"/>
          <p:cNvSpPr>
            <a:spLocks noGrp="1"/>
          </p:cNvSpPr>
          <p:nvPr>
            <p:ph sz="half" idx="18"/>
          </p:nvPr>
        </p:nvSpPr>
        <p:spPr>
          <a:xfrm>
            <a:off x="386853" y="2438408"/>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ustDataLst>
      <p:tags r:id="rId1"/>
    </p:custDataLst>
    <p:extLst>
      <p:ext uri="{BB962C8B-B14F-4D97-AF65-F5344CB8AC3E}">
        <p14:creationId xmlns:p14="http://schemas.microsoft.com/office/powerpoint/2010/main" val="337741923"/>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8" name="Rectangle 7"/>
          <p:cNvSpPr/>
          <p:nvPr/>
        </p:nvSpPr>
        <p:spPr>
          <a:xfrm>
            <a:off x="152406" y="152400"/>
            <a:ext cx="3428994" cy="6556375"/>
          </a:xfrm>
          <a:prstGeom prst="rect">
            <a:avLst/>
          </a:prstGeom>
          <a:pattFill prst="dkDnDiag">
            <a:fgClr>
              <a:srgbClr val="24594E"/>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430306" y="457200"/>
            <a:ext cx="2823882" cy="1600200"/>
          </a:xfrm>
        </p:spPr>
        <p:txBody>
          <a:bodyPr anchor="b"/>
          <a:lstStyle>
            <a:lvl1pPr>
              <a:defRPr sz="3200">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038600" y="457201"/>
            <a:ext cx="7593106"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10/7/2021</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spTree>
    <p:custDataLst>
      <p:tags r:id="rId1"/>
    </p:custDataLst>
    <p:extLst>
      <p:ext uri="{BB962C8B-B14F-4D97-AF65-F5344CB8AC3E}">
        <p14:creationId xmlns:p14="http://schemas.microsoft.com/office/powerpoint/2010/main" val="35609433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8" name="Rectangle 7"/>
          <p:cNvSpPr/>
          <p:nvPr/>
        </p:nvSpPr>
        <p:spPr>
          <a:xfrm>
            <a:off x="1" y="0"/>
            <a:ext cx="5002306" cy="6858000"/>
          </a:xfrm>
          <a:prstGeom prst="rect">
            <a:avLst/>
          </a:prstGeom>
          <a:pattFill prst="dkDnDiag">
            <a:fgClr>
              <a:srgbClr val="24594E"/>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517060" y="457200"/>
            <a:ext cx="3932237" cy="1600200"/>
          </a:xfrm>
        </p:spPr>
        <p:txBody>
          <a:bodyPr anchor="b"/>
          <a:lstStyle>
            <a:lvl1pPr>
              <a:defRPr sz="3200">
                <a:solidFill>
                  <a:schemeClr val="bg1"/>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51706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10/7/2021</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spTree>
    <p:custDataLst>
      <p:tags r:id="rId1"/>
    </p:custDataLst>
    <p:extLst>
      <p:ext uri="{BB962C8B-B14F-4D97-AF65-F5344CB8AC3E}">
        <p14:creationId xmlns:p14="http://schemas.microsoft.com/office/powerpoint/2010/main" val="2656437502"/>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10/7/2021</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sp>
        <p:nvSpPr>
          <p:cNvPr id="8" name="Rectangle 7"/>
          <p:cNvSpPr/>
          <p:nvPr/>
        </p:nvSpPr>
        <p:spPr>
          <a:xfrm>
            <a:off x="1" y="0"/>
            <a:ext cx="5002306" cy="6858000"/>
          </a:xfrm>
          <a:prstGeom prst="rect">
            <a:avLst/>
          </a:prstGeom>
          <a:pattFill prst="dkDnDiag">
            <a:fgClr>
              <a:srgbClr val="24594E"/>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custDataLst>
      <p:tags r:id="rId1"/>
    </p:custDataLst>
    <p:extLst>
      <p:ext uri="{BB962C8B-B14F-4D97-AF65-F5344CB8AC3E}">
        <p14:creationId xmlns:p14="http://schemas.microsoft.com/office/powerpoint/2010/main" val="24299931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7" name="Rectangle 6"/>
          <p:cNvSpPr/>
          <p:nvPr/>
        </p:nvSpPr>
        <p:spPr>
          <a:xfrm>
            <a:off x="0" y="434816"/>
            <a:ext cx="5245100"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0" y="434816"/>
            <a:ext cx="5245100" cy="1097280"/>
          </a:xfrm>
        </p:spPr>
        <p:txBody>
          <a:bodyPr/>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10/7/2021</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sp>
        <p:nvSpPr>
          <p:cNvPr id="8" name="Rectangle 7"/>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custDataLst>
      <p:tags r:id="rId1"/>
    </p:custDataLst>
    <p:extLst>
      <p:ext uri="{BB962C8B-B14F-4D97-AF65-F5344CB8AC3E}">
        <p14:creationId xmlns:p14="http://schemas.microsoft.com/office/powerpoint/2010/main" val="1264282636"/>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3_Content with Caption">
    <p:spTree>
      <p:nvGrpSpPr>
        <p:cNvPr id="1" name=""/>
        <p:cNvGrpSpPr/>
        <p:nvPr/>
      </p:nvGrpSpPr>
      <p:grpSpPr>
        <a:xfrm>
          <a:off x="0" y="0"/>
          <a:ext cx="0" cy="0"/>
          <a:chOff x="0" y="0"/>
          <a:chExt cx="0" cy="0"/>
        </a:xfrm>
      </p:grpSpPr>
      <p:sp>
        <p:nvSpPr>
          <p:cNvPr id="8" name="Rectangle 7"/>
          <p:cNvSpPr/>
          <p:nvPr/>
        </p:nvSpPr>
        <p:spPr>
          <a:xfrm>
            <a:off x="152406" y="152400"/>
            <a:ext cx="3428994" cy="6556375"/>
          </a:xfrm>
          <a:prstGeom prst="rect">
            <a:avLst/>
          </a:prstGeom>
          <a:solidFill>
            <a:srgbClr val="72A0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416862" y="2159000"/>
            <a:ext cx="2823882"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4038600" y="457201"/>
            <a:ext cx="7593106" cy="25018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10/7/2021</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spTree>
    <p:custDataLst>
      <p:tags r:id="rId1"/>
    </p:custDataLst>
    <p:extLst>
      <p:ext uri="{BB962C8B-B14F-4D97-AF65-F5344CB8AC3E}">
        <p14:creationId xmlns:p14="http://schemas.microsoft.com/office/powerpoint/2010/main" val="4212593650"/>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4_Content with Caption">
    <p:spTree>
      <p:nvGrpSpPr>
        <p:cNvPr id="1" name=""/>
        <p:cNvGrpSpPr/>
        <p:nvPr/>
      </p:nvGrpSpPr>
      <p:grpSpPr>
        <a:xfrm>
          <a:off x="0" y="0"/>
          <a:ext cx="0" cy="0"/>
          <a:chOff x="0" y="0"/>
          <a:chExt cx="0" cy="0"/>
        </a:xfrm>
      </p:grpSpPr>
      <p:sp>
        <p:nvSpPr>
          <p:cNvPr id="8" name="Rectangle 7"/>
          <p:cNvSpPr/>
          <p:nvPr/>
        </p:nvSpPr>
        <p:spPr>
          <a:xfrm>
            <a:off x="152406" y="152400"/>
            <a:ext cx="2149360" cy="6556375"/>
          </a:xfrm>
          <a:prstGeom prst="rect">
            <a:avLst/>
          </a:prstGeom>
          <a:solidFill>
            <a:srgbClr val="BAD0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1"/>
          <p:cNvSpPr>
            <a:spLocks noGrp="1"/>
          </p:cNvSpPr>
          <p:nvPr>
            <p:ph type="title"/>
          </p:nvPr>
        </p:nvSpPr>
        <p:spPr>
          <a:xfrm>
            <a:off x="416862" y="2159000"/>
            <a:ext cx="1585359" cy="1600200"/>
          </a:xfrm>
        </p:spPr>
        <p:txBody>
          <a:bodyPr anchor="b">
            <a:noAutofit/>
          </a:bodyPr>
          <a:lstStyle>
            <a:lvl1pPr>
              <a:defRPr sz="2800">
                <a:latin typeface="HelveticaNeueLT Std Cn" panose="020B050603050203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98894" y="152400"/>
            <a:ext cx="7593106" cy="1045779"/>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10/7/2021</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spTree>
    <p:custDataLst>
      <p:tags r:id="rId1"/>
    </p:custDataLst>
    <p:extLst>
      <p:ext uri="{BB962C8B-B14F-4D97-AF65-F5344CB8AC3E}">
        <p14:creationId xmlns:p14="http://schemas.microsoft.com/office/powerpoint/2010/main" val="21380555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9_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10/7/2021</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sp>
        <p:nvSpPr>
          <p:cNvPr id="9" name="Picture Placeholder 2"/>
          <p:cNvSpPr>
            <a:spLocks noGrp="1"/>
          </p:cNvSpPr>
          <p:nvPr>
            <p:ph type="pic" idx="13"/>
          </p:nvPr>
        </p:nvSpPr>
        <p:spPr>
          <a:xfrm>
            <a:off x="4377559" y="1166660"/>
            <a:ext cx="3452648" cy="5029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2" name="Picture Placeholder 2"/>
          <p:cNvSpPr>
            <a:spLocks noGrp="1"/>
          </p:cNvSpPr>
          <p:nvPr>
            <p:ph type="pic" idx="16"/>
          </p:nvPr>
        </p:nvSpPr>
        <p:spPr>
          <a:xfrm>
            <a:off x="738352" y="1166660"/>
            <a:ext cx="3452648" cy="5029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3" name="Picture Placeholder 2"/>
          <p:cNvSpPr>
            <a:spLocks noGrp="1"/>
          </p:cNvSpPr>
          <p:nvPr>
            <p:ph type="pic" idx="17"/>
          </p:nvPr>
        </p:nvSpPr>
        <p:spPr>
          <a:xfrm>
            <a:off x="8016766" y="1166660"/>
            <a:ext cx="3452648" cy="5029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4" name="Title 1"/>
          <p:cNvSpPr>
            <a:spLocks noGrp="1"/>
          </p:cNvSpPr>
          <p:nvPr>
            <p:ph type="title"/>
          </p:nvPr>
        </p:nvSpPr>
        <p:spPr>
          <a:xfrm>
            <a:off x="838200" y="365125"/>
            <a:ext cx="10515600" cy="641045"/>
          </a:xfrm>
        </p:spPr>
        <p:txBody>
          <a:bodyPr/>
          <a:lstStyle/>
          <a:p>
            <a:r>
              <a:rPr lang="en-US" smtClean="0"/>
              <a:t>Click to edit Master title style</a:t>
            </a:r>
            <a:endParaRPr lang="en-US" dirty="0"/>
          </a:p>
        </p:txBody>
      </p:sp>
    </p:spTree>
    <p:custDataLst>
      <p:tags r:id="rId1"/>
    </p:custDataLst>
    <p:extLst>
      <p:ext uri="{BB962C8B-B14F-4D97-AF65-F5344CB8AC3E}">
        <p14:creationId xmlns:p14="http://schemas.microsoft.com/office/powerpoint/2010/main" val="254964604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2_Title Slide-Red">
    <p:spTree>
      <p:nvGrpSpPr>
        <p:cNvPr id="1" name=""/>
        <p:cNvGrpSpPr/>
        <p:nvPr/>
      </p:nvGrpSpPr>
      <p:grpSpPr>
        <a:xfrm>
          <a:off x="0" y="0"/>
          <a:ext cx="0" cy="0"/>
          <a:chOff x="0" y="0"/>
          <a:chExt cx="0" cy="0"/>
        </a:xfrm>
      </p:grpSpPr>
      <p:sp>
        <p:nvSpPr>
          <p:cNvPr id="4" name="Rectangle 3"/>
          <p:cNvSpPr/>
          <p:nvPr/>
        </p:nvSpPr>
        <p:spPr>
          <a:xfrm>
            <a:off x="203208" y="152400"/>
            <a:ext cx="2641600" cy="6556375"/>
          </a:xfrm>
          <a:prstGeom prst="rect">
            <a:avLst/>
          </a:prstGeom>
          <a:pattFill prst="dkDnDiag">
            <a:fgClr>
              <a:srgbClr val="24594E"/>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5" name="Rectangle 4"/>
          <p:cNvSpPr/>
          <p:nvPr/>
        </p:nvSpPr>
        <p:spPr>
          <a:xfrm>
            <a:off x="3035604" y="153988"/>
            <a:ext cx="8940800" cy="6553200"/>
          </a:xfrm>
          <a:prstGeom prst="rect">
            <a:avLst/>
          </a:prstGeom>
          <a:solidFill>
            <a:schemeClr val="bg1"/>
          </a:solidFill>
          <a:ln>
            <a:solidFill>
              <a:srgbClr val="3076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Subtitle 2"/>
          <p:cNvSpPr>
            <a:spLocks noGrp="1"/>
          </p:cNvSpPr>
          <p:nvPr>
            <p:ph type="subTitle" idx="1"/>
          </p:nvPr>
        </p:nvSpPr>
        <p:spPr>
          <a:xfrm>
            <a:off x="203208" y="2052960"/>
            <a:ext cx="2641600" cy="1828800"/>
          </a:xfrm>
        </p:spPr>
        <p:txBody>
          <a:bodyPr anchor="ctr">
            <a:normAutofit/>
          </a:bodyPr>
          <a:lstStyle>
            <a:lvl1pPr marL="0" indent="0" algn="l">
              <a:buNone/>
              <a:defRPr sz="2400">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smtClean="0"/>
              <a:t>Click to edit Master subtitle style</a:t>
            </a:r>
            <a:endParaRPr lang="en-US" dirty="0"/>
          </a:p>
        </p:txBody>
      </p:sp>
      <p:sp>
        <p:nvSpPr>
          <p:cNvPr id="13" name="Title 12"/>
          <p:cNvSpPr>
            <a:spLocks noGrp="1"/>
          </p:cNvSpPr>
          <p:nvPr>
            <p:ph type="title"/>
          </p:nvPr>
        </p:nvSpPr>
        <p:spPr>
          <a:xfrm>
            <a:off x="3329705" y="2052960"/>
            <a:ext cx="8432800" cy="1828800"/>
          </a:xfrm>
          <a:noFill/>
        </p:spPr>
        <p:txBody>
          <a:bodyPr/>
          <a:lstStyle>
            <a:lvl1pPr algn="l">
              <a:defRPr sz="3150" b="1" kern="0" cap="all" spc="0" baseline="0"/>
            </a:lvl1pPr>
          </a:lstStyle>
          <a:p>
            <a:r>
              <a:rPr lang="en-US" smtClean="0"/>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B7C74CB7-A0B9-4B92-A751-2B1D87D191A1}" type="slidenum">
              <a:rPr lang="en-US" smtClean="0"/>
              <a:t>‹#›</a:t>
            </a:fld>
            <a:endParaRPr lang="en-US"/>
          </a:p>
        </p:txBody>
      </p:sp>
      <p:pic>
        <p:nvPicPr>
          <p:cNvPr id="14" name="Picture 13"/>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11415254" y="6096000"/>
            <a:ext cx="438409" cy="457494"/>
          </a:xfrm>
          <a:prstGeom prst="rect">
            <a:avLst/>
          </a:prstGeom>
        </p:spPr>
      </p:pic>
    </p:spTree>
    <p:extLst>
      <p:ext uri="{BB962C8B-B14F-4D97-AF65-F5344CB8AC3E}">
        <p14:creationId xmlns:p14="http://schemas.microsoft.com/office/powerpoint/2010/main" val="16733307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1_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10/7/2021</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sp>
        <p:nvSpPr>
          <p:cNvPr id="11" name="Picture Placeholder 2"/>
          <p:cNvSpPr>
            <a:spLocks noGrp="1"/>
          </p:cNvSpPr>
          <p:nvPr>
            <p:ph type="pic" idx="18"/>
          </p:nvPr>
        </p:nvSpPr>
        <p:spPr>
          <a:xfrm>
            <a:off x="8324193" y="310065"/>
            <a:ext cx="3484179" cy="29688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3" name="Picture Placeholder 2"/>
          <p:cNvSpPr>
            <a:spLocks noGrp="1"/>
          </p:cNvSpPr>
          <p:nvPr>
            <p:ph type="pic" idx="20"/>
          </p:nvPr>
        </p:nvSpPr>
        <p:spPr>
          <a:xfrm>
            <a:off x="362605" y="346641"/>
            <a:ext cx="3452649" cy="293228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6" name="Picture Placeholder 2"/>
          <p:cNvSpPr>
            <a:spLocks noGrp="1"/>
          </p:cNvSpPr>
          <p:nvPr>
            <p:ph type="pic" idx="21"/>
          </p:nvPr>
        </p:nvSpPr>
        <p:spPr>
          <a:xfrm>
            <a:off x="5407572" y="3515090"/>
            <a:ext cx="6400800" cy="301752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7" name="Picture Placeholder 2"/>
          <p:cNvSpPr>
            <a:spLocks noGrp="1"/>
          </p:cNvSpPr>
          <p:nvPr>
            <p:ph type="pic" idx="22"/>
          </p:nvPr>
        </p:nvSpPr>
        <p:spPr>
          <a:xfrm>
            <a:off x="362606" y="3496802"/>
            <a:ext cx="4729655" cy="301752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8" name="Picture Placeholder 2"/>
          <p:cNvSpPr>
            <a:spLocks noGrp="1"/>
          </p:cNvSpPr>
          <p:nvPr>
            <p:ph type="pic" idx="23"/>
          </p:nvPr>
        </p:nvSpPr>
        <p:spPr>
          <a:xfrm>
            <a:off x="4327634" y="310065"/>
            <a:ext cx="3484179" cy="29688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Tree>
    <p:custDataLst>
      <p:tags r:id="rId1"/>
    </p:custDataLst>
    <p:extLst>
      <p:ext uri="{BB962C8B-B14F-4D97-AF65-F5344CB8AC3E}">
        <p14:creationId xmlns:p14="http://schemas.microsoft.com/office/powerpoint/2010/main" val="34039139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5_Content with Caption">
    <p:spTree>
      <p:nvGrpSpPr>
        <p:cNvPr id="1" name=""/>
        <p:cNvGrpSpPr/>
        <p:nvPr/>
      </p:nvGrpSpPr>
      <p:grpSpPr>
        <a:xfrm>
          <a:off x="0" y="0"/>
          <a:ext cx="0" cy="0"/>
          <a:chOff x="0" y="0"/>
          <a:chExt cx="0" cy="0"/>
        </a:xfrm>
      </p:grpSpPr>
      <p:sp>
        <p:nvSpPr>
          <p:cNvPr id="10" name="Picture Placeholder 2"/>
          <p:cNvSpPr>
            <a:spLocks noGrp="1"/>
          </p:cNvSpPr>
          <p:nvPr>
            <p:ph type="pic" idx="14"/>
          </p:nvPr>
        </p:nvSpPr>
        <p:spPr>
          <a:xfrm>
            <a:off x="4495800" y="5472"/>
            <a:ext cx="7693570" cy="68525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3" name="Content Placeholder 2"/>
          <p:cNvSpPr>
            <a:spLocks noGrp="1"/>
          </p:cNvSpPr>
          <p:nvPr>
            <p:ph idx="1"/>
          </p:nvPr>
        </p:nvSpPr>
        <p:spPr>
          <a:xfrm>
            <a:off x="357429" y="500230"/>
            <a:ext cx="4640240" cy="2589811"/>
          </a:xfrm>
          <a:solidFill>
            <a:srgbClr val="FEE6A4"/>
          </a:solidFill>
          <a:effectLst>
            <a:outerShdw blurRad="50800" dist="38100" dir="2700000" algn="tl" rotWithShape="0">
              <a:prstClr val="black">
                <a:alpha val="40000"/>
              </a:prstClr>
            </a:outerShdw>
          </a:effectLst>
        </p:spPr>
        <p:txBody>
          <a:bodyPr anchor="ctr"/>
          <a:lstStyle>
            <a:lvl1pPr marL="0" indent="0" algn="ctr">
              <a:buNone/>
              <a:defRPr sz="3200" b="1"/>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10/7/2021</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cxnSp>
        <p:nvCxnSpPr>
          <p:cNvPr id="12" name="Straight Connector 11"/>
          <p:cNvCxnSpPr/>
          <p:nvPr/>
        </p:nvCxnSpPr>
        <p:spPr>
          <a:xfrm>
            <a:off x="4476855" y="0"/>
            <a:ext cx="0" cy="6858000"/>
          </a:xfrm>
          <a:prstGeom prst="line">
            <a:avLst/>
          </a:prstGeom>
          <a:ln w="168275"/>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5"/>
          </p:nvPr>
        </p:nvSpPr>
        <p:spPr>
          <a:xfrm>
            <a:off x="387450" y="3375244"/>
            <a:ext cx="3704742" cy="2568356"/>
          </a:xfrm>
        </p:spPr>
        <p:txBody>
          <a:bodyPr/>
          <a:lstStyle>
            <a:lvl1pPr marL="0" indent="0" algn="ct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spTree>
    <p:custDataLst>
      <p:tags r:id="rId1"/>
    </p:custDataLst>
    <p:extLst>
      <p:ext uri="{BB962C8B-B14F-4D97-AF65-F5344CB8AC3E}">
        <p14:creationId xmlns:p14="http://schemas.microsoft.com/office/powerpoint/2010/main" val="3706530973"/>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6_Content with Caption">
    <p:spTree>
      <p:nvGrpSpPr>
        <p:cNvPr id="1" name=""/>
        <p:cNvGrpSpPr/>
        <p:nvPr/>
      </p:nvGrpSpPr>
      <p:grpSpPr>
        <a:xfrm>
          <a:off x="0" y="0"/>
          <a:ext cx="0" cy="0"/>
          <a:chOff x="0" y="0"/>
          <a:chExt cx="0" cy="0"/>
        </a:xfrm>
      </p:grpSpPr>
      <p:sp>
        <p:nvSpPr>
          <p:cNvPr id="10" name="Picture Placeholder 2"/>
          <p:cNvSpPr>
            <a:spLocks noGrp="1"/>
          </p:cNvSpPr>
          <p:nvPr>
            <p:ph type="pic" idx="14"/>
          </p:nvPr>
        </p:nvSpPr>
        <p:spPr>
          <a:xfrm>
            <a:off x="0" y="12040"/>
            <a:ext cx="7693570" cy="68525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5" name="Date Placeholder 4"/>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10/7/2021</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cxnSp>
        <p:nvCxnSpPr>
          <p:cNvPr id="12" name="Straight Connector 11"/>
          <p:cNvCxnSpPr/>
          <p:nvPr/>
        </p:nvCxnSpPr>
        <p:spPr>
          <a:xfrm>
            <a:off x="7661501" y="0"/>
            <a:ext cx="0" cy="6858000"/>
          </a:xfrm>
          <a:prstGeom prst="line">
            <a:avLst/>
          </a:prstGeom>
          <a:ln w="168275"/>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5"/>
          </p:nvPr>
        </p:nvSpPr>
        <p:spPr>
          <a:xfrm>
            <a:off x="8112562" y="3485602"/>
            <a:ext cx="3704742" cy="2568356"/>
          </a:xfrm>
        </p:spPr>
        <p:txBody>
          <a:bodyPr/>
          <a:lstStyle>
            <a:lvl1pPr marL="0" indent="0" algn="ct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sp>
        <p:nvSpPr>
          <p:cNvPr id="3" name="Content Placeholder 2"/>
          <p:cNvSpPr>
            <a:spLocks noGrp="1"/>
          </p:cNvSpPr>
          <p:nvPr>
            <p:ph idx="1"/>
          </p:nvPr>
        </p:nvSpPr>
        <p:spPr>
          <a:xfrm>
            <a:off x="7199663" y="610588"/>
            <a:ext cx="4640240" cy="2589811"/>
          </a:xfrm>
          <a:solidFill>
            <a:srgbClr val="FEE6A4"/>
          </a:solidFill>
          <a:effectLst>
            <a:outerShdw blurRad="50800" dist="38100" dir="2700000" algn="tl" rotWithShape="0">
              <a:prstClr val="black">
                <a:alpha val="40000"/>
              </a:prstClr>
            </a:outerShdw>
          </a:effectLst>
        </p:spPr>
        <p:txBody>
          <a:bodyPr anchor="ctr"/>
          <a:lstStyle>
            <a:lvl1pPr marL="0" indent="0" algn="ctr">
              <a:buNone/>
              <a:defRPr sz="3200" b="1"/>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spTree>
    <p:custDataLst>
      <p:tags r:id="rId1"/>
    </p:custDataLst>
    <p:extLst>
      <p:ext uri="{BB962C8B-B14F-4D97-AF65-F5344CB8AC3E}">
        <p14:creationId xmlns:p14="http://schemas.microsoft.com/office/powerpoint/2010/main" val="29598737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7_Content with Caption">
    <p:spTree>
      <p:nvGrpSpPr>
        <p:cNvPr id="1" name=""/>
        <p:cNvGrpSpPr/>
        <p:nvPr/>
      </p:nvGrpSpPr>
      <p:grpSpPr>
        <a:xfrm>
          <a:off x="0" y="0"/>
          <a:ext cx="0" cy="0"/>
          <a:chOff x="0" y="0"/>
          <a:chExt cx="0" cy="0"/>
        </a:xfrm>
      </p:grpSpPr>
      <p:sp>
        <p:nvSpPr>
          <p:cNvPr id="10" name="Picture Placeholder 2"/>
          <p:cNvSpPr>
            <a:spLocks noGrp="1"/>
          </p:cNvSpPr>
          <p:nvPr>
            <p:ph type="pic" idx="14"/>
          </p:nvPr>
        </p:nvSpPr>
        <p:spPr>
          <a:xfrm>
            <a:off x="7440770" y="-3730"/>
            <a:ext cx="4729655" cy="68525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5" name="Date Placeholder 4"/>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10/7/2021</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cxnSp>
        <p:nvCxnSpPr>
          <p:cNvPr id="12" name="Straight Connector 11"/>
          <p:cNvCxnSpPr/>
          <p:nvPr/>
        </p:nvCxnSpPr>
        <p:spPr>
          <a:xfrm>
            <a:off x="7440772" y="0"/>
            <a:ext cx="0" cy="6858000"/>
          </a:xfrm>
          <a:prstGeom prst="line">
            <a:avLst/>
          </a:prstGeom>
          <a:ln w="168275"/>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5"/>
          </p:nvPr>
        </p:nvSpPr>
        <p:spPr>
          <a:xfrm>
            <a:off x="444062" y="884290"/>
            <a:ext cx="6274676" cy="5108027"/>
          </a:xfrm>
        </p:spPr>
        <p:txBody>
          <a:bodyPr/>
          <a:lstStyle>
            <a:lvl1pPr marL="0" indent="0" algn="ct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spTree>
    <p:custDataLst>
      <p:tags r:id="rId1"/>
    </p:custDataLst>
    <p:extLst>
      <p:ext uri="{BB962C8B-B14F-4D97-AF65-F5344CB8AC3E}">
        <p14:creationId xmlns:p14="http://schemas.microsoft.com/office/powerpoint/2010/main" val="651273298"/>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2_Content with Caption">
    <p:spTree>
      <p:nvGrpSpPr>
        <p:cNvPr id="1" name=""/>
        <p:cNvGrpSpPr/>
        <p:nvPr/>
      </p:nvGrpSpPr>
      <p:grpSpPr>
        <a:xfrm>
          <a:off x="0" y="0"/>
          <a:ext cx="0" cy="0"/>
          <a:chOff x="0" y="0"/>
          <a:chExt cx="0" cy="0"/>
        </a:xfrm>
      </p:grpSpPr>
      <p:sp>
        <p:nvSpPr>
          <p:cNvPr id="10" name="Picture Placeholder 2"/>
          <p:cNvSpPr>
            <a:spLocks noGrp="1"/>
          </p:cNvSpPr>
          <p:nvPr>
            <p:ph type="pic" idx="14"/>
          </p:nvPr>
        </p:nvSpPr>
        <p:spPr>
          <a:xfrm>
            <a:off x="6416040" y="1156048"/>
            <a:ext cx="4937760" cy="503869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10/7/2021</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sp>
        <p:nvSpPr>
          <p:cNvPr id="8" name="Title 1"/>
          <p:cNvSpPr>
            <a:spLocks noGrp="1"/>
          </p:cNvSpPr>
          <p:nvPr>
            <p:ph type="title"/>
          </p:nvPr>
        </p:nvSpPr>
        <p:spPr>
          <a:xfrm>
            <a:off x="838200" y="365125"/>
            <a:ext cx="10515600" cy="641045"/>
          </a:xfrm>
        </p:spPr>
        <p:txBody>
          <a:bodyPr/>
          <a:lstStyle/>
          <a:p>
            <a:r>
              <a:rPr lang="en-US" smtClean="0"/>
              <a:t>Click to edit Master title style</a:t>
            </a:r>
            <a:endParaRPr lang="en-US" dirty="0"/>
          </a:p>
        </p:txBody>
      </p:sp>
      <p:sp>
        <p:nvSpPr>
          <p:cNvPr id="9" name="Picture Placeholder 2"/>
          <p:cNvSpPr>
            <a:spLocks noGrp="1"/>
          </p:cNvSpPr>
          <p:nvPr>
            <p:ph type="pic" idx="15"/>
          </p:nvPr>
        </p:nvSpPr>
        <p:spPr>
          <a:xfrm>
            <a:off x="838200" y="1156048"/>
            <a:ext cx="4937760" cy="503869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ustDataLst>
      <p:tags r:id="rId1"/>
    </p:custDataLst>
    <p:extLst>
      <p:ext uri="{BB962C8B-B14F-4D97-AF65-F5344CB8AC3E}">
        <p14:creationId xmlns:p14="http://schemas.microsoft.com/office/powerpoint/2010/main" val="42205278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8_Content with Caption">
    <p:spTree>
      <p:nvGrpSpPr>
        <p:cNvPr id="1" name=""/>
        <p:cNvGrpSpPr/>
        <p:nvPr/>
      </p:nvGrpSpPr>
      <p:grpSpPr>
        <a:xfrm>
          <a:off x="0" y="0"/>
          <a:ext cx="0" cy="0"/>
          <a:chOff x="0" y="0"/>
          <a:chExt cx="0" cy="0"/>
        </a:xfrm>
      </p:grpSpPr>
      <p:sp>
        <p:nvSpPr>
          <p:cNvPr id="10" name="Picture Placeholder 2"/>
          <p:cNvSpPr>
            <a:spLocks noGrp="1"/>
          </p:cNvSpPr>
          <p:nvPr>
            <p:ph type="pic" idx="14"/>
          </p:nvPr>
        </p:nvSpPr>
        <p:spPr>
          <a:xfrm>
            <a:off x="0" y="12040"/>
            <a:ext cx="4729655" cy="68525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5" name="Date Placeholder 4"/>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10/7/2021</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cxnSp>
        <p:nvCxnSpPr>
          <p:cNvPr id="12" name="Straight Connector 11"/>
          <p:cNvCxnSpPr/>
          <p:nvPr/>
        </p:nvCxnSpPr>
        <p:spPr>
          <a:xfrm>
            <a:off x="4776398" y="0"/>
            <a:ext cx="0" cy="6858000"/>
          </a:xfrm>
          <a:prstGeom prst="line">
            <a:avLst/>
          </a:prstGeom>
          <a:ln w="168275"/>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5"/>
          </p:nvPr>
        </p:nvSpPr>
        <p:spPr>
          <a:xfrm>
            <a:off x="5297215" y="874986"/>
            <a:ext cx="6274676" cy="5108027"/>
          </a:xfrm>
        </p:spPr>
        <p:txBody>
          <a:bodyPr/>
          <a:lstStyle>
            <a:lvl1pPr marL="0" indent="0" algn="ct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p:txBody>
      </p:sp>
    </p:spTree>
    <p:custDataLst>
      <p:tags r:id="rId1"/>
    </p:custDataLst>
    <p:extLst>
      <p:ext uri="{BB962C8B-B14F-4D97-AF65-F5344CB8AC3E}">
        <p14:creationId xmlns:p14="http://schemas.microsoft.com/office/powerpoint/2010/main" val="9872811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10/7/2021</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pic>
        <p:nvPicPr>
          <p:cNvPr id="7" name="Picture 6"/>
          <p:cNvPicPr>
            <a:picLocks noChangeAspect="1"/>
          </p:cNvPicPr>
          <p:nvPr/>
        </p:nvPicPr>
        <p:blipFill rotWithShape="1">
          <a:blip r:embed="rId3" cstate="screen">
            <a:biLevel thresh="25000"/>
            <a:extLst>
              <a:ext uri="{28A0092B-C50C-407E-A947-70E740481C1C}">
                <a14:useLocalDpi xmlns:a14="http://schemas.microsoft.com/office/drawing/2010/main"/>
              </a:ext>
            </a:extLst>
          </a:blip>
          <a:srcRect/>
          <a:stretch/>
        </p:blipFill>
        <p:spPr>
          <a:xfrm>
            <a:off x="11020168" y="6024005"/>
            <a:ext cx="731520" cy="572523"/>
          </a:xfrm>
          <a:prstGeom prst="rect">
            <a:avLst/>
          </a:prstGeom>
        </p:spPr>
      </p:pic>
    </p:spTree>
    <p:custDataLst>
      <p:tags r:id="rId1"/>
    </p:custDataLst>
    <p:extLst>
      <p:ext uri="{BB962C8B-B14F-4D97-AF65-F5344CB8AC3E}">
        <p14:creationId xmlns:p14="http://schemas.microsoft.com/office/powerpoint/2010/main" val="844167965"/>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10/7/2021</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sp>
        <p:nvSpPr>
          <p:cNvPr id="8" name="Rectangle 7"/>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custDataLst>
      <p:tags r:id="rId1"/>
    </p:custDataLst>
    <p:extLst>
      <p:ext uri="{BB962C8B-B14F-4D97-AF65-F5344CB8AC3E}">
        <p14:creationId xmlns:p14="http://schemas.microsoft.com/office/powerpoint/2010/main" val="35094314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10/7/2021</a:t>
            </a:fld>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pPr>
              <a:defRPr/>
            </a:pPr>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pic>
        <p:nvPicPr>
          <p:cNvPr id="6" name="Picture 5"/>
          <p:cNvPicPr>
            <a:picLocks noChangeAspect="1"/>
          </p:cNvPicPr>
          <p:nvPr/>
        </p:nvPicPr>
        <p:blipFill rotWithShape="1">
          <a:blip r:embed="rId3" cstate="screen">
            <a:biLevel thresh="25000"/>
            <a:extLst>
              <a:ext uri="{28A0092B-C50C-407E-A947-70E740481C1C}">
                <a14:useLocalDpi xmlns:a14="http://schemas.microsoft.com/office/drawing/2010/main"/>
              </a:ext>
            </a:extLst>
          </a:blip>
          <a:srcRect/>
          <a:stretch/>
        </p:blipFill>
        <p:spPr>
          <a:xfrm>
            <a:off x="11020168" y="6024005"/>
            <a:ext cx="731520" cy="572523"/>
          </a:xfrm>
          <a:prstGeom prst="rect">
            <a:avLst/>
          </a:prstGeom>
        </p:spPr>
      </p:pic>
    </p:spTree>
    <p:custDataLst>
      <p:tags r:id="rId1"/>
    </p:custDataLst>
    <p:extLst>
      <p:ext uri="{BB962C8B-B14F-4D97-AF65-F5344CB8AC3E}">
        <p14:creationId xmlns:p14="http://schemas.microsoft.com/office/powerpoint/2010/main" val="4273817938"/>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10/7/2021</a:t>
            </a:fld>
            <a:endParaRPr lang="en-US">
              <a:solidFill>
                <a:srgbClr val="000000">
                  <a:tint val="75000"/>
                </a:srgbClr>
              </a:solidFill>
            </a:endParaRPr>
          </a:p>
        </p:txBody>
      </p:sp>
      <p:sp>
        <p:nvSpPr>
          <p:cNvPr id="3" name="Footer Placeholder 2"/>
          <p:cNvSpPr>
            <a:spLocks noGrp="1"/>
          </p:cNvSpPr>
          <p:nvPr>
            <p:ph type="ftr" sz="quarter" idx="11"/>
          </p:nvPr>
        </p:nvSpPr>
        <p:spPr/>
        <p:txBody>
          <a:bodyPr/>
          <a:lstStyle/>
          <a:p>
            <a:pPr>
              <a:defRPr/>
            </a:pPr>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spTree>
    <p:custDataLst>
      <p:tags r:id="rId1"/>
    </p:custDataLst>
    <p:extLst>
      <p:ext uri="{BB962C8B-B14F-4D97-AF65-F5344CB8AC3E}">
        <p14:creationId xmlns:p14="http://schemas.microsoft.com/office/powerpoint/2010/main" val="566816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9030349" y="1722438"/>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9030349" y="2438404"/>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a:p>
        </p:txBody>
      </p:sp>
      <p:sp>
        <p:nvSpPr>
          <p:cNvPr id="7" name="Date Placeholder 3"/>
          <p:cNvSpPr>
            <a:spLocks noGrp="1"/>
          </p:cNvSpPr>
          <p:nvPr>
            <p:ph type="dt" sz="half" idx="10"/>
          </p:nvPr>
        </p:nvSpPr>
        <p:spPr>
          <a:xfrm>
            <a:off x="495300" y="6356350"/>
            <a:ext cx="28448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xfrm>
            <a:off x="9521005" y="6377158"/>
            <a:ext cx="1972235" cy="274638"/>
          </a:xfrm>
          <a:prstGeom prst="rect">
            <a:avLst/>
          </a:prstGeom>
          <a:ln/>
        </p:spPr>
        <p:txBody>
          <a:bodyPr/>
          <a:lstStyle>
            <a:lvl1pPr>
              <a:defRPr>
                <a:solidFill>
                  <a:schemeClr val="accent2">
                    <a:lumMod val="75000"/>
                  </a:schemeClr>
                </a:solidFill>
              </a:defRPr>
            </a:lvl1pPr>
          </a:lstStyle>
          <a:p>
            <a:pPr>
              <a:defRPr/>
            </a:pPr>
            <a:endParaRPr lang="en-US">
              <a:solidFill>
                <a:srgbClr val="5081AE"/>
              </a:solidFill>
            </a:endParaRP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6142883" y="1722439"/>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2" name="Content Placeholder 3"/>
          <p:cNvSpPr>
            <a:spLocks noGrp="1"/>
          </p:cNvSpPr>
          <p:nvPr>
            <p:ph sz="half" idx="14"/>
          </p:nvPr>
        </p:nvSpPr>
        <p:spPr>
          <a:xfrm>
            <a:off x="6142883" y="2438405"/>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4"/>
          <p:cNvSpPr>
            <a:spLocks noGrp="1"/>
          </p:cNvSpPr>
          <p:nvPr>
            <p:ph type="body" sz="quarter" idx="15"/>
          </p:nvPr>
        </p:nvSpPr>
        <p:spPr>
          <a:xfrm>
            <a:off x="3286041" y="1722439"/>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6" name="Content Placeholder 5"/>
          <p:cNvSpPr>
            <a:spLocks noGrp="1"/>
          </p:cNvSpPr>
          <p:nvPr>
            <p:ph sz="quarter" idx="16"/>
          </p:nvPr>
        </p:nvSpPr>
        <p:spPr>
          <a:xfrm>
            <a:off x="3286041" y="2438405"/>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ext Placeholder 2"/>
          <p:cNvSpPr>
            <a:spLocks noGrp="1"/>
          </p:cNvSpPr>
          <p:nvPr>
            <p:ph type="body" idx="17"/>
          </p:nvPr>
        </p:nvSpPr>
        <p:spPr>
          <a:xfrm>
            <a:off x="386853" y="1722440"/>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8" name="Content Placeholder 3"/>
          <p:cNvSpPr>
            <a:spLocks noGrp="1"/>
          </p:cNvSpPr>
          <p:nvPr>
            <p:ph sz="half" idx="18"/>
          </p:nvPr>
        </p:nvSpPr>
        <p:spPr>
          <a:xfrm>
            <a:off x="386853" y="2438406"/>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11020168" y="6024003"/>
            <a:ext cx="731520" cy="572523"/>
          </a:xfrm>
          <a:prstGeom prst="rect">
            <a:avLst/>
          </a:prstGeom>
        </p:spPr>
      </p:pic>
    </p:spTree>
    <p:extLst>
      <p:ext uri="{BB962C8B-B14F-4D97-AF65-F5344CB8AC3E}">
        <p14:creationId xmlns:p14="http://schemas.microsoft.com/office/powerpoint/2010/main" val="35415594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10/7/2021</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spTree>
    <p:custDataLst>
      <p:tags r:id="rId1"/>
    </p:custDataLst>
    <p:extLst>
      <p:ext uri="{BB962C8B-B14F-4D97-AF65-F5344CB8AC3E}">
        <p14:creationId xmlns:p14="http://schemas.microsoft.com/office/powerpoint/2010/main" val="27809758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10/7/2021</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spTree>
    <p:custDataLst>
      <p:tags r:id="rId1"/>
    </p:custDataLst>
    <p:extLst>
      <p:ext uri="{BB962C8B-B14F-4D97-AF65-F5344CB8AC3E}">
        <p14:creationId xmlns:p14="http://schemas.microsoft.com/office/powerpoint/2010/main" val="5002401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fld id="{899332E6-53CD-4D6F-BF6B-FC854D138356}" type="datetimeFigureOut">
              <a:rPr lang="en-US" smtClean="0">
                <a:solidFill>
                  <a:srgbClr val="000000">
                    <a:tint val="75000"/>
                  </a:srgbClr>
                </a:solidFill>
              </a:rPr>
              <a:pPr>
                <a:defRPr/>
              </a:pPr>
              <a:t>10/7/2021</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94422" y="5622752"/>
            <a:ext cx="2281629" cy="966835"/>
          </a:xfrm>
          <a:prstGeom prst="rect">
            <a:avLst/>
          </a:prstGeom>
        </p:spPr>
      </p:pic>
    </p:spTree>
    <p:extLst>
      <p:ext uri="{BB962C8B-B14F-4D97-AF65-F5344CB8AC3E}">
        <p14:creationId xmlns:p14="http://schemas.microsoft.com/office/powerpoint/2010/main" val="2433980237"/>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3" y="1511968"/>
            <a:ext cx="11210524" cy="4876800"/>
          </a:xfrm>
        </p:spPr>
        <p:txBody>
          <a:bodyPr/>
          <a:lstStyle>
            <a:lvl1pPr>
              <a:defRPr/>
            </a:lvl1pPr>
            <a:lvl2pPr>
              <a:defRPr/>
            </a:lvl2pPr>
            <a:lvl3pPr marL="796925" indent="-274320">
              <a:defRPr/>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a:xfrm>
            <a:off x="508000" y="343816"/>
            <a:ext cx="11175013" cy="731520"/>
          </a:xfrm>
        </p:spPr>
        <p:txBody>
          <a:bodyPr/>
          <a:lstStyle/>
          <a:p>
            <a:r>
              <a:rPr lang="en-US" smtClean="0"/>
              <a:t>Click to edit Master title style</a:t>
            </a:r>
            <a:endParaRPr lang="en-US" dirty="0"/>
          </a:p>
        </p:txBody>
      </p:sp>
      <p:sp>
        <p:nvSpPr>
          <p:cNvPr id="6" name="Slide Number Placeholder 5"/>
          <p:cNvSpPr>
            <a:spLocks noGrp="1"/>
          </p:cNvSpPr>
          <p:nvPr>
            <p:ph type="sldNum" sz="quarter" idx="12"/>
          </p:nvPr>
        </p:nvSpPr>
        <p:spPr>
          <a:ln/>
        </p:spPr>
        <p:txBody>
          <a:bodyPr/>
          <a:lstStyle>
            <a:lvl1pPr>
              <a:defRPr/>
            </a:lvl1pPr>
          </a:lstStyle>
          <a:p>
            <a:fld id="{B7C74CB7-A0B9-4B92-A751-2B1D87D191A1}" type="slidenum">
              <a:rPr lang="en-US" smtClean="0"/>
              <a:t>‹#›</a:t>
            </a:fld>
            <a:endParaRPr lang="en-US"/>
          </a:p>
        </p:txBody>
      </p:sp>
      <p:pic>
        <p:nvPicPr>
          <p:cNvPr id="5" name="Picture 4"/>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11020168" y="6024005"/>
            <a:ext cx="731520" cy="572523"/>
          </a:xfrm>
          <a:prstGeom prst="rect">
            <a:avLst/>
          </a:prstGeom>
        </p:spPr>
      </p:pic>
    </p:spTree>
    <p:extLst>
      <p:ext uri="{BB962C8B-B14F-4D97-AF65-F5344CB8AC3E}">
        <p14:creationId xmlns:p14="http://schemas.microsoft.com/office/powerpoint/2010/main" val="4046119276"/>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3" y="1511968"/>
            <a:ext cx="11210524" cy="4714029"/>
          </a:xfrm>
        </p:spPr>
        <p:txBody>
          <a:bodyPr/>
          <a:lstStyle>
            <a:lvl1pPr>
              <a:defRPr/>
            </a:lvl1pPr>
            <a:lvl2pPr>
              <a:defRPr/>
            </a:lvl2pPr>
            <a:lvl3pPr marL="862013" indent="-273050">
              <a:defRPr/>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a:xfrm>
            <a:off x="508000" y="343816"/>
            <a:ext cx="11175013" cy="731520"/>
          </a:xfrm>
        </p:spPr>
        <p:txBody>
          <a:bodyPr/>
          <a:lstStyle/>
          <a:p>
            <a:r>
              <a:rPr lang="en-US" smtClean="0"/>
              <a:t>Click to edit Master title style</a:t>
            </a:r>
            <a:endParaRPr lang="en-US" dirty="0"/>
          </a:p>
        </p:txBody>
      </p:sp>
      <p:sp>
        <p:nvSpPr>
          <p:cNvPr id="6" name="Slide Number Placeholder 5"/>
          <p:cNvSpPr>
            <a:spLocks noGrp="1"/>
          </p:cNvSpPr>
          <p:nvPr>
            <p:ph type="sldNum" sz="quarter" idx="12"/>
          </p:nvPr>
        </p:nvSpPr>
        <p:spPr>
          <a:xfrm>
            <a:off x="508000" y="6263609"/>
            <a:ext cx="776816" cy="274637"/>
          </a:xfrm>
          <a:ln/>
        </p:spPr>
        <p:txBody>
          <a:bodyPr/>
          <a:lstStyle>
            <a:lvl1pPr>
              <a:defRPr sz="1100">
                <a:solidFill>
                  <a:schemeClr val="bg1"/>
                </a:solidFill>
              </a:defRPr>
            </a:lvl1pPr>
          </a:lstStyle>
          <a:p>
            <a:fld id="{B7C74CB7-A0B9-4B92-A751-2B1D87D191A1}" type="slidenum">
              <a:rPr lang="en-US" smtClean="0"/>
              <a:pPr/>
              <a:t>‹#›</a:t>
            </a:fld>
            <a:endParaRPr lang="en-US" dirty="0"/>
          </a:p>
        </p:txBody>
      </p:sp>
      <p:sp>
        <p:nvSpPr>
          <p:cNvPr id="9" name="Rectangle 8"/>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extLst>
      <p:ext uri="{BB962C8B-B14F-4D97-AF65-F5344CB8AC3E}">
        <p14:creationId xmlns:p14="http://schemas.microsoft.com/office/powerpoint/2010/main" val="2979966987"/>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10" name="Rectangle 9"/>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3" name="Content Placeholder 2"/>
          <p:cNvSpPr>
            <a:spLocks noGrp="1"/>
          </p:cNvSpPr>
          <p:nvPr>
            <p:ph idx="1"/>
          </p:nvPr>
        </p:nvSpPr>
        <p:spPr>
          <a:xfrm>
            <a:off x="508003" y="1511968"/>
            <a:ext cx="11210524" cy="4714029"/>
          </a:xfrm>
        </p:spPr>
        <p:txBody>
          <a:bodyPr/>
          <a:lstStyle>
            <a:lvl1pPr>
              <a:defRPr/>
            </a:lvl1pPr>
            <a:lvl2pPr>
              <a:defRPr/>
            </a:lvl2pPr>
            <a:lvl3pPr marL="862013" indent="-273050">
              <a:defRPr/>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a:xfrm>
            <a:off x="508000" y="343816"/>
            <a:ext cx="11175013" cy="731520"/>
          </a:xfrm>
        </p:spPr>
        <p:txBody>
          <a:bodyPr/>
          <a:lstStyle/>
          <a:p>
            <a:r>
              <a:rPr lang="en-US" smtClean="0"/>
              <a:t>Click to edit Master title style</a:t>
            </a:r>
            <a:endParaRPr lang="en-US" dirty="0"/>
          </a:p>
        </p:txBody>
      </p:sp>
      <p:sp>
        <p:nvSpPr>
          <p:cNvPr id="6" name="Slide Number Placeholder 5"/>
          <p:cNvSpPr>
            <a:spLocks noGrp="1"/>
          </p:cNvSpPr>
          <p:nvPr>
            <p:ph type="sldNum" sz="quarter" idx="12"/>
          </p:nvPr>
        </p:nvSpPr>
        <p:spPr>
          <a:xfrm>
            <a:off x="508000" y="6263609"/>
            <a:ext cx="776816" cy="274637"/>
          </a:xfrm>
          <a:ln/>
        </p:spPr>
        <p:txBody>
          <a:bodyPr/>
          <a:lstStyle>
            <a:lvl1pPr>
              <a:defRPr sz="1100">
                <a:solidFill>
                  <a:schemeClr val="bg1"/>
                </a:solidFill>
              </a:defRPr>
            </a:lvl1pPr>
          </a:lstStyle>
          <a:p>
            <a:fld id="{B7C74CB7-A0B9-4B92-A751-2B1D87D191A1}" type="slidenum">
              <a:rPr lang="en-US" smtClean="0"/>
              <a:pPr/>
              <a:t>‹#›</a:t>
            </a:fld>
            <a:endParaRPr lang="en-US" dirty="0"/>
          </a:p>
        </p:txBody>
      </p:sp>
    </p:spTree>
    <p:extLst>
      <p:ext uri="{BB962C8B-B14F-4D97-AF65-F5344CB8AC3E}">
        <p14:creationId xmlns:p14="http://schemas.microsoft.com/office/powerpoint/2010/main" val="768846208"/>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83632"/>
            <a:ext cx="5384800" cy="4865518"/>
          </a:xfrm>
        </p:spPr>
        <p:txBody>
          <a:bodyPr/>
          <a:lstStyle>
            <a:lvl1pPr>
              <a:defRPr sz="2400"/>
            </a:lvl1pPr>
            <a:lvl2pPr>
              <a:defRPr sz="21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383632"/>
            <a:ext cx="5384800" cy="4865518"/>
          </a:xfrm>
        </p:spPr>
        <p:txBody>
          <a:bodyPr/>
          <a:lstStyle>
            <a:lvl1pPr>
              <a:defRPr sz="2400"/>
            </a:lvl1pPr>
            <a:lvl2pPr>
              <a:defRPr sz="21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
        <p:nvSpPr>
          <p:cNvPr id="7" name="Slide Number Placeholder 5"/>
          <p:cNvSpPr>
            <a:spLocks noGrp="1"/>
          </p:cNvSpPr>
          <p:nvPr>
            <p:ph type="sldNum" sz="quarter" idx="12"/>
          </p:nvPr>
        </p:nvSpPr>
        <p:spPr>
          <a:xfrm>
            <a:off x="609600" y="6249153"/>
            <a:ext cx="776816" cy="274637"/>
          </a:xfrm>
          <a:ln/>
        </p:spPr>
        <p:txBody>
          <a:bodyPr/>
          <a:lstStyle>
            <a:lvl1pPr>
              <a:defRPr sz="1100">
                <a:solidFill>
                  <a:schemeClr val="bg1"/>
                </a:solidFill>
              </a:defRPr>
            </a:lvl1pPr>
          </a:lstStyle>
          <a:p>
            <a:fld id="{B7C74CB7-A0B9-4B92-A751-2B1D87D191A1}" type="slidenum">
              <a:rPr lang="en-US" smtClean="0"/>
              <a:pPr/>
              <a:t>‹#›</a:t>
            </a:fld>
            <a:endParaRPr lang="en-US" dirty="0"/>
          </a:p>
        </p:txBody>
      </p:sp>
      <p:sp>
        <p:nvSpPr>
          <p:cNvPr id="9" name="Rectangle 8"/>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extLst>
      <p:ext uri="{BB962C8B-B14F-4D97-AF65-F5344CB8AC3E}">
        <p14:creationId xmlns:p14="http://schemas.microsoft.com/office/powerpoint/2010/main" val="2365260547"/>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83632"/>
            <a:ext cx="5384800" cy="4403557"/>
          </a:xfrm>
        </p:spPr>
        <p:txBody>
          <a:bodyPr/>
          <a:lstStyle>
            <a:lvl1pPr>
              <a:defRPr sz="2400"/>
            </a:lvl1pPr>
            <a:lvl2pPr>
              <a:defRPr sz="21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383632"/>
            <a:ext cx="5384800" cy="4403557"/>
          </a:xfrm>
        </p:spPr>
        <p:txBody>
          <a:bodyPr/>
          <a:lstStyle>
            <a:lvl1pPr>
              <a:defRPr sz="2400"/>
            </a:lvl1pPr>
            <a:lvl2pPr>
              <a:defRPr sz="21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
        <p:nvSpPr>
          <p:cNvPr id="7" name="Slide Number Placeholder 5"/>
          <p:cNvSpPr>
            <a:spLocks noGrp="1"/>
          </p:cNvSpPr>
          <p:nvPr>
            <p:ph type="sldNum" sz="quarter" idx="12"/>
          </p:nvPr>
        </p:nvSpPr>
        <p:spPr>
          <a:xfrm>
            <a:off x="609600" y="6249153"/>
            <a:ext cx="776816" cy="274637"/>
          </a:xfrm>
          <a:ln/>
        </p:spPr>
        <p:txBody>
          <a:bodyPr/>
          <a:lstStyle>
            <a:lvl1pPr>
              <a:defRPr sz="1100">
                <a:solidFill>
                  <a:schemeClr val="bg1"/>
                </a:solidFill>
              </a:defRPr>
            </a:lvl1pPr>
          </a:lstStyle>
          <a:p>
            <a:fld id="{B7C74CB7-A0B9-4B92-A751-2B1D87D191A1}" type="slidenum">
              <a:rPr lang="en-US" smtClean="0"/>
              <a:pPr/>
              <a:t>‹#›</a:t>
            </a:fld>
            <a:endParaRPr lang="en-US" dirty="0"/>
          </a:p>
        </p:txBody>
      </p:sp>
      <p:sp>
        <p:nvSpPr>
          <p:cNvPr id="10" name="Rectangle 9"/>
          <p:cNvSpPr/>
          <p:nvPr/>
        </p:nvSpPr>
        <p:spPr>
          <a:xfrm>
            <a:off x="220135" y="6369690"/>
            <a:ext cx="11751733" cy="206162"/>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Tree>
    <p:extLst>
      <p:ext uri="{BB962C8B-B14F-4D97-AF65-F5344CB8AC3E}">
        <p14:creationId xmlns:p14="http://schemas.microsoft.com/office/powerpoint/2010/main" val="2763131348"/>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722438"/>
            <a:ext cx="5386917" cy="639762"/>
          </a:xfrm>
        </p:spPr>
        <p:txBody>
          <a:bodyPr anchor="b"/>
          <a:lstStyle>
            <a:lvl1pPr marL="0" indent="0" algn="ctr">
              <a:buNone/>
              <a:defRPr sz="24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4" name="Content Placeholder 3"/>
          <p:cNvSpPr>
            <a:spLocks noGrp="1"/>
          </p:cNvSpPr>
          <p:nvPr>
            <p:ph sz="half" idx="2"/>
          </p:nvPr>
        </p:nvSpPr>
        <p:spPr>
          <a:xfrm>
            <a:off x="609600" y="2438406"/>
            <a:ext cx="5386917" cy="3687763"/>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3372" y="1722438"/>
            <a:ext cx="5389033" cy="639762"/>
          </a:xfrm>
        </p:spPr>
        <p:txBody>
          <a:bodyPr anchor="b"/>
          <a:lstStyle>
            <a:lvl1pPr marL="0" indent="0" algn="ctr">
              <a:buNone/>
              <a:defRPr sz="24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6193372" y="2438406"/>
            <a:ext cx="5389033" cy="3687763"/>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a:xfrm>
            <a:off x="508000" y="349739"/>
            <a:ext cx="11176000" cy="734646"/>
          </a:xfrm>
        </p:spPr>
        <p:txBody>
          <a:bodyPr/>
          <a:lstStyle/>
          <a:p>
            <a:r>
              <a:rPr lang="en-US" smtClean="0"/>
              <a:t>Click to edit Master title style</a:t>
            </a:r>
            <a:endParaRPr lang="en-US" dirty="0"/>
          </a:p>
        </p:txBody>
      </p:sp>
      <p:sp>
        <p:nvSpPr>
          <p:cNvPr id="9" name="Slide Number Placeholder 5"/>
          <p:cNvSpPr>
            <a:spLocks noGrp="1"/>
          </p:cNvSpPr>
          <p:nvPr>
            <p:ph type="sldNum" sz="quarter" idx="12"/>
          </p:nvPr>
        </p:nvSpPr>
        <p:spPr>
          <a:ln/>
        </p:spPr>
        <p:txBody>
          <a:bodyPr/>
          <a:lstStyle>
            <a:lvl1pPr>
              <a:defRPr/>
            </a:lvl1pPr>
          </a:lstStyle>
          <a:p>
            <a:fld id="{B7C74CB7-A0B9-4B92-A751-2B1D87D191A1}" type="slidenum">
              <a:rPr lang="en-US" smtClean="0"/>
              <a:t>‹#›</a:t>
            </a:fld>
            <a:endParaRPr lang="en-US"/>
          </a:p>
        </p:txBody>
      </p:sp>
      <p:sp>
        <p:nvSpPr>
          <p:cNvPr id="11" name="Footer Placeholder 4">
            <a:extLst>
              <a:ext uri="{FF2B5EF4-FFF2-40B4-BE49-F238E27FC236}">
                <a16:creationId xmlns:a16="http://schemas.microsoft.com/office/drawing/2014/main" id="{9ED2E497-4DF4-464E-BEB6-870A12F6106B}"/>
              </a:ext>
            </a:extLst>
          </p:cNvPr>
          <p:cNvSpPr>
            <a:spLocks noGrp="1"/>
          </p:cNvSpPr>
          <p:nvPr>
            <p:ph type="ftr" sz="quarter" idx="11"/>
          </p:nvPr>
        </p:nvSpPr>
        <p:spPr>
          <a:xfrm>
            <a:off x="8083065" y="6314153"/>
            <a:ext cx="3339839" cy="295445"/>
          </a:xfrm>
          <a:prstGeom prst="rect">
            <a:avLst/>
          </a:prstGeom>
          <a:ln/>
        </p:spPr>
        <p:txBody>
          <a:bodyPr/>
          <a:lstStyle>
            <a:lvl1pPr>
              <a:defRPr>
                <a:solidFill>
                  <a:schemeClr val="accent2">
                    <a:lumMod val="75000"/>
                  </a:schemeClr>
                </a:solidFill>
              </a:defRPr>
            </a:lvl1pPr>
          </a:lstStyle>
          <a:p>
            <a:endParaRPr lang="en-US"/>
          </a:p>
        </p:txBody>
      </p:sp>
      <p:pic>
        <p:nvPicPr>
          <p:cNvPr id="12" name="Picture 11"/>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11020168" y="6024005"/>
            <a:ext cx="731520" cy="572523"/>
          </a:xfrm>
          <a:prstGeom prst="rect">
            <a:avLst/>
          </a:prstGeom>
        </p:spPr>
      </p:pic>
    </p:spTree>
    <p:extLst>
      <p:ext uri="{BB962C8B-B14F-4D97-AF65-F5344CB8AC3E}">
        <p14:creationId xmlns:p14="http://schemas.microsoft.com/office/powerpoint/2010/main" val="36424738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2_Title Slide-Red">
    <p:spTree>
      <p:nvGrpSpPr>
        <p:cNvPr id="1" name=""/>
        <p:cNvGrpSpPr/>
        <p:nvPr/>
      </p:nvGrpSpPr>
      <p:grpSpPr>
        <a:xfrm>
          <a:off x="0" y="0"/>
          <a:ext cx="0" cy="0"/>
          <a:chOff x="0" y="0"/>
          <a:chExt cx="0" cy="0"/>
        </a:xfrm>
      </p:grpSpPr>
      <p:sp>
        <p:nvSpPr>
          <p:cNvPr id="4" name="Rectangle 3"/>
          <p:cNvSpPr/>
          <p:nvPr/>
        </p:nvSpPr>
        <p:spPr>
          <a:xfrm>
            <a:off x="203208" y="152400"/>
            <a:ext cx="2641600" cy="6556375"/>
          </a:xfrm>
          <a:prstGeom prst="rect">
            <a:avLst/>
          </a:prstGeom>
          <a:pattFill prst="dkDnDiag">
            <a:fgClr>
              <a:srgbClr val="24594E"/>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5" name="Rectangle 4"/>
          <p:cNvSpPr/>
          <p:nvPr/>
        </p:nvSpPr>
        <p:spPr>
          <a:xfrm>
            <a:off x="3035604" y="153988"/>
            <a:ext cx="8940800" cy="6553200"/>
          </a:xfrm>
          <a:prstGeom prst="rect">
            <a:avLst/>
          </a:prstGeom>
          <a:solidFill>
            <a:schemeClr val="bg1"/>
          </a:solidFill>
          <a:ln>
            <a:solidFill>
              <a:srgbClr val="3076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Subtitle 2"/>
          <p:cNvSpPr>
            <a:spLocks noGrp="1"/>
          </p:cNvSpPr>
          <p:nvPr>
            <p:ph type="subTitle" idx="1"/>
          </p:nvPr>
        </p:nvSpPr>
        <p:spPr>
          <a:xfrm>
            <a:off x="203208" y="2052960"/>
            <a:ext cx="2641600" cy="1828800"/>
          </a:xfrm>
        </p:spPr>
        <p:txBody>
          <a:bodyPr anchor="ctr">
            <a:normAutofit/>
          </a:bodyPr>
          <a:lstStyle>
            <a:lvl1pPr marL="0" indent="0" algn="l">
              <a:buNone/>
              <a:defRPr sz="2400">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smtClean="0"/>
              <a:t>Click to edit Master subtitle style</a:t>
            </a:r>
            <a:endParaRPr lang="en-US" dirty="0"/>
          </a:p>
        </p:txBody>
      </p:sp>
      <p:sp>
        <p:nvSpPr>
          <p:cNvPr id="13" name="Title 12"/>
          <p:cNvSpPr>
            <a:spLocks noGrp="1"/>
          </p:cNvSpPr>
          <p:nvPr>
            <p:ph type="title"/>
          </p:nvPr>
        </p:nvSpPr>
        <p:spPr>
          <a:xfrm>
            <a:off x="3329705" y="2052960"/>
            <a:ext cx="8432800" cy="1828800"/>
          </a:xfrm>
          <a:noFill/>
        </p:spPr>
        <p:txBody>
          <a:bodyPr/>
          <a:lstStyle>
            <a:lvl1pPr algn="l">
              <a:defRPr sz="3150" b="1" kern="0" cap="all" spc="0" baseline="0"/>
            </a:lvl1pPr>
          </a:lstStyle>
          <a:p>
            <a:r>
              <a:rPr lang="en-US" smtClean="0"/>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B7C74CB7-A0B9-4B92-A751-2B1D87D191A1}" type="slidenum">
              <a:rPr lang="en-US" smtClean="0"/>
              <a:t>‹#›</a:t>
            </a:fld>
            <a:endParaRPr lang="en-US"/>
          </a:p>
        </p:txBody>
      </p:sp>
      <p:pic>
        <p:nvPicPr>
          <p:cNvPr id="14" name="Picture 13"/>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11415256" y="6096000"/>
            <a:ext cx="438409" cy="457494"/>
          </a:xfrm>
          <a:prstGeom prst="rect">
            <a:avLst/>
          </a:prstGeom>
        </p:spPr>
      </p:pic>
    </p:spTree>
    <p:extLst>
      <p:ext uri="{BB962C8B-B14F-4D97-AF65-F5344CB8AC3E}">
        <p14:creationId xmlns:p14="http://schemas.microsoft.com/office/powerpoint/2010/main" val="3149689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4" name="Footer Placeholder 4"/>
          <p:cNvSpPr>
            <a:spLocks noGrp="1"/>
          </p:cNvSpPr>
          <p:nvPr>
            <p:ph type="ftr" sz="quarter" idx="11"/>
          </p:nvPr>
        </p:nvSpPr>
        <p:spPr>
          <a:xfrm>
            <a:off x="9521005" y="6377158"/>
            <a:ext cx="1972235" cy="274638"/>
          </a:xfrm>
          <a:prstGeom prst="rect">
            <a:avLst/>
          </a:prstGeom>
          <a:ln/>
        </p:spPr>
        <p:txBody>
          <a:bodyPr/>
          <a:lstStyle>
            <a:lvl1pPr>
              <a:defRPr>
                <a:solidFill>
                  <a:schemeClr val="accent2">
                    <a:lumMod val="75000"/>
                  </a:schemeClr>
                </a:solidFill>
              </a:defRPr>
            </a:lvl1pPr>
          </a:lstStyle>
          <a:p>
            <a:endParaRPr lang="en-US"/>
          </a:p>
        </p:txBody>
      </p:sp>
      <p:sp>
        <p:nvSpPr>
          <p:cNvPr id="5" name="Slide Number Placeholder 5"/>
          <p:cNvSpPr>
            <a:spLocks noGrp="1"/>
          </p:cNvSpPr>
          <p:nvPr>
            <p:ph type="sldNum" sz="quarter" idx="12"/>
          </p:nvPr>
        </p:nvSpPr>
        <p:spPr>
          <a:ln/>
        </p:spPr>
        <p:txBody>
          <a:bodyPr/>
          <a:lstStyle>
            <a:lvl1pPr>
              <a:defRPr/>
            </a:lvl1pPr>
          </a:lstStyle>
          <a:p>
            <a:fld id="{B7C74CB7-A0B9-4B92-A751-2B1D87D191A1}" type="slidenum">
              <a:rPr lang="en-US" smtClean="0"/>
              <a:t>‹#›</a:t>
            </a:fld>
            <a:endParaRPr lang="en-US"/>
          </a:p>
        </p:txBody>
      </p:sp>
      <p:pic>
        <p:nvPicPr>
          <p:cNvPr id="7" name="Picture 6"/>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11020168" y="6024003"/>
            <a:ext cx="731520" cy="572523"/>
          </a:xfrm>
          <a:prstGeom prst="rect">
            <a:avLst/>
          </a:prstGeom>
        </p:spPr>
      </p:pic>
    </p:spTree>
    <p:extLst>
      <p:ext uri="{BB962C8B-B14F-4D97-AF65-F5344CB8AC3E}">
        <p14:creationId xmlns:p14="http://schemas.microsoft.com/office/powerpoint/2010/main" val="33299804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4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9030349" y="1722438"/>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9030349" y="2438406"/>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a:p>
        </p:txBody>
      </p:sp>
      <p:sp>
        <p:nvSpPr>
          <p:cNvPr id="7" name="Date Placeholder 3"/>
          <p:cNvSpPr>
            <a:spLocks noGrp="1"/>
          </p:cNvSpPr>
          <p:nvPr>
            <p:ph type="dt" sz="half" idx="10"/>
          </p:nvPr>
        </p:nvSpPr>
        <p:spPr>
          <a:xfrm>
            <a:off x="495300" y="6356350"/>
            <a:ext cx="28448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xfrm>
            <a:off x="9521005" y="6377158"/>
            <a:ext cx="1972235" cy="274638"/>
          </a:xfrm>
          <a:prstGeom prst="rect">
            <a:avLst/>
          </a:prstGeom>
          <a:ln/>
        </p:spPr>
        <p:txBody>
          <a:bodyPr/>
          <a:lstStyle>
            <a:lvl1pPr>
              <a:defRPr>
                <a:solidFill>
                  <a:schemeClr val="accent2">
                    <a:lumMod val="75000"/>
                  </a:schemeClr>
                </a:solidFill>
              </a:defRPr>
            </a:lvl1pPr>
          </a:lstStyle>
          <a:p>
            <a:pPr>
              <a:defRPr/>
            </a:pPr>
            <a:endParaRPr lang="en-US">
              <a:solidFill>
                <a:srgbClr val="5081AE"/>
              </a:solidFill>
            </a:endParaRP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6142883" y="1722439"/>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2" name="Content Placeholder 3"/>
          <p:cNvSpPr>
            <a:spLocks noGrp="1"/>
          </p:cNvSpPr>
          <p:nvPr>
            <p:ph sz="half" idx="14"/>
          </p:nvPr>
        </p:nvSpPr>
        <p:spPr>
          <a:xfrm>
            <a:off x="6142883" y="2438407"/>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4"/>
          <p:cNvSpPr>
            <a:spLocks noGrp="1"/>
          </p:cNvSpPr>
          <p:nvPr>
            <p:ph type="body" sz="quarter" idx="15"/>
          </p:nvPr>
        </p:nvSpPr>
        <p:spPr>
          <a:xfrm>
            <a:off x="3286041" y="1722439"/>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6" name="Content Placeholder 5"/>
          <p:cNvSpPr>
            <a:spLocks noGrp="1"/>
          </p:cNvSpPr>
          <p:nvPr>
            <p:ph sz="quarter" idx="16"/>
          </p:nvPr>
        </p:nvSpPr>
        <p:spPr>
          <a:xfrm>
            <a:off x="3286041" y="2438407"/>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ext Placeholder 2"/>
          <p:cNvSpPr>
            <a:spLocks noGrp="1"/>
          </p:cNvSpPr>
          <p:nvPr>
            <p:ph type="body" idx="17"/>
          </p:nvPr>
        </p:nvSpPr>
        <p:spPr>
          <a:xfrm>
            <a:off x="386853" y="1722440"/>
            <a:ext cx="27432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18" name="Content Placeholder 3"/>
          <p:cNvSpPr>
            <a:spLocks noGrp="1"/>
          </p:cNvSpPr>
          <p:nvPr>
            <p:ph sz="half" idx="18"/>
          </p:nvPr>
        </p:nvSpPr>
        <p:spPr>
          <a:xfrm>
            <a:off x="386853" y="2438408"/>
            <a:ext cx="27432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11020168" y="6024005"/>
            <a:ext cx="731520" cy="572523"/>
          </a:xfrm>
          <a:prstGeom prst="rect">
            <a:avLst/>
          </a:prstGeom>
        </p:spPr>
      </p:pic>
    </p:spTree>
    <p:extLst>
      <p:ext uri="{BB962C8B-B14F-4D97-AF65-F5344CB8AC3E}">
        <p14:creationId xmlns:p14="http://schemas.microsoft.com/office/powerpoint/2010/main" val="23955703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4" name="Footer Placeholder 4"/>
          <p:cNvSpPr>
            <a:spLocks noGrp="1"/>
          </p:cNvSpPr>
          <p:nvPr>
            <p:ph type="ftr" sz="quarter" idx="11"/>
          </p:nvPr>
        </p:nvSpPr>
        <p:spPr>
          <a:xfrm>
            <a:off x="9521005" y="6377158"/>
            <a:ext cx="1972235" cy="274638"/>
          </a:xfrm>
          <a:prstGeom prst="rect">
            <a:avLst/>
          </a:prstGeom>
          <a:ln/>
        </p:spPr>
        <p:txBody>
          <a:bodyPr/>
          <a:lstStyle>
            <a:lvl1pPr>
              <a:defRPr>
                <a:solidFill>
                  <a:schemeClr val="accent2">
                    <a:lumMod val="75000"/>
                  </a:schemeClr>
                </a:solidFill>
              </a:defRPr>
            </a:lvl1pPr>
          </a:lstStyle>
          <a:p>
            <a:endParaRPr lang="en-US"/>
          </a:p>
        </p:txBody>
      </p:sp>
      <p:sp>
        <p:nvSpPr>
          <p:cNvPr id="5" name="Slide Number Placeholder 5"/>
          <p:cNvSpPr>
            <a:spLocks noGrp="1"/>
          </p:cNvSpPr>
          <p:nvPr>
            <p:ph type="sldNum" sz="quarter" idx="12"/>
          </p:nvPr>
        </p:nvSpPr>
        <p:spPr>
          <a:ln/>
        </p:spPr>
        <p:txBody>
          <a:bodyPr/>
          <a:lstStyle>
            <a:lvl1pPr>
              <a:defRPr/>
            </a:lvl1pPr>
          </a:lstStyle>
          <a:p>
            <a:fld id="{B7C74CB7-A0B9-4B92-A751-2B1D87D191A1}" type="slidenum">
              <a:rPr lang="en-US" smtClean="0"/>
              <a:t>‹#›</a:t>
            </a:fld>
            <a:endParaRPr lang="en-US"/>
          </a:p>
        </p:txBody>
      </p:sp>
      <p:pic>
        <p:nvPicPr>
          <p:cNvPr id="7" name="Picture 6"/>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11020168" y="6024005"/>
            <a:ext cx="731520" cy="572523"/>
          </a:xfrm>
          <a:prstGeom prst="rect">
            <a:avLst/>
          </a:prstGeom>
        </p:spPr>
      </p:pic>
    </p:spTree>
    <p:extLst>
      <p:ext uri="{BB962C8B-B14F-4D97-AF65-F5344CB8AC3E}">
        <p14:creationId xmlns:p14="http://schemas.microsoft.com/office/powerpoint/2010/main" val="8075045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1851" y="1709742"/>
            <a:ext cx="10515600" cy="2852737"/>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99332E6-53CD-4D6F-BF6B-FC854D138356}"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C74CB7-A0B9-4B92-A751-2B1D87D191A1}" type="slidenum">
              <a:rPr lang="en-US" smtClean="0"/>
              <a:t>‹#›</a:t>
            </a:fld>
            <a:endParaRPr lang="en-US"/>
          </a:p>
        </p:txBody>
      </p:sp>
      <p:pic>
        <p:nvPicPr>
          <p:cNvPr id="8" name="Picture 7"/>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11020168" y="6024005"/>
            <a:ext cx="731520" cy="572523"/>
          </a:xfrm>
          <a:prstGeom prst="rect">
            <a:avLst/>
          </a:prstGeom>
        </p:spPr>
      </p:pic>
    </p:spTree>
    <p:extLst>
      <p:ext uri="{BB962C8B-B14F-4D97-AF65-F5344CB8AC3E}">
        <p14:creationId xmlns:p14="http://schemas.microsoft.com/office/powerpoint/2010/main" val="2126592592"/>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72A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1851" y="1709742"/>
            <a:ext cx="10515600" cy="2852737"/>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99332E6-53CD-4D6F-BF6B-FC854D138356}"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C74CB7-A0B9-4B92-A751-2B1D87D191A1}" type="slidenum">
              <a:rPr lang="en-US" smtClean="0"/>
              <a:t>‹#›</a:t>
            </a:fld>
            <a:endParaRPr lang="en-US"/>
          </a:p>
        </p:txBody>
      </p:sp>
      <p:pic>
        <p:nvPicPr>
          <p:cNvPr id="9" name="Picture 8"/>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11020168" y="6024005"/>
            <a:ext cx="731520" cy="572523"/>
          </a:xfrm>
          <a:prstGeom prst="rect">
            <a:avLst/>
          </a:prstGeom>
        </p:spPr>
      </p:pic>
    </p:spTree>
    <p:extLst>
      <p:ext uri="{BB962C8B-B14F-4D97-AF65-F5344CB8AC3E}">
        <p14:creationId xmlns:p14="http://schemas.microsoft.com/office/powerpoint/2010/main" val="728886766"/>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72A098">
            <a:alpha val="3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9332E6-53CD-4D6F-BF6B-FC854D138356}"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C74CB7-A0B9-4B92-A751-2B1D87D191A1}" type="slidenum">
              <a:rPr lang="en-US" smtClean="0"/>
              <a:t>‹#›</a:t>
            </a:fld>
            <a:endParaRPr lang="en-US"/>
          </a:p>
        </p:txBody>
      </p:sp>
      <p:pic>
        <p:nvPicPr>
          <p:cNvPr id="7" name="Picture 6"/>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11020168" y="6024005"/>
            <a:ext cx="731520" cy="572523"/>
          </a:xfrm>
          <a:prstGeom prst="rect">
            <a:avLst/>
          </a:prstGeom>
        </p:spPr>
      </p:pic>
    </p:spTree>
    <p:extLst>
      <p:ext uri="{BB962C8B-B14F-4D97-AF65-F5344CB8AC3E}">
        <p14:creationId xmlns:p14="http://schemas.microsoft.com/office/powerpoint/2010/main" val="4037305502"/>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4_Title and Content">
    <p:bg>
      <p:bgPr>
        <a:solidFill>
          <a:srgbClr val="72A098">
            <a:alpha val="30000"/>
          </a:srgbClr>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3"/>
          <p:cNvSpPr>
            <a:spLocks noGrp="1"/>
          </p:cNvSpPr>
          <p:nvPr>
            <p:ph type="body" sz="half" idx="2"/>
          </p:nvPr>
        </p:nvSpPr>
        <p:spPr>
          <a:xfrm>
            <a:off x="3" y="0"/>
            <a:ext cx="12191999" cy="1265382"/>
          </a:xfrm>
          <a:solidFill>
            <a:srgbClr val="72A098"/>
          </a:solidFill>
          <a:effectLst>
            <a:outerShdw blurRad="50800" dist="38100" dir="5400000" algn="t" rotWithShape="0">
              <a:prstClr val="black">
                <a:alpha val="40000"/>
              </a:prstClr>
            </a:outerShdw>
          </a:effectLst>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9332E6-53CD-4D6F-BF6B-FC854D138356}"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C74CB7-A0B9-4B92-A751-2B1D87D191A1}" type="slidenum">
              <a:rPr lang="en-US" smtClean="0"/>
              <a:t>‹#›</a:t>
            </a:fld>
            <a:endParaRPr lang="en-US"/>
          </a:p>
        </p:txBody>
      </p:sp>
    </p:spTree>
    <p:extLst>
      <p:ext uri="{BB962C8B-B14F-4D97-AF65-F5344CB8AC3E}">
        <p14:creationId xmlns:p14="http://schemas.microsoft.com/office/powerpoint/2010/main" val="548849383"/>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1_Title and Content">
    <p:bg>
      <p:bgPr>
        <a:solidFill>
          <a:srgbClr val="72A098">
            <a:alpha val="30000"/>
          </a:srgbClr>
        </a:solidFill>
        <a:effectLst/>
      </p:bgPr>
    </p:bg>
    <p:spTree>
      <p:nvGrpSpPr>
        <p:cNvPr id="1" name=""/>
        <p:cNvGrpSpPr/>
        <p:nvPr/>
      </p:nvGrpSpPr>
      <p:grpSpPr>
        <a:xfrm>
          <a:off x="0" y="0"/>
          <a:ext cx="0" cy="0"/>
          <a:chOff x="0" y="0"/>
          <a:chExt cx="0" cy="0"/>
        </a:xfrm>
      </p:grpSpPr>
      <p:sp>
        <p:nvSpPr>
          <p:cNvPr id="8" name="Rectangle 7"/>
          <p:cNvSpPr/>
          <p:nvPr/>
        </p:nvSpPr>
        <p:spPr>
          <a:xfrm>
            <a:off x="2"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3"/>
          <p:cNvSpPr>
            <a:spLocks noGrp="1"/>
          </p:cNvSpPr>
          <p:nvPr>
            <p:ph type="body" sz="half" idx="2"/>
          </p:nvPr>
        </p:nvSpPr>
        <p:spPr>
          <a:xfrm>
            <a:off x="2" y="5930466"/>
            <a:ext cx="12191999" cy="936770"/>
          </a:xfrm>
          <a:solidFill>
            <a:srgbClr val="72A098"/>
          </a:solidFill>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9332E6-53CD-4D6F-BF6B-FC854D138356}"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C74CB7-A0B9-4B92-A751-2B1D87D191A1}" type="slidenum">
              <a:rPr lang="en-US" smtClean="0"/>
              <a:t>‹#›</a:t>
            </a:fld>
            <a:endParaRPr lang="en-US"/>
          </a:p>
        </p:txBody>
      </p:sp>
      <p:pic>
        <p:nvPicPr>
          <p:cNvPr id="9" name="Picture 8"/>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11020168" y="6024005"/>
            <a:ext cx="731520" cy="572523"/>
          </a:xfrm>
          <a:prstGeom prst="rect">
            <a:avLst/>
          </a:prstGeom>
        </p:spPr>
      </p:pic>
    </p:spTree>
    <p:extLst>
      <p:ext uri="{BB962C8B-B14F-4D97-AF65-F5344CB8AC3E}">
        <p14:creationId xmlns:p14="http://schemas.microsoft.com/office/powerpoint/2010/main" val="3025587151"/>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2_Title and Content">
    <p:bg>
      <p:bgPr>
        <a:solidFill>
          <a:srgbClr val="72A098">
            <a:alpha val="30000"/>
          </a:srgbClr>
        </a:solidFill>
        <a:effectLst/>
      </p:bgPr>
    </p:bg>
    <p:spTree>
      <p:nvGrpSpPr>
        <p:cNvPr id="1" name=""/>
        <p:cNvGrpSpPr/>
        <p:nvPr/>
      </p:nvGrpSpPr>
      <p:grpSpPr>
        <a:xfrm>
          <a:off x="0" y="0"/>
          <a:ext cx="0" cy="0"/>
          <a:chOff x="0" y="0"/>
          <a:chExt cx="0" cy="0"/>
        </a:xfrm>
      </p:grpSpPr>
      <p:sp>
        <p:nvSpPr>
          <p:cNvPr id="7" name="Text Placeholder 3"/>
          <p:cNvSpPr>
            <a:spLocks noGrp="1"/>
          </p:cNvSpPr>
          <p:nvPr>
            <p:ph type="body" sz="half" idx="2"/>
          </p:nvPr>
        </p:nvSpPr>
        <p:spPr>
          <a:xfrm>
            <a:off x="2" y="5930466"/>
            <a:ext cx="12191999" cy="936770"/>
          </a:xfrm>
          <a:solidFill>
            <a:srgbClr val="72A098"/>
          </a:solidFill>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9332E6-53CD-4D6F-BF6B-FC854D138356}"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C74CB7-A0B9-4B92-A751-2B1D87D191A1}" type="slidenum">
              <a:rPr lang="en-US" smtClean="0"/>
              <a:t>‹#›</a:t>
            </a:fld>
            <a:endParaRPr lang="en-US"/>
          </a:p>
        </p:txBody>
      </p:sp>
      <p:pic>
        <p:nvPicPr>
          <p:cNvPr id="8" name="Picture 7"/>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11020168" y="6024005"/>
            <a:ext cx="731520" cy="572523"/>
          </a:xfrm>
          <a:prstGeom prst="rect">
            <a:avLst/>
          </a:prstGeom>
        </p:spPr>
      </p:pic>
    </p:spTree>
    <p:extLst>
      <p:ext uri="{BB962C8B-B14F-4D97-AF65-F5344CB8AC3E}">
        <p14:creationId xmlns:p14="http://schemas.microsoft.com/office/powerpoint/2010/main" val="2987109"/>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3_Title and Content">
    <p:bg>
      <p:bgPr>
        <a:solidFill>
          <a:srgbClr val="72A098">
            <a:alpha val="30000"/>
          </a:srgbClr>
        </a:solidFill>
        <a:effectLst/>
      </p:bgPr>
    </p:bg>
    <p:spTree>
      <p:nvGrpSpPr>
        <p:cNvPr id="1" name=""/>
        <p:cNvGrpSpPr/>
        <p:nvPr/>
      </p:nvGrpSpPr>
      <p:grpSpPr>
        <a:xfrm>
          <a:off x="0" y="0"/>
          <a:ext cx="0" cy="0"/>
          <a:chOff x="0" y="0"/>
          <a:chExt cx="0" cy="0"/>
        </a:xfrm>
      </p:grpSpPr>
      <p:sp>
        <p:nvSpPr>
          <p:cNvPr id="7" name="Text Placeholder 3"/>
          <p:cNvSpPr>
            <a:spLocks noGrp="1"/>
          </p:cNvSpPr>
          <p:nvPr>
            <p:ph type="body" sz="half" idx="2"/>
          </p:nvPr>
        </p:nvSpPr>
        <p:spPr>
          <a:xfrm>
            <a:off x="2" y="5930466"/>
            <a:ext cx="12191999" cy="936770"/>
          </a:xfrm>
          <a:solidFill>
            <a:schemeClr val="bg1"/>
          </a:solidFill>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7"/>
          <p:cNvSpPr/>
          <p:nvPr/>
        </p:nvSpPr>
        <p:spPr>
          <a:xfrm>
            <a:off x="0" y="0"/>
            <a:ext cx="12192000" cy="685800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899332E6-53CD-4D6F-BF6B-FC854D138356}" type="datetimeFigureOut">
              <a:rPr lang="en-US" smtClean="0"/>
              <a:t>10/7/2021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C74CB7-A0B9-4B92-A751-2B1D87D191A1}" type="slidenum">
              <a:rPr lang="en-US" smtClean="0"/>
              <a:t>‹#›</a:t>
            </a:fld>
            <a:endParaRPr lang="en-US"/>
          </a:p>
        </p:txBody>
      </p:sp>
    </p:spTree>
    <p:extLst>
      <p:ext uri="{BB962C8B-B14F-4D97-AF65-F5344CB8AC3E}">
        <p14:creationId xmlns:p14="http://schemas.microsoft.com/office/powerpoint/2010/main" val="2305588048"/>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9332E6-53CD-4D6F-BF6B-FC854D138356}" type="datetimeFigureOut">
              <a:rPr lang="en-US" smtClean="0"/>
              <a:t>10/7/2021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C74CB7-A0B9-4B92-A751-2B1D87D191A1}" type="slidenum">
              <a:rPr lang="en-US" smtClean="0"/>
              <a:t>‹#›</a:t>
            </a:fld>
            <a:endParaRPr lang="en-US"/>
          </a:p>
        </p:txBody>
      </p:sp>
      <p:pic>
        <p:nvPicPr>
          <p:cNvPr id="6" name="Picture 5"/>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11020168" y="6024005"/>
            <a:ext cx="731520" cy="572523"/>
          </a:xfrm>
          <a:prstGeom prst="rect">
            <a:avLst/>
          </a:prstGeom>
        </p:spPr>
      </p:pic>
    </p:spTree>
    <p:extLst>
      <p:ext uri="{BB962C8B-B14F-4D97-AF65-F5344CB8AC3E}">
        <p14:creationId xmlns:p14="http://schemas.microsoft.com/office/powerpoint/2010/main" val="212958735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26" Type="http://schemas.openxmlformats.org/officeDocument/2006/relationships/slideLayout" Target="../slideLayouts/slideLayout153.xml"/><Relationship Id="rId21" Type="http://schemas.openxmlformats.org/officeDocument/2006/relationships/slideLayout" Target="../slideLayouts/slideLayout148.xml"/><Relationship Id="rId34" Type="http://schemas.openxmlformats.org/officeDocument/2006/relationships/slideLayout" Target="../slideLayouts/slideLayout161.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5" Type="http://schemas.openxmlformats.org/officeDocument/2006/relationships/slideLayout" Target="../slideLayouts/slideLayout152.xml"/><Relationship Id="rId33" Type="http://schemas.openxmlformats.org/officeDocument/2006/relationships/slideLayout" Target="../slideLayouts/slideLayout160.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slideLayout" Target="../slideLayouts/slideLayout147.xml"/><Relationship Id="rId29" Type="http://schemas.openxmlformats.org/officeDocument/2006/relationships/slideLayout" Target="../slideLayouts/slideLayout156.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24" Type="http://schemas.openxmlformats.org/officeDocument/2006/relationships/slideLayout" Target="../slideLayouts/slideLayout151.xml"/><Relationship Id="rId32" Type="http://schemas.openxmlformats.org/officeDocument/2006/relationships/slideLayout" Target="../slideLayouts/slideLayout159.xml"/><Relationship Id="rId37" Type="http://schemas.openxmlformats.org/officeDocument/2006/relationships/tags" Target="../tags/tag49.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23" Type="http://schemas.openxmlformats.org/officeDocument/2006/relationships/slideLayout" Target="../slideLayouts/slideLayout150.xml"/><Relationship Id="rId28" Type="http://schemas.openxmlformats.org/officeDocument/2006/relationships/slideLayout" Target="../slideLayouts/slideLayout155.xml"/><Relationship Id="rId36" Type="http://schemas.openxmlformats.org/officeDocument/2006/relationships/theme" Target="../theme/theme10.xml"/><Relationship Id="rId10" Type="http://schemas.openxmlformats.org/officeDocument/2006/relationships/slideLayout" Target="../slideLayouts/slideLayout137.xml"/><Relationship Id="rId19" Type="http://schemas.openxmlformats.org/officeDocument/2006/relationships/slideLayout" Target="../slideLayouts/slideLayout146.xml"/><Relationship Id="rId31" Type="http://schemas.openxmlformats.org/officeDocument/2006/relationships/slideLayout" Target="../slideLayouts/slideLayout158.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 Id="rId22" Type="http://schemas.openxmlformats.org/officeDocument/2006/relationships/slideLayout" Target="../slideLayouts/slideLayout149.xml"/><Relationship Id="rId27" Type="http://schemas.openxmlformats.org/officeDocument/2006/relationships/slideLayout" Target="../slideLayouts/slideLayout154.xml"/><Relationship Id="rId30" Type="http://schemas.openxmlformats.org/officeDocument/2006/relationships/slideLayout" Target="../slideLayouts/slideLayout157.xml"/><Relationship Id="rId35" Type="http://schemas.openxmlformats.org/officeDocument/2006/relationships/slideLayout" Target="../slideLayouts/slideLayout162.xml"/><Relationship Id="rId8" Type="http://schemas.openxmlformats.org/officeDocument/2006/relationships/slideLayout" Target="../slideLayouts/slideLayout135.xml"/><Relationship Id="rId3" Type="http://schemas.openxmlformats.org/officeDocument/2006/relationships/slideLayout" Target="../slideLayouts/slideLayout13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18" Type="http://schemas.openxmlformats.org/officeDocument/2006/relationships/slideLayout" Target="../slideLayouts/slideLayout180.xml"/><Relationship Id="rId26" Type="http://schemas.openxmlformats.org/officeDocument/2006/relationships/slideLayout" Target="../slideLayouts/slideLayout188.xml"/><Relationship Id="rId3" Type="http://schemas.openxmlformats.org/officeDocument/2006/relationships/slideLayout" Target="../slideLayouts/slideLayout165.xml"/><Relationship Id="rId21" Type="http://schemas.openxmlformats.org/officeDocument/2006/relationships/slideLayout" Target="../slideLayouts/slideLayout183.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17" Type="http://schemas.openxmlformats.org/officeDocument/2006/relationships/slideLayout" Target="../slideLayouts/slideLayout179.xml"/><Relationship Id="rId25" Type="http://schemas.openxmlformats.org/officeDocument/2006/relationships/slideLayout" Target="../slideLayouts/slideLayout187.xml"/><Relationship Id="rId2" Type="http://schemas.openxmlformats.org/officeDocument/2006/relationships/slideLayout" Target="../slideLayouts/slideLayout164.xml"/><Relationship Id="rId16" Type="http://schemas.openxmlformats.org/officeDocument/2006/relationships/slideLayout" Target="../slideLayouts/slideLayout178.xml"/><Relationship Id="rId20" Type="http://schemas.openxmlformats.org/officeDocument/2006/relationships/slideLayout" Target="../slideLayouts/slideLayout182.xml"/><Relationship Id="rId29" Type="http://schemas.openxmlformats.org/officeDocument/2006/relationships/slideLayout" Target="../slideLayouts/slideLayout191.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24" Type="http://schemas.openxmlformats.org/officeDocument/2006/relationships/slideLayout" Target="../slideLayouts/slideLayout186.xml"/><Relationship Id="rId5" Type="http://schemas.openxmlformats.org/officeDocument/2006/relationships/slideLayout" Target="../slideLayouts/slideLayout167.xml"/><Relationship Id="rId15" Type="http://schemas.openxmlformats.org/officeDocument/2006/relationships/slideLayout" Target="../slideLayouts/slideLayout177.xml"/><Relationship Id="rId23" Type="http://schemas.openxmlformats.org/officeDocument/2006/relationships/slideLayout" Target="../slideLayouts/slideLayout185.xml"/><Relationship Id="rId28" Type="http://schemas.openxmlformats.org/officeDocument/2006/relationships/slideLayout" Target="../slideLayouts/slideLayout190.xml"/><Relationship Id="rId10" Type="http://schemas.openxmlformats.org/officeDocument/2006/relationships/slideLayout" Target="../slideLayouts/slideLayout172.xml"/><Relationship Id="rId19" Type="http://schemas.openxmlformats.org/officeDocument/2006/relationships/slideLayout" Target="../slideLayouts/slideLayout181.xml"/><Relationship Id="rId31" Type="http://schemas.openxmlformats.org/officeDocument/2006/relationships/tags" Target="../tags/tag79.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 Id="rId22" Type="http://schemas.openxmlformats.org/officeDocument/2006/relationships/slideLayout" Target="../slideLayouts/slideLayout184.xml"/><Relationship Id="rId27" Type="http://schemas.openxmlformats.org/officeDocument/2006/relationships/slideLayout" Target="../slideLayouts/slideLayout189.xml"/><Relationship Id="rId30"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6" Type="http://schemas.openxmlformats.org/officeDocument/2006/relationships/tags" Target="../tags/tag101.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5" Type="http://schemas.openxmlformats.org/officeDocument/2006/relationships/theme" Target="../theme/theme12.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slideLayout" Target="../slideLayouts/slideLayout20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slideLayout" Target="../slideLayouts/slideLayout218.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slideLayout" Target="../slideLayouts/slideLayout217.xml"/><Relationship Id="rId2" Type="http://schemas.openxmlformats.org/officeDocument/2006/relationships/slideLayout" Target="../slideLayouts/slideLayout207.xml"/><Relationship Id="rId16" Type="http://schemas.openxmlformats.org/officeDocument/2006/relationships/tags" Target="../tags/tag102.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5" Type="http://schemas.openxmlformats.org/officeDocument/2006/relationships/theme" Target="../theme/theme13.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 Id="rId14" Type="http://schemas.openxmlformats.org/officeDocument/2006/relationships/slideLayout" Target="../slideLayouts/slideLayout21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slideLayout" Target="../slideLayouts/slideLayout232.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2" Type="http://schemas.openxmlformats.org/officeDocument/2006/relationships/slideLayout" Target="../slideLayouts/slideLayout221.xml"/><Relationship Id="rId16" Type="http://schemas.openxmlformats.org/officeDocument/2006/relationships/tags" Target="../tags/tag107.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5" Type="http://schemas.openxmlformats.org/officeDocument/2006/relationships/theme" Target="../theme/theme1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 Id="rId14" Type="http://schemas.openxmlformats.org/officeDocument/2006/relationships/slideLayout" Target="../slideLayouts/slideLayout233.xml"/></Relationships>
</file>

<file path=ppt/slideMasters/_rels/slideMaster15.xml.rels><?xml version="1.0" encoding="UTF-8" standalone="yes"?>
<Relationships xmlns="http://schemas.openxmlformats.org/package/2006/relationships"><Relationship Id="rId13" Type="http://schemas.openxmlformats.org/officeDocument/2006/relationships/slideLayout" Target="../slideLayouts/slideLayout246.xml"/><Relationship Id="rId18" Type="http://schemas.openxmlformats.org/officeDocument/2006/relationships/slideLayout" Target="../slideLayouts/slideLayout251.xml"/><Relationship Id="rId26" Type="http://schemas.openxmlformats.org/officeDocument/2006/relationships/slideLayout" Target="../slideLayouts/slideLayout259.xml"/><Relationship Id="rId21" Type="http://schemas.openxmlformats.org/officeDocument/2006/relationships/slideLayout" Target="../slideLayouts/slideLayout254.xml"/><Relationship Id="rId34" Type="http://schemas.openxmlformats.org/officeDocument/2006/relationships/slideLayout" Target="../slideLayouts/slideLayout267.xml"/><Relationship Id="rId7" Type="http://schemas.openxmlformats.org/officeDocument/2006/relationships/slideLayout" Target="../slideLayouts/slideLayout240.xml"/><Relationship Id="rId12" Type="http://schemas.openxmlformats.org/officeDocument/2006/relationships/slideLayout" Target="../slideLayouts/slideLayout245.xml"/><Relationship Id="rId17" Type="http://schemas.openxmlformats.org/officeDocument/2006/relationships/slideLayout" Target="../slideLayouts/slideLayout250.xml"/><Relationship Id="rId25" Type="http://schemas.openxmlformats.org/officeDocument/2006/relationships/slideLayout" Target="../slideLayouts/slideLayout258.xml"/><Relationship Id="rId33" Type="http://schemas.openxmlformats.org/officeDocument/2006/relationships/slideLayout" Target="../slideLayouts/slideLayout266.xml"/><Relationship Id="rId38" Type="http://schemas.openxmlformats.org/officeDocument/2006/relationships/tags" Target="../tags/tag110.xml"/><Relationship Id="rId2" Type="http://schemas.openxmlformats.org/officeDocument/2006/relationships/slideLayout" Target="../slideLayouts/slideLayout235.xml"/><Relationship Id="rId16" Type="http://schemas.openxmlformats.org/officeDocument/2006/relationships/slideLayout" Target="../slideLayouts/slideLayout249.xml"/><Relationship Id="rId20" Type="http://schemas.openxmlformats.org/officeDocument/2006/relationships/slideLayout" Target="../slideLayouts/slideLayout253.xml"/><Relationship Id="rId29" Type="http://schemas.openxmlformats.org/officeDocument/2006/relationships/slideLayout" Target="../slideLayouts/slideLayout262.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24" Type="http://schemas.openxmlformats.org/officeDocument/2006/relationships/slideLayout" Target="../slideLayouts/slideLayout257.xml"/><Relationship Id="rId32" Type="http://schemas.openxmlformats.org/officeDocument/2006/relationships/slideLayout" Target="../slideLayouts/slideLayout265.xml"/><Relationship Id="rId37" Type="http://schemas.openxmlformats.org/officeDocument/2006/relationships/theme" Target="../theme/theme15.xml"/><Relationship Id="rId5" Type="http://schemas.openxmlformats.org/officeDocument/2006/relationships/slideLayout" Target="../slideLayouts/slideLayout238.xml"/><Relationship Id="rId15" Type="http://schemas.openxmlformats.org/officeDocument/2006/relationships/slideLayout" Target="../slideLayouts/slideLayout248.xml"/><Relationship Id="rId23" Type="http://schemas.openxmlformats.org/officeDocument/2006/relationships/slideLayout" Target="../slideLayouts/slideLayout256.xml"/><Relationship Id="rId28" Type="http://schemas.openxmlformats.org/officeDocument/2006/relationships/slideLayout" Target="../slideLayouts/slideLayout261.xml"/><Relationship Id="rId36" Type="http://schemas.openxmlformats.org/officeDocument/2006/relationships/slideLayout" Target="../slideLayouts/slideLayout269.xml"/><Relationship Id="rId10" Type="http://schemas.openxmlformats.org/officeDocument/2006/relationships/slideLayout" Target="../slideLayouts/slideLayout243.xml"/><Relationship Id="rId19" Type="http://schemas.openxmlformats.org/officeDocument/2006/relationships/slideLayout" Target="../slideLayouts/slideLayout252.xml"/><Relationship Id="rId31" Type="http://schemas.openxmlformats.org/officeDocument/2006/relationships/slideLayout" Target="../slideLayouts/slideLayout264.xml"/><Relationship Id="rId4" Type="http://schemas.openxmlformats.org/officeDocument/2006/relationships/slideLayout" Target="../slideLayouts/slideLayout237.xml"/><Relationship Id="rId9" Type="http://schemas.openxmlformats.org/officeDocument/2006/relationships/slideLayout" Target="../slideLayouts/slideLayout242.xml"/><Relationship Id="rId14" Type="http://schemas.openxmlformats.org/officeDocument/2006/relationships/slideLayout" Target="../slideLayouts/slideLayout247.xml"/><Relationship Id="rId22" Type="http://schemas.openxmlformats.org/officeDocument/2006/relationships/slideLayout" Target="../slideLayouts/slideLayout255.xml"/><Relationship Id="rId27" Type="http://schemas.openxmlformats.org/officeDocument/2006/relationships/slideLayout" Target="../slideLayouts/slideLayout260.xml"/><Relationship Id="rId30" Type="http://schemas.openxmlformats.org/officeDocument/2006/relationships/slideLayout" Target="../slideLayouts/slideLayout263.xml"/><Relationship Id="rId35" Type="http://schemas.openxmlformats.org/officeDocument/2006/relationships/slideLayout" Target="../slideLayouts/slideLayout268.xml"/><Relationship Id="rId8" Type="http://schemas.openxmlformats.org/officeDocument/2006/relationships/slideLayout" Target="../slideLayouts/slideLayout241.xml"/><Relationship Id="rId3" Type="http://schemas.openxmlformats.org/officeDocument/2006/relationships/slideLayout" Target="../slideLayouts/slideLayout23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34" Type="http://schemas.openxmlformats.org/officeDocument/2006/relationships/slideLayout" Target="../slideLayouts/slideLayout82.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slideLayout" Target="../slideLayouts/slideLayout81.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slideLayout" Target="../slideLayouts/slideLayout77.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slideLayout" Target="../slideLayouts/slideLayout80.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36" Type="http://schemas.openxmlformats.org/officeDocument/2006/relationships/tags" Target="../tags/tag2.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slideLayout" Target="../slideLayouts/slideLayout79.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 Id="rId35" Type="http://schemas.openxmlformats.org/officeDocument/2006/relationships/theme" Target="../theme/theme6.xml"/><Relationship Id="rId8"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5" Type="http://schemas.openxmlformats.org/officeDocument/2006/relationships/slideLayout" Target="../slideLayouts/slideLayout87.xml"/><Relationship Id="rId10" Type="http://schemas.openxmlformats.org/officeDocument/2006/relationships/theme" Target="../theme/theme7.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19" Type="http://schemas.openxmlformats.org/officeDocument/2006/relationships/theme" Target="../theme/theme8.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tags" Target="../tags/tag36.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10" Type="http://schemas.openxmlformats.org/officeDocument/2006/relationships/slideLayout" Target="../slideLayouts/slideLayout119.xml"/><Relationship Id="rId19" Type="http://schemas.openxmlformats.org/officeDocument/2006/relationships/theme" Target="../theme/theme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203204" y="1434123"/>
            <a:ext cx="11775017" cy="52460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kern="0">
              <a:solidFill>
                <a:prstClr val="white"/>
              </a:solidFill>
              <a:latin typeface="Verdana" pitchFamily="34" charset="0"/>
              <a:ea typeface="Verdana" pitchFamily="34" charset="0"/>
              <a:cs typeface="Verdana" pitchFamily="34" charset="0"/>
            </a:endParaRPr>
          </a:p>
        </p:txBody>
      </p:sp>
      <p:sp>
        <p:nvSpPr>
          <p:cNvPr id="8" name="Rectangle 7"/>
          <p:cNvSpPr/>
          <p:nvPr/>
        </p:nvSpPr>
        <p:spPr>
          <a:xfrm>
            <a:off x="203200" y="152400"/>
            <a:ext cx="11751733"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Placeholder 1"/>
          <p:cNvSpPr>
            <a:spLocks noGrp="1"/>
          </p:cNvSpPr>
          <p:nvPr>
            <p:ph type="title"/>
          </p:nvPr>
        </p:nvSpPr>
        <p:spPr>
          <a:xfrm>
            <a:off x="508000" y="332154"/>
            <a:ext cx="11176000" cy="734646"/>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029" name="Text Placeholder 2"/>
          <p:cNvSpPr>
            <a:spLocks noGrp="1"/>
          </p:cNvSpPr>
          <p:nvPr>
            <p:ph type="body" idx="1"/>
          </p:nvPr>
        </p:nvSpPr>
        <p:spPr bwMode="auto">
          <a:xfrm>
            <a:off x="508001" y="1547446"/>
            <a:ext cx="11209867" cy="485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32" name="Slide Number Placeholder 5"/>
          <p:cNvSpPr>
            <a:spLocks noGrp="1"/>
          </p:cNvSpPr>
          <p:nvPr>
            <p:ph type="sldNum" sz="quarter" idx="4"/>
          </p:nvPr>
        </p:nvSpPr>
        <p:spPr bwMode="auto">
          <a:xfrm>
            <a:off x="5690659" y="6405564"/>
            <a:ext cx="776816"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lang="en-US" altLang="en-US" sz="1050" b="1" kern="1200" smtClean="0">
                <a:solidFill>
                  <a:schemeClr val="tx1"/>
                </a:solidFill>
                <a:latin typeface="Verdana" panose="020B0604030504040204" pitchFamily="34" charset="0"/>
                <a:ea typeface="+mn-ea"/>
                <a:cs typeface="+mn-cs"/>
              </a:defRPr>
            </a:lvl1pPr>
          </a:lstStyle>
          <a:p>
            <a:fld id="{B7C74CB7-A0B9-4B92-A751-2B1D87D191A1}" type="slidenum">
              <a:rPr lang="en-US" smtClean="0"/>
              <a:pPr/>
              <a:t>‹#›</a:t>
            </a:fld>
            <a:endParaRPr lang="en-US"/>
          </a:p>
        </p:txBody>
      </p:sp>
    </p:spTree>
    <p:extLst>
      <p:ext uri="{BB962C8B-B14F-4D97-AF65-F5344CB8AC3E}">
        <p14:creationId xmlns:p14="http://schemas.microsoft.com/office/powerpoint/2010/main" val="2342991530"/>
      </p:ext>
    </p:extLst>
  </p:cSld>
  <p:clrMap bg1="lt1" tx1="dk1" bg2="lt2" tx2="dk2" accent1="accent1" accent2="accent2" accent3="accent3" accent4="accent4" accent5="accent5" accent6="accent6" hlink="hlink" folHlink="folHlink"/>
  <p:sldLayoutIdLst>
    <p:sldLayoutId id="2147483856" r:id="rId1"/>
    <p:sldLayoutId id="2147483866" r:id="rId2"/>
    <p:sldLayoutId id="2147483867" r:id="rId3"/>
    <p:sldLayoutId id="2147483857" r:id="rId4"/>
    <p:sldLayoutId id="2147483868" r:id="rId5"/>
    <p:sldLayoutId id="2147483858" r:id="rId6"/>
    <p:sldLayoutId id="2147483859" r:id="rId7"/>
    <p:sldLayoutId id="2147483861" r:id="rId8"/>
    <p:sldLayoutId id="2147483862" r:id="rId9"/>
  </p:sldLayoutIdLst>
  <p:timing>
    <p:tnLst>
      <p:par>
        <p:cTn id="1" dur="indefinite" restart="never" nodeType="tmRoot"/>
      </p:par>
    </p:tnLst>
  </p:timing>
  <p:txStyles>
    <p:titleStyle>
      <a:lvl1pPr algn="ctr" rtl="0" eaLnBrk="1" fontAlgn="base" hangingPunct="1">
        <a:spcBef>
          <a:spcPct val="0"/>
        </a:spcBef>
        <a:spcAft>
          <a:spcPct val="0"/>
        </a:spcAft>
        <a:defRPr sz="4000" b="0">
          <a:solidFill>
            <a:schemeClr val="bg1"/>
          </a:solidFill>
          <a:effectLst/>
          <a:latin typeface="Verdana" panose="020B0604030504040204" pitchFamily="34" charset="0"/>
          <a:ea typeface="Verdana" pitchFamily="34" charset="0"/>
          <a:cs typeface="Verdana" panose="020B0604030504040204" pitchFamily="34" charset="0"/>
        </a:defRPr>
      </a:lvl1pPr>
      <a:lvl2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2pPr>
      <a:lvl3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3pPr>
      <a:lvl4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4pPr>
      <a:lvl5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5pPr>
      <a:lvl6pPr marL="342892"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6pPr>
      <a:lvl7pPr marL="685783"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7pPr>
      <a:lvl8pPr marL="1028675"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8pPr>
      <a:lvl9pPr marL="1371566"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9pPr>
    </p:titleStyle>
    <p:bodyStyle>
      <a:lvl1pPr marL="274320" indent="-27432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3200">
          <a:solidFill>
            <a:schemeClr val="tx1"/>
          </a:solidFill>
          <a:latin typeface="Verdana" panose="020B0604030504040204" pitchFamily="34" charset="0"/>
          <a:ea typeface="Verdana" pitchFamily="34" charset="0"/>
          <a:cs typeface="Verdana" panose="020B0604030504040204" pitchFamily="34" charset="0"/>
        </a:defRPr>
      </a:lvl1pPr>
      <a:lvl2pPr marL="574675" indent="-27305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2800">
          <a:solidFill>
            <a:schemeClr val="tx1"/>
          </a:solidFill>
          <a:latin typeface="Verdana" panose="020B0604030504040204" pitchFamily="34" charset="0"/>
          <a:ea typeface="Verdana" pitchFamily="34" charset="0"/>
          <a:cs typeface="Verdana" panose="020B0604030504040204" pitchFamily="34" charset="0"/>
        </a:defRPr>
      </a:lvl2pPr>
      <a:lvl3pPr marL="862013" indent="-27305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2400">
          <a:solidFill>
            <a:schemeClr val="tx1"/>
          </a:solidFill>
          <a:latin typeface="Verdana" panose="020B0604030504040204" pitchFamily="34" charset="0"/>
          <a:ea typeface="Verdana" pitchFamily="34" charset="0"/>
          <a:cs typeface="Verdana" panose="020B0604030504040204" pitchFamily="34" charset="0"/>
        </a:defRPr>
      </a:lvl3pPr>
      <a:lvl4pPr marL="1003679" indent="-28575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1800">
          <a:solidFill>
            <a:schemeClr val="tx1"/>
          </a:solidFill>
          <a:latin typeface="Verdana" panose="020B0604030504040204" pitchFamily="34" charset="0"/>
          <a:ea typeface="Verdana" pitchFamily="34" charset="0"/>
          <a:cs typeface="Verdana" panose="020B0604030504040204" pitchFamily="34" charset="0"/>
        </a:defRPr>
      </a:lvl4pPr>
      <a:lvl5pPr marL="1108451" indent="-28575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1500">
          <a:solidFill>
            <a:schemeClr val="tx1"/>
          </a:solidFill>
          <a:latin typeface="Verdana" panose="020B0604030504040204" pitchFamily="34" charset="0"/>
          <a:ea typeface="Verdana" pitchFamily="34" charset="0"/>
          <a:cs typeface="Verdana" panose="020B0604030504040204" pitchFamily="34" charset="0"/>
        </a:defRPr>
      </a:lvl5pPr>
      <a:lvl6pPr marL="1165831" indent="-137156" algn="l" defTabSz="685783"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566" indent="-137156" algn="l" defTabSz="685783"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300" indent="-137156" algn="l" defTabSz="685783"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3036" indent="-137156" algn="l" defTabSz="685783"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Verdana" panose="020B0604030504040204" pitchFamily="34" charset="0"/>
                <a:ea typeface="Verdana" panose="020B0604030504040204" pitchFamily="34" charset="0"/>
              </a:defRPr>
            </a:lvl1pPr>
          </a:lstStyle>
          <a:p>
            <a:fld id="{60A5ADF3-3D21-4278-9BBE-250CC1160461}" type="datetimeFigureOut">
              <a:rPr lang="en-US" smtClean="0"/>
              <a:pPr/>
              <a:t>10/7/2021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Verdana" panose="020B0604030504040204" pitchFamily="34" charset="0"/>
                <a:ea typeface="Verdana" panose="020B060403050404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Verdana" panose="020B0604030504040204" pitchFamily="34" charset="0"/>
                <a:ea typeface="Verdana" panose="020B0604030504040204" pitchFamily="34" charset="0"/>
              </a:defRPr>
            </a:lvl1pPr>
          </a:lstStyle>
          <a:p>
            <a:fld id="{BBCE0EFA-3776-4998-A0DA-25464FB0AC1E}" type="slidenum">
              <a:rPr lang="en-US" smtClean="0"/>
              <a:pPr/>
              <a:t>‹#›</a:t>
            </a:fld>
            <a:endParaRPr lang="en-US"/>
          </a:p>
        </p:txBody>
      </p:sp>
    </p:spTree>
    <p:custDataLst>
      <p:tags r:id="rId37"/>
    </p:custDataLst>
    <p:extLst>
      <p:ext uri="{BB962C8B-B14F-4D97-AF65-F5344CB8AC3E}">
        <p14:creationId xmlns:p14="http://schemas.microsoft.com/office/powerpoint/2010/main" val="879580378"/>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 id="2147483973" r:id="rId13"/>
    <p:sldLayoutId id="2147483974" r:id="rId14"/>
    <p:sldLayoutId id="2147483975" r:id="rId15"/>
    <p:sldLayoutId id="2147483976" r:id="rId16"/>
    <p:sldLayoutId id="2147483977" r:id="rId17"/>
    <p:sldLayoutId id="2147483978" r:id="rId18"/>
    <p:sldLayoutId id="2147483979" r:id="rId19"/>
    <p:sldLayoutId id="2147483980" r:id="rId20"/>
    <p:sldLayoutId id="2147483981" r:id="rId21"/>
    <p:sldLayoutId id="2147483982" r:id="rId22"/>
    <p:sldLayoutId id="2147483983" r:id="rId23"/>
    <p:sldLayoutId id="2147483984" r:id="rId24"/>
    <p:sldLayoutId id="2147483985" r:id="rId25"/>
    <p:sldLayoutId id="2147483986" r:id="rId26"/>
    <p:sldLayoutId id="2147483987" r:id="rId27"/>
    <p:sldLayoutId id="2147483988" r:id="rId28"/>
    <p:sldLayoutId id="2147483989" r:id="rId29"/>
    <p:sldLayoutId id="2147483990" r:id="rId30"/>
    <p:sldLayoutId id="2147483991" r:id="rId31"/>
    <p:sldLayoutId id="2147483992" r:id="rId32"/>
    <p:sldLayoutId id="2147483993" r:id="rId33"/>
    <p:sldLayoutId id="2147483994" r:id="rId34"/>
    <p:sldLayoutId id="2147483995" r:id="rId35"/>
  </p:sldLayoutIdLs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20000"/>
        </a:lnSpc>
        <a:spcBef>
          <a:spcPts val="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Verdana" panose="020B0604030504040204" pitchFamily="34" charset="0"/>
                <a:ea typeface="Verdana" panose="020B0604030504040204" pitchFamily="34" charset="0"/>
              </a:defRPr>
            </a:lvl1pPr>
          </a:lstStyle>
          <a:p>
            <a:fld id="{60A5ADF3-3D21-4278-9BBE-250CC1160461}" type="datetimeFigureOut">
              <a:rPr lang="en-US" smtClean="0"/>
              <a:pPr/>
              <a:t>10/7/2021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Verdana" panose="020B0604030504040204" pitchFamily="34" charset="0"/>
                <a:ea typeface="Verdana" panose="020B060403050404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Verdana" panose="020B0604030504040204" pitchFamily="34" charset="0"/>
                <a:ea typeface="Verdana" panose="020B0604030504040204" pitchFamily="34" charset="0"/>
              </a:defRPr>
            </a:lvl1pPr>
          </a:lstStyle>
          <a:p>
            <a:fld id="{BBCE0EFA-3776-4998-A0DA-25464FB0AC1E}" type="slidenum">
              <a:rPr lang="en-US" smtClean="0"/>
              <a:pPr/>
              <a:t>‹#›</a:t>
            </a:fld>
            <a:endParaRPr lang="en-US"/>
          </a:p>
        </p:txBody>
      </p:sp>
    </p:spTree>
    <p:custDataLst>
      <p:tags r:id="rId31"/>
    </p:custDataLst>
    <p:extLst>
      <p:ext uri="{BB962C8B-B14F-4D97-AF65-F5344CB8AC3E}">
        <p14:creationId xmlns:p14="http://schemas.microsoft.com/office/powerpoint/2010/main" val="4204356121"/>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 id="2147484009" r:id="rId13"/>
    <p:sldLayoutId id="2147484010" r:id="rId14"/>
    <p:sldLayoutId id="2147484011" r:id="rId15"/>
    <p:sldLayoutId id="2147484012" r:id="rId16"/>
    <p:sldLayoutId id="2147484013" r:id="rId17"/>
    <p:sldLayoutId id="2147484014" r:id="rId18"/>
    <p:sldLayoutId id="2147484015" r:id="rId19"/>
    <p:sldLayoutId id="2147484016" r:id="rId20"/>
    <p:sldLayoutId id="2147484017" r:id="rId21"/>
    <p:sldLayoutId id="2147484018" r:id="rId22"/>
    <p:sldLayoutId id="2147484019" r:id="rId23"/>
    <p:sldLayoutId id="2147484020" r:id="rId24"/>
    <p:sldLayoutId id="2147484021" r:id="rId25"/>
    <p:sldLayoutId id="2147484022" r:id="rId26"/>
    <p:sldLayoutId id="2147484023" r:id="rId27"/>
    <p:sldLayoutId id="2147484024" r:id="rId28"/>
    <p:sldLayoutId id="2147484025" r:id="rId2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20000"/>
        </a:lnSpc>
        <a:spcBef>
          <a:spcPts val="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Verdana" panose="020B0604030504040204" pitchFamily="34" charset="0"/>
                <a:ea typeface="Verdana" panose="020B0604030504040204" pitchFamily="34" charset="0"/>
              </a:defRPr>
            </a:lvl1pPr>
          </a:lstStyle>
          <a:p>
            <a:fld id="{60A5ADF3-3D21-4278-9BBE-250CC1160461}" type="datetimeFigureOut">
              <a:rPr lang="en-US" smtClean="0"/>
              <a:pPr/>
              <a:t>10/7/2021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Verdana" panose="020B0604030504040204" pitchFamily="34" charset="0"/>
                <a:ea typeface="Verdana" panose="020B060403050404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Verdana" panose="020B0604030504040204" pitchFamily="34" charset="0"/>
                <a:ea typeface="Verdana" panose="020B0604030504040204" pitchFamily="34" charset="0"/>
              </a:defRPr>
            </a:lvl1pPr>
          </a:lstStyle>
          <a:p>
            <a:fld id="{BBCE0EFA-3776-4998-A0DA-25464FB0AC1E}" type="slidenum">
              <a:rPr lang="en-US" smtClean="0"/>
              <a:pPr/>
              <a:t>‹#›</a:t>
            </a:fld>
            <a:endParaRPr lang="en-US"/>
          </a:p>
        </p:txBody>
      </p:sp>
    </p:spTree>
    <p:custDataLst>
      <p:tags r:id="rId16"/>
    </p:custDataLst>
    <p:extLst>
      <p:ext uri="{BB962C8B-B14F-4D97-AF65-F5344CB8AC3E}">
        <p14:creationId xmlns:p14="http://schemas.microsoft.com/office/powerpoint/2010/main" val="412717776"/>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 id="2147484038" r:id="rId12"/>
    <p:sldLayoutId id="2147484039" r:id="rId13"/>
    <p:sldLayoutId id="2147484040" r:id="rId14"/>
  </p:sldLayoutIdLs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20000"/>
        </a:lnSpc>
        <a:spcBef>
          <a:spcPts val="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Verdana" panose="020B0604030504040204" pitchFamily="34" charset="0"/>
                <a:ea typeface="Verdana" panose="020B0604030504040204" pitchFamily="34" charset="0"/>
              </a:defRPr>
            </a:lvl1pPr>
          </a:lstStyle>
          <a:p>
            <a:fld id="{60A5ADF3-3D21-4278-9BBE-250CC1160461}" type="datetimeFigureOut">
              <a:rPr lang="en-US" smtClean="0"/>
              <a:pPr/>
              <a:t>10/7/2021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Verdana" panose="020B0604030504040204" pitchFamily="34" charset="0"/>
                <a:ea typeface="Verdana" panose="020B060403050404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Verdana" panose="020B0604030504040204" pitchFamily="34" charset="0"/>
                <a:ea typeface="Verdana" panose="020B0604030504040204" pitchFamily="34" charset="0"/>
              </a:defRPr>
            </a:lvl1pPr>
          </a:lstStyle>
          <a:p>
            <a:fld id="{BBCE0EFA-3776-4998-A0DA-25464FB0AC1E}" type="slidenum">
              <a:rPr lang="en-US" smtClean="0"/>
              <a:pPr/>
              <a:t>‹#›</a:t>
            </a:fld>
            <a:endParaRPr lang="en-US"/>
          </a:p>
        </p:txBody>
      </p:sp>
    </p:spTree>
    <p:custDataLst>
      <p:tags r:id="rId16"/>
    </p:custDataLst>
    <p:extLst>
      <p:ext uri="{BB962C8B-B14F-4D97-AF65-F5344CB8AC3E}">
        <p14:creationId xmlns:p14="http://schemas.microsoft.com/office/powerpoint/2010/main" val="3707519151"/>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 id="2147484053" r:id="rId12"/>
    <p:sldLayoutId id="2147484054" r:id="rId13"/>
    <p:sldLayoutId id="2147484055" r:id="rId1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20000"/>
        </a:lnSpc>
        <a:spcBef>
          <a:spcPts val="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Verdana" panose="020B0604030504040204" pitchFamily="34" charset="0"/>
                <a:ea typeface="Verdana" panose="020B0604030504040204" pitchFamily="34" charset="0"/>
              </a:defRPr>
            </a:lvl1pPr>
          </a:lstStyle>
          <a:p>
            <a:fld id="{60A5ADF3-3D21-4278-9BBE-250CC1160461}" type="datetimeFigureOut">
              <a:rPr lang="en-US" smtClean="0"/>
              <a:pPr/>
              <a:t>10/7/2021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Verdana" panose="020B0604030504040204" pitchFamily="34" charset="0"/>
                <a:ea typeface="Verdana" panose="020B060403050404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Verdana" panose="020B0604030504040204" pitchFamily="34" charset="0"/>
                <a:ea typeface="Verdana" panose="020B0604030504040204" pitchFamily="34" charset="0"/>
              </a:defRPr>
            </a:lvl1pPr>
          </a:lstStyle>
          <a:p>
            <a:fld id="{BBCE0EFA-3776-4998-A0DA-25464FB0AC1E}" type="slidenum">
              <a:rPr lang="en-US" smtClean="0"/>
              <a:pPr/>
              <a:t>‹#›</a:t>
            </a:fld>
            <a:endParaRPr lang="en-US"/>
          </a:p>
        </p:txBody>
      </p:sp>
    </p:spTree>
    <p:custDataLst>
      <p:tags r:id="rId16"/>
    </p:custDataLst>
    <p:extLst>
      <p:ext uri="{BB962C8B-B14F-4D97-AF65-F5344CB8AC3E}">
        <p14:creationId xmlns:p14="http://schemas.microsoft.com/office/powerpoint/2010/main" val="3083618752"/>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 id="2147484068" r:id="rId12"/>
    <p:sldLayoutId id="2147484069" r:id="rId13"/>
    <p:sldLayoutId id="2147484070" r:id="rId1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20000"/>
        </a:lnSpc>
        <a:spcBef>
          <a:spcPts val="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Verdana" panose="020B0604030504040204" pitchFamily="34" charset="0"/>
                <a:ea typeface="Verdana" panose="020B0604030504040204" pitchFamily="34" charset="0"/>
              </a:defRPr>
            </a:lvl1pPr>
          </a:lstStyle>
          <a:p>
            <a:fld id="{60A5ADF3-3D21-4278-9BBE-250CC1160461}" type="datetimeFigureOut">
              <a:rPr lang="en-US" smtClean="0"/>
              <a:pPr/>
              <a:t>10/7/2021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Verdana" panose="020B0604030504040204" pitchFamily="34" charset="0"/>
                <a:ea typeface="Verdana" panose="020B060403050404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Verdana" panose="020B0604030504040204" pitchFamily="34" charset="0"/>
                <a:ea typeface="Verdana" panose="020B0604030504040204" pitchFamily="34" charset="0"/>
              </a:defRPr>
            </a:lvl1pPr>
          </a:lstStyle>
          <a:p>
            <a:fld id="{BBCE0EFA-3776-4998-A0DA-25464FB0AC1E}" type="slidenum">
              <a:rPr lang="en-US" smtClean="0"/>
              <a:pPr/>
              <a:t>‹#›</a:t>
            </a:fld>
            <a:endParaRPr lang="en-US"/>
          </a:p>
        </p:txBody>
      </p:sp>
    </p:spTree>
    <p:custDataLst>
      <p:tags r:id="rId38"/>
    </p:custDataLst>
    <p:extLst>
      <p:ext uri="{BB962C8B-B14F-4D97-AF65-F5344CB8AC3E}">
        <p14:creationId xmlns:p14="http://schemas.microsoft.com/office/powerpoint/2010/main" val="4153775628"/>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 id="2147484083" r:id="rId12"/>
    <p:sldLayoutId id="2147484084" r:id="rId13"/>
    <p:sldLayoutId id="2147484085" r:id="rId14"/>
    <p:sldLayoutId id="2147484086" r:id="rId15"/>
    <p:sldLayoutId id="2147484087" r:id="rId16"/>
    <p:sldLayoutId id="2147484088" r:id="rId17"/>
    <p:sldLayoutId id="2147484089" r:id="rId18"/>
    <p:sldLayoutId id="2147484090" r:id="rId19"/>
    <p:sldLayoutId id="2147484091" r:id="rId20"/>
    <p:sldLayoutId id="2147484092" r:id="rId21"/>
    <p:sldLayoutId id="2147484093" r:id="rId22"/>
    <p:sldLayoutId id="2147484094" r:id="rId23"/>
    <p:sldLayoutId id="2147484095" r:id="rId24"/>
    <p:sldLayoutId id="2147484096" r:id="rId25"/>
    <p:sldLayoutId id="2147484097" r:id="rId26"/>
    <p:sldLayoutId id="2147484098" r:id="rId27"/>
    <p:sldLayoutId id="2147484099" r:id="rId28"/>
    <p:sldLayoutId id="2147484100" r:id="rId29"/>
    <p:sldLayoutId id="2147484101" r:id="rId30"/>
    <p:sldLayoutId id="2147484102" r:id="rId31"/>
    <p:sldLayoutId id="2147484103" r:id="rId32"/>
    <p:sldLayoutId id="2147484104" r:id="rId33"/>
    <p:sldLayoutId id="2147484105" r:id="rId34"/>
    <p:sldLayoutId id="2147484106" r:id="rId35"/>
    <p:sldLayoutId id="2147484107" r:id="rId36"/>
  </p:sldLayoutIdLs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20000"/>
        </a:lnSpc>
        <a:spcBef>
          <a:spcPts val="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72A098">
            <a:alpha val="30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62840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358657"/>
            <a:ext cx="10515600" cy="481830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99332E6-53CD-4D6F-BF6B-FC854D138356}" type="datetimeFigureOut">
              <a:rPr lang="en-US" smtClean="0"/>
              <a:t>10/7/2021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7C74CB7-A0B9-4B92-A751-2B1D87D191A1}" type="slidenum">
              <a:rPr lang="en-US" smtClean="0"/>
              <a:t>‹#›</a:t>
            </a:fld>
            <a:endParaRPr lang="en-US"/>
          </a:p>
        </p:txBody>
      </p:sp>
    </p:spTree>
    <p:extLst>
      <p:ext uri="{BB962C8B-B14F-4D97-AF65-F5344CB8AC3E}">
        <p14:creationId xmlns:p14="http://schemas.microsoft.com/office/powerpoint/2010/main" val="1364886002"/>
      </p:ext>
    </p:extLst>
  </p:cSld>
  <p:clrMap bg1="lt1" tx1="dk1" bg2="lt2" tx2="dk2" accent1="accent1" accent2="accent2" accent3="accent3" accent4="accent4" accent5="accent5" accent6="accent6" hlink="hlink" folHlink="folHlink"/>
  <p:sldLayoutIdLst>
    <p:sldLayoutId id="2147483688" r:id="rId1"/>
    <p:sldLayoutId id="2147483832" r:id="rId2"/>
    <p:sldLayoutId id="2147483689" r:id="rId3"/>
    <p:sldLayoutId id="2147483833" r:id="rId4"/>
    <p:sldLayoutId id="2147483690" r:id="rId5"/>
    <p:sldLayoutId id="2147483691" r:id="rId6"/>
    <p:sldLayoutId id="2147483692" r:id="rId7"/>
    <p:sldLayoutId id="2147483697" r:id="rId8"/>
    <p:sldLayoutId id="2147483827" r:id="rId9"/>
    <p:sldLayoutId id="2147483831" r:id="rId10"/>
    <p:sldLayoutId id="2147483828" r:id="rId11"/>
    <p:sldLayoutId id="2147483693" r:id="rId12"/>
    <p:sldLayoutId id="2147483694" r:id="rId13"/>
    <p:sldLayoutId id="2147483695" r:id="rId14"/>
    <p:sldLayoutId id="2147483696" r:id="rId15"/>
    <p:sldLayoutId id="2147483698" r:id="rId16"/>
    <p:sldLayoutId id="2147483699" r:id="rId17"/>
    <p:sldLayoutId id="2147483700" r:id="rId18"/>
  </p:sldLayoutIdLst>
  <p:timing>
    <p:tnLst>
      <p:par>
        <p:cTn id="1" dur="indefinite" restart="never" nodeType="tmRoot"/>
      </p:par>
    </p:tnLst>
  </p:timing>
  <p:txStyles>
    <p:titleStyle>
      <a:lvl1pPr algn="l" defTabSz="685800" rtl="0" eaLnBrk="1" latinLnBrk="0" hangingPunct="1">
        <a:lnSpc>
          <a:spcPct val="90000"/>
        </a:lnSpc>
        <a:spcBef>
          <a:spcPct val="0"/>
        </a:spcBef>
        <a:buNone/>
        <a:defRPr sz="4200" kern="1200">
          <a:solidFill>
            <a:schemeClr val="tx1"/>
          </a:solidFill>
          <a:latin typeface="Verdana" panose="020B0604030504040204" pitchFamily="34" charset="0"/>
          <a:ea typeface="Verdana" panose="020B0604030504040204" pitchFamily="34" charset="0"/>
          <a:cs typeface="+mj-cs"/>
        </a:defRPr>
      </a:lvl1pPr>
    </p:titleStyle>
    <p:bodyStyle>
      <a:lvl1pPr marL="171450" indent="-171450" algn="l" defTabSz="685800" rtl="0" eaLnBrk="1" latinLnBrk="0" hangingPunct="1">
        <a:lnSpc>
          <a:spcPct val="110000"/>
        </a:lnSpc>
        <a:spcBef>
          <a:spcPts val="600"/>
        </a:spcBef>
        <a:buFont typeface="Arial" panose="020B0604020202020204" pitchFamily="34" charset="0"/>
        <a:buChar char="•"/>
        <a:defRPr sz="3200" kern="1200">
          <a:solidFill>
            <a:schemeClr val="tx1"/>
          </a:solidFill>
          <a:latin typeface="Verdana" panose="020B0604030504040204" pitchFamily="34" charset="0"/>
          <a:ea typeface="Verdana" panose="020B0604030504040204" pitchFamily="34" charset="0"/>
          <a:cs typeface="+mn-cs"/>
        </a:defRPr>
      </a:lvl1pPr>
      <a:lvl2pPr marL="514350" indent="-171450" algn="l" defTabSz="685800" rtl="0" eaLnBrk="1" latinLnBrk="0" hangingPunct="1">
        <a:lnSpc>
          <a:spcPct val="110000"/>
        </a:lnSpc>
        <a:spcBef>
          <a:spcPts val="6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2pPr>
      <a:lvl3pPr marL="857250" indent="-171450" algn="l" defTabSz="685800" rtl="0" eaLnBrk="1" latinLnBrk="0" hangingPunct="1">
        <a:lnSpc>
          <a:spcPct val="110000"/>
        </a:lnSpc>
        <a:spcBef>
          <a:spcPts val="6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3pPr>
      <a:lvl4pPr marL="1200150" indent="-171450" algn="l" defTabSz="685800" rtl="0" eaLnBrk="1" latinLnBrk="0" hangingPunct="1">
        <a:lnSpc>
          <a:spcPct val="110000"/>
        </a:lnSpc>
        <a:spcBef>
          <a:spcPts val="600"/>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10000"/>
        </a:lnSpc>
        <a:spcBef>
          <a:spcPts val="600"/>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62840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358657"/>
            <a:ext cx="10515600" cy="481830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99332E6-53CD-4D6F-BF6B-FC854D138356}" type="datetimeFigureOut">
              <a:rPr lang="en-US" smtClean="0"/>
              <a:t>10/7/2021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7C74CB7-A0B9-4B92-A751-2B1D87D191A1}" type="slidenum">
              <a:rPr lang="en-US" smtClean="0"/>
              <a:t>‹#›</a:t>
            </a:fld>
            <a:endParaRPr lang="en-US"/>
          </a:p>
        </p:txBody>
      </p:sp>
    </p:spTree>
    <p:extLst>
      <p:ext uri="{BB962C8B-B14F-4D97-AF65-F5344CB8AC3E}">
        <p14:creationId xmlns:p14="http://schemas.microsoft.com/office/powerpoint/2010/main" val="3456711617"/>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Lst>
  <p:timing>
    <p:tnLst>
      <p:par>
        <p:cTn id="1" dur="indefinite" restart="never" nodeType="tmRoot"/>
      </p:par>
    </p:tnLst>
  </p:timing>
  <p:txStyles>
    <p:titleStyle>
      <a:lvl1pPr algn="l" defTabSz="685800" rtl="0" eaLnBrk="1" latinLnBrk="0" hangingPunct="1">
        <a:lnSpc>
          <a:spcPct val="90000"/>
        </a:lnSpc>
        <a:spcBef>
          <a:spcPct val="0"/>
        </a:spcBef>
        <a:buNone/>
        <a:defRPr sz="4200" kern="1200">
          <a:solidFill>
            <a:schemeClr val="tx1"/>
          </a:solidFill>
          <a:latin typeface="Verdana" panose="020B0604030504040204" pitchFamily="34" charset="0"/>
          <a:ea typeface="Verdana" panose="020B0604030504040204" pitchFamily="34" charset="0"/>
          <a:cs typeface="+mj-cs"/>
        </a:defRPr>
      </a:lvl1pPr>
    </p:titleStyle>
    <p:bodyStyle>
      <a:lvl1pPr marL="171450" indent="-171450" algn="l" defTabSz="685800" rtl="0" eaLnBrk="1" latinLnBrk="0" hangingPunct="1">
        <a:lnSpc>
          <a:spcPct val="110000"/>
        </a:lnSpc>
        <a:spcBef>
          <a:spcPts val="600"/>
        </a:spcBef>
        <a:buFont typeface="Arial" panose="020B0604020202020204" pitchFamily="34" charset="0"/>
        <a:buChar char="•"/>
        <a:defRPr sz="3200" kern="1200">
          <a:solidFill>
            <a:schemeClr val="tx1"/>
          </a:solidFill>
          <a:latin typeface="Verdana" panose="020B0604030504040204" pitchFamily="34" charset="0"/>
          <a:ea typeface="Verdana" panose="020B0604030504040204" pitchFamily="34" charset="0"/>
          <a:cs typeface="+mn-cs"/>
        </a:defRPr>
      </a:lvl1pPr>
      <a:lvl2pPr marL="514350" indent="-171450" algn="l" defTabSz="685800" rtl="0" eaLnBrk="1" latinLnBrk="0" hangingPunct="1">
        <a:lnSpc>
          <a:spcPct val="110000"/>
        </a:lnSpc>
        <a:spcBef>
          <a:spcPts val="6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2pPr>
      <a:lvl3pPr marL="857250" indent="-171450" algn="l" defTabSz="685800" rtl="0" eaLnBrk="1" latinLnBrk="0" hangingPunct="1">
        <a:lnSpc>
          <a:spcPct val="110000"/>
        </a:lnSpc>
        <a:spcBef>
          <a:spcPts val="6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3pPr>
      <a:lvl4pPr marL="1200150" indent="-171450" algn="l" defTabSz="685800" rtl="0" eaLnBrk="1" latinLnBrk="0" hangingPunct="1">
        <a:lnSpc>
          <a:spcPct val="110000"/>
        </a:lnSpc>
        <a:spcBef>
          <a:spcPts val="600"/>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10000"/>
        </a:lnSpc>
        <a:spcBef>
          <a:spcPts val="600"/>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72A098"/>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93455" y="-7098"/>
            <a:ext cx="8405092" cy="6872197"/>
          </a:xfrm>
          <a:prstGeom prst="rect">
            <a:avLst/>
          </a:prstGeom>
        </p:spPr>
      </p:pic>
      <p:sp>
        <p:nvSpPr>
          <p:cNvPr id="8" name="Rectangle 7"/>
          <p:cNvSpPr/>
          <p:nvPr/>
        </p:nvSpPr>
        <p:spPr>
          <a:xfrm>
            <a:off x="0" y="-7098"/>
            <a:ext cx="121920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Placeholder 1"/>
          <p:cNvSpPr>
            <a:spLocks noGrp="1"/>
          </p:cNvSpPr>
          <p:nvPr>
            <p:ph type="title"/>
          </p:nvPr>
        </p:nvSpPr>
        <p:spPr>
          <a:xfrm>
            <a:off x="838200" y="365127"/>
            <a:ext cx="10515600" cy="628405"/>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358657"/>
            <a:ext cx="10515600" cy="481830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899332E6-53CD-4D6F-BF6B-FC854D138356}" type="datetimeFigureOut">
              <a:rPr lang="en-US" smtClean="0">
                <a:solidFill>
                  <a:srgbClr val="000000">
                    <a:tint val="75000"/>
                  </a:srgbClr>
                </a:solidFill>
              </a:rPr>
              <a:pPr>
                <a:defRPr/>
              </a:pPr>
              <a:t>10/7/2021</a:t>
            </a:fld>
            <a:endParaRPr lang="en-US">
              <a:solidFill>
                <a:srgbClr val="000000">
                  <a:tint val="75000"/>
                </a:srgb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B7C74CB7-A0B9-4B92-A751-2B1D87D191A1}" type="slidenum">
              <a:rPr lang="en-US" smtClean="0">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697869002"/>
      </p:ext>
    </p:extLst>
  </p:cSld>
  <p:clrMap bg1="lt1" tx1="dk1" bg2="lt2" tx2="dk2" accent1="accent1" accent2="accent2" accent3="accent3" accent4="accent4" accent5="accent5" accent6="accent6" hlink="hlink" folHlink="folHlink"/>
  <p:sldLayoutIdLst>
    <p:sldLayoutId id="2147483871" r:id="rId1"/>
  </p:sldLayoutIdLst>
  <p:timing>
    <p:tnLst>
      <p:par>
        <p:cTn id="1" dur="indefinite" restart="never" nodeType="tmRoot"/>
      </p:par>
    </p:tnLst>
  </p:timing>
  <p:txStyles>
    <p:titleStyle>
      <a:lvl1pPr algn="l" defTabSz="685800" rtl="0" eaLnBrk="1" latinLnBrk="0" hangingPunct="1">
        <a:lnSpc>
          <a:spcPct val="90000"/>
        </a:lnSpc>
        <a:spcBef>
          <a:spcPct val="0"/>
        </a:spcBef>
        <a:buNone/>
        <a:defRPr sz="4200" kern="1200">
          <a:solidFill>
            <a:schemeClr val="tx1"/>
          </a:solidFill>
          <a:latin typeface="Verdana" panose="020B0604030504040204" pitchFamily="34" charset="0"/>
          <a:ea typeface="Verdana" panose="020B0604030504040204" pitchFamily="34" charset="0"/>
          <a:cs typeface="+mj-cs"/>
        </a:defRPr>
      </a:lvl1pPr>
    </p:titleStyle>
    <p:bodyStyle>
      <a:lvl1pPr marL="171450" indent="-171450" algn="l" defTabSz="685800" rtl="0" eaLnBrk="1" latinLnBrk="0" hangingPunct="1">
        <a:lnSpc>
          <a:spcPct val="110000"/>
        </a:lnSpc>
        <a:spcBef>
          <a:spcPts val="600"/>
        </a:spcBef>
        <a:buFont typeface="Arial" panose="020B0604020202020204" pitchFamily="34" charset="0"/>
        <a:buChar char="•"/>
        <a:defRPr sz="3200" kern="1200">
          <a:solidFill>
            <a:schemeClr val="tx1"/>
          </a:solidFill>
          <a:latin typeface="Verdana" panose="020B0604030504040204" pitchFamily="34" charset="0"/>
          <a:ea typeface="Verdana" panose="020B0604030504040204" pitchFamily="34" charset="0"/>
          <a:cs typeface="+mn-cs"/>
        </a:defRPr>
      </a:lvl1pPr>
      <a:lvl2pPr marL="514350" indent="-171450" algn="l" defTabSz="685800" rtl="0" eaLnBrk="1" latinLnBrk="0" hangingPunct="1">
        <a:lnSpc>
          <a:spcPct val="110000"/>
        </a:lnSpc>
        <a:spcBef>
          <a:spcPts val="6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2pPr>
      <a:lvl3pPr marL="857250" indent="-171450" algn="l" defTabSz="685800" rtl="0" eaLnBrk="1" latinLnBrk="0" hangingPunct="1">
        <a:lnSpc>
          <a:spcPct val="110000"/>
        </a:lnSpc>
        <a:spcBef>
          <a:spcPts val="6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3pPr>
      <a:lvl4pPr marL="1200150" indent="-171450" algn="l" defTabSz="685800" rtl="0" eaLnBrk="1" latinLnBrk="0" hangingPunct="1">
        <a:lnSpc>
          <a:spcPct val="110000"/>
        </a:lnSpc>
        <a:spcBef>
          <a:spcPts val="600"/>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10000"/>
        </a:lnSpc>
        <a:spcBef>
          <a:spcPts val="600"/>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72A098">
            <a:alpha val="30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62840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358657"/>
            <a:ext cx="10515600" cy="481830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99332E6-53CD-4D6F-BF6B-FC854D138356}" type="datetimeFigureOut">
              <a:rPr lang="en-US" smtClean="0"/>
              <a:t>10/7/2021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7C74CB7-A0B9-4B92-A751-2B1D87D191A1}" type="slidenum">
              <a:rPr lang="en-US" smtClean="0"/>
              <a:t>‹#›</a:t>
            </a:fld>
            <a:endParaRPr lang="en-US"/>
          </a:p>
        </p:txBody>
      </p:sp>
    </p:spTree>
    <p:extLst>
      <p:ext uri="{BB962C8B-B14F-4D97-AF65-F5344CB8AC3E}">
        <p14:creationId xmlns:p14="http://schemas.microsoft.com/office/powerpoint/2010/main" val="3800594694"/>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Lst>
  <p:timing>
    <p:tnLst>
      <p:par>
        <p:cTn id="1" dur="indefinite" restart="never" nodeType="tmRoot"/>
      </p:par>
    </p:tnLst>
  </p:timing>
  <p:txStyles>
    <p:titleStyle>
      <a:lvl1pPr algn="l" defTabSz="685800" rtl="0" eaLnBrk="1" latinLnBrk="0" hangingPunct="1">
        <a:lnSpc>
          <a:spcPct val="90000"/>
        </a:lnSpc>
        <a:spcBef>
          <a:spcPct val="0"/>
        </a:spcBef>
        <a:buNone/>
        <a:defRPr sz="4200" kern="1200">
          <a:solidFill>
            <a:schemeClr val="tx1"/>
          </a:solidFill>
          <a:latin typeface="Verdana" panose="020B0604030504040204" pitchFamily="34" charset="0"/>
          <a:ea typeface="Verdana" panose="020B0604030504040204" pitchFamily="34" charset="0"/>
          <a:cs typeface="+mj-cs"/>
        </a:defRPr>
      </a:lvl1pPr>
    </p:titleStyle>
    <p:bodyStyle>
      <a:lvl1pPr marL="171450" indent="-171450" algn="l" defTabSz="685800" rtl="0" eaLnBrk="1" latinLnBrk="0" hangingPunct="1">
        <a:lnSpc>
          <a:spcPct val="110000"/>
        </a:lnSpc>
        <a:spcBef>
          <a:spcPts val="600"/>
        </a:spcBef>
        <a:buFont typeface="Arial" panose="020B0604020202020204" pitchFamily="34" charset="0"/>
        <a:buChar char="•"/>
        <a:defRPr sz="3200" kern="1200">
          <a:solidFill>
            <a:schemeClr val="tx1"/>
          </a:solidFill>
          <a:latin typeface="Verdana" panose="020B0604030504040204" pitchFamily="34" charset="0"/>
          <a:ea typeface="Verdana" panose="020B0604030504040204" pitchFamily="34" charset="0"/>
          <a:cs typeface="+mn-cs"/>
        </a:defRPr>
      </a:lvl1pPr>
      <a:lvl2pPr marL="514350" indent="-171450" algn="l" defTabSz="685800" rtl="0" eaLnBrk="1" latinLnBrk="0" hangingPunct="1">
        <a:lnSpc>
          <a:spcPct val="110000"/>
        </a:lnSpc>
        <a:spcBef>
          <a:spcPts val="6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2pPr>
      <a:lvl3pPr marL="857250" indent="-171450" algn="l" defTabSz="685800" rtl="0" eaLnBrk="1" latinLnBrk="0" hangingPunct="1">
        <a:lnSpc>
          <a:spcPct val="110000"/>
        </a:lnSpc>
        <a:spcBef>
          <a:spcPts val="6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3pPr>
      <a:lvl4pPr marL="1200150" indent="-171450" algn="l" defTabSz="685800" rtl="0" eaLnBrk="1" latinLnBrk="0" hangingPunct="1">
        <a:lnSpc>
          <a:spcPct val="110000"/>
        </a:lnSpc>
        <a:spcBef>
          <a:spcPts val="600"/>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10000"/>
        </a:lnSpc>
        <a:spcBef>
          <a:spcPts val="600"/>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Verdana" panose="020B0604030504040204" pitchFamily="34" charset="0"/>
                <a:ea typeface="Verdana" panose="020B0604030504040204" pitchFamily="34" charset="0"/>
              </a:defRPr>
            </a:lvl1pPr>
          </a:lstStyle>
          <a:p>
            <a:fld id="{60A5ADF3-3D21-4278-9BBE-250CC1160461}" type="datetimeFigureOut">
              <a:rPr lang="en-US" smtClean="0"/>
              <a:pPr/>
              <a:t>10/7/2021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Verdana" panose="020B0604030504040204" pitchFamily="34" charset="0"/>
                <a:ea typeface="Verdana" panose="020B060403050404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Verdana" panose="020B0604030504040204" pitchFamily="34" charset="0"/>
                <a:ea typeface="Verdana" panose="020B0604030504040204" pitchFamily="34" charset="0"/>
              </a:defRPr>
            </a:lvl1pPr>
          </a:lstStyle>
          <a:p>
            <a:fld id="{B7C74CB7-A0B9-4B92-A751-2B1D87D191A1}" type="slidenum">
              <a:rPr lang="en-US" smtClean="0"/>
              <a:pPr/>
              <a:t>‹#›</a:t>
            </a:fld>
            <a:endParaRPr lang="en-US"/>
          </a:p>
        </p:txBody>
      </p:sp>
    </p:spTree>
    <p:custDataLst>
      <p:tags r:id="rId36"/>
    </p:custDataLst>
    <p:extLst>
      <p:ext uri="{BB962C8B-B14F-4D97-AF65-F5344CB8AC3E}">
        <p14:creationId xmlns:p14="http://schemas.microsoft.com/office/powerpoint/2010/main" val="1202240923"/>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893" r:id="rId16"/>
    <p:sldLayoutId id="2147483894" r:id="rId17"/>
    <p:sldLayoutId id="2147483895" r:id="rId18"/>
    <p:sldLayoutId id="2147483896" r:id="rId19"/>
    <p:sldLayoutId id="2147483897" r:id="rId20"/>
    <p:sldLayoutId id="2147483898" r:id="rId21"/>
    <p:sldLayoutId id="2147483899" r:id="rId22"/>
    <p:sldLayoutId id="2147483900" r:id="rId23"/>
    <p:sldLayoutId id="2147483901" r:id="rId24"/>
    <p:sldLayoutId id="2147483902" r:id="rId25"/>
    <p:sldLayoutId id="2147483903" r:id="rId26"/>
    <p:sldLayoutId id="2147483904" r:id="rId27"/>
    <p:sldLayoutId id="2147483905" r:id="rId28"/>
    <p:sldLayoutId id="2147483906" r:id="rId29"/>
    <p:sldLayoutId id="2147483907" r:id="rId30"/>
    <p:sldLayoutId id="2147483908" r:id="rId31"/>
    <p:sldLayoutId id="2147483909" r:id="rId32"/>
    <p:sldLayoutId id="2147483910" r:id="rId33"/>
    <p:sldLayoutId id="2147483911" r:id="rId34"/>
  </p:sldLayoutIdLs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20000"/>
        </a:lnSpc>
        <a:spcBef>
          <a:spcPts val="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203205" y="1434123"/>
            <a:ext cx="11775017" cy="52460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kern="0">
              <a:solidFill>
                <a:prstClr val="white"/>
              </a:solidFill>
              <a:latin typeface="Verdana" pitchFamily="34" charset="0"/>
              <a:ea typeface="Verdana" pitchFamily="34" charset="0"/>
              <a:cs typeface="Verdana" pitchFamily="34" charset="0"/>
            </a:endParaRPr>
          </a:p>
        </p:txBody>
      </p:sp>
      <p:sp>
        <p:nvSpPr>
          <p:cNvPr id="8" name="Rectangle 7"/>
          <p:cNvSpPr/>
          <p:nvPr/>
        </p:nvSpPr>
        <p:spPr>
          <a:xfrm>
            <a:off x="203200" y="152400"/>
            <a:ext cx="11751733" cy="1097280"/>
          </a:xfrm>
          <a:prstGeom prst="rect">
            <a:avLst/>
          </a:prstGeom>
          <a:pattFill prst="pct30">
            <a:fgClr>
              <a:schemeClr val="accent1">
                <a:lumMod val="75000"/>
              </a:schemeClr>
            </a:fgClr>
            <a:bgClr>
              <a:srgbClr val="307668"/>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Placeholder 1"/>
          <p:cNvSpPr>
            <a:spLocks noGrp="1"/>
          </p:cNvSpPr>
          <p:nvPr>
            <p:ph type="title"/>
          </p:nvPr>
        </p:nvSpPr>
        <p:spPr>
          <a:xfrm>
            <a:off x="508000" y="332154"/>
            <a:ext cx="11176000" cy="734646"/>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1029" name="Text Placeholder 2"/>
          <p:cNvSpPr>
            <a:spLocks noGrp="1"/>
          </p:cNvSpPr>
          <p:nvPr>
            <p:ph type="body" idx="1"/>
          </p:nvPr>
        </p:nvSpPr>
        <p:spPr bwMode="auto">
          <a:xfrm>
            <a:off x="508001" y="1547446"/>
            <a:ext cx="11209867" cy="485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32" name="Slide Number Placeholder 5"/>
          <p:cNvSpPr>
            <a:spLocks noGrp="1"/>
          </p:cNvSpPr>
          <p:nvPr>
            <p:ph type="sldNum" sz="quarter" idx="4"/>
          </p:nvPr>
        </p:nvSpPr>
        <p:spPr bwMode="auto">
          <a:xfrm>
            <a:off x="5690659" y="6405566"/>
            <a:ext cx="776816"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lang="en-US" altLang="en-US" sz="1050" b="1" kern="1200" smtClean="0">
                <a:solidFill>
                  <a:schemeClr val="tx1"/>
                </a:solidFill>
                <a:latin typeface="Verdana" panose="020B0604030504040204" pitchFamily="34" charset="0"/>
                <a:ea typeface="+mn-ea"/>
                <a:cs typeface="+mn-cs"/>
              </a:defRPr>
            </a:lvl1pPr>
          </a:lstStyle>
          <a:p>
            <a:fld id="{B7C74CB7-A0B9-4B92-A751-2B1D87D191A1}" type="slidenum">
              <a:rPr lang="en-US" smtClean="0"/>
              <a:pPr/>
              <a:t>‹#›</a:t>
            </a:fld>
            <a:endParaRPr lang="en-US"/>
          </a:p>
        </p:txBody>
      </p:sp>
    </p:spTree>
    <p:extLst>
      <p:ext uri="{BB962C8B-B14F-4D97-AF65-F5344CB8AC3E}">
        <p14:creationId xmlns:p14="http://schemas.microsoft.com/office/powerpoint/2010/main" val="1810319917"/>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Lst>
  <p:timing>
    <p:tnLst>
      <p:par>
        <p:cTn id="1" dur="indefinite" restart="never" nodeType="tmRoot"/>
      </p:par>
    </p:tnLst>
  </p:timing>
  <p:txStyles>
    <p:titleStyle>
      <a:lvl1pPr algn="ctr" rtl="0" eaLnBrk="1" fontAlgn="base" hangingPunct="1">
        <a:spcBef>
          <a:spcPct val="0"/>
        </a:spcBef>
        <a:spcAft>
          <a:spcPct val="0"/>
        </a:spcAft>
        <a:defRPr sz="4000" b="0">
          <a:solidFill>
            <a:schemeClr val="bg1"/>
          </a:solidFill>
          <a:effectLst/>
          <a:latin typeface="Verdana" panose="020B0604030504040204" pitchFamily="34" charset="0"/>
          <a:ea typeface="Verdana" pitchFamily="34" charset="0"/>
          <a:cs typeface="Verdana" panose="020B0604030504040204" pitchFamily="34" charset="0"/>
        </a:defRPr>
      </a:lvl1pPr>
      <a:lvl2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2pPr>
      <a:lvl3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3pPr>
      <a:lvl4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4pPr>
      <a:lvl5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5pPr>
      <a:lvl6pPr marL="342892"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6pPr>
      <a:lvl7pPr marL="685783"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7pPr>
      <a:lvl8pPr marL="1028675"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8pPr>
      <a:lvl9pPr marL="1371566"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9pPr>
    </p:titleStyle>
    <p:bodyStyle>
      <a:lvl1pPr marL="274320" indent="-27432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3200">
          <a:solidFill>
            <a:schemeClr val="tx1"/>
          </a:solidFill>
          <a:latin typeface="Verdana" panose="020B0604030504040204" pitchFamily="34" charset="0"/>
          <a:ea typeface="Verdana" pitchFamily="34" charset="0"/>
          <a:cs typeface="Verdana" panose="020B0604030504040204" pitchFamily="34" charset="0"/>
        </a:defRPr>
      </a:lvl1pPr>
      <a:lvl2pPr marL="574675" indent="-27305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2800">
          <a:solidFill>
            <a:schemeClr val="tx1"/>
          </a:solidFill>
          <a:latin typeface="Verdana" panose="020B0604030504040204" pitchFamily="34" charset="0"/>
          <a:ea typeface="Verdana" pitchFamily="34" charset="0"/>
          <a:cs typeface="Verdana" panose="020B0604030504040204" pitchFamily="34" charset="0"/>
        </a:defRPr>
      </a:lvl2pPr>
      <a:lvl3pPr marL="862013" indent="-27305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2400">
          <a:solidFill>
            <a:schemeClr val="tx1"/>
          </a:solidFill>
          <a:latin typeface="Verdana" panose="020B0604030504040204" pitchFamily="34" charset="0"/>
          <a:ea typeface="Verdana" pitchFamily="34" charset="0"/>
          <a:cs typeface="Verdana" panose="020B0604030504040204" pitchFamily="34" charset="0"/>
        </a:defRPr>
      </a:lvl3pPr>
      <a:lvl4pPr marL="1003679" indent="-28575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1800">
          <a:solidFill>
            <a:schemeClr val="tx1"/>
          </a:solidFill>
          <a:latin typeface="Verdana" panose="020B0604030504040204" pitchFamily="34" charset="0"/>
          <a:ea typeface="Verdana" pitchFamily="34" charset="0"/>
          <a:cs typeface="Verdana" panose="020B0604030504040204" pitchFamily="34" charset="0"/>
        </a:defRPr>
      </a:lvl4pPr>
      <a:lvl5pPr marL="1108451" indent="-28575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1500">
          <a:solidFill>
            <a:schemeClr val="tx1"/>
          </a:solidFill>
          <a:latin typeface="Verdana" panose="020B0604030504040204" pitchFamily="34" charset="0"/>
          <a:ea typeface="Verdana" pitchFamily="34" charset="0"/>
          <a:cs typeface="Verdana" panose="020B0604030504040204" pitchFamily="34" charset="0"/>
        </a:defRPr>
      </a:lvl5pPr>
      <a:lvl6pPr marL="1165831" indent="-137156" algn="l" defTabSz="685783"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566" indent="-137156" algn="l" defTabSz="685783"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300" indent="-137156" algn="l" defTabSz="685783"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3036" indent="-137156" algn="l" defTabSz="685783"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72A098">
            <a:alpha val="30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62840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358657"/>
            <a:ext cx="10515600" cy="481830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99332E6-53CD-4D6F-BF6B-FC854D138356}" type="datetimeFigureOut">
              <a:rPr lang="en-US" smtClean="0"/>
              <a:t>10/7/2021</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7C74CB7-A0B9-4B92-A751-2B1D87D191A1}" type="slidenum">
              <a:rPr lang="en-US" smtClean="0"/>
              <a:t>‹#›</a:t>
            </a:fld>
            <a:endParaRPr lang="en-US"/>
          </a:p>
        </p:txBody>
      </p:sp>
    </p:spTree>
    <p:extLst>
      <p:ext uri="{BB962C8B-B14F-4D97-AF65-F5344CB8AC3E}">
        <p14:creationId xmlns:p14="http://schemas.microsoft.com/office/powerpoint/2010/main" val="2128924117"/>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 id="2147483935" r:id="rId13"/>
    <p:sldLayoutId id="2147483936" r:id="rId14"/>
    <p:sldLayoutId id="2147483937" r:id="rId15"/>
    <p:sldLayoutId id="2147483938" r:id="rId16"/>
    <p:sldLayoutId id="2147483939" r:id="rId17"/>
    <p:sldLayoutId id="2147483940" r:id="rId18"/>
  </p:sldLayoutIdLst>
  <p:timing>
    <p:tnLst>
      <p:par>
        <p:cTn id="1" dur="indefinite" restart="never" nodeType="tmRoot"/>
      </p:par>
    </p:tnLst>
  </p:timing>
  <p:txStyles>
    <p:titleStyle>
      <a:lvl1pPr algn="l" defTabSz="685800" rtl="0" eaLnBrk="1" latinLnBrk="0" hangingPunct="1">
        <a:lnSpc>
          <a:spcPct val="90000"/>
        </a:lnSpc>
        <a:spcBef>
          <a:spcPct val="0"/>
        </a:spcBef>
        <a:buNone/>
        <a:defRPr sz="4200" kern="1200">
          <a:solidFill>
            <a:schemeClr val="tx1"/>
          </a:solidFill>
          <a:latin typeface="Verdana" panose="020B0604030504040204" pitchFamily="34" charset="0"/>
          <a:ea typeface="Verdana" panose="020B0604030504040204" pitchFamily="34" charset="0"/>
          <a:cs typeface="+mj-cs"/>
        </a:defRPr>
      </a:lvl1pPr>
    </p:titleStyle>
    <p:bodyStyle>
      <a:lvl1pPr marL="171450" indent="-171450" algn="l" defTabSz="685800" rtl="0" eaLnBrk="1" latinLnBrk="0" hangingPunct="1">
        <a:lnSpc>
          <a:spcPct val="110000"/>
        </a:lnSpc>
        <a:spcBef>
          <a:spcPts val="600"/>
        </a:spcBef>
        <a:buFont typeface="Arial" panose="020B0604020202020204" pitchFamily="34" charset="0"/>
        <a:buChar char="•"/>
        <a:defRPr sz="3200" kern="1200">
          <a:solidFill>
            <a:schemeClr val="tx1"/>
          </a:solidFill>
          <a:latin typeface="Verdana" panose="020B0604030504040204" pitchFamily="34" charset="0"/>
          <a:ea typeface="Verdana" panose="020B0604030504040204" pitchFamily="34" charset="0"/>
          <a:cs typeface="+mn-cs"/>
        </a:defRPr>
      </a:lvl1pPr>
      <a:lvl2pPr marL="514350" indent="-171450" algn="l" defTabSz="685800" rtl="0" eaLnBrk="1" latinLnBrk="0" hangingPunct="1">
        <a:lnSpc>
          <a:spcPct val="110000"/>
        </a:lnSpc>
        <a:spcBef>
          <a:spcPts val="6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2pPr>
      <a:lvl3pPr marL="857250" indent="-171450" algn="l" defTabSz="685800" rtl="0" eaLnBrk="1" latinLnBrk="0" hangingPunct="1">
        <a:lnSpc>
          <a:spcPct val="110000"/>
        </a:lnSpc>
        <a:spcBef>
          <a:spcPts val="6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3pPr>
      <a:lvl4pPr marL="1200150" indent="-171450" algn="l" defTabSz="685800" rtl="0" eaLnBrk="1" latinLnBrk="0" hangingPunct="1">
        <a:lnSpc>
          <a:spcPct val="110000"/>
        </a:lnSpc>
        <a:spcBef>
          <a:spcPts val="600"/>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10000"/>
        </a:lnSpc>
        <a:spcBef>
          <a:spcPts val="600"/>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Verdana" panose="020B0604030504040204" pitchFamily="34" charset="0"/>
                <a:ea typeface="Verdana" panose="020B0604030504040204" pitchFamily="34" charset="0"/>
              </a:defRPr>
            </a:lvl1pPr>
          </a:lstStyle>
          <a:p>
            <a:fld id="{60A5ADF3-3D21-4278-9BBE-250CC1160461}" type="datetimeFigureOut">
              <a:rPr lang="en-US" smtClean="0"/>
              <a:pPr/>
              <a:t>10/7/2021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Verdana" panose="020B0604030504040204" pitchFamily="34" charset="0"/>
                <a:ea typeface="Verdana" panose="020B060403050404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Verdana" panose="020B0604030504040204" pitchFamily="34" charset="0"/>
                <a:ea typeface="Verdana" panose="020B0604030504040204" pitchFamily="34" charset="0"/>
              </a:defRPr>
            </a:lvl1pPr>
          </a:lstStyle>
          <a:p>
            <a:fld id="{BBCE0EFA-3776-4998-A0DA-25464FB0AC1E}" type="slidenum">
              <a:rPr lang="en-US" smtClean="0"/>
              <a:pPr/>
              <a:t>‹#›</a:t>
            </a:fld>
            <a:endParaRPr lang="en-US"/>
          </a:p>
        </p:txBody>
      </p:sp>
    </p:spTree>
    <p:custDataLst>
      <p:tags r:id="rId20"/>
    </p:custDataLst>
    <p:extLst>
      <p:ext uri="{BB962C8B-B14F-4D97-AF65-F5344CB8AC3E}">
        <p14:creationId xmlns:p14="http://schemas.microsoft.com/office/powerpoint/2010/main" val="2390808784"/>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 id="2147483953" r:id="rId12"/>
    <p:sldLayoutId id="2147483954" r:id="rId13"/>
    <p:sldLayoutId id="2147483955" r:id="rId14"/>
    <p:sldLayoutId id="2147483956" r:id="rId15"/>
    <p:sldLayoutId id="2147483957" r:id="rId16"/>
    <p:sldLayoutId id="2147483958" r:id="rId17"/>
    <p:sldLayoutId id="2147483959" r:id="rId18"/>
  </p:sldLayoutIdLs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20000"/>
        </a:lnSpc>
        <a:spcBef>
          <a:spcPts val="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06.xml"/><Relationship Id="rId1" Type="http://schemas.openxmlformats.org/officeDocument/2006/relationships/tags" Target="../tags/tag14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54.xml"/><Relationship Id="rId5" Type="http://schemas.openxmlformats.org/officeDocument/2006/relationships/image" Target="../media/image32.jpe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55.xml"/><Relationship Id="rId6" Type="http://schemas.microsoft.com/office/2007/relationships/hdphoto" Target="../media/hdphoto5.wdp"/><Relationship Id="rId5" Type="http://schemas.openxmlformats.org/officeDocument/2006/relationships/image" Target="../media/image33.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56.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57.xml"/><Relationship Id="rId5" Type="http://schemas.openxmlformats.org/officeDocument/2006/relationships/image" Target="../media/image37.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8.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96.xml"/><Relationship Id="rId1" Type="http://schemas.openxmlformats.org/officeDocument/2006/relationships/tags" Target="../tags/tag159.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hyperlink" Target="http://www.extension.iastate.edu/diversity/ext"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10.xml"/><Relationship Id="rId1" Type="http://schemas.openxmlformats.org/officeDocument/2006/relationships/tags" Target="../tags/tag146.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26.xml"/><Relationship Id="rId1" Type="http://schemas.openxmlformats.org/officeDocument/2006/relationships/tags" Target="../tags/tag14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4.xml"/><Relationship Id="rId7" Type="http://schemas.openxmlformats.org/officeDocument/2006/relationships/image" Target="../media/image14.png"/><Relationship Id="rId2" Type="http://schemas.openxmlformats.org/officeDocument/2006/relationships/slideLayout" Target="../slideLayouts/slideLayout204.xml"/><Relationship Id="rId1" Type="http://schemas.openxmlformats.org/officeDocument/2006/relationships/tags" Target="../tags/tag148.xml"/><Relationship Id="rId6" Type="http://schemas.openxmlformats.org/officeDocument/2006/relationships/image" Target="../media/image13.jpeg"/><Relationship Id="rId11" Type="http://schemas.openxmlformats.org/officeDocument/2006/relationships/image" Target="../media/image17.jpeg"/><Relationship Id="rId5" Type="http://schemas.openxmlformats.org/officeDocument/2006/relationships/image" Target="../media/image8.png"/><Relationship Id="rId10" Type="http://schemas.openxmlformats.org/officeDocument/2006/relationships/image" Target="../media/image16.jpeg"/><Relationship Id="rId4" Type="http://schemas.openxmlformats.org/officeDocument/2006/relationships/image" Target="../media/image12.png"/><Relationship Id="rId9"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58.xml"/><Relationship Id="rId1" Type="http://schemas.openxmlformats.org/officeDocument/2006/relationships/tags" Target="../tags/tag149.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6.xml"/><Relationship Id="rId7" Type="http://schemas.openxmlformats.org/officeDocument/2006/relationships/image" Target="../media/image20.jpeg"/><Relationship Id="rId2" Type="http://schemas.openxmlformats.org/officeDocument/2006/relationships/slideLayout" Target="../slideLayouts/slideLayout205.xml"/><Relationship Id="rId1" Type="http://schemas.openxmlformats.org/officeDocument/2006/relationships/tags" Target="../tags/tag150.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22.jpeg"/><Relationship Id="rId4" Type="http://schemas.openxmlformats.org/officeDocument/2006/relationships/image" Target="../media/image8.png"/><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5.jpeg"/><Relationship Id="rId2" Type="http://schemas.openxmlformats.org/officeDocument/2006/relationships/slideLayout" Target="../slideLayouts/slideLayout205.xml"/><Relationship Id="rId1" Type="http://schemas.openxmlformats.org/officeDocument/2006/relationships/tags" Target="../tags/tag15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8.xml"/><Relationship Id="rId7" Type="http://schemas.openxmlformats.org/officeDocument/2006/relationships/image" Target="../media/image27.jpeg"/><Relationship Id="rId2" Type="http://schemas.openxmlformats.org/officeDocument/2006/relationships/slideLayout" Target="../slideLayouts/slideLayout205.xml"/><Relationship Id="rId1" Type="http://schemas.openxmlformats.org/officeDocument/2006/relationships/tags" Target="../tags/tag152.xml"/><Relationship Id="rId6" Type="http://schemas.microsoft.com/office/2007/relationships/hdphoto" Target="../media/hdphoto3.wdp"/><Relationship Id="rId5" Type="http://schemas.openxmlformats.org/officeDocument/2006/relationships/image" Target="../media/image26.png"/><Relationship Id="rId10" Type="http://schemas.openxmlformats.org/officeDocument/2006/relationships/image" Target="../media/image29.jpg"/><Relationship Id="rId4" Type="http://schemas.openxmlformats.org/officeDocument/2006/relationships/image" Target="../media/image8.png"/><Relationship Id="rId9"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53.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1818403"/>
            <a:ext cx="9753600" cy="2647971"/>
          </a:xfrm>
        </p:spPr>
        <p:txBody>
          <a:bodyPr/>
          <a:lstStyle/>
          <a:p>
            <a:r>
              <a:rPr lang="en-US" b="1" dirty="0" smtClean="0">
                <a:solidFill>
                  <a:schemeClr val="bg1"/>
                </a:solidFill>
              </a:rPr>
              <a:t>Carcass Management </a:t>
            </a:r>
            <a:br>
              <a:rPr lang="en-US" b="1" dirty="0" smtClean="0">
                <a:solidFill>
                  <a:schemeClr val="bg1"/>
                </a:solidFill>
              </a:rPr>
            </a:br>
            <a:r>
              <a:rPr lang="en-US" b="1" dirty="0" smtClean="0">
                <a:solidFill>
                  <a:schemeClr val="bg1"/>
                </a:solidFill>
              </a:rPr>
              <a:t>and Disposal</a:t>
            </a:r>
            <a:endParaRPr lang="en-US" dirty="0"/>
          </a:p>
        </p:txBody>
      </p:sp>
      <p:sp>
        <p:nvSpPr>
          <p:cNvPr id="3" name="Subtitle 2"/>
          <p:cNvSpPr>
            <a:spLocks noGrp="1"/>
          </p:cNvSpPr>
          <p:nvPr>
            <p:ph type="subTitle" idx="1"/>
          </p:nvPr>
        </p:nvSpPr>
        <p:spPr>
          <a:xfrm>
            <a:off x="1524000" y="1790826"/>
            <a:ext cx="9144000" cy="741362"/>
          </a:xfrm>
        </p:spPr>
        <p:txBody>
          <a:bodyPr/>
          <a:lstStyle/>
          <a:p>
            <a:r>
              <a:rPr lang="en-US" b="1" spc="20" dirty="0">
                <a:solidFill>
                  <a:schemeClr val="bg1"/>
                </a:solidFill>
              </a:rPr>
              <a:t>Biosecurity Basics</a:t>
            </a:r>
            <a:endParaRPr lang="en-US" dirty="0">
              <a:solidFill>
                <a:schemeClr val="bg1"/>
              </a:solidFill>
            </a:endParaRPr>
          </a:p>
        </p:txBody>
      </p:sp>
    </p:spTree>
    <p:custDataLst>
      <p:tags r:id="rId1"/>
    </p:custDataLst>
    <p:extLst>
      <p:ext uri="{BB962C8B-B14F-4D97-AF65-F5344CB8AC3E}">
        <p14:creationId xmlns:p14="http://schemas.microsoft.com/office/powerpoint/2010/main" val="12205398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150" y="6131099"/>
            <a:ext cx="576943" cy="589059"/>
          </a:xfrm>
          <a:prstGeom prst="rect">
            <a:avLst/>
          </a:prstGeom>
          <a:solidFill>
            <a:schemeClr val="bg1"/>
          </a:solidFill>
        </p:spPr>
      </p:pic>
      <p:sp>
        <p:nvSpPr>
          <p:cNvPr id="5" name="Title 4"/>
          <p:cNvSpPr>
            <a:spLocks noGrp="1"/>
          </p:cNvSpPr>
          <p:nvPr>
            <p:ph type="title"/>
          </p:nvPr>
        </p:nvSpPr>
        <p:spPr/>
        <p:txBody>
          <a:bodyPr/>
          <a:lstStyle/>
          <a:p>
            <a:r>
              <a:rPr lang="en-US" sz="5400" b="1" dirty="0">
                <a:solidFill>
                  <a:prstClr val="white"/>
                </a:solidFill>
              </a:rPr>
              <a:t>Plan Ahead</a:t>
            </a:r>
            <a:endParaRPr lang="en-US" dirty="0"/>
          </a:p>
        </p:txBody>
      </p:sp>
      <p:sp>
        <p:nvSpPr>
          <p:cNvPr id="2" name="Content Placeholder 1"/>
          <p:cNvSpPr>
            <a:spLocks noGrp="1"/>
          </p:cNvSpPr>
          <p:nvPr>
            <p:ph idx="1"/>
          </p:nvPr>
        </p:nvSpPr>
        <p:spPr>
          <a:xfrm>
            <a:off x="508003" y="1511969"/>
            <a:ext cx="5272311" cy="1802732"/>
          </a:xfrm>
        </p:spPr>
        <p:txBody>
          <a:bodyPr/>
          <a:lstStyle/>
          <a:p>
            <a:r>
              <a:rPr lang="en-US" dirty="0" smtClean="0"/>
              <a:t>Contact a </a:t>
            </a:r>
            <a:r>
              <a:rPr lang="en-US" dirty="0"/>
              <a:t>rendering company or the </a:t>
            </a:r>
            <a:r>
              <a:rPr lang="en-US" dirty="0" smtClean="0"/>
              <a:t>landfill </a:t>
            </a:r>
            <a:endParaRPr lang="en-US" dirty="0"/>
          </a:p>
        </p:txBody>
      </p:sp>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60093" y="3314701"/>
            <a:ext cx="4874158" cy="2181766"/>
          </a:xfrm>
          <a:prstGeom prst="rect">
            <a:avLst/>
          </a:prstGeom>
          <a:effectLst>
            <a:outerShdw blurRad="50800" dist="38100" dir="2700000" algn="tl" rotWithShape="0">
              <a:prstClr val="black">
                <a:alpha val="40000"/>
              </a:prstClr>
            </a:outerShdw>
          </a:effectLst>
        </p:spPr>
      </p:pic>
      <p:sp>
        <p:nvSpPr>
          <p:cNvPr id="11" name="Content Placeholder 1"/>
          <p:cNvSpPr txBox="1">
            <a:spLocks/>
          </p:cNvSpPr>
          <p:nvPr/>
        </p:nvSpPr>
        <p:spPr bwMode="auto">
          <a:xfrm>
            <a:off x="6233890" y="2697106"/>
            <a:ext cx="5272311" cy="4023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4320" indent="-27432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3200">
                <a:solidFill>
                  <a:schemeClr val="tx1"/>
                </a:solidFill>
                <a:latin typeface="Verdana" panose="020B0604030504040204" pitchFamily="34" charset="0"/>
                <a:ea typeface="Verdana" pitchFamily="34" charset="0"/>
                <a:cs typeface="Verdana" panose="020B0604030504040204" pitchFamily="34" charset="0"/>
              </a:defRPr>
            </a:lvl1pPr>
            <a:lvl2pPr marL="574675" indent="-27305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2800">
                <a:solidFill>
                  <a:schemeClr val="tx1"/>
                </a:solidFill>
                <a:latin typeface="Verdana" panose="020B0604030504040204" pitchFamily="34" charset="0"/>
                <a:ea typeface="Verdana" pitchFamily="34" charset="0"/>
                <a:cs typeface="Verdana" panose="020B0604030504040204" pitchFamily="34" charset="0"/>
              </a:defRPr>
            </a:lvl2pPr>
            <a:lvl3pPr marL="862013" indent="-27305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2400">
                <a:solidFill>
                  <a:schemeClr val="tx1"/>
                </a:solidFill>
                <a:latin typeface="Verdana" panose="020B0604030504040204" pitchFamily="34" charset="0"/>
                <a:ea typeface="Verdana" pitchFamily="34" charset="0"/>
                <a:cs typeface="Verdana" panose="020B0604030504040204" pitchFamily="34" charset="0"/>
              </a:defRPr>
            </a:lvl3pPr>
            <a:lvl4pPr marL="1003679" indent="-28575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1800">
                <a:solidFill>
                  <a:schemeClr val="tx1"/>
                </a:solidFill>
                <a:latin typeface="Verdana" panose="020B0604030504040204" pitchFamily="34" charset="0"/>
                <a:ea typeface="Verdana" pitchFamily="34" charset="0"/>
                <a:cs typeface="Verdana" panose="020B0604030504040204" pitchFamily="34" charset="0"/>
              </a:defRPr>
            </a:lvl4pPr>
            <a:lvl5pPr marL="1108451" indent="-28575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1500">
                <a:solidFill>
                  <a:schemeClr val="tx1"/>
                </a:solidFill>
                <a:latin typeface="Verdana" panose="020B0604030504040204" pitchFamily="34" charset="0"/>
                <a:ea typeface="Verdana" pitchFamily="34" charset="0"/>
                <a:cs typeface="Verdana" panose="020B0604030504040204" pitchFamily="34" charset="0"/>
              </a:defRPr>
            </a:lvl5pPr>
            <a:lvl6pPr marL="1165831" indent="-137156" algn="l" defTabSz="685783"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566" indent="-137156" algn="l" defTabSz="685783"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300" indent="-137156" algn="l" defTabSz="685783"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3036" indent="-137156" algn="l" defTabSz="685783"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a:lstStyle>
          <a:p>
            <a:r>
              <a:rPr lang="en-US" kern="0" dirty="0" smtClean="0"/>
              <a:t>Have different options</a:t>
            </a:r>
          </a:p>
          <a:p>
            <a:pPr lvl="1"/>
            <a:r>
              <a:rPr lang="en-US" kern="0" dirty="0" smtClean="0"/>
              <a:t>Varying seasons</a:t>
            </a:r>
          </a:p>
          <a:p>
            <a:pPr lvl="1"/>
            <a:r>
              <a:rPr lang="en-US" kern="0" dirty="0" smtClean="0"/>
              <a:t>Chemical euthanasia</a:t>
            </a:r>
          </a:p>
          <a:p>
            <a:pPr lvl="1"/>
            <a:r>
              <a:rPr lang="en-US" kern="0" dirty="0" smtClean="0"/>
              <a:t>Pick up delays</a:t>
            </a:r>
          </a:p>
          <a:p>
            <a:pPr lvl="1"/>
            <a:r>
              <a:rPr lang="en-US" kern="0" dirty="0" smtClean="0"/>
              <a:t>Large number of animals</a:t>
            </a:r>
            <a:endParaRPr lang="en-US" kern="0" dirty="0"/>
          </a:p>
        </p:txBody>
      </p:sp>
    </p:spTree>
    <p:custDataLst>
      <p:tags r:id="rId1"/>
    </p:custDataLst>
    <p:extLst>
      <p:ext uri="{BB962C8B-B14F-4D97-AF65-F5344CB8AC3E}">
        <p14:creationId xmlns:p14="http://schemas.microsoft.com/office/powerpoint/2010/main" val="51935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150" y="6131099"/>
            <a:ext cx="576943" cy="589059"/>
          </a:xfrm>
          <a:prstGeom prst="rect">
            <a:avLst/>
          </a:prstGeom>
          <a:solidFill>
            <a:schemeClr val="bg1"/>
          </a:solidFill>
        </p:spPr>
      </p:pic>
      <p:sp>
        <p:nvSpPr>
          <p:cNvPr id="2" name="Content Placeholder 1"/>
          <p:cNvSpPr>
            <a:spLocks noGrp="1"/>
          </p:cNvSpPr>
          <p:nvPr>
            <p:ph idx="1"/>
          </p:nvPr>
        </p:nvSpPr>
        <p:spPr>
          <a:xfrm>
            <a:off x="6702800" y="2376543"/>
            <a:ext cx="4980213" cy="2792185"/>
          </a:xfrm>
        </p:spPr>
        <p:txBody>
          <a:bodyPr/>
          <a:lstStyle/>
          <a:p>
            <a:pPr marL="0" indent="0" algn="ctr">
              <a:buNone/>
            </a:pPr>
            <a:r>
              <a:rPr lang="en-US" sz="3600" dirty="0" smtClean="0"/>
              <a:t>Train any </a:t>
            </a:r>
            <a:br>
              <a:rPr lang="en-US" sz="3600" dirty="0" smtClean="0"/>
            </a:br>
            <a:r>
              <a:rPr lang="en-US" sz="3600" dirty="0" smtClean="0"/>
              <a:t>farm personnel </a:t>
            </a:r>
            <a:br>
              <a:rPr lang="en-US" sz="3600" dirty="0" smtClean="0"/>
            </a:br>
            <a:r>
              <a:rPr lang="en-US" sz="3600" dirty="0" smtClean="0"/>
              <a:t>on the carcass management plan </a:t>
            </a:r>
          </a:p>
          <a:p>
            <a:pPr marL="0" indent="0" algn="ctr">
              <a:buNone/>
            </a:pPr>
            <a:endParaRPr lang="en-US" sz="3600" dirty="0"/>
          </a:p>
        </p:txBody>
      </p:sp>
      <p:sp>
        <p:nvSpPr>
          <p:cNvPr id="5" name="Title 4"/>
          <p:cNvSpPr>
            <a:spLocks noGrp="1"/>
          </p:cNvSpPr>
          <p:nvPr>
            <p:ph type="title"/>
          </p:nvPr>
        </p:nvSpPr>
        <p:spPr/>
        <p:txBody>
          <a:bodyPr/>
          <a:lstStyle/>
          <a:p>
            <a:r>
              <a:rPr lang="en-US" sz="5400" b="1" dirty="0">
                <a:solidFill>
                  <a:prstClr val="white"/>
                </a:solidFill>
              </a:rPr>
              <a:t>Plan Ahead</a:t>
            </a:r>
            <a:endParaRPr lang="en-US" dirty="0"/>
          </a:p>
        </p:txBody>
      </p:sp>
      <p:pic>
        <p:nvPicPr>
          <p:cNvPr id="6" name="Picture 5"/>
          <p:cNvPicPr>
            <a:picLocks noChangeAspect="1"/>
          </p:cNvPicPr>
          <p:nvPr/>
        </p:nvPicPr>
        <p:blipFill rotWithShape="1">
          <a:blip r:embed="rId5" cstate="screen">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p:blipFill>
        <p:spPr>
          <a:xfrm>
            <a:off x="1086664" y="1534667"/>
            <a:ext cx="5276036" cy="4475939"/>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7944774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354460" y="1493780"/>
            <a:ext cx="6389240" cy="638328"/>
          </a:xfrm>
        </p:spPr>
        <p:txBody>
          <a:bodyPr/>
          <a:lstStyle/>
          <a:p>
            <a:pPr marL="0" indent="0">
              <a:buNone/>
            </a:pPr>
            <a:r>
              <a:rPr lang="en-US" sz="2800" dirty="0">
                <a:solidFill>
                  <a:srgbClr val="000000"/>
                </a:solidFill>
                <a:latin typeface="HelveticaNeueLT Pro 55 Roman" panose="020B0604020202020204" pitchFamily="34" charset="0"/>
              </a:rPr>
              <a:t>Mark carcass disposal/storage </a:t>
            </a:r>
            <a:r>
              <a:rPr lang="en-US" sz="2800" dirty="0" smtClean="0">
                <a:solidFill>
                  <a:srgbClr val="000000"/>
                </a:solidFill>
                <a:latin typeface="HelveticaNeueLT Pro 55 Roman" panose="020B0604020202020204" pitchFamily="34" charset="0"/>
              </a:rPr>
              <a:t>area(s)</a:t>
            </a:r>
            <a:endParaRPr lang="en-US" sz="2800" dirty="0">
              <a:solidFill>
                <a:srgbClr val="000000"/>
              </a:solidFill>
              <a:latin typeface="HelveticaNeueLT Pro 55 Roman" panose="020B0604020202020204" pitchFamily="34" charset="0"/>
            </a:endParaRPr>
          </a:p>
        </p:txBody>
      </p:sp>
      <p:sp>
        <p:nvSpPr>
          <p:cNvPr id="4" name="Title 3">
            <a:extLst>
              <a:ext uri="{FF2B5EF4-FFF2-40B4-BE49-F238E27FC236}">
                <a16:creationId xmlns:a16="http://schemas.microsoft.com/office/drawing/2014/main" id="{EC6241C3-E4DD-48FA-A920-F8D212CBD5BB}"/>
              </a:ext>
            </a:extLst>
          </p:cNvPr>
          <p:cNvSpPr>
            <a:spLocks noGrp="1"/>
          </p:cNvSpPr>
          <p:nvPr>
            <p:ph type="title"/>
          </p:nvPr>
        </p:nvSpPr>
        <p:spPr/>
        <p:txBody>
          <a:bodyPr/>
          <a:lstStyle/>
          <a:p>
            <a:r>
              <a:rPr lang="en-US" smtClean="0"/>
              <a:t>Map of Your Farm</a:t>
            </a:r>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7127" y="2951389"/>
            <a:ext cx="5260201" cy="3215780"/>
          </a:xfrm>
          <a:prstGeom prst="rect">
            <a:avLst/>
          </a:prstGeom>
        </p:spPr>
      </p:pic>
      <p:grpSp>
        <p:nvGrpSpPr>
          <p:cNvPr id="6" name="Group 5"/>
          <p:cNvGrpSpPr/>
          <p:nvPr/>
        </p:nvGrpSpPr>
        <p:grpSpPr>
          <a:xfrm>
            <a:off x="10851696" y="3097451"/>
            <a:ext cx="1171575" cy="1685931"/>
            <a:chOff x="10655754" y="1265458"/>
            <a:chExt cx="1171575" cy="1685931"/>
          </a:xfrm>
        </p:grpSpPr>
        <p:sp>
          <p:nvSpPr>
            <p:cNvPr id="16" name="Oval 15">
              <a:extLst>
                <a:ext uri="{FF2B5EF4-FFF2-40B4-BE49-F238E27FC236}">
                  <a16:creationId xmlns:a16="http://schemas.microsoft.com/office/drawing/2014/main" id="{E0478FDF-7212-4595-BAB3-626DFAEB92F8}"/>
                </a:ext>
              </a:extLst>
            </p:cNvPr>
            <p:cNvSpPr/>
            <p:nvPr/>
          </p:nvSpPr>
          <p:spPr>
            <a:xfrm>
              <a:off x="10655754" y="1879826"/>
              <a:ext cx="1171575" cy="107156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Bent 16">
              <a:extLst>
                <a:ext uri="{FF2B5EF4-FFF2-40B4-BE49-F238E27FC236}">
                  <a16:creationId xmlns:a16="http://schemas.microsoft.com/office/drawing/2014/main" id="{057B1280-7203-47ED-B453-8F26614EE7F3}"/>
                </a:ext>
              </a:extLst>
            </p:cNvPr>
            <p:cNvSpPr/>
            <p:nvPr/>
          </p:nvSpPr>
          <p:spPr>
            <a:xfrm rot="5400000">
              <a:off x="10760749" y="1380991"/>
              <a:ext cx="696337" cy="465272"/>
            </a:xfrm>
            <a:prstGeom prst="ben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1" name="Picture 10"/>
          <p:cNvPicPr>
            <a:picLocks noChangeAspect="1"/>
          </p:cNvPicPr>
          <p:nvPr/>
        </p:nvPicPr>
        <p:blipFill>
          <a:blip r:embed="rId5"/>
          <a:stretch>
            <a:fillRect/>
          </a:stretch>
        </p:blipFill>
        <p:spPr>
          <a:xfrm>
            <a:off x="632050" y="2114273"/>
            <a:ext cx="5687112" cy="4114081"/>
          </a:xfrm>
          <a:prstGeom prst="rect">
            <a:avLst/>
          </a:prstGeom>
        </p:spPr>
      </p:pic>
      <p:sp>
        <p:nvSpPr>
          <p:cNvPr id="15" name="Content Placeholder 8"/>
          <p:cNvSpPr txBox="1">
            <a:spLocks/>
          </p:cNvSpPr>
          <p:nvPr/>
        </p:nvSpPr>
        <p:spPr bwMode="auto">
          <a:xfrm>
            <a:off x="6743700" y="1835766"/>
            <a:ext cx="5448300" cy="1202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4320" indent="-27432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3200">
                <a:solidFill>
                  <a:schemeClr val="tx1"/>
                </a:solidFill>
                <a:latin typeface="Verdana" panose="020B0604030504040204" pitchFamily="34" charset="0"/>
                <a:ea typeface="Verdana" pitchFamily="34" charset="0"/>
                <a:cs typeface="Verdana" panose="020B0604030504040204" pitchFamily="34" charset="0"/>
              </a:defRPr>
            </a:lvl1pPr>
            <a:lvl2pPr marL="574675" indent="-27305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2800">
                <a:solidFill>
                  <a:schemeClr val="tx1"/>
                </a:solidFill>
                <a:latin typeface="Verdana" panose="020B0604030504040204" pitchFamily="34" charset="0"/>
                <a:ea typeface="Verdana" pitchFamily="34" charset="0"/>
                <a:cs typeface="Verdana" panose="020B0604030504040204" pitchFamily="34" charset="0"/>
              </a:defRPr>
            </a:lvl2pPr>
            <a:lvl3pPr marL="862013" indent="-27305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2400">
                <a:solidFill>
                  <a:schemeClr val="tx1"/>
                </a:solidFill>
                <a:latin typeface="Verdana" panose="020B0604030504040204" pitchFamily="34" charset="0"/>
                <a:ea typeface="Verdana" pitchFamily="34" charset="0"/>
                <a:cs typeface="Verdana" panose="020B0604030504040204" pitchFamily="34" charset="0"/>
              </a:defRPr>
            </a:lvl3pPr>
            <a:lvl4pPr marL="1003679" indent="-28575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1800">
                <a:solidFill>
                  <a:schemeClr val="tx1"/>
                </a:solidFill>
                <a:latin typeface="Verdana" panose="020B0604030504040204" pitchFamily="34" charset="0"/>
                <a:ea typeface="Verdana" pitchFamily="34" charset="0"/>
                <a:cs typeface="Verdana" panose="020B0604030504040204" pitchFamily="34" charset="0"/>
              </a:defRPr>
            </a:lvl4pPr>
            <a:lvl5pPr marL="1108451" indent="-285750" algn="l" rtl="0" eaLnBrk="1" fontAlgn="base" hangingPunct="1">
              <a:lnSpc>
                <a:spcPct val="110000"/>
              </a:lnSpc>
              <a:spcBef>
                <a:spcPts val="0"/>
              </a:spcBef>
              <a:spcAft>
                <a:spcPts val="600"/>
              </a:spcAft>
              <a:buClr>
                <a:schemeClr val="tx1"/>
              </a:buClr>
              <a:buSzPct val="125000"/>
              <a:buFont typeface="Wingdings" panose="05000000000000000000" pitchFamily="2" charset="2"/>
              <a:buChar char="§"/>
              <a:defRPr sz="1500">
                <a:solidFill>
                  <a:schemeClr val="tx1"/>
                </a:solidFill>
                <a:latin typeface="Verdana" panose="020B0604030504040204" pitchFamily="34" charset="0"/>
                <a:ea typeface="Verdana" pitchFamily="34" charset="0"/>
                <a:cs typeface="Verdana" panose="020B0604030504040204" pitchFamily="34" charset="0"/>
              </a:defRPr>
            </a:lvl5pPr>
            <a:lvl6pPr marL="1165831" indent="-137156" algn="l" defTabSz="685783"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566" indent="-137156" algn="l" defTabSz="685783"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300" indent="-137156" algn="l" defTabSz="685783"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3036" indent="-137156" algn="l" defTabSz="685783"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a:lstStyle>
          <a:p>
            <a:pPr marL="0" indent="0">
              <a:buNone/>
            </a:pPr>
            <a:r>
              <a:rPr lang="en-US" sz="2800" kern="0" dirty="0" smtClean="0">
                <a:solidFill>
                  <a:srgbClr val="000000"/>
                </a:solidFill>
                <a:latin typeface="HelveticaNeueLT Pro 55 Roman" panose="020B0604020202020204" pitchFamily="34" charset="0"/>
              </a:rPr>
              <a:t>Determine </a:t>
            </a:r>
            <a:r>
              <a:rPr lang="en-US" sz="2800" kern="0" dirty="0" smtClean="0">
                <a:solidFill>
                  <a:srgbClr val="C00000"/>
                </a:solidFill>
                <a:latin typeface="HelveticaNeueLT Pro 55 Roman" panose="020B0604020202020204" pitchFamily="34" charset="0"/>
              </a:rPr>
              <a:t>dead animal pickup locations</a:t>
            </a:r>
            <a:r>
              <a:rPr lang="en-US" sz="2800" kern="0" dirty="0" smtClean="0">
                <a:solidFill>
                  <a:srgbClr val="000000"/>
                </a:solidFill>
                <a:latin typeface="HelveticaNeueLT Pro 55 Roman" panose="020B0604020202020204" pitchFamily="34" charset="0"/>
              </a:rPr>
              <a:t> to maintain biosecurity.</a:t>
            </a:r>
          </a:p>
          <a:p>
            <a:endParaRPr lang="en-US" kern="0" dirty="0"/>
          </a:p>
        </p:txBody>
      </p:sp>
      <p:sp>
        <p:nvSpPr>
          <p:cNvPr id="2" name="Right Arrow 1"/>
          <p:cNvSpPr/>
          <p:nvPr/>
        </p:nvSpPr>
        <p:spPr>
          <a:xfrm>
            <a:off x="354460" y="4065814"/>
            <a:ext cx="1245740" cy="391886"/>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ustDataLst>
      <p:tags r:id="rId1"/>
    </p:custDataLst>
    <p:extLst>
      <p:ext uri="{BB962C8B-B14F-4D97-AF65-F5344CB8AC3E}">
        <p14:creationId xmlns:p14="http://schemas.microsoft.com/office/powerpoint/2010/main" val="226731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6"/>
          <p:cNvSpPr txBox="1">
            <a:spLocks/>
          </p:cNvSpPr>
          <p:nvPr/>
        </p:nvSpPr>
        <p:spPr>
          <a:xfrm>
            <a:off x="8439150" y="1577959"/>
            <a:ext cx="1600200" cy="53853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3200" kern="1200">
                <a:solidFill>
                  <a:schemeClr val="tx1"/>
                </a:solidFill>
                <a:latin typeface="Verdana" panose="020B0604030504040204" pitchFamily="34" charset="0"/>
                <a:ea typeface="Verdana" panose="020B0604030504040204" pitchFamily="34" charset="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500" dirty="0"/>
          </a:p>
        </p:txBody>
      </p:sp>
      <p:sp>
        <p:nvSpPr>
          <p:cNvPr id="5" name="Text Placeholder 17"/>
          <p:cNvSpPr txBox="1">
            <a:spLocks/>
          </p:cNvSpPr>
          <p:nvPr/>
        </p:nvSpPr>
        <p:spPr>
          <a:xfrm>
            <a:off x="2485507" y="1540257"/>
            <a:ext cx="2120461" cy="61394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3200" kern="1200">
                <a:solidFill>
                  <a:schemeClr val="tx1"/>
                </a:solidFill>
                <a:latin typeface="Verdana" panose="020B0604030504040204" pitchFamily="34" charset="0"/>
                <a:ea typeface="Verdana" panose="020B0604030504040204" pitchFamily="34" charset="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500" dirty="0"/>
              <a:t>	</a:t>
            </a:r>
          </a:p>
        </p:txBody>
      </p:sp>
      <p:sp>
        <p:nvSpPr>
          <p:cNvPr id="6" name="TextBox 5">
            <a:extLst>
              <a:ext uri="{FF2B5EF4-FFF2-40B4-BE49-F238E27FC236}">
                <a16:creationId xmlns:a16="http://schemas.microsoft.com/office/drawing/2014/main" id="{70AEC860-EDC0-43E0-BEDA-F2303BC98F16}"/>
              </a:ext>
            </a:extLst>
          </p:cNvPr>
          <p:cNvSpPr txBox="1"/>
          <p:nvPr/>
        </p:nvSpPr>
        <p:spPr>
          <a:xfrm>
            <a:off x="5034356" y="1520653"/>
            <a:ext cx="2120461" cy="369332"/>
          </a:xfrm>
          <a:prstGeom prst="rect">
            <a:avLst/>
          </a:prstGeom>
          <a:noFill/>
        </p:spPr>
        <p:txBody>
          <a:bodyPr wrap="square" rtlCol="0">
            <a:spAutoFit/>
          </a:bodyPr>
          <a:lstStyle/>
          <a:p>
            <a:r>
              <a:rPr lang="en-US" dirty="0"/>
              <a:t>	</a:t>
            </a:r>
          </a:p>
        </p:txBody>
      </p:sp>
      <p:sp>
        <p:nvSpPr>
          <p:cNvPr id="7" name="Title 6"/>
          <p:cNvSpPr>
            <a:spLocks noGrp="1"/>
          </p:cNvSpPr>
          <p:nvPr>
            <p:ph type="title"/>
          </p:nvPr>
        </p:nvSpPr>
        <p:spPr/>
        <p:txBody>
          <a:bodyPr/>
          <a:lstStyle/>
          <a:p>
            <a:r>
              <a:rPr lang="en-US" dirty="0">
                <a:cs typeface="Calibri" panose="020F0502020204030204" pitchFamily="34" charset="0"/>
              </a:rPr>
              <a:t>Clean and disinfect between uses </a:t>
            </a:r>
            <a:endParaRPr lang="en-US" dirty="0">
              <a:cs typeface="Calibri" panose="020F0502020204030204" pitchFamily="34" charset="0"/>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7999" y="1933924"/>
            <a:ext cx="5099125" cy="3815429"/>
          </a:xfrm>
          <a:prstGeom prst="rect">
            <a:avLst/>
          </a:prstGeom>
          <a:effectLst>
            <a:outerShdw blurRad="50800" dist="38100" dir="2700000" algn="tl" rotWithShape="0">
              <a:prstClr val="black">
                <a:alpha val="40000"/>
              </a:prstClr>
            </a:outerShdw>
          </a:effec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3475" y="1933926"/>
            <a:ext cx="5087238" cy="3815428"/>
          </a:xfrm>
          <a:prstGeom prst="rect">
            <a:avLst/>
          </a:prstGeom>
        </p:spPr>
      </p:pic>
    </p:spTree>
    <p:custDataLst>
      <p:tags r:id="rId1"/>
    </p:custDataLst>
    <p:extLst>
      <p:ext uri="{BB962C8B-B14F-4D97-AF65-F5344CB8AC3E}">
        <p14:creationId xmlns:p14="http://schemas.microsoft.com/office/powerpoint/2010/main" val="13418949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ASSESSMENT CHECKLIST</a:t>
            </a:r>
            <a:endParaRPr lang="en-US" dirty="0"/>
          </a:p>
        </p:txBody>
      </p:sp>
      <p:pic>
        <p:nvPicPr>
          <p:cNvPr id="3" name="Picture 2"/>
          <p:cNvPicPr>
            <a:picLocks noChangeAspect="1"/>
          </p:cNvPicPr>
          <p:nvPr/>
        </p:nvPicPr>
        <p:blipFill>
          <a:blip r:embed="rId4"/>
          <a:stretch>
            <a:fillRect/>
          </a:stretch>
        </p:blipFill>
        <p:spPr>
          <a:xfrm>
            <a:off x="823176" y="2228682"/>
            <a:ext cx="10545647" cy="2400635"/>
          </a:xfrm>
          <a:prstGeom prst="rect">
            <a:avLst/>
          </a:prstGeom>
        </p:spPr>
      </p:pic>
    </p:spTree>
    <p:custDataLst>
      <p:tags r:id="rId1"/>
    </p:custDataLst>
    <p:extLst>
      <p:ext uri="{BB962C8B-B14F-4D97-AF65-F5344CB8AC3E}">
        <p14:creationId xmlns:p14="http://schemas.microsoft.com/office/powerpoint/2010/main" val="24403192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p:cNvSpPr>
            <a:spLocks noGrp="1" noChangeArrowheads="1"/>
          </p:cNvSpPr>
          <p:nvPr>
            <p:ph sz="half" idx="1"/>
          </p:nvPr>
        </p:nvSpPr>
        <p:spPr>
          <a:xfrm>
            <a:off x="838201" y="1635890"/>
            <a:ext cx="5507736" cy="4680452"/>
          </a:xfrm>
          <a:ln>
            <a:noFill/>
          </a:ln>
        </p:spPr>
        <p:txBody>
          <a:bodyPr>
            <a:noAutofit/>
          </a:bodyPr>
          <a:lstStyle/>
          <a:p>
            <a:pPr marL="0" indent="0">
              <a:buNone/>
            </a:pPr>
            <a:r>
              <a:rPr lang="en-US" sz="1500" dirty="0">
                <a:solidFill>
                  <a:schemeClr val="accent6">
                    <a:lumMod val="75000"/>
                  </a:schemeClr>
                </a:solidFill>
              </a:rPr>
              <a:t>Development of this material was made possible through a grant provided to the </a:t>
            </a:r>
            <a:r>
              <a:rPr lang="en-US" sz="1500" b="1" dirty="0">
                <a:solidFill>
                  <a:schemeClr val="accent6">
                    <a:lumMod val="75000"/>
                  </a:schemeClr>
                </a:solidFill>
              </a:rPr>
              <a:t>Center for Food Security and Public Health</a:t>
            </a:r>
            <a:r>
              <a:rPr lang="en-US" sz="1500" dirty="0">
                <a:solidFill>
                  <a:schemeClr val="accent6">
                    <a:lumMod val="75000"/>
                  </a:schemeClr>
                </a:solidFill>
              </a:rPr>
              <a:t> at Iowa State University, College of Veterinary Medicine from the </a:t>
            </a:r>
            <a:r>
              <a:rPr lang="en-US" sz="1500" b="1" dirty="0">
                <a:solidFill>
                  <a:schemeClr val="accent6">
                    <a:lumMod val="75000"/>
                  </a:schemeClr>
                </a:solidFill>
              </a:rPr>
              <a:t>North Central </a:t>
            </a:r>
            <a:r>
              <a:rPr lang="en-US" sz="1500" b="1" dirty="0" smtClean="0">
                <a:solidFill>
                  <a:schemeClr val="accent6">
                    <a:lumMod val="75000"/>
                  </a:schemeClr>
                </a:solidFill>
              </a:rPr>
              <a:t>Region Sustainable Agriculture Research and Education, or SARE </a:t>
            </a:r>
            <a:r>
              <a:rPr lang="en-US" sz="1500" dirty="0" smtClean="0">
                <a:solidFill>
                  <a:schemeClr val="accent6">
                    <a:lumMod val="75000"/>
                  </a:schemeClr>
                </a:solidFill>
              </a:rPr>
              <a:t>program of the USDA National </a:t>
            </a:r>
            <a:r>
              <a:rPr lang="en-US" sz="1500" dirty="0">
                <a:solidFill>
                  <a:schemeClr val="accent6">
                    <a:lumMod val="75000"/>
                  </a:schemeClr>
                </a:solidFill>
              </a:rPr>
              <a:t>Institute of Food and Agriculture, </a:t>
            </a:r>
            <a:r>
              <a:rPr lang="en-US" sz="1500" dirty="0" smtClean="0">
                <a:solidFill>
                  <a:schemeClr val="accent6">
                    <a:lumMod val="75000"/>
                  </a:schemeClr>
                </a:solidFill>
              </a:rPr>
              <a:t>under </a:t>
            </a:r>
            <a:r>
              <a:rPr lang="en-US" sz="1500" dirty="0">
                <a:solidFill>
                  <a:schemeClr val="accent6">
                    <a:lumMod val="75000"/>
                  </a:schemeClr>
                </a:solidFill>
              </a:rPr>
              <a:t>award number AWD-021794-00001 </a:t>
            </a:r>
            <a:r>
              <a:rPr lang="en-US" sz="1500" dirty="0" smtClean="0">
                <a:solidFill>
                  <a:schemeClr val="accent6">
                    <a:lumMod val="75000"/>
                  </a:schemeClr>
                </a:solidFill>
              </a:rPr>
              <a:t>and project </a:t>
            </a:r>
            <a:r>
              <a:rPr lang="en-US" sz="1500" dirty="0">
                <a:solidFill>
                  <a:schemeClr val="accent6">
                    <a:lumMod val="75000"/>
                  </a:schemeClr>
                </a:solidFill>
              </a:rPr>
              <a:t>number ENC19-176. USDA is an equal opportunity employer and service provider. Any opinions, findings, conclusions, or recommendations expressed in this publication are those of the author(s) and do not necessarily reflect the view of the USDA. Iowa State University is an equal opportunity provider. For the full non-discrimination statement or accommodation inquiries, go to </a:t>
            </a:r>
            <a:r>
              <a:rPr lang="en-US" sz="1500" dirty="0">
                <a:solidFill>
                  <a:schemeClr val="accent6">
                    <a:lumMod val="75000"/>
                  </a:schemeClr>
                </a:solidFill>
                <a:hlinkClick r:id="rId4"/>
              </a:rPr>
              <a:t>www.extension.iastate.edu/diversity/ext</a:t>
            </a:r>
            <a:r>
              <a:rPr lang="en-US" sz="1500" dirty="0">
                <a:solidFill>
                  <a:schemeClr val="accent6">
                    <a:lumMod val="75000"/>
                  </a:schemeClr>
                </a:solidFill>
              </a:rPr>
              <a:t>.</a:t>
            </a:r>
          </a:p>
          <a:p>
            <a:pPr marL="0" indent="0">
              <a:buNone/>
            </a:pPr>
            <a:endParaRPr lang="en-US" sz="1500" dirty="0">
              <a:solidFill>
                <a:schemeClr val="accent6">
                  <a:lumMod val="75000"/>
                </a:schemeClr>
              </a:solidFill>
            </a:endParaRPr>
          </a:p>
          <a:p>
            <a:pPr marL="0" indent="0">
              <a:buNone/>
            </a:pPr>
            <a:endParaRPr lang="en-US" altLang="en-US" sz="1500" dirty="0">
              <a:solidFill>
                <a:schemeClr val="accent6">
                  <a:lumMod val="75000"/>
                </a:schemeClr>
              </a:solidFill>
            </a:endParaRPr>
          </a:p>
        </p:txBody>
      </p:sp>
      <p:sp>
        <p:nvSpPr>
          <p:cNvPr id="2" name="Content Placeholder 1"/>
          <p:cNvSpPr>
            <a:spLocks noGrp="1"/>
          </p:cNvSpPr>
          <p:nvPr>
            <p:ph sz="half" idx="2"/>
          </p:nvPr>
        </p:nvSpPr>
        <p:spPr>
          <a:xfrm>
            <a:off x="7193398" y="5240745"/>
            <a:ext cx="3774829" cy="1236794"/>
          </a:xfrm>
          <a:ln>
            <a:noFill/>
          </a:ln>
        </p:spPr>
        <p:txBody>
          <a:bodyPr/>
          <a:lstStyle/>
          <a:p>
            <a:pPr marL="0" indent="0">
              <a:lnSpc>
                <a:spcPct val="100000"/>
              </a:lnSpc>
              <a:buNone/>
            </a:pPr>
            <a:r>
              <a:rPr lang="en-US" sz="1300" dirty="0"/>
              <a:t>Content was developed and reviewed by </a:t>
            </a:r>
            <a:r>
              <a:rPr lang="en-US" sz="1300" dirty="0" smtClean="0"/>
              <a:t>veterinarians </a:t>
            </a:r>
            <a:r>
              <a:rPr lang="en-US" sz="1300" dirty="0"/>
              <a:t>at CFSPH:</a:t>
            </a:r>
          </a:p>
          <a:p>
            <a:pPr marL="254794" lvl="1">
              <a:lnSpc>
                <a:spcPct val="100000"/>
              </a:lnSpc>
            </a:pPr>
            <a:r>
              <a:rPr lang="en-US" sz="1300" dirty="0"/>
              <a:t>Glenda Dvorak, DVM, MPH, DACVPM</a:t>
            </a:r>
          </a:p>
          <a:p>
            <a:pPr marL="254794" lvl="1">
              <a:lnSpc>
                <a:spcPct val="100000"/>
              </a:lnSpc>
            </a:pPr>
            <a:r>
              <a:rPr lang="en-US" sz="1300" dirty="0"/>
              <a:t>Renée </a:t>
            </a:r>
            <a:r>
              <a:rPr lang="en-US" sz="1300" dirty="0" err="1"/>
              <a:t>Dewell</a:t>
            </a:r>
            <a:r>
              <a:rPr lang="en-US" sz="1300" dirty="0"/>
              <a:t>, DVM, MS</a:t>
            </a:r>
          </a:p>
          <a:p>
            <a:pPr marL="254794" lvl="1">
              <a:lnSpc>
                <a:spcPct val="100000"/>
              </a:lnSpc>
            </a:pPr>
            <a:r>
              <a:rPr lang="en-US" sz="1300" dirty="0"/>
              <a:t>Brandy R. Sobczak, DVM, MPH</a:t>
            </a:r>
          </a:p>
        </p:txBody>
      </p:sp>
      <p:sp>
        <p:nvSpPr>
          <p:cNvPr id="69634" name="Rectangle 2"/>
          <p:cNvSpPr>
            <a:spLocks noGrp="1" noChangeArrowheads="1"/>
          </p:cNvSpPr>
          <p:nvPr>
            <p:ph type="title"/>
          </p:nvPr>
        </p:nvSpPr>
        <p:spPr>
          <a:xfrm>
            <a:off x="838200" y="365126"/>
            <a:ext cx="10515600" cy="863048"/>
          </a:xfrm>
          <a:solidFill>
            <a:srgbClr val="FFC000"/>
          </a:solidFill>
        </p:spPr>
        <p:txBody>
          <a:bodyPr/>
          <a:lstStyle/>
          <a:p>
            <a:pPr eaLnBrk="1" hangingPunct="1"/>
            <a:r>
              <a:rPr lang="en-US" altLang="en-US" dirty="0"/>
              <a:t>Acknowledgments</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5567" y="1355694"/>
            <a:ext cx="3410489" cy="2093423"/>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5698" y="3548507"/>
            <a:ext cx="2690226" cy="1539860"/>
          </a:xfrm>
          <a:prstGeom prst="rect">
            <a:avLst/>
          </a:prstGeom>
        </p:spPr>
      </p:pic>
    </p:spTree>
    <p:custDataLst>
      <p:tags r:id="rId1"/>
    </p:custDataLst>
    <p:extLst>
      <p:ext uri="{BB962C8B-B14F-4D97-AF65-F5344CB8AC3E}">
        <p14:creationId xmlns:p14="http://schemas.microsoft.com/office/powerpoint/2010/main" val="280258737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p:cNvSpPr txBox="1">
            <a:spLocks/>
          </p:cNvSpPr>
          <p:nvPr/>
        </p:nvSpPr>
        <p:spPr>
          <a:xfrm>
            <a:off x="569168" y="2933700"/>
            <a:ext cx="4485432" cy="2640848"/>
          </a:xfrm>
          <a:prstGeom prst="rect">
            <a:avLst/>
          </a:prstGeom>
          <a:solidFill>
            <a:srgbClr val="FEE6A4"/>
          </a:solidFill>
          <a:effectLst>
            <a:outerShdw blurRad="50800" dist="38100" dir="5400000" algn="t" rotWithShape="0">
              <a:prstClr val="black">
                <a:alpha val="40000"/>
              </a:prstClr>
            </a:outerShdw>
          </a:effectLst>
        </p:spPr>
        <p:txBody>
          <a:bodyPr/>
          <a:lstStyle>
            <a:lvl1pPr marL="0" indent="0" algn="l" defTabSz="914400" rtl="0" eaLnBrk="1" latinLnBrk="0" hangingPunct="1">
              <a:lnSpc>
                <a:spcPct val="120000"/>
              </a:lnSpc>
              <a:spcBef>
                <a:spcPts val="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1pPr>
            <a:lvl2pPr marL="342900" indent="0" algn="l" defTabSz="914400" rtl="0" eaLnBrk="1" latinLnBrk="0" hangingPunct="1">
              <a:lnSpc>
                <a:spcPct val="120000"/>
              </a:lnSpc>
              <a:spcBef>
                <a:spcPts val="0"/>
              </a:spcBef>
              <a:buFont typeface="Arial" panose="020B0604020202020204" pitchFamily="34" charset="0"/>
              <a:buNone/>
              <a:defRPr sz="1050" kern="1200">
                <a:solidFill>
                  <a:schemeClr val="tx1"/>
                </a:solidFill>
                <a:latin typeface="Verdana" panose="020B0604030504040204" pitchFamily="34" charset="0"/>
                <a:ea typeface="Verdana" panose="020B0604030504040204" pitchFamily="34" charset="0"/>
                <a:cs typeface="+mn-cs"/>
              </a:defRPr>
            </a:lvl2pPr>
            <a:lvl3pPr marL="685800" indent="0" algn="l" defTabSz="914400" rtl="0" eaLnBrk="1" latinLnBrk="0" hangingPunct="1">
              <a:lnSpc>
                <a:spcPct val="120000"/>
              </a:lnSpc>
              <a:spcBef>
                <a:spcPts val="0"/>
              </a:spcBef>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mn-cs"/>
              </a:defRPr>
            </a:lvl3pPr>
            <a:lvl4pPr marL="1028700" indent="0" algn="l" defTabSz="914400" rtl="0" eaLnBrk="1" latinLnBrk="0" hangingPunct="1">
              <a:lnSpc>
                <a:spcPct val="120000"/>
              </a:lnSpc>
              <a:spcBef>
                <a:spcPts val="0"/>
              </a:spcBef>
              <a:buFont typeface="Arial" panose="020B0604020202020204" pitchFamily="34" charset="0"/>
              <a:buNone/>
              <a:defRPr sz="750" kern="1200">
                <a:solidFill>
                  <a:schemeClr val="tx1"/>
                </a:solidFill>
                <a:latin typeface="Verdana" panose="020B0604030504040204" pitchFamily="34" charset="0"/>
                <a:ea typeface="Verdana" panose="020B0604030504040204" pitchFamily="34" charset="0"/>
                <a:cs typeface="+mn-cs"/>
              </a:defRPr>
            </a:lvl4pPr>
            <a:lvl5pPr marL="1371600" indent="0" algn="l" defTabSz="914400" rtl="0" eaLnBrk="1" latinLnBrk="0" hangingPunct="1">
              <a:lnSpc>
                <a:spcPct val="120000"/>
              </a:lnSpc>
              <a:spcBef>
                <a:spcPts val="0"/>
              </a:spcBef>
              <a:buFont typeface="Arial" panose="020B0604020202020204" pitchFamily="34" charset="0"/>
              <a:buNone/>
              <a:defRPr sz="750" kern="1200">
                <a:solidFill>
                  <a:schemeClr val="tx1"/>
                </a:solidFill>
                <a:latin typeface="Verdana" panose="020B0604030504040204" pitchFamily="34" charset="0"/>
                <a:ea typeface="Verdana" panose="020B0604030504040204" pitchFamily="34" charset="0"/>
                <a:cs typeface="+mn-cs"/>
              </a:defRPr>
            </a:lvl5pPr>
            <a:lvl6pPr marL="17145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mn-cs"/>
            </a:endParaRPr>
          </a:p>
        </p:txBody>
      </p:sp>
      <p:sp>
        <p:nvSpPr>
          <p:cNvPr id="5" name="Title 4"/>
          <p:cNvSpPr>
            <a:spLocks noGrp="1"/>
          </p:cNvSpPr>
          <p:nvPr>
            <p:ph type="title"/>
          </p:nvPr>
        </p:nvSpPr>
        <p:spPr>
          <a:xfrm>
            <a:off x="569168" y="365125"/>
            <a:ext cx="5583982" cy="2454275"/>
          </a:xfrm>
        </p:spPr>
        <p:txBody>
          <a:bodyPr>
            <a:normAutofit/>
          </a:bodyPr>
          <a:lstStyle/>
          <a:p>
            <a:r>
              <a:rPr lang="en-US" sz="4800" b="1" dirty="0" smtClean="0"/>
              <a:t>Carcass Management and Disposal</a:t>
            </a:r>
            <a:endParaRPr lang="en-US" sz="4800" b="1" dirty="0"/>
          </a:p>
        </p:txBody>
      </p:sp>
      <p:sp>
        <p:nvSpPr>
          <p:cNvPr id="13" name="Text Placeholder 12"/>
          <p:cNvSpPr>
            <a:spLocks noGrp="1"/>
          </p:cNvSpPr>
          <p:nvPr>
            <p:ph sz="half" idx="1"/>
          </p:nvPr>
        </p:nvSpPr>
        <p:spPr>
          <a:xfrm>
            <a:off x="921400" y="3176471"/>
            <a:ext cx="3780968" cy="2155306"/>
          </a:xfrm>
        </p:spPr>
        <p:txBody>
          <a:bodyPr/>
          <a:lstStyle/>
          <a:p>
            <a:r>
              <a:rPr lang="en-US" dirty="0" smtClean="0"/>
              <a:t>Disposal Options</a:t>
            </a:r>
          </a:p>
          <a:p>
            <a:r>
              <a:rPr lang="en-US" dirty="0" smtClean="0"/>
              <a:t>Planning</a:t>
            </a:r>
          </a:p>
          <a:p>
            <a:r>
              <a:rPr lang="en-US" dirty="0" smtClean="0"/>
              <a:t>Carcass Handling Equipment</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03876" y="6051899"/>
            <a:ext cx="576943" cy="589059"/>
          </a:xfrm>
          <a:prstGeom prst="rect">
            <a:avLst/>
          </a:prstGeom>
          <a:solidFill>
            <a:schemeClr val="bg1"/>
          </a:solidFill>
        </p:spPr>
      </p:pic>
      <p:pic>
        <p:nvPicPr>
          <p:cNvPr id="2" name="Picture 1"/>
          <p:cNvPicPr>
            <a:picLocks noChangeAspect="1"/>
          </p:cNvPicPr>
          <p:nvPr/>
        </p:nvPicPr>
        <p:blipFill>
          <a:blip r:embed="rId5"/>
          <a:stretch>
            <a:fillRect/>
          </a:stretch>
        </p:blipFill>
        <p:spPr>
          <a:xfrm>
            <a:off x="6762568" y="402828"/>
            <a:ext cx="4454236" cy="5943600"/>
          </a:xfrm>
          <a:prstGeom prst="rect">
            <a:avLst/>
          </a:prstGeom>
          <a:ln>
            <a:solidFill>
              <a:schemeClr val="accent1">
                <a:lumMod val="50000"/>
              </a:schemeClr>
            </a:solidFill>
          </a:ln>
        </p:spPr>
      </p:pic>
      <p:sp>
        <p:nvSpPr>
          <p:cNvPr id="3" name="TextBox 2"/>
          <p:cNvSpPr txBox="1"/>
          <p:nvPr/>
        </p:nvSpPr>
        <p:spPr>
          <a:xfrm>
            <a:off x="569168" y="5823299"/>
            <a:ext cx="5583982" cy="523220"/>
          </a:xfrm>
          <a:prstGeom prst="rect">
            <a:avLst/>
          </a:prstGeom>
          <a:noFill/>
        </p:spPr>
        <p:txBody>
          <a:bodyPr wrap="square" rtlCol="0">
            <a:spAutoFit/>
          </a:bodyPr>
          <a:lstStyle/>
          <a:p>
            <a:r>
              <a:rPr lang="en-US" sz="2800" b="1" dirty="0" smtClean="0">
                <a:solidFill>
                  <a:schemeClr val="accent1">
                    <a:lumMod val="75000"/>
                  </a:schemeClr>
                </a:solidFill>
              </a:rPr>
              <a:t>www.cfsph.iastate.edu/biosecurity</a:t>
            </a:r>
            <a:endParaRPr lang="en-US" sz="2800" b="1" dirty="0">
              <a:solidFill>
                <a:schemeClr val="accent1">
                  <a:lumMod val="75000"/>
                </a:schemeClr>
              </a:solidFill>
            </a:endParaRPr>
          </a:p>
        </p:txBody>
      </p:sp>
    </p:spTree>
    <p:custDataLst>
      <p:tags r:id="rId1"/>
    </p:custDataLst>
    <p:extLst>
      <p:ext uri="{BB962C8B-B14F-4D97-AF65-F5344CB8AC3E}">
        <p14:creationId xmlns:p14="http://schemas.microsoft.com/office/powerpoint/2010/main" val="2572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solidFill>
                  <a:schemeClr val="bg1"/>
                </a:solidFill>
              </a:rPr>
              <a:t>Why Carcass Disposal is Important</a:t>
            </a:r>
            <a:endParaRPr lang="en-US" sz="4000" b="1" dirty="0">
              <a:solidFill>
                <a:schemeClr val="bg1"/>
              </a:solidFill>
            </a:endParaRPr>
          </a:p>
        </p:txBody>
      </p:sp>
      <p:sp>
        <p:nvSpPr>
          <p:cNvPr id="48" name="Text Placeholder 47">
            <a:extLst>
              <a:ext uri="{FF2B5EF4-FFF2-40B4-BE49-F238E27FC236}">
                <a16:creationId xmlns:a16="http://schemas.microsoft.com/office/drawing/2014/main" id="{8B01D3CC-AC17-41F7-A49A-046D77BEEC67}"/>
              </a:ext>
            </a:extLst>
          </p:cNvPr>
          <p:cNvSpPr>
            <a:spLocks noGrp="1"/>
          </p:cNvSpPr>
          <p:nvPr>
            <p:ph type="body" idx="4294967295"/>
          </p:nvPr>
        </p:nvSpPr>
        <p:spPr>
          <a:xfrm>
            <a:off x="885063" y="5306475"/>
            <a:ext cx="10421874" cy="793050"/>
          </a:xfrm>
          <a:solidFill>
            <a:srgbClr val="FEE6A4"/>
          </a:solidFill>
        </p:spPr>
        <p:txBody>
          <a:bodyPr anchor="ctr"/>
          <a:lstStyle/>
          <a:p>
            <a:pPr marL="0" indent="0">
              <a:buNone/>
            </a:pPr>
            <a:r>
              <a:rPr lang="en-US" sz="3200" dirty="0" smtClean="0"/>
              <a:t>Prevent diseases spread to others in herd or flock</a:t>
            </a:r>
            <a:endParaRPr lang="en-US" sz="3200"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03876" y="6051899"/>
            <a:ext cx="576943" cy="589059"/>
          </a:xfrm>
          <a:prstGeom prst="rect">
            <a:avLst/>
          </a:prstGeom>
          <a:solidFill>
            <a:schemeClr val="bg1"/>
          </a:solidFill>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612900" y="1549516"/>
            <a:ext cx="4254500" cy="3472376"/>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27872" t="24892" r="21280" b="9550"/>
          <a:stretch/>
        </p:blipFill>
        <p:spPr>
          <a:xfrm>
            <a:off x="6673155" y="1549516"/>
            <a:ext cx="4100382" cy="3476601"/>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61302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uiExpand="1"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4"/>
          <a:stretch>
            <a:fillRect/>
          </a:stretch>
        </p:blipFill>
        <p:spPr>
          <a:xfrm>
            <a:off x="307731" y="0"/>
            <a:ext cx="2253911" cy="6858000"/>
          </a:xfrm>
          <a:prstGeom prst="rect">
            <a:avLst/>
          </a:prstGeom>
        </p:spPr>
      </p:pic>
      <p:sp>
        <p:nvSpPr>
          <p:cNvPr id="5" name="Rectangle 4"/>
          <p:cNvSpPr/>
          <p:nvPr/>
        </p:nvSpPr>
        <p:spPr>
          <a:xfrm>
            <a:off x="385503" y="2356121"/>
            <a:ext cx="2214239" cy="3477875"/>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kumimoji="0" lang="en-US" sz="2800" b="1" i="0" u="none" strike="noStrike" kern="1200" cap="none" spc="0" normalizeH="0" baseline="0" noProof="0" dirty="0" smtClean="0">
                <a:ln>
                  <a:noFill/>
                </a:ln>
                <a:solidFill>
                  <a:srgbClr val="000000"/>
                </a:solidFill>
                <a:effectLst/>
                <a:uLnTx/>
                <a:uFillTx/>
                <a:latin typeface="HelveticaNeueLT Std Cn" panose="020B0506030502030204" pitchFamily="34" charset="0"/>
              </a:rPr>
              <a:t>Burial</a:t>
            </a:r>
          </a:p>
          <a:p>
            <a:pPr marL="171450" marR="0" lvl="0" indent="-17145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lang="en-US" sz="2800" b="1" dirty="0" smtClean="0">
                <a:solidFill>
                  <a:srgbClr val="000000"/>
                </a:solidFill>
                <a:latin typeface="HelveticaNeueLT Std Cn" panose="020B0506030502030204" pitchFamily="34" charset="0"/>
              </a:rPr>
              <a:t>Composting</a:t>
            </a:r>
          </a:p>
          <a:p>
            <a:pPr marL="171450" marR="0" lvl="0" indent="-17145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kumimoji="0" lang="en-US" sz="2800" b="1" i="0" u="none" strike="noStrike" kern="1200" cap="none" spc="0" normalizeH="0" baseline="0" noProof="0" dirty="0" smtClean="0">
                <a:ln>
                  <a:noFill/>
                </a:ln>
                <a:solidFill>
                  <a:srgbClr val="000000"/>
                </a:solidFill>
                <a:effectLst/>
                <a:uLnTx/>
                <a:uFillTx/>
                <a:latin typeface="HelveticaNeueLT Std Cn" panose="020B0506030502030204" pitchFamily="34" charset="0"/>
              </a:rPr>
              <a:t>Burning</a:t>
            </a:r>
          </a:p>
          <a:p>
            <a:pPr marL="171450" marR="0" lvl="0" indent="-17145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kumimoji="0" lang="en-US" sz="2800" b="1" i="0" u="none" strike="noStrike" kern="1200" cap="none" spc="0" normalizeH="0" baseline="0" noProof="0" dirty="0" smtClean="0">
                <a:ln>
                  <a:noFill/>
                </a:ln>
                <a:solidFill>
                  <a:srgbClr val="000000"/>
                </a:solidFill>
                <a:effectLst/>
                <a:uLnTx/>
                <a:uFillTx/>
                <a:latin typeface="HelveticaNeueLT Std Cn" panose="020B0506030502030204" pitchFamily="34" charset="0"/>
              </a:rPr>
              <a:t>Rendering</a:t>
            </a:r>
          </a:p>
          <a:p>
            <a:pPr marL="171450" indent="-171450">
              <a:spcAft>
                <a:spcPts val="2400"/>
              </a:spcAft>
              <a:buFont typeface="Arial" panose="020B0604020202020204" pitchFamily="34" charset="0"/>
              <a:buChar char="•"/>
            </a:pPr>
            <a:r>
              <a:rPr lang="en-US" sz="2800" b="1" dirty="0" smtClean="0">
                <a:solidFill>
                  <a:srgbClr val="000000"/>
                </a:solidFill>
                <a:latin typeface="HelveticaNeueLT Std Cn" panose="020B0506030502030204" pitchFamily="34" charset="0"/>
              </a:rPr>
              <a:t>Landfill</a:t>
            </a:r>
            <a:endParaRPr lang="en-US" sz="2800" b="1" dirty="0">
              <a:solidFill>
                <a:srgbClr val="000000"/>
              </a:solidFill>
              <a:latin typeface="HelveticaNeueLT Std Cn" panose="020B0506030502030204" pitchFamily="34"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03876" y="6051899"/>
            <a:ext cx="576943" cy="589059"/>
          </a:xfrm>
          <a:prstGeom prst="rect">
            <a:avLst/>
          </a:prstGeom>
          <a:solidFill>
            <a:schemeClr val="bg1"/>
          </a:solidFill>
        </p:spPr>
      </p:pic>
      <p:sp>
        <p:nvSpPr>
          <p:cNvPr id="14" name="Rectangle 13"/>
          <p:cNvSpPr/>
          <p:nvPr/>
        </p:nvSpPr>
        <p:spPr>
          <a:xfrm>
            <a:off x="307731" y="343816"/>
            <a:ext cx="11928231" cy="799184"/>
          </a:xfrm>
          <a:prstGeom prst="rect">
            <a:avLst/>
          </a:prstGeom>
          <a:pattFill prst="pct30">
            <a:fgClr>
              <a:schemeClr val="accent1">
                <a:lumMod val="75000"/>
              </a:schemeClr>
            </a:fgClr>
            <a:bgClr>
              <a:srgbClr val="307668"/>
            </a:bgClr>
          </a:patt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itle 6"/>
          <p:cNvSpPr>
            <a:spLocks noGrp="1"/>
          </p:cNvSpPr>
          <p:nvPr>
            <p:ph type="title"/>
          </p:nvPr>
        </p:nvSpPr>
        <p:spPr>
          <a:xfrm>
            <a:off x="1308100" y="386996"/>
            <a:ext cx="10095776" cy="731520"/>
          </a:xfrm>
        </p:spPr>
        <p:txBody>
          <a:bodyPr/>
          <a:lstStyle/>
          <a:p>
            <a:pPr algn="ctr"/>
            <a:r>
              <a:rPr lang="en-US" b="1" dirty="0" smtClean="0">
                <a:solidFill>
                  <a:schemeClr val="bg1"/>
                </a:solidFill>
              </a:rPr>
              <a:t>Know Your Disposal Options</a:t>
            </a:r>
            <a:endParaRPr lang="en-US" b="1" dirty="0">
              <a:solidFill>
                <a:schemeClr val="bg1"/>
              </a:solidFill>
            </a:endParaRPr>
          </a:p>
        </p:txBody>
      </p:sp>
      <p:pic>
        <p:nvPicPr>
          <p:cNvPr id="16" name="Picture 1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105372" y="1275456"/>
            <a:ext cx="2784628" cy="2745329"/>
          </a:xfrm>
          <a:prstGeom prst="rect">
            <a:avLst/>
          </a:prstGeom>
          <a:effectLst>
            <a:outerShdw blurRad="50800" dist="38100" dir="2700000" algn="tl" rotWithShape="0">
              <a:prstClr val="black">
                <a:alpha val="40000"/>
              </a:prstClr>
            </a:outerShdw>
          </a:effectLst>
        </p:spPr>
      </p:pic>
      <p:pic>
        <p:nvPicPr>
          <p:cNvPr id="18" name="Picture 17"/>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rcRect/>
          <a:stretch/>
        </p:blipFill>
        <p:spPr>
          <a:xfrm>
            <a:off x="6105371" y="4165012"/>
            <a:ext cx="5274201" cy="2475945"/>
          </a:xfrm>
          <a:prstGeom prst="rect">
            <a:avLst/>
          </a:prstGeom>
          <a:effectLst>
            <a:outerShdw blurRad="50800" dist="38100" dir="2700000" algn="tl" rotWithShape="0">
              <a:prstClr val="black">
                <a:alpha val="40000"/>
              </a:prstClr>
            </a:outerShdw>
          </a:effectLst>
        </p:spPr>
      </p:pic>
      <p:pic>
        <p:nvPicPr>
          <p:cNvPr id="19" name="Picture 18"/>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flipH="1">
            <a:off x="2730132" y="4165013"/>
            <a:ext cx="3156538" cy="2475946"/>
          </a:xfrm>
          <a:prstGeom prst="rect">
            <a:avLst/>
          </a:prstGeom>
          <a:effectLst>
            <a:outerShdw blurRad="50800" dist="38100" dir="2700000" algn="tl" rotWithShape="0">
              <a:prstClr val="black">
                <a:alpha val="40000"/>
              </a:prstClr>
            </a:outerShdw>
          </a:effectLst>
        </p:spPr>
      </p:pic>
      <p:pic>
        <p:nvPicPr>
          <p:cNvPr id="2" name="Picture 1"/>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020390" y="1287227"/>
            <a:ext cx="2810658" cy="2743200"/>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726870" y="1275456"/>
            <a:ext cx="3151415" cy="2745329"/>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58329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528259"/>
            <a:ext cx="6515100" cy="1440242"/>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r>
              <a:rPr lang="en-US" sz="4400" b="1" dirty="0">
                <a:solidFill>
                  <a:schemeClr val="tx1"/>
                </a:solidFill>
              </a:rPr>
              <a:t>Follow Local and State Regulations</a:t>
            </a:r>
            <a:endParaRPr lang="en-US" sz="3600" b="1" dirty="0">
              <a:solidFill>
                <a:schemeClr val="tx1"/>
              </a:solidFill>
              <a:latin typeface="Verdana" panose="020B0604030504040204" pitchFamily="34" charset="0"/>
              <a:ea typeface="Verdana" panose="020B060403050404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192" y="6102699"/>
            <a:ext cx="576943" cy="589059"/>
          </a:xfrm>
          <a:prstGeom prst="rect">
            <a:avLst/>
          </a:prstGeom>
          <a:solidFill>
            <a:schemeClr val="bg1"/>
          </a:solidFill>
        </p:spPr>
      </p:pic>
      <p:sp>
        <p:nvSpPr>
          <p:cNvPr id="2" name="Rectangle 1"/>
          <p:cNvSpPr/>
          <p:nvPr/>
        </p:nvSpPr>
        <p:spPr>
          <a:xfrm>
            <a:off x="647700" y="2964983"/>
            <a:ext cx="6108700" cy="2985433"/>
          </a:xfrm>
          <a:prstGeom prst="rect">
            <a:avLst/>
          </a:prstGeom>
        </p:spPr>
        <p:txBody>
          <a:bodyPr wrap="square">
            <a:spAutoFit/>
          </a:bodyPr>
          <a:lstStyle/>
          <a:p>
            <a:pPr marL="352425" lvl="1" indent="-228600">
              <a:lnSpc>
                <a:spcPct val="120000"/>
              </a:lnSpc>
              <a:spcAft>
                <a:spcPts val="1200"/>
              </a:spcAft>
              <a:buClr>
                <a:schemeClr val="accent1">
                  <a:lumMod val="50000"/>
                </a:schemeClr>
              </a:buClr>
              <a:buSzPct val="125000"/>
              <a:buFont typeface="Wingdings" panose="05000000000000000000" pitchFamily="2" charset="2"/>
              <a:buChar char="§"/>
            </a:pPr>
            <a:r>
              <a:rPr lang="en-US" sz="2800" dirty="0">
                <a:latin typeface="Verdana" panose="020B0604030504040204" pitchFamily="34" charset="0"/>
                <a:ea typeface="Verdana" panose="020B0604030504040204" pitchFamily="34" charset="0"/>
              </a:rPr>
              <a:t>Department of </a:t>
            </a:r>
            <a:r>
              <a:rPr lang="en-US" sz="2800" dirty="0" smtClean="0">
                <a:latin typeface="Verdana" panose="020B0604030504040204" pitchFamily="34" charset="0"/>
                <a:ea typeface="Verdana" panose="020B0604030504040204" pitchFamily="34" charset="0"/>
              </a:rPr>
              <a:t/>
            </a:r>
            <a:br>
              <a:rPr lang="en-US" sz="2800" dirty="0" smtClean="0">
                <a:latin typeface="Verdana" panose="020B0604030504040204" pitchFamily="34" charset="0"/>
                <a:ea typeface="Verdana" panose="020B0604030504040204" pitchFamily="34" charset="0"/>
              </a:rPr>
            </a:br>
            <a:r>
              <a:rPr lang="en-US" sz="2800" dirty="0" smtClean="0">
                <a:latin typeface="Verdana" panose="020B0604030504040204" pitchFamily="34" charset="0"/>
                <a:ea typeface="Verdana" panose="020B0604030504040204" pitchFamily="34" charset="0"/>
              </a:rPr>
              <a:t>Agriculture or Animal Health</a:t>
            </a:r>
          </a:p>
          <a:p>
            <a:pPr marL="800100" lvl="2" indent="-396875">
              <a:lnSpc>
                <a:spcPct val="120000"/>
              </a:lnSpc>
              <a:spcAft>
                <a:spcPts val="1200"/>
              </a:spcAft>
              <a:buClr>
                <a:schemeClr val="accent1">
                  <a:lumMod val="50000"/>
                </a:schemeClr>
              </a:buClr>
              <a:buSzPct val="125000"/>
              <a:buFont typeface="Symbol" panose="05050102010706020507" pitchFamily="18" charset="2"/>
              <a:buChar char=""/>
            </a:pPr>
            <a:r>
              <a:rPr lang="en-US" sz="2800" dirty="0" smtClean="0">
                <a:solidFill>
                  <a:srgbClr val="C00000"/>
                </a:solidFill>
                <a:latin typeface="Verdana" panose="020B0604030504040204" pitchFamily="34" charset="0"/>
                <a:ea typeface="Verdana" panose="020B0604030504040204" pitchFamily="34" charset="0"/>
              </a:rPr>
              <a:t>State Animal Health Official</a:t>
            </a:r>
            <a:endParaRPr lang="en-US" sz="2800" dirty="0">
              <a:solidFill>
                <a:srgbClr val="C00000"/>
              </a:solidFill>
              <a:latin typeface="Verdana" panose="020B0604030504040204" pitchFamily="34" charset="0"/>
              <a:ea typeface="Verdana" panose="020B0604030504040204" pitchFamily="34" charset="0"/>
            </a:endParaRPr>
          </a:p>
          <a:p>
            <a:pPr marL="352425" lvl="1" indent="-228600">
              <a:lnSpc>
                <a:spcPct val="120000"/>
              </a:lnSpc>
              <a:spcAft>
                <a:spcPts val="1200"/>
              </a:spcAft>
              <a:buClr>
                <a:schemeClr val="accent1">
                  <a:lumMod val="50000"/>
                </a:schemeClr>
              </a:buClr>
              <a:buSzPct val="125000"/>
              <a:buFont typeface="Wingdings" panose="05000000000000000000" pitchFamily="2" charset="2"/>
              <a:buChar char="§"/>
            </a:pPr>
            <a:r>
              <a:rPr lang="en-US" sz="2800" dirty="0">
                <a:latin typeface="Verdana" panose="020B0604030504040204" pitchFamily="34" charset="0"/>
                <a:ea typeface="Verdana" panose="020B0604030504040204" pitchFamily="34" charset="0"/>
              </a:rPr>
              <a:t>Department of </a:t>
            </a:r>
            <a:r>
              <a:rPr lang="en-US" sz="2800" dirty="0" smtClean="0">
                <a:latin typeface="Verdana" panose="020B0604030504040204" pitchFamily="34" charset="0"/>
                <a:ea typeface="Verdana" panose="020B0604030504040204" pitchFamily="34" charset="0"/>
              </a:rPr>
              <a:t/>
            </a:r>
            <a:br>
              <a:rPr lang="en-US" sz="2800" dirty="0" smtClean="0">
                <a:latin typeface="Verdana" panose="020B0604030504040204" pitchFamily="34" charset="0"/>
                <a:ea typeface="Verdana" panose="020B0604030504040204" pitchFamily="34" charset="0"/>
              </a:rPr>
            </a:br>
            <a:r>
              <a:rPr lang="en-US" sz="2800" dirty="0" smtClean="0">
                <a:latin typeface="Verdana" panose="020B0604030504040204" pitchFamily="34" charset="0"/>
                <a:ea typeface="Verdana" panose="020B0604030504040204" pitchFamily="34" charset="0"/>
              </a:rPr>
              <a:t>Natural </a:t>
            </a:r>
            <a:r>
              <a:rPr lang="en-US" sz="2800" dirty="0">
                <a:latin typeface="Verdana" panose="020B0604030504040204" pitchFamily="34" charset="0"/>
                <a:ea typeface="Verdana" panose="020B0604030504040204" pitchFamily="34" charset="0"/>
              </a:rPr>
              <a:t>Resources</a:t>
            </a:r>
          </a:p>
        </p:txBody>
      </p:sp>
      <p:sp>
        <p:nvSpPr>
          <p:cNvPr id="8" name="Rectangle 7"/>
          <p:cNvSpPr/>
          <p:nvPr/>
        </p:nvSpPr>
        <p:spPr>
          <a:xfrm>
            <a:off x="419100" y="2264825"/>
            <a:ext cx="6096000" cy="554575"/>
          </a:xfrm>
          <a:prstGeom prst="rect">
            <a:avLst/>
          </a:prstGeom>
        </p:spPr>
        <p:txBody>
          <a:bodyPr>
            <a:spAutoFit/>
          </a:bodyPr>
          <a:lstStyle/>
          <a:p>
            <a:pPr marL="123825" lvl="1">
              <a:lnSpc>
                <a:spcPct val="120000"/>
              </a:lnSpc>
              <a:buClr>
                <a:schemeClr val="accent1">
                  <a:lumMod val="50000"/>
                </a:schemeClr>
              </a:buClr>
              <a:buSzPct val="125000"/>
            </a:pPr>
            <a:r>
              <a:rPr lang="en-US" sz="2800" b="1" dirty="0" smtClean="0">
                <a:latin typeface="Verdana" panose="020B0604030504040204" pitchFamily="34" charset="0"/>
                <a:ea typeface="Verdana" panose="020B0604030504040204" pitchFamily="34" charset="0"/>
              </a:rPr>
              <a:t>Contact or check website of:</a:t>
            </a:r>
            <a:endParaRPr lang="en-US" sz="2800" b="1" dirty="0">
              <a:latin typeface="Verdana" panose="020B0604030504040204" pitchFamily="34" charset="0"/>
              <a:ea typeface="Verdana" panose="020B0604030504040204" pitchFamily="34" charset="0"/>
            </a:endParaRPr>
          </a:p>
        </p:txBody>
      </p:sp>
      <p:sp>
        <p:nvSpPr>
          <p:cNvPr id="12" name="Rectangle 11"/>
          <p:cNvSpPr/>
          <p:nvPr/>
        </p:nvSpPr>
        <p:spPr>
          <a:xfrm>
            <a:off x="8369300" y="1206500"/>
            <a:ext cx="2832100" cy="4013200"/>
          </a:xfrm>
          <a:prstGeom prst="rect">
            <a:avLst/>
          </a:prstGeom>
          <a:solidFill>
            <a:srgbClr val="DEA400">
              <a:alpha val="7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296400" y="2438400"/>
            <a:ext cx="1079500" cy="2019300"/>
          </a:xfrm>
          <a:prstGeom prst="rect">
            <a:avLst/>
          </a:prstGeom>
          <a:solidFill>
            <a:srgbClr val="C00000">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8"/>
          <p:cNvSpPr>
            <a:spLocks noEditPoints="1"/>
          </p:cNvSpPr>
          <p:nvPr/>
        </p:nvSpPr>
        <p:spPr bwMode="auto">
          <a:xfrm>
            <a:off x="7834313" y="1052513"/>
            <a:ext cx="4008437" cy="4530725"/>
          </a:xfrm>
          <a:custGeom>
            <a:avLst/>
            <a:gdLst>
              <a:gd name="T0" fmla="*/ 411 w 421"/>
              <a:gd name="T1" fmla="*/ 433 h 476"/>
              <a:gd name="T2" fmla="*/ 38 w 421"/>
              <a:gd name="T3" fmla="*/ 464 h 476"/>
              <a:gd name="T4" fmla="*/ 11 w 421"/>
              <a:gd name="T5" fmla="*/ 42 h 476"/>
              <a:gd name="T6" fmla="*/ 384 w 421"/>
              <a:gd name="T7" fmla="*/ 12 h 476"/>
              <a:gd name="T8" fmla="*/ 264 w 421"/>
              <a:gd name="T9" fmla="*/ 128 h 476"/>
              <a:gd name="T10" fmla="*/ 314 w 421"/>
              <a:gd name="T11" fmla="*/ 136 h 476"/>
              <a:gd name="T12" fmla="*/ 260 w 421"/>
              <a:gd name="T13" fmla="*/ 41 h 476"/>
              <a:gd name="T14" fmla="*/ 112 w 421"/>
              <a:gd name="T15" fmla="*/ 123 h 476"/>
              <a:gd name="T16" fmla="*/ 222 w 421"/>
              <a:gd name="T17" fmla="*/ 161 h 476"/>
              <a:gd name="T18" fmla="*/ 209 w 421"/>
              <a:gd name="T19" fmla="*/ 157 h 476"/>
              <a:gd name="T20" fmla="*/ 188 w 421"/>
              <a:gd name="T21" fmla="*/ 185 h 476"/>
              <a:gd name="T22" fmla="*/ 158 w 421"/>
              <a:gd name="T23" fmla="*/ 192 h 476"/>
              <a:gd name="T24" fmla="*/ 166 w 421"/>
              <a:gd name="T25" fmla="*/ 198 h 476"/>
              <a:gd name="T26" fmla="*/ 171 w 421"/>
              <a:gd name="T27" fmla="*/ 202 h 476"/>
              <a:gd name="T28" fmla="*/ 212 w 421"/>
              <a:gd name="T29" fmla="*/ 220 h 476"/>
              <a:gd name="T30" fmla="*/ 185 w 421"/>
              <a:gd name="T31" fmla="*/ 224 h 476"/>
              <a:gd name="T32" fmla="*/ 200 w 421"/>
              <a:gd name="T33" fmla="*/ 268 h 476"/>
              <a:gd name="T34" fmla="*/ 186 w 421"/>
              <a:gd name="T35" fmla="*/ 303 h 476"/>
              <a:gd name="T36" fmla="*/ 213 w 421"/>
              <a:gd name="T37" fmla="*/ 314 h 476"/>
              <a:gd name="T38" fmla="*/ 211 w 421"/>
              <a:gd name="T39" fmla="*/ 340 h 476"/>
              <a:gd name="T40" fmla="*/ 214 w 421"/>
              <a:gd name="T41" fmla="*/ 331 h 476"/>
              <a:gd name="T42" fmla="*/ 217 w 421"/>
              <a:gd name="T43" fmla="*/ 324 h 476"/>
              <a:gd name="T44" fmla="*/ 235 w 421"/>
              <a:gd name="T45" fmla="*/ 311 h 476"/>
              <a:gd name="T46" fmla="*/ 200 w 421"/>
              <a:gd name="T47" fmla="*/ 294 h 476"/>
              <a:gd name="T48" fmla="*/ 252 w 421"/>
              <a:gd name="T49" fmla="*/ 275 h 476"/>
              <a:gd name="T50" fmla="*/ 246 w 421"/>
              <a:gd name="T51" fmla="*/ 231 h 476"/>
              <a:gd name="T52" fmla="*/ 227 w 421"/>
              <a:gd name="T53" fmla="*/ 185 h 476"/>
              <a:gd name="T54" fmla="*/ 224 w 421"/>
              <a:gd name="T55" fmla="*/ 163 h 476"/>
              <a:gd name="T56" fmla="*/ 308 w 421"/>
              <a:gd name="T57" fmla="*/ 353 h 476"/>
              <a:gd name="T58" fmla="*/ 219 w 421"/>
              <a:gd name="T59" fmla="*/ 253 h 476"/>
              <a:gd name="T60" fmla="*/ 243 w 421"/>
              <a:gd name="T61" fmla="*/ 205 h 476"/>
              <a:gd name="T62" fmla="*/ 223 w 421"/>
              <a:gd name="T63" fmla="*/ 219 h 476"/>
              <a:gd name="T64" fmla="*/ 236 w 421"/>
              <a:gd name="T65" fmla="*/ 201 h 476"/>
              <a:gd name="T66" fmla="*/ 225 w 421"/>
              <a:gd name="T67" fmla="*/ 279 h 476"/>
              <a:gd name="T68" fmla="*/ 217 w 421"/>
              <a:gd name="T69" fmla="*/ 312 h 476"/>
              <a:gd name="T70" fmla="*/ 316 w 421"/>
              <a:gd name="T71" fmla="*/ 368 h 476"/>
              <a:gd name="T72" fmla="*/ 266 w 421"/>
              <a:gd name="T73" fmla="*/ 360 h 476"/>
              <a:gd name="T74" fmla="*/ 210 w 421"/>
              <a:gd name="T75" fmla="*/ 253 h 476"/>
              <a:gd name="T76" fmla="*/ 334 w 421"/>
              <a:gd name="T77" fmla="*/ 394 h 476"/>
              <a:gd name="T78" fmla="*/ 92 w 421"/>
              <a:gd name="T79" fmla="*/ 372 h 476"/>
              <a:gd name="T80" fmla="*/ 69 w 421"/>
              <a:gd name="T81" fmla="*/ 394 h 476"/>
              <a:gd name="T82" fmla="*/ 156 w 421"/>
              <a:gd name="T83" fmla="*/ 136 h 476"/>
              <a:gd name="T84" fmla="*/ 106 w 421"/>
              <a:gd name="T85" fmla="*/ 128 h 476"/>
              <a:gd name="T86" fmla="*/ 156 w 421"/>
              <a:gd name="T87" fmla="*/ 136 h 476"/>
              <a:gd name="T88" fmla="*/ 157 w 421"/>
              <a:gd name="T89" fmla="*/ 196 h 476"/>
              <a:gd name="T90" fmla="*/ 166 w 421"/>
              <a:gd name="T91" fmla="*/ 197 h 476"/>
              <a:gd name="T92" fmla="*/ 150 w 421"/>
              <a:gd name="T93" fmla="*/ 353 h 476"/>
              <a:gd name="T94" fmla="*/ 190 w 421"/>
              <a:gd name="T95" fmla="*/ 239 h 476"/>
              <a:gd name="T96" fmla="*/ 158 w 421"/>
              <a:gd name="T97" fmla="*/ 368 h 476"/>
              <a:gd name="T98" fmla="*/ 108 w 421"/>
              <a:gd name="T99" fmla="*/ 36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21" h="476">
                <a:moveTo>
                  <a:pt x="411" y="42"/>
                </a:moveTo>
                <a:cubicBezTo>
                  <a:pt x="418" y="55"/>
                  <a:pt x="421" y="70"/>
                  <a:pt x="421" y="86"/>
                </a:cubicBezTo>
                <a:cubicBezTo>
                  <a:pt x="421" y="390"/>
                  <a:pt x="421" y="390"/>
                  <a:pt x="421" y="390"/>
                </a:cubicBezTo>
                <a:cubicBezTo>
                  <a:pt x="421" y="406"/>
                  <a:pt x="418" y="420"/>
                  <a:pt x="411" y="433"/>
                </a:cubicBezTo>
                <a:cubicBezTo>
                  <a:pt x="404" y="446"/>
                  <a:pt x="395" y="456"/>
                  <a:pt x="384" y="464"/>
                </a:cubicBezTo>
                <a:cubicBezTo>
                  <a:pt x="372" y="472"/>
                  <a:pt x="359" y="475"/>
                  <a:pt x="345" y="476"/>
                </a:cubicBezTo>
                <a:cubicBezTo>
                  <a:pt x="77" y="476"/>
                  <a:pt x="77" y="476"/>
                  <a:pt x="77" y="476"/>
                </a:cubicBezTo>
                <a:cubicBezTo>
                  <a:pt x="62" y="475"/>
                  <a:pt x="49" y="472"/>
                  <a:pt x="38" y="464"/>
                </a:cubicBezTo>
                <a:cubicBezTo>
                  <a:pt x="26" y="456"/>
                  <a:pt x="17" y="446"/>
                  <a:pt x="11" y="433"/>
                </a:cubicBezTo>
                <a:cubicBezTo>
                  <a:pt x="4" y="420"/>
                  <a:pt x="1" y="406"/>
                  <a:pt x="0" y="390"/>
                </a:cubicBezTo>
                <a:cubicBezTo>
                  <a:pt x="0" y="86"/>
                  <a:pt x="0" y="86"/>
                  <a:pt x="0" y="86"/>
                </a:cubicBezTo>
                <a:cubicBezTo>
                  <a:pt x="1" y="70"/>
                  <a:pt x="4" y="56"/>
                  <a:pt x="11" y="42"/>
                </a:cubicBezTo>
                <a:cubicBezTo>
                  <a:pt x="17" y="30"/>
                  <a:pt x="26" y="19"/>
                  <a:pt x="38" y="12"/>
                </a:cubicBezTo>
                <a:cubicBezTo>
                  <a:pt x="49" y="4"/>
                  <a:pt x="62" y="0"/>
                  <a:pt x="77" y="0"/>
                </a:cubicBezTo>
                <a:cubicBezTo>
                  <a:pt x="345" y="0"/>
                  <a:pt x="345" y="0"/>
                  <a:pt x="345" y="0"/>
                </a:cubicBezTo>
                <a:cubicBezTo>
                  <a:pt x="359" y="0"/>
                  <a:pt x="372" y="4"/>
                  <a:pt x="384" y="12"/>
                </a:cubicBezTo>
                <a:cubicBezTo>
                  <a:pt x="395" y="19"/>
                  <a:pt x="404" y="30"/>
                  <a:pt x="411" y="42"/>
                </a:cubicBezTo>
                <a:close/>
                <a:moveTo>
                  <a:pt x="316" y="128"/>
                </a:moveTo>
                <a:cubicBezTo>
                  <a:pt x="264" y="128"/>
                  <a:pt x="264" y="128"/>
                  <a:pt x="264" y="128"/>
                </a:cubicBezTo>
                <a:cubicBezTo>
                  <a:pt x="264" y="128"/>
                  <a:pt x="264" y="128"/>
                  <a:pt x="264" y="128"/>
                </a:cubicBezTo>
                <a:cubicBezTo>
                  <a:pt x="264" y="131"/>
                  <a:pt x="265" y="134"/>
                  <a:pt x="266" y="136"/>
                </a:cubicBezTo>
                <a:cubicBezTo>
                  <a:pt x="268" y="138"/>
                  <a:pt x="270" y="139"/>
                  <a:pt x="272" y="139"/>
                </a:cubicBezTo>
                <a:cubicBezTo>
                  <a:pt x="309" y="139"/>
                  <a:pt x="309" y="139"/>
                  <a:pt x="309" y="139"/>
                </a:cubicBezTo>
                <a:cubicBezTo>
                  <a:pt x="311" y="139"/>
                  <a:pt x="313" y="138"/>
                  <a:pt x="314" y="136"/>
                </a:cubicBezTo>
                <a:cubicBezTo>
                  <a:pt x="315" y="134"/>
                  <a:pt x="316" y="131"/>
                  <a:pt x="316" y="128"/>
                </a:cubicBezTo>
                <a:cubicBezTo>
                  <a:pt x="316" y="128"/>
                  <a:pt x="316" y="128"/>
                  <a:pt x="316" y="128"/>
                </a:cubicBezTo>
                <a:close/>
                <a:moveTo>
                  <a:pt x="295" y="75"/>
                </a:moveTo>
                <a:cubicBezTo>
                  <a:pt x="287" y="61"/>
                  <a:pt x="275" y="50"/>
                  <a:pt x="260" y="41"/>
                </a:cubicBezTo>
                <a:cubicBezTo>
                  <a:pt x="245" y="33"/>
                  <a:pt x="229" y="28"/>
                  <a:pt x="210" y="28"/>
                </a:cubicBezTo>
                <a:cubicBezTo>
                  <a:pt x="192" y="28"/>
                  <a:pt x="176" y="33"/>
                  <a:pt x="161" y="41"/>
                </a:cubicBezTo>
                <a:cubicBezTo>
                  <a:pt x="146" y="50"/>
                  <a:pt x="134" y="61"/>
                  <a:pt x="126" y="75"/>
                </a:cubicBezTo>
                <a:cubicBezTo>
                  <a:pt x="117" y="89"/>
                  <a:pt x="112" y="105"/>
                  <a:pt x="112" y="123"/>
                </a:cubicBezTo>
                <a:cubicBezTo>
                  <a:pt x="309" y="123"/>
                  <a:pt x="309" y="123"/>
                  <a:pt x="309" y="123"/>
                </a:cubicBezTo>
                <a:cubicBezTo>
                  <a:pt x="309" y="105"/>
                  <a:pt x="304" y="89"/>
                  <a:pt x="295" y="75"/>
                </a:cubicBezTo>
                <a:close/>
                <a:moveTo>
                  <a:pt x="224" y="163"/>
                </a:moveTo>
                <a:cubicBezTo>
                  <a:pt x="224" y="161"/>
                  <a:pt x="223" y="161"/>
                  <a:pt x="222" y="161"/>
                </a:cubicBezTo>
                <a:cubicBezTo>
                  <a:pt x="221" y="160"/>
                  <a:pt x="221" y="160"/>
                  <a:pt x="221" y="158"/>
                </a:cubicBezTo>
                <a:cubicBezTo>
                  <a:pt x="221" y="156"/>
                  <a:pt x="221" y="154"/>
                  <a:pt x="220" y="152"/>
                </a:cubicBezTo>
                <a:cubicBezTo>
                  <a:pt x="218" y="150"/>
                  <a:pt x="216" y="150"/>
                  <a:pt x="213" y="152"/>
                </a:cubicBezTo>
                <a:cubicBezTo>
                  <a:pt x="210" y="153"/>
                  <a:pt x="209" y="155"/>
                  <a:pt x="209" y="157"/>
                </a:cubicBezTo>
                <a:cubicBezTo>
                  <a:pt x="209" y="161"/>
                  <a:pt x="209" y="166"/>
                  <a:pt x="210" y="172"/>
                </a:cubicBezTo>
                <a:cubicBezTo>
                  <a:pt x="210" y="177"/>
                  <a:pt x="211" y="181"/>
                  <a:pt x="211" y="186"/>
                </a:cubicBezTo>
                <a:cubicBezTo>
                  <a:pt x="207" y="186"/>
                  <a:pt x="203" y="186"/>
                  <a:pt x="198" y="186"/>
                </a:cubicBezTo>
                <a:cubicBezTo>
                  <a:pt x="193" y="186"/>
                  <a:pt x="190" y="185"/>
                  <a:pt x="188" y="185"/>
                </a:cubicBezTo>
                <a:cubicBezTo>
                  <a:pt x="186" y="184"/>
                  <a:pt x="184" y="184"/>
                  <a:pt x="181" y="184"/>
                </a:cubicBezTo>
                <a:cubicBezTo>
                  <a:pt x="178" y="184"/>
                  <a:pt x="174" y="185"/>
                  <a:pt x="171" y="186"/>
                </a:cubicBezTo>
                <a:cubicBezTo>
                  <a:pt x="168" y="188"/>
                  <a:pt x="163" y="189"/>
                  <a:pt x="157" y="190"/>
                </a:cubicBezTo>
                <a:cubicBezTo>
                  <a:pt x="157" y="190"/>
                  <a:pt x="157" y="191"/>
                  <a:pt x="158" y="192"/>
                </a:cubicBezTo>
                <a:cubicBezTo>
                  <a:pt x="158" y="193"/>
                  <a:pt x="158" y="194"/>
                  <a:pt x="158" y="194"/>
                </a:cubicBezTo>
                <a:cubicBezTo>
                  <a:pt x="160" y="194"/>
                  <a:pt x="162" y="195"/>
                  <a:pt x="164" y="195"/>
                </a:cubicBezTo>
                <a:cubicBezTo>
                  <a:pt x="167" y="196"/>
                  <a:pt x="170" y="196"/>
                  <a:pt x="173" y="197"/>
                </a:cubicBezTo>
                <a:cubicBezTo>
                  <a:pt x="171" y="198"/>
                  <a:pt x="169" y="198"/>
                  <a:pt x="166" y="198"/>
                </a:cubicBezTo>
                <a:cubicBezTo>
                  <a:pt x="164" y="198"/>
                  <a:pt x="162" y="198"/>
                  <a:pt x="162" y="199"/>
                </a:cubicBezTo>
                <a:cubicBezTo>
                  <a:pt x="163" y="199"/>
                  <a:pt x="163" y="200"/>
                  <a:pt x="163" y="200"/>
                </a:cubicBezTo>
                <a:cubicBezTo>
                  <a:pt x="163" y="201"/>
                  <a:pt x="163" y="201"/>
                  <a:pt x="163" y="201"/>
                </a:cubicBezTo>
                <a:cubicBezTo>
                  <a:pt x="165" y="202"/>
                  <a:pt x="167" y="202"/>
                  <a:pt x="171" y="202"/>
                </a:cubicBezTo>
                <a:cubicBezTo>
                  <a:pt x="174" y="203"/>
                  <a:pt x="177" y="203"/>
                  <a:pt x="181" y="203"/>
                </a:cubicBezTo>
                <a:cubicBezTo>
                  <a:pt x="185" y="203"/>
                  <a:pt x="190" y="202"/>
                  <a:pt x="196" y="202"/>
                </a:cubicBezTo>
                <a:cubicBezTo>
                  <a:pt x="201" y="201"/>
                  <a:pt x="206" y="201"/>
                  <a:pt x="211" y="200"/>
                </a:cubicBezTo>
                <a:cubicBezTo>
                  <a:pt x="212" y="220"/>
                  <a:pt x="212" y="220"/>
                  <a:pt x="212" y="220"/>
                </a:cubicBezTo>
                <a:cubicBezTo>
                  <a:pt x="209" y="220"/>
                  <a:pt x="205" y="221"/>
                  <a:pt x="200" y="221"/>
                </a:cubicBezTo>
                <a:cubicBezTo>
                  <a:pt x="196" y="205"/>
                  <a:pt x="196" y="205"/>
                  <a:pt x="196" y="205"/>
                </a:cubicBezTo>
                <a:cubicBezTo>
                  <a:pt x="178" y="205"/>
                  <a:pt x="178" y="205"/>
                  <a:pt x="178" y="205"/>
                </a:cubicBezTo>
                <a:cubicBezTo>
                  <a:pt x="185" y="224"/>
                  <a:pt x="185" y="224"/>
                  <a:pt x="185" y="224"/>
                </a:cubicBezTo>
                <a:cubicBezTo>
                  <a:pt x="182" y="225"/>
                  <a:pt x="180" y="226"/>
                  <a:pt x="177" y="228"/>
                </a:cubicBezTo>
                <a:cubicBezTo>
                  <a:pt x="171" y="231"/>
                  <a:pt x="168" y="237"/>
                  <a:pt x="167" y="245"/>
                </a:cubicBezTo>
                <a:cubicBezTo>
                  <a:pt x="167" y="253"/>
                  <a:pt x="172" y="259"/>
                  <a:pt x="180" y="263"/>
                </a:cubicBezTo>
                <a:cubicBezTo>
                  <a:pt x="186" y="266"/>
                  <a:pt x="192" y="267"/>
                  <a:pt x="200" y="268"/>
                </a:cubicBezTo>
                <a:cubicBezTo>
                  <a:pt x="204" y="279"/>
                  <a:pt x="204" y="279"/>
                  <a:pt x="204" y="279"/>
                </a:cubicBezTo>
                <a:cubicBezTo>
                  <a:pt x="196" y="279"/>
                  <a:pt x="191" y="280"/>
                  <a:pt x="187" y="283"/>
                </a:cubicBezTo>
                <a:cubicBezTo>
                  <a:pt x="183" y="286"/>
                  <a:pt x="181" y="289"/>
                  <a:pt x="181" y="294"/>
                </a:cubicBezTo>
                <a:cubicBezTo>
                  <a:pt x="181" y="298"/>
                  <a:pt x="183" y="301"/>
                  <a:pt x="186" y="303"/>
                </a:cubicBezTo>
                <a:cubicBezTo>
                  <a:pt x="189" y="305"/>
                  <a:pt x="193" y="307"/>
                  <a:pt x="197" y="308"/>
                </a:cubicBezTo>
                <a:cubicBezTo>
                  <a:pt x="202" y="308"/>
                  <a:pt x="207" y="309"/>
                  <a:pt x="212" y="309"/>
                </a:cubicBezTo>
                <a:cubicBezTo>
                  <a:pt x="212" y="309"/>
                  <a:pt x="213" y="309"/>
                  <a:pt x="213" y="309"/>
                </a:cubicBezTo>
                <a:cubicBezTo>
                  <a:pt x="213" y="310"/>
                  <a:pt x="213" y="312"/>
                  <a:pt x="213" y="314"/>
                </a:cubicBezTo>
                <a:cubicBezTo>
                  <a:pt x="210" y="315"/>
                  <a:pt x="207" y="317"/>
                  <a:pt x="204" y="319"/>
                </a:cubicBezTo>
                <a:cubicBezTo>
                  <a:pt x="201" y="320"/>
                  <a:pt x="199" y="323"/>
                  <a:pt x="199" y="327"/>
                </a:cubicBezTo>
                <a:cubicBezTo>
                  <a:pt x="199" y="330"/>
                  <a:pt x="200" y="332"/>
                  <a:pt x="202" y="333"/>
                </a:cubicBezTo>
                <a:cubicBezTo>
                  <a:pt x="204" y="334"/>
                  <a:pt x="207" y="337"/>
                  <a:pt x="211" y="340"/>
                </a:cubicBezTo>
                <a:cubicBezTo>
                  <a:pt x="211" y="341"/>
                  <a:pt x="212" y="342"/>
                  <a:pt x="213" y="344"/>
                </a:cubicBezTo>
                <a:cubicBezTo>
                  <a:pt x="213" y="346"/>
                  <a:pt x="213" y="348"/>
                  <a:pt x="213" y="349"/>
                </a:cubicBezTo>
                <a:cubicBezTo>
                  <a:pt x="217" y="345"/>
                  <a:pt x="219" y="341"/>
                  <a:pt x="218" y="338"/>
                </a:cubicBezTo>
                <a:cubicBezTo>
                  <a:pt x="217" y="335"/>
                  <a:pt x="216" y="333"/>
                  <a:pt x="214" y="331"/>
                </a:cubicBezTo>
                <a:cubicBezTo>
                  <a:pt x="212" y="330"/>
                  <a:pt x="211" y="328"/>
                  <a:pt x="211" y="328"/>
                </a:cubicBezTo>
                <a:cubicBezTo>
                  <a:pt x="211" y="327"/>
                  <a:pt x="212" y="326"/>
                  <a:pt x="213" y="325"/>
                </a:cubicBezTo>
                <a:cubicBezTo>
                  <a:pt x="214" y="327"/>
                  <a:pt x="214" y="327"/>
                  <a:pt x="215" y="327"/>
                </a:cubicBezTo>
                <a:cubicBezTo>
                  <a:pt x="216" y="327"/>
                  <a:pt x="217" y="326"/>
                  <a:pt x="217" y="324"/>
                </a:cubicBezTo>
                <a:cubicBezTo>
                  <a:pt x="217" y="324"/>
                  <a:pt x="217" y="324"/>
                  <a:pt x="217" y="324"/>
                </a:cubicBezTo>
                <a:cubicBezTo>
                  <a:pt x="217" y="324"/>
                  <a:pt x="217" y="324"/>
                  <a:pt x="217" y="324"/>
                </a:cubicBezTo>
                <a:cubicBezTo>
                  <a:pt x="221" y="322"/>
                  <a:pt x="225" y="320"/>
                  <a:pt x="229" y="319"/>
                </a:cubicBezTo>
                <a:cubicBezTo>
                  <a:pt x="233" y="317"/>
                  <a:pt x="235" y="314"/>
                  <a:pt x="235" y="311"/>
                </a:cubicBezTo>
                <a:cubicBezTo>
                  <a:pt x="235" y="307"/>
                  <a:pt x="234" y="304"/>
                  <a:pt x="230" y="301"/>
                </a:cubicBezTo>
                <a:cubicBezTo>
                  <a:pt x="227" y="299"/>
                  <a:pt x="222" y="297"/>
                  <a:pt x="214" y="297"/>
                </a:cubicBezTo>
                <a:cubicBezTo>
                  <a:pt x="210" y="297"/>
                  <a:pt x="207" y="297"/>
                  <a:pt x="204" y="296"/>
                </a:cubicBezTo>
                <a:cubicBezTo>
                  <a:pt x="202" y="296"/>
                  <a:pt x="200" y="295"/>
                  <a:pt x="200" y="294"/>
                </a:cubicBezTo>
                <a:cubicBezTo>
                  <a:pt x="200" y="293"/>
                  <a:pt x="201" y="292"/>
                  <a:pt x="203" y="292"/>
                </a:cubicBezTo>
                <a:cubicBezTo>
                  <a:pt x="205" y="292"/>
                  <a:pt x="209" y="292"/>
                  <a:pt x="214" y="292"/>
                </a:cubicBezTo>
                <a:cubicBezTo>
                  <a:pt x="227" y="292"/>
                  <a:pt x="236" y="290"/>
                  <a:pt x="242" y="287"/>
                </a:cubicBezTo>
                <a:cubicBezTo>
                  <a:pt x="249" y="284"/>
                  <a:pt x="252" y="280"/>
                  <a:pt x="252" y="275"/>
                </a:cubicBezTo>
                <a:cubicBezTo>
                  <a:pt x="251" y="268"/>
                  <a:pt x="249" y="264"/>
                  <a:pt x="244" y="260"/>
                </a:cubicBezTo>
                <a:cubicBezTo>
                  <a:pt x="240" y="258"/>
                  <a:pt x="237" y="257"/>
                  <a:pt x="233" y="256"/>
                </a:cubicBezTo>
                <a:cubicBezTo>
                  <a:pt x="240" y="233"/>
                  <a:pt x="240" y="233"/>
                  <a:pt x="240" y="233"/>
                </a:cubicBezTo>
                <a:cubicBezTo>
                  <a:pt x="243" y="233"/>
                  <a:pt x="245" y="232"/>
                  <a:pt x="246" y="231"/>
                </a:cubicBezTo>
                <a:cubicBezTo>
                  <a:pt x="252" y="229"/>
                  <a:pt x="256" y="225"/>
                  <a:pt x="259" y="222"/>
                </a:cubicBezTo>
                <a:cubicBezTo>
                  <a:pt x="263" y="218"/>
                  <a:pt x="264" y="213"/>
                  <a:pt x="265" y="208"/>
                </a:cubicBezTo>
                <a:cubicBezTo>
                  <a:pt x="265" y="201"/>
                  <a:pt x="262" y="196"/>
                  <a:pt x="256" y="191"/>
                </a:cubicBezTo>
                <a:cubicBezTo>
                  <a:pt x="251" y="187"/>
                  <a:pt x="241" y="185"/>
                  <a:pt x="227" y="185"/>
                </a:cubicBezTo>
                <a:cubicBezTo>
                  <a:pt x="225" y="185"/>
                  <a:pt x="223" y="185"/>
                  <a:pt x="221" y="185"/>
                </a:cubicBezTo>
                <a:cubicBezTo>
                  <a:pt x="221" y="178"/>
                  <a:pt x="221" y="174"/>
                  <a:pt x="221" y="171"/>
                </a:cubicBezTo>
                <a:cubicBezTo>
                  <a:pt x="222" y="169"/>
                  <a:pt x="222" y="167"/>
                  <a:pt x="223" y="167"/>
                </a:cubicBezTo>
                <a:cubicBezTo>
                  <a:pt x="223" y="166"/>
                  <a:pt x="224" y="165"/>
                  <a:pt x="224" y="163"/>
                </a:cubicBezTo>
                <a:close/>
                <a:moveTo>
                  <a:pt x="308" y="143"/>
                </a:moveTo>
                <a:cubicBezTo>
                  <a:pt x="272" y="143"/>
                  <a:pt x="272" y="143"/>
                  <a:pt x="272" y="143"/>
                </a:cubicBezTo>
                <a:cubicBezTo>
                  <a:pt x="272" y="353"/>
                  <a:pt x="272" y="353"/>
                  <a:pt x="272" y="353"/>
                </a:cubicBezTo>
                <a:cubicBezTo>
                  <a:pt x="308" y="353"/>
                  <a:pt x="308" y="353"/>
                  <a:pt x="308" y="353"/>
                </a:cubicBezTo>
                <a:lnTo>
                  <a:pt x="308" y="143"/>
                </a:lnTo>
                <a:close/>
                <a:moveTo>
                  <a:pt x="219" y="236"/>
                </a:moveTo>
                <a:cubicBezTo>
                  <a:pt x="221" y="235"/>
                  <a:pt x="222" y="235"/>
                  <a:pt x="224" y="235"/>
                </a:cubicBezTo>
                <a:cubicBezTo>
                  <a:pt x="219" y="253"/>
                  <a:pt x="219" y="253"/>
                  <a:pt x="219" y="253"/>
                </a:cubicBezTo>
                <a:cubicBezTo>
                  <a:pt x="218" y="253"/>
                  <a:pt x="218" y="253"/>
                  <a:pt x="218" y="253"/>
                </a:cubicBezTo>
                <a:lnTo>
                  <a:pt x="219" y="236"/>
                </a:lnTo>
                <a:close/>
                <a:moveTo>
                  <a:pt x="236" y="201"/>
                </a:moveTo>
                <a:cubicBezTo>
                  <a:pt x="240" y="201"/>
                  <a:pt x="242" y="202"/>
                  <a:pt x="243" y="205"/>
                </a:cubicBezTo>
                <a:cubicBezTo>
                  <a:pt x="233" y="205"/>
                  <a:pt x="233" y="205"/>
                  <a:pt x="233" y="205"/>
                </a:cubicBezTo>
                <a:cubicBezTo>
                  <a:pt x="229" y="218"/>
                  <a:pt x="229" y="218"/>
                  <a:pt x="229" y="218"/>
                </a:cubicBezTo>
                <a:cubicBezTo>
                  <a:pt x="229" y="218"/>
                  <a:pt x="229" y="218"/>
                  <a:pt x="228" y="218"/>
                </a:cubicBezTo>
                <a:cubicBezTo>
                  <a:pt x="226" y="219"/>
                  <a:pt x="225" y="219"/>
                  <a:pt x="223" y="219"/>
                </a:cubicBezTo>
                <a:cubicBezTo>
                  <a:pt x="222" y="219"/>
                  <a:pt x="221" y="219"/>
                  <a:pt x="219" y="219"/>
                </a:cubicBezTo>
                <a:cubicBezTo>
                  <a:pt x="220" y="200"/>
                  <a:pt x="220" y="200"/>
                  <a:pt x="220" y="200"/>
                </a:cubicBezTo>
                <a:cubicBezTo>
                  <a:pt x="220" y="200"/>
                  <a:pt x="221" y="200"/>
                  <a:pt x="221" y="200"/>
                </a:cubicBezTo>
                <a:cubicBezTo>
                  <a:pt x="226" y="200"/>
                  <a:pt x="231" y="200"/>
                  <a:pt x="236" y="201"/>
                </a:cubicBezTo>
                <a:close/>
                <a:moveTo>
                  <a:pt x="228" y="270"/>
                </a:moveTo>
                <a:cubicBezTo>
                  <a:pt x="232" y="271"/>
                  <a:pt x="234" y="272"/>
                  <a:pt x="234" y="275"/>
                </a:cubicBezTo>
                <a:cubicBezTo>
                  <a:pt x="234" y="276"/>
                  <a:pt x="232" y="277"/>
                  <a:pt x="229" y="278"/>
                </a:cubicBezTo>
                <a:cubicBezTo>
                  <a:pt x="228" y="278"/>
                  <a:pt x="227" y="278"/>
                  <a:pt x="225" y="279"/>
                </a:cubicBezTo>
                <a:lnTo>
                  <a:pt x="228" y="270"/>
                </a:lnTo>
                <a:close/>
                <a:moveTo>
                  <a:pt x="217" y="310"/>
                </a:moveTo>
                <a:cubicBezTo>
                  <a:pt x="218" y="310"/>
                  <a:pt x="218" y="310"/>
                  <a:pt x="219" y="311"/>
                </a:cubicBezTo>
                <a:cubicBezTo>
                  <a:pt x="218" y="311"/>
                  <a:pt x="218" y="312"/>
                  <a:pt x="217" y="312"/>
                </a:cubicBezTo>
                <a:cubicBezTo>
                  <a:pt x="217" y="311"/>
                  <a:pt x="217" y="311"/>
                  <a:pt x="217" y="310"/>
                </a:cubicBezTo>
                <a:close/>
                <a:moveTo>
                  <a:pt x="264" y="368"/>
                </a:moveTo>
                <a:cubicBezTo>
                  <a:pt x="316" y="368"/>
                  <a:pt x="316" y="368"/>
                  <a:pt x="316" y="368"/>
                </a:cubicBezTo>
                <a:cubicBezTo>
                  <a:pt x="316" y="368"/>
                  <a:pt x="316" y="368"/>
                  <a:pt x="316" y="368"/>
                </a:cubicBezTo>
                <a:cubicBezTo>
                  <a:pt x="316" y="365"/>
                  <a:pt x="315" y="362"/>
                  <a:pt x="314" y="360"/>
                </a:cubicBezTo>
                <a:cubicBezTo>
                  <a:pt x="313" y="358"/>
                  <a:pt x="311" y="357"/>
                  <a:pt x="309" y="357"/>
                </a:cubicBezTo>
                <a:cubicBezTo>
                  <a:pt x="272" y="357"/>
                  <a:pt x="272" y="357"/>
                  <a:pt x="272" y="357"/>
                </a:cubicBezTo>
                <a:cubicBezTo>
                  <a:pt x="270" y="357"/>
                  <a:pt x="268" y="358"/>
                  <a:pt x="266" y="360"/>
                </a:cubicBezTo>
                <a:cubicBezTo>
                  <a:pt x="265" y="362"/>
                  <a:pt x="264" y="365"/>
                  <a:pt x="264" y="368"/>
                </a:cubicBezTo>
                <a:close/>
                <a:moveTo>
                  <a:pt x="212" y="236"/>
                </a:moveTo>
                <a:cubicBezTo>
                  <a:pt x="212" y="253"/>
                  <a:pt x="212" y="253"/>
                  <a:pt x="212" y="253"/>
                </a:cubicBezTo>
                <a:cubicBezTo>
                  <a:pt x="211" y="253"/>
                  <a:pt x="211" y="253"/>
                  <a:pt x="210" y="253"/>
                </a:cubicBezTo>
                <a:cubicBezTo>
                  <a:pt x="205" y="236"/>
                  <a:pt x="205" y="236"/>
                  <a:pt x="205" y="236"/>
                </a:cubicBezTo>
                <a:cubicBezTo>
                  <a:pt x="207" y="236"/>
                  <a:pt x="209" y="236"/>
                  <a:pt x="212" y="236"/>
                </a:cubicBezTo>
                <a:close/>
                <a:moveTo>
                  <a:pt x="346" y="394"/>
                </a:moveTo>
                <a:cubicBezTo>
                  <a:pt x="334" y="394"/>
                  <a:pt x="334" y="394"/>
                  <a:pt x="334" y="394"/>
                </a:cubicBezTo>
                <a:cubicBezTo>
                  <a:pt x="334" y="383"/>
                  <a:pt x="334" y="383"/>
                  <a:pt x="334" y="383"/>
                </a:cubicBezTo>
                <a:cubicBezTo>
                  <a:pt x="324" y="383"/>
                  <a:pt x="324" y="383"/>
                  <a:pt x="324" y="383"/>
                </a:cubicBezTo>
                <a:cubicBezTo>
                  <a:pt x="324" y="372"/>
                  <a:pt x="324" y="372"/>
                  <a:pt x="324" y="372"/>
                </a:cubicBezTo>
                <a:cubicBezTo>
                  <a:pt x="92" y="372"/>
                  <a:pt x="92" y="372"/>
                  <a:pt x="92" y="372"/>
                </a:cubicBezTo>
                <a:cubicBezTo>
                  <a:pt x="92" y="383"/>
                  <a:pt x="92" y="383"/>
                  <a:pt x="92" y="383"/>
                </a:cubicBezTo>
                <a:cubicBezTo>
                  <a:pt x="82" y="383"/>
                  <a:pt x="82" y="383"/>
                  <a:pt x="82" y="383"/>
                </a:cubicBezTo>
                <a:cubicBezTo>
                  <a:pt x="82" y="394"/>
                  <a:pt x="82" y="394"/>
                  <a:pt x="82" y="394"/>
                </a:cubicBezTo>
                <a:cubicBezTo>
                  <a:pt x="69" y="394"/>
                  <a:pt x="69" y="394"/>
                  <a:pt x="69" y="394"/>
                </a:cubicBezTo>
                <a:cubicBezTo>
                  <a:pt x="69" y="406"/>
                  <a:pt x="69" y="406"/>
                  <a:pt x="69" y="406"/>
                </a:cubicBezTo>
                <a:cubicBezTo>
                  <a:pt x="346" y="406"/>
                  <a:pt x="346" y="406"/>
                  <a:pt x="346" y="406"/>
                </a:cubicBezTo>
                <a:lnTo>
                  <a:pt x="346" y="394"/>
                </a:lnTo>
                <a:close/>
                <a:moveTo>
                  <a:pt x="156" y="136"/>
                </a:moveTo>
                <a:cubicBezTo>
                  <a:pt x="157" y="134"/>
                  <a:pt x="158" y="131"/>
                  <a:pt x="158" y="128"/>
                </a:cubicBezTo>
                <a:cubicBezTo>
                  <a:pt x="158" y="128"/>
                  <a:pt x="158" y="128"/>
                  <a:pt x="158" y="128"/>
                </a:cubicBezTo>
                <a:cubicBezTo>
                  <a:pt x="106" y="128"/>
                  <a:pt x="106" y="128"/>
                  <a:pt x="106" y="128"/>
                </a:cubicBezTo>
                <a:cubicBezTo>
                  <a:pt x="106" y="128"/>
                  <a:pt x="106" y="128"/>
                  <a:pt x="106" y="128"/>
                </a:cubicBezTo>
                <a:cubicBezTo>
                  <a:pt x="106" y="131"/>
                  <a:pt x="106" y="134"/>
                  <a:pt x="108" y="136"/>
                </a:cubicBezTo>
                <a:cubicBezTo>
                  <a:pt x="110" y="138"/>
                  <a:pt x="111" y="139"/>
                  <a:pt x="113" y="139"/>
                </a:cubicBezTo>
                <a:cubicBezTo>
                  <a:pt x="150" y="139"/>
                  <a:pt x="150" y="139"/>
                  <a:pt x="150" y="139"/>
                </a:cubicBezTo>
                <a:cubicBezTo>
                  <a:pt x="152" y="139"/>
                  <a:pt x="154" y="138"/>
                  <a:pt x="156" y="136"/>
                </a:cubicBezTo>
                <a:close/>
                <a:moveTo>
                  <a:pt x="166" y="197"/>
                </a:moveTo>
                <a:cubicBezTo>
                  <a:pt x="165" y="196"/>
                  <a:pt x="162" y="196"/>
                  <a:pt x="160" y="196"/>
                </a:cubicBezTo>
                <a:cubicBezTo>
                  <a:pt x="157" y="195"/>
                  <a:pt x="155" y="195"/>
                  <a:pt x="154" y="196"/>
                </a:cubicBezTo>
                <a:cubicBezTo>
                  <a:pt x="155" y="196"/>
                  <a:pt x="156" y="196"/>
                  <a:pt x="157" y="196"/>
                </a:cubicBezTo>
                <a:cubicBezTo>
                  <a:pt x="158" y="197"/>
                  <a:pt x="157" y="197"/>
                  <a:pt x="156" y="197"/>
                </a:cubicBezTo>
                <a:cubicBezTo>
                  <a:pt x="155" y="197"/>
                  <a:pt x="154" y="198"/>
                  <a:pt x="154" y="199"/>
                </a:cubicBezTo>
                <a:cubicBezTo>
                  <a:pt x="154" y="198"/>
                  <a:pt x="156" y="198"/>
                  <a:pt x="157" y="197"/>
                </a:cubicBezTo>
                <a:cubicBezTo>
                  <a:pt x="158" y="197"/>
                  <a:pt x="161" y="197"/>
                  <a:pt x="166" y="197"/>
                </a:cubicBezTo>
                <a:close/>
                <a:moveTo>
                  <a:pt x="150" y="143"/>
                </a:moveTo>
                <a:cubicBezTo>
                  <a:pt x="113" y="143"/>
                  <a:pt x="113" y="143"/>
                  <a:pt x="113" y="143"/>
                </a:cubicBezTo>
                <a:cubicBezTo>
                  <a:pt x="113" y="353"/>
                  <a:pt x="113" y="353"/>
                  <a:pt x="113" y="353"/>
                </a:cubicBezTo>
                <a:cubicBezTo>
                  <a:pt x="150" y="353"/>
                  <a:pt x="150" y="353"/>
                  <a:pt x="150" y="353"/>
                </a:cubicBezTo>
                <a:lnTo>
                  <a:pt x="150" y="143"/>
                </a:lnTo>
                <a:close/>
                <a:moveTo>
                  <a:pt x="194" y="252"/>
                </a:moveTo>
                <a:cubicBezTo>
                  <a:pt x="188" y="251"/>
                  <a:pt x="184" y="249"/>
                  <a:pt x="184" y="246"/>
                </a:cubicBezTo>
                <a:cubicBezTo>
                  <a:pt x="184" y="243"/>
                  <a:pt x="186" y="241"/>
                  <a:pt x="190" y="239"/>
                </a:cubicBezTo>
                <a:lnTo>
                  <a:pt x="194" y="252"/>
                </a:lnTo>
                <a:close/>
                <a:moveTo>
                  <a:pt x="106" y="368"/>
                </a:moveTo>
                <a:cubicBezTo>
                  <a:pt x="158" y="368"/>
                  <a:pt x="158" y="368"/>
                  <a:pt x="158" y="368"/>
                </a:cubicBezTo>
                <a:cubicBezTo>
                  <a:pt x="158" y="368"/>
                  <a:pt x="158" y="368"/>
                  <a:pt x="158" y="368"/>
                </a:cubicBezTo>
                <a:cubicBezTo>
                  <a:pt x="158" y="365"/>
                  <a:pt x="157" y="362"/>
                  <a:pt x="156" y="360"/>
                </a:cubicBezTo>
                <a:cubicBezTo>
                  <a:pt x="154" y="358"/>
                  <a:pt x="152" y="357"/>
                  <a:pt x="150" y="357"/>
                </a:cubicBezTo>
                <a:cubicBezTo>
                  <a:pt x="113" y="357"/>
                  <a:pt x="113" y="357"/>
                  <a:pt x="113" y="357"/>
                </a:cubicBezTo>
                <a:cubicBezTo>
                  <a:pt x="111" y="357"/>
                  <a:pt x="110" y="358"/>
                  <a:pt x="108" y="360"/>
                </a:cubicBezTo>
                <a:cubicBezTo>
                  <a:pt x="106" y="362"/>
                  <a:pt x="106" y="365"/>
                  <a:pt x="106" y="368"/>
                </a:cubicBezTo>
                <a:close/>
              </a:path>
            </a:pathLst>
          </a:custGeom>
          <a:solidFill>
            <a:srgbClr val="3E9887"/>
          </a:solidFill>
          <a:ln>
            <a:solidFill>
              <a:schemeClr val="tx1"/>
            </a:solid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Tree>
    <p:custDataLst>
      <p:tags r:id="rId1"/>
    </p:custDataLst>
    <p:extLst>
      <p:ext uri="{BB962C8B-B14F-4D97-AF65-F5344CB8AC3E}">
        <p14:creationId xmlns:p14="http://schemas.microsoft.com/office/powerpoint/2010/main" val="39345619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3"/>
          <p:cNvSpPr txBox="1">
            <a:spLocks/>
          </p:cNvSpPr>
          <p:nvPr/>
        </p:nvSpPr>
        <p:spPr>
          <a:xfrm>
            <a:off x="3833209" y="251539"/>
            <a:ext cx="3959069" cy="1921818"/>
          </a:xfrm>
          <a:prstGeom prst="rect">
            <a:avLst/>
          </a:prstGeom>
          <a:solidFill>
            <a:srgbClr val="FEE6A4"/>
          </a:solidFill>
          <a:effectLst>
            <a:outerShdw blurRad="50800" dist="38100" dir="5400000" algn="t" rotWithShape="0">
              <a:prstClr val="black">
                <a:alpha val="40000"/>
              </a:prstClr>
            </a:outerShdw>
          </a:effectLst>
        </p:spPr>
        <p:txBody>
          <a:bodyPr anchor="ctr"/>
          <a:lstStyle>
            <a:lvl1pPr marL="0" indent="0" algn="l" defTabSz="914400" rtl="0" eaLnBrk="1" latinLnBrk="0" hangingPunct="1">
              <a:lnSpc>
                <a:spcPct val="120000"/>
              </a:lnSpc>
              <a:spcBef>
                <a:spcPts val="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1pPr>
            <a:lvl2pPr marL="342900" indent="0" algn="l" defTabSz="914400" rtl="0" eaLnBrk="1" latinLnBrk="0" hangingPunct="1">
              <a:lnSpc>
                <a:spcPct val="120000"/>
              </a:lnSpc>
              <a:spcBef>
                <a:spcPts val="0"/>
              </a:spcBef>
              <a:buFont typeface="Arial" panose="020B0604020202020204" pitchFamily="34" charset="0"/>
              <a:buNone/>
              <a:defRPr sz="1050" kern="1200">
                <a:solidFill>
                  <a:schemeClr val="tx1"/>
                </a:solidFill>
                <a:latin typeface="Verdana" panose="020B0604030504040204" pitchFamily="34" charset="0"/>
                <a:ea typeface="Verdana" panose="020B0604030504040204" pitchFamily="34" charset="0"/>
                <a:cs typeface="+mn-cs"/>
              </a:defRPr>
            </a:lvl2pPr>
            <a:lvl3pPr marL="685800" indent="0" algn="l" defTabSz="914400" rtl="0" eaLnBrk="1" latinLnBrk="0" hangingPunct="1">
              <a:lnSpc>
                <a:spcPct val="120000"/>
              </a:lnSpc>
              <a:spcBef>
                <a:spcPts val="0"/>
              </a:spcBef>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mn-cs"/>
              </a:defRPr>
            </a:lvl3pPr>
            <a:lvl4pPr marL="1028700" indent="0" algn="l" defTabSz="914400" rtl="0" eaLnBrk="1" latinLnBrk="0" hangingPunct="1">
              <a:lnSpc>
                <a:spcPct val="120000"/>
              </a:lnSpc>
              <a:spcBef>
                <a:spcPts val="0"/>
              </a:spcBef>
              <a:buFont typeface="Arial" panose="020B0604020202020204" pitchFamily="34" charset="0"/>
              <a:buNone/>
              <a:defRPr sz="750" kern="1200">
                <a:solidFill>
                  <a:schemeClr val="tx1"/>
                </a:solidFill>
                <a:latin typeface="Verdana" panose="020B0604030504040204" pitchFamily="34" charset="0"/>
                <a:ea typeface="Verdana" panose="020B0604030504040204" pitchFamily="34" charset="0"/>
                <a:cs typeface="+mn-cs"/>
              </a:defRPr>
            </a:lvl4pPr>
            <a:lvl5pPr marL="1371600" indent="0" algn="l" defTabSz="914400" rtl="0" eaLnBrk="1" latinLnBrk="0" hangingPunct="1">
              <a:lnSpc>
                <a:spcPct val="120000"/>
              </a:lnSpc>
              <a:spcBef>
                <a:spcPts val="0"/>
              </a:spcBef>
              <a:buFont typeface="Arial" panose="020B0604020202020204" pitchFamily="34" charset="0"/>
              <a:buNone/>
              <a:defRPr sz="750" kern="1200">
                <a:solidFill>
                  <a:schemeClr val="tx1"/>
                </a:solidFill>
                <a:latin typeface="Verdana" panose="020B0604030504040204" pitchFamily="34" charset="0"/>
                <a:ea typeface="Verdana" panose="020B0604030504040204" pitchFamily="34" charset="0"/>
                <a:cs typeface="+mn-cs"/>
              </a:defRPr>
            </a:lvl5pPr>
            <a:lvl6pPr marL="17145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9pPr>
          </a:lstStyle>
          <a:p>
            <a:pPr lvl="0" algn="ctr">
              <a:lnSpc>
                <a:spcPct val="90000"/>
              </a:lnSpc>
              <a:spcBef>
                <a:spcPct val="0"/>
              </a:spcBef>
              <a:defRPr/>
            </a:pPr>
            <a:r>
              <a:rPr lang="en-US" sz="4400" b="1" dirty="0"/>
              <a:t>Selecting a Disposal Method</a:t>
            </a:r>
          </a:p>
        </p:txBody>
      </p:sp>
      <p:sp>
        <p:nvSpPr>
          <p:cNvPr id="14" name="Content Placeholder 7"/>
          <p:cNvSpPr txBox="1">
            <a:spLocks/>
          </p:cNvSpPr>
          <p:nvPr/>
        </p:nvSpPr>
        <p:spPr>
          <a:xfrm>
            <a:off x="3660933" y="2265313"/>
            <a:ext cx="4749052" cy="3679652"/>
          </a:xfrm>
          <a:prstGeom prst="rect">
            <a:avLst/>
          </a:prstGeom>
        </p:spPr>
        <p:txBody>
          <a:bodyPr>
            <a:noAutofit/>
          </a:bodyPr>
          <a:lstStyle>
            <a:lvl1pPr marL="228600" indent="-228600" algn="l" defTabSz="914400" rtl="0" eaLnBrk="1" latinLnBrk="0" hangingPunct="1">
              <a:lnSpc>
                <a:spcPct val="120000"/>
              </a:lnSpc>
              <a:spcBef>
                <a:spcPts val="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2425" lvl="1">
              <a:buClr>
                <a:schemeClr val="accent1">
                  <a:lumMod val="50000"/>
                </a:schemeClr>
              </a:buClr>
              <a:buSzPct val="125000"/>
              <a:buFont typeface="Wingdings" panose="05000000000000000000" pitchFamily="2" charset="2"/>
              <a:buChar char="§"/>
            </a:pPr>
            <a:r>
              <a:rPr lang="en-US" sz="2800" b="1" dirty="0" smtClean="0">
                <a:solidFill>
                  <a:srgbClr val="DEA400"/>
                </a:solidFill>
              </a:rPr>
              <a:t>Animal species</a:t>
            </a:r>
          </a:p>
          <a:p>
            <a:pPr marL="352425" lvl="1">
              <a:buClr>
                <a:schemeClr val="accent1">
                  <a:lumMod val="50000"/>
                </a:schemeClr>
              </a:buClr>
              <a:buSzPct val="125000"/>
              <a:buFont typeface="Wingdings" panose="05000000000000000000" pitchFamily="2" charset="2"/>
              <a:buChar char="§"/>
            </a:pPr>
            <a:r>
              <a:rPr lang="en-US" sz="2800" b="1" dirty="0" smtClean="0">
                <a:solidFill>
                  <a:srgbClr val="DEA400"/>
                </a:solidFill>
              </a:rPr>
              <a:t>Number of animals</a:t>
            </a:r>
            <a:endParaRPr lang="en-US" sz="2800" b="1" dirty="0">
              <a:solidFill>
                <a:srgbClr val="DEA400"/>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03876" y="6051899"/>
            <a:ext cx="576943" cy="589059"/>
          </a:xfrm>
          <a:prstGeom prst="rect">
            <a:avLst/>
          </a:prstGeom>
          <a:solidFill>
            <a:schemeClr val="bg1"/>
          </a:solidFill>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8539" y="257310"/>
            <a:ext cx="3326297" cy="2892288"/>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048785" y="3473645"/>
            <a:ext cx="3763618" cy="2438788"/>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253947" y="3684104"/>
            <a:ext cx="3223004" cy="2367795"/>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r="10908"/>
          <a:stretch/>
        </p:blipFill>
        <p:spPr>
          <a:xfrm>
            <a:off x="8102718" y="319126"/>
            <a:ext cx="3878101" cy="2895136"/>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04790" y="3856752"/>
            <a:ext cx="3528419" cy="2352279"/>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0148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3"/>
          <p:cNvSpPr txBox="1">
            <a:spLocks/>
          </p:cNvSpPr>
          <p:nvPr/>
        </p:nvSpPr>
        <p:spPr>
          <a:xfrm>
            <a:off x="3833209" y="251539"/>
            <a:ext cx="3959069" cy="1921818"/>
          </a:xfrm>
          <a:prstGeom prst="rect">
            <a:avLst/>
          </a:prstGeom>
          <a:solidFill>
            <a:srgbClr val="FEE6A4"/>
          </a:solidFill>
          <a:effectLst>
            <a:outerShdw blurRad="50800" dist="38100" dir="5400000" algn="t" rotWithShape="0">
              <a:prstClr val="black">
                <a:alpha val="40000"/>
              </a:prstClr>
            </a:outerShdw>
          </a:effectLst>
        </p:spPr>
        <p:txBody>
          <a:bodyPr anchor="ctr"/>
          <a:lstStyle>
            <a:lvl1pPr marL="0" indent="0" algn="l" defTabSz="914400" rtl="0" eaLnBrk="1" latinLnBrk="0" hangingPunct="1">
              <a:lnSpc>
                <a:spcPct val="120000"/>
              </a:lnSpc>
              <a:spcBef>
                <a:spcPts val="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1pPr>
            <a:lvl2pPr marL="342900" indent="0" algn="l" defTabSz="914400" rtl="0" eaLnBrk="1" latinLnBrk="0" hangingPunct="1">
              <a:lnSpc>
                <a:spcPct val="120000"/>
              </a:lnSpc>
              <a:spcBef>
                <a:spcPts val="0"/>
              </a:spcBef>
              <a:buFont typeface="Arial" panose="020B0604020202020204" pitchFamily="34" charset="0"/>
              <a:buNone/>
              <a:defRPr sz="1050" kern="1200">
                <a:solidFill>
                  <a:schemeClr val="tx1"/>
                </a:solidFill>
                <a:latin typeface="Verdana" panose="020B0604030504040204" pitchFamily="34" charset="0"/>
                <a:ea typeface="Verdana" panose="020B0604030504040204" pitchFamily="34" charset="0"/>
                <a:cs typeface="+mn-cs"/>
              </a:defRPr>
            </a:lvl2pPr>
            <a:lvl3pPr marL="685800" indent="0" algn="l" defTabSz="914400" rtl="0" eaLnBrk="1" latinLnBrk="0" hangingPunct="1">
              <a:lnSpc>
                <a:spcPct val="120000"/>
              </a:lnSpc>
              <a:spcBef>
                <a:spcPts val="0"/>
              </a:spcBef>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mn-cs"/>
              </a:defRPr>
            </a:lvl3pPr>
            <a:lvl4pPr marL="1028700" indent="0" algn="l" defTabSz="914400" rtl="0" eaLnBrk="1" latinLnBrk="0" hangingPunct="1">
              <a:lnSpc>
                <a:spcPct val="120000"/>
              </a:lnSpc>
              <a:spcBef>
                <a:spcPts val="0"/>
              </a:spcBef>
              <a:buFont typeface="Arial" panose="020B0604020202020204" pitchFamily="34" charset="0"/>
              <a:buNone/>
              <a:defRPr sz="750" kern="1200">
                <a:solidFill>
                  <a:schemeClr val="tx1"/>
                </a:solidFill>
                <a:latin typeface="Verdana" panose="020B0604030504040204" pitchFamily="34" charset="0"/>
                <a:ea typeface="Verdana" panose="020B0604030504040204" pitchFamily="34" charset="0"/>
                <a:cs typeface="+mn-cs"/>
              </a:defRPr>
            </a:lvl4pPr>
            <a:lvl5pPr marL="1371600" indent="0" algn="l" defTabSz="914400" rtl="0" eaLnBrk="1" latinLnBrk="0" hangingPunct="1">
              <a:lnSpc>
                <a:spcPct val="120000"/>
              </a:lnSpc>
              <a:spcBef>
                <a:spcPts val="0"/>
              </a:spcBef>
              <a:buFont typeface="Arial" panose="020B0604020202020204" pitchFamily="34" charset="0"/>
              <a:buNone/>
              <a:defRPr sz="750" kern="1200">
                <a:solidFill>
                  <a:schemeClr val="tx1"/>
                </a:solidFill>
                <a:latin typeface="Verdana" panose="020B0604030504040204" pitchFamily="34" charset="0"/>
                <a:ea typeface="Verdana" panose="020B0604030504040204" pitchFamily="34" charset="0"/>
                <a:cs typeface="+mn-cs"/>
              </a:defRPr>
            </a:lvl5pPr>
            <a:lvl6pPr marL="17145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9pPr>
          </a:lstStyle>
          <a:p>
            <a:pPr lvl="0" algn="ctr">
              <a:lnSpc>
                <a:spcPct val="90000"/>
              </a:lnSpc>
              <a:spcBef>
                <a:spcPct val="0"/>
              </a:spcBef>
              <a:defRPr/>
            </a:pPr>
            <a:r>
              <a:rPr lang="en-US" sz="4400" b="1" dirty="0"/>
              <a:t>Selecting a Disposal Method</a:t>
            </a:r>
          </a:p>
        </p:txBody>
      </p:sp>
      <p:sp>
        <p:nvSpPr>
          <p:cNvPr id="14" name="Content Placeholder 7"/>
          <p:cNvSpPr txBox="1">
            <a:spLocks/>
          </p:cNvSpPr>
          <p:nvPr/>
        </p:nvSpPr>
        <p:spPr>
          <a:xfrm>
            <a:off x="3660933" y="2265313"/>
            <a:ext cx="4749052" cy="3679652"/>
          </a:xfrm>
          <a:prstGeom prst="rect">
            <a:avLst/>
          </a:prstGeom>
        </p:spPr>
        <p:txBody>
          <a:bodyPr>
            <a:noAutofit/>
          </a:bodyPr>
          <a:lstStyle>
            <a:lvl1pPr marL="228600" indent="-228600" algn="l" defTabSz="914400" rtl="0" eaLnBrk="1" latinLnBrk="0" hangingPunct="1">
              <a:lnSpc>
                <a:spcPct val="120000"/>
              </a:lnSpc>
              <a:spcBef>
                <a:spcPts val="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2425" lvl="1">
              <a:buClr>
                <a:schemeClr val="accent1">
                  <a:lumMod val="50000"/>
                </a:schemeClr>
              </a:buClr>
              <a:buSzPct val="125000"/>
              <a:buFont typeface="Wingdings" panose="05000000000000000000" pitchFamily="2" charset="2"/>
              <a:buChar char="§"/>
            </a:pPr>
            <a:r>
              <a:rPr lang="en-US" sz="2800" dirty="0"/>
              <a:t>Animal species</a:t>
            </a:r>
          </a:p>
          <a:p>
            <a:pPr marL="352425" lvl="1">
              <a:buClr>
                <a:schemeClr val="accent1">
                  <a:lumMod val="50000"/>
                </a:schemeClr>
              </a:buClr>
              <a:buSzPct val="125000"/>
              <a:buFont typeface="Wingdings" panose="05000000000000000000" pitchFamily="2" charset="2"/>
              <a:buChar char="§"/>
            </a:pPr>
            <a:r>
              <a:rPr lang="en-US" sz="2800" dirty="0"/>
              <a:t>Number of animals</a:t>
            </a:r>
          </a:p>
          <a:p>
            <a:pPr marL="352425" lvl="1">
              <a:buClr>
                <a:schemeClr val="accent1">
                  <a:lumMod val="50000"/>
                </a:schemeClr>
              </a:buClr>
              <a:buSzPct val="125000"/>
              <a:buFont typeface="Wingdings" panose="05000000000000000000" pitchFamily="2" charset="2"/>
              <a:buChar char="§"/>
            </a:pPr>
            <a:r>
              <a:rPr lang="en-US" sz="2800" b="1" dirty="0">
                <a:solidFill>
                  <a:srgbClr val="DEA400"/>
                </a:solidFill>
              </a:rPr>
              <a:t>Cause of death</a:t>
            </a:r>
          </a:p>
          <a:p>
            <a:pPr marL="352425" lvl="1">
              <a:buClr>
                <a:schemeClr val="accent1">
                  <a:lumMod val="50000"/>
                </a:schemeClr>
              </a:buClr>
              <a:buSzPct val="125000"/>
              <a:buFont typeface="Wingdings" panose="05000000000000000000" pitchFamily="2" charset="2"/>
              <a:buChar char="§"/>
            </a:pPr>
            <a:r>
              <a:rPr lang="en-US" sz="2800" b="1" dirty="0">
                <a:solidFill>
                  <a:srgbClr val="DEA400"/>
                </a:solidFill>
              </a:rPr>
              <a:t>Diseases of concern</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03876" y="6051899"/>
            <a:ext cx="576943" cy="589059"/>
          </a:xfrm>
          <a:prstGeom prst="rect">
            <a:avLst/>
          </a:prstGeom>
          <a:solidFill>
            <a:schemeClr val="bg1"/>
          </a:solidFill>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8765" y="887895"/>
            <a:ext cx="3292168" cy="4951969"/>
          </a:xfrm>
          <a:prstGeom prst="rect">
            <a:avLst/>
          </a:prstGeom>
          <a:effectLst>
            <a:outerShdw blurRad="50800" dist="38100" dir="2700000" algn="tl" rotWithShape="0">
              <a:prstClr val="black">
                <a:alpha val="40000"/>
              </a:prstClr>
            </a:outerShdw>
          </a:effectLst>
        </p:spPr>
      </p:pic>
      <p:pic>
        <p:nvPicPr>
          <p:cNvPr id="2" name="Picture 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432800" y="251539"/>
            <a:ext cx="3352800" cy="3063161"/>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55000" y="3765899"/>
            <a:ext cx="3048000" cy="2286000"/>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428533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3"/>
          <p:cNvSpPr txBox="1">
            <a:spLocks/>
          </p:cNvSpPr>
          <p:nvPr/>
        </p:nvSpPr>
        <p:spPr>
          <a:xfrm>
            <a:off x="3833209" y="251539"/>
            <a:ext cx="3959069" cy="1921818"/>
          </a:xfrm>
          <a:prstGeom prst="rect">
            <a:avLst/>
          </a:prstGeom>
          <a:solidFill>
            <a:srgbClr val="FEE6A4"/>
          </a:solidFill>
          <a:effectLst>
            <a:outerShdw blurRad="50800" dist="38100" dir="5400000" algn="t" rotWithShape="0">
              <a:prstClr val="black">
                <a:alpha val="40000"/>
              </a:prstClr>
            </a:outerShdw>
          </a:effectLst>
        </p:spPr>
        <p:txBody>
          <a:bodyPr anchor="ctr"/>
          <a:lstStyle>
            <a:lvl1pPr marL="0" indent="0" algn="l" defTabSz="914400" rtl="0" eaLnBrk="1" latinLnBrk="0" hangingPunct="1">
              <a:lnSpc>
                <a:spcPct val="120000"/>
              </a:lnSpc>
              <a:spcBef>
                <a:spcPts val="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1pPr>
            <a:lvl2pPr marL="342900" indent="0" algn="l" defTabSz="914400" rtl="0" eaLnBrk="1" latinLnBrk="0" hangingPunct="1">
              <a:lnSpc>
                <a:spcPct val="120000"/>
              </a:lnSpc>
              <a:spcBef>
                <a:spcPts val="0"/>
              </a:spcBef>
              <a:buFont typeface="Arial" panose="020B0604020202020204" pitchFamily="34" charset="0"/>
              <a:buNone/>
              <a:defRPr sz="1050" kern="1200">
                <a:solidFill>
                  <a:schemeClr val="tx1"/>
                </a:solidFill>
                <a:latin typeface="Verdana" panose="020B0604030504040204" pitchFamily="34" charset="0"/>
                <a:ea typeface="Verdana" panose="020B0604030504040204" pitchFamily="34" charset="0"/>
                <a:cs typeface="+mn-cs"/>
              </a:defRPr>
            </a:lvl2pPr>
            <a:lvl3pPr marL="685800" indent="0" algn="l" defTabSz="914400" rtl="0" eaLnBrk="1" latinLnBrk="0" hangingPunct="1">
              <a:lnSpc>
                <a:spcPct val="120000"/>
              </a:lnSpc>
              <a:spcBef>
                <a:spcPts val="0"/>
              </a:spcBef>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mn-cs"/>
              </a:defRPr>
            </a:lvl3pPr>
            <a:lvl4pPr marL="1028700" indent="0" algn="l" defTabSz="914400" rtl="0" eaLnBrk="1" latinLnBrk="0" hangingPunct="1">
              <a:lnSpc>
                <a:spcPct val="120000"/>
              </a:lnSpc>
              <a:spcBef>
                <a:spcPts val="0"/>
              </a:spcBef>
              <a:buFont typeface="Arial" panose="020B0604020202020204" pitchFamily="34" charset="0"/>
              <a:buNone/>
              <a:defRPr sz="750" kern="1200">
                <a:solidFill>
                  <a:schemeClr val="tx1"/>
                </a:solidFill>
                <a:latin typeface="Verdana" panose="020B0604030504040204" pitchFamily="34" charset="0"/>
                <a:ea typeface="Verdana" panose="020B0604030504040204" pitchFamily="34" charset="0"/>
                <a:cs typeface="+mn-cs"/>
              </a:defRPr>
            </a:lvl4pPr>
            <a:lvl5pPr marL="1371600" indent="0" algn="l" defTabSz="914400" rtl="0" eaLnBrk="1" latinLnBrk="0" hangingPunct="1">
              <a:lnSpc>
                <a:spcPct val="120000"/>
              </a:lnSpc>
              <a:spcBef>
                <a:spcPts val="0"/>
              </a:spcBef>
              <a:buFont typeface="Arial" panose="020B0604020202020204" pitchFamily="34" charset="0"/>
              <a:buNone/>
              <a:defRPr sz="750" kern="1200">
                <a:solidFill>
                  <a:schemeClr val="tx1"/>
                </a:solidFill>
                <a:latin typeface="Verdana" panose="020B0604030504040204" pitchFamily="34" charset="0"/>
                <a:ea typeface="Verdana" panose="020B0604030504040204" pitchFamily="34" charset="0"/>
                <a:cs typeface="+mn-cs"/>
              </a:defRPr>
            </a:lvl5pPr>
            <a:lvl6pPr marL="17145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750" kern="1200">
                <a:solidFill>
                  <a:schemeClr val="tx1"/>
                </a:solidFill>
                <a:latin typeface="+mn-lt"/>
                <a:ea typeface="+mn-ea"/>
                <a:cs typeface="+mn-cs"/>
              </a:defRPr>
            </a:lvl9pPr>
          </a:lstStyle>
          <a:p>
            <a:pPr lvl="0" algn="ctr">
              <a:lnSpc>
                <a:spcPct val="90000"/>
              </a:lnSpc>
              <a:spcBef>
                <a:spcPct val="0"/>
              </a:spcBef>
              <a:defRPr/>
            </a:pPr>
            <a:r>
              <a:rPr lang="en-US" sz="4400" b="1" dirty="0"/>
              <a:t>Selecting a Disposal Method</a:t>
            </a:r>
          </a:p>
        </p:txBody>
      </p:sp>
      <p:sp>
        <p:nvSpPr>
          <p:cNvPr id="14" name="Content Placeholder 7"/>
          <p:cNvSpPr txBox="1">
            <a:spLocks/>
          </p:cNvSpPr>
          <p:nvPr/>
        </p:nvSpPr>
        <p:spPr>
          <a:xfrm>
            <a:off x="3660933" y="2265313"/>
            <a:ext cx="5271032" cy="3679652"/>
          </a:xfrm>
          <a:prstGeom prst="rect">
            <a:avLst/>
          </a:prstGeom>
        </p:spPr>
        <p:txBody>
          <a:bodyPr>
            <a:noAutofit/>
          </a:bodyPr>
          <a:lstStyle>
            <a:lvl1pPr marL="228600" indent="-228600" algn="l" defTabSz="914400" rtl="0" eaLnBrk="1" latinLnBrk="0" hangingPunct="1">
              <a:lnSpc>
                <a:spcPct val="120000"/>
              </a:lnSpc>
              <a:spcBef>
                <a:spcPts val="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2425" lvl="1">
              <a:buClr>
                <a:schemeClr val="accent1">
                  <a:lumMod val="50000"/>
                </a:schemeClr>
              </a:buClr>
              <a:buSzPct val="125000"/>
              <a:buFont typeface="Wingdings" panose="05000000000000000000" pitchFamily="2" charset="2"/>
              <a:buChar char="§"/>
            </a:pPr>
            <a:r>
              <a:rPr lang="en-US" sz="2500" dirty="0"/>
              <a:t>Animal species</a:t>
            </a:r>
          </a:p>
          <a:p>
            <a:pPr marL="352425" lvl="1">
              <a:buClr>
                <a:schemeClr val="accent1">
                  <a:lumMod val="50000"/>
                </a:schemeClr>
              </a:buClr>
              <a:buSzPct val="125000"/>
              <a:buFont typeface="Wingdings" panose="05000000000000000000" pitchFamily="2" charset="2"/>
              <a:buChar char="§"/>
            </a:pPr>
            <a:r>
              <a:rPr lang="en-US" sz="2500" dirty="0"/>
              <a:t>Number of animals</a:t>
            </a:r>
          </a:p>
          <a:p>
            <a:pPr marL="352425" lvl="1">
              <a:buClr>
                <a:schemeClr val="accent1">
                  <a:lumMod val="50000"/>
                </a:schemeClr>
              </a:buClr>
              <a:buSzPct val="125000"/>
              <a:buFont typeface="Wingdings" panose="05000000000000000000" pitchFamily="2" charset="2"/>
              <a:buChar char="§"/>
            </a:pPr>
            <a:r>
              <a:rPr lang="en-US" sz="2500" dirty="0"/>
              <a:t>Cause of death</a:t>
            </a:r>
          </a:p>
          <a:p>
            <a:pPr marL="352425" lvl="1">
              <a:buClr>
                <a:schemeClr val="accent1">
                  <a:lumMod val="50000"/>
                </a:schemeClr>
              </a:buClr>
              <a:buSzPct val="125000"/>
              <a:buFont typeface="Wingdings" panose="05000000000000000000" pitchFamily="2" charset="2"/>
              <a:buChar char="§"/>
            </a:pPr>
            <a:r>
              <a:rPr lang="en-US" sz="2500" dirty="0"/>
              <a:t>Diseases of concern</a:t>
            </a:r>
          </a:p>
          <a:p>
            <a:pPr marL="352425" lvl="1">
              <a:buClr>
                <a:schemeClr val="accent1">
                  <a:lumMod val="50000"/>
                </a:schemeClr>
              </a:buClr>
              <a:buSzPct val="125000"/>
              <a:buFont typeface="Wingdings" panose="05000000000000000000" pitchFamily="2" charset="2"/>
              <a:buChar char="§"/>
            </a:pPr>
            <a:r>
              <a:rPr lang="en-US" sz="2800" b="1" dirty="0">
                <a:solidFill>
                  <a:srgbClr val="DEA400"/>
                </a:solidFill>
              </a:rPr>
              <a:t>Site location</a:t>
            </a:r>
          </a:p>
          <a:p>
            <a:pPr marL="352425" lvl="1">
              <a:buClr>
                <a:schemeClr val="accent1">
                  <a:lumMod val="50000"/>
                </a:schemeClr>
              </a:buClr>
              <a:buSzPct val="125000"/>
              <a:buFont typeface="Wingdings" panose="05000000000000000000" pitchFamily="2" charset="2"/>
              <a:buChar char="§"/>
            </a:pPr>
            <a:r>
              <a:rPr lang="en-US" sz="2800" b="1" dirty="0">
                <a:solidFill>
                  <a:srgbClr val="DEA400"/>
                </a:solidFill>
              </a:rPr>
              <a:t>Time of year</a:t>
            </a:r>
          </a:p>
          <a:p>
            <a:pPr marL="352425" lvl="1">
              <a:buClr>
                <a:schemeClr val="accent1">
                  <a:lumMod val="50000"/>
                </a:schemeClr>
              </a:buClr>
              <a:buSzPct val="125000"/>
              <a:buFont typeface="Wingdings" panose="05000000000000000000" pitchFamily="2" charset="2"/>
              <a:buChar char="§"/>
            </a:pPr>
            <a:r>
              <a:rPr lang="en-US" sz="2800" b="1" dirty="0">
                <a:solidFill>
                  <a:srgbClr val="DEA400"/>
                </a:solidFill>
              </a:rPr>
              <a:t>Environmental </a:t>
            </a:r>
            <a:r>
              <a:rPr lang="en-US" sz="2800" b="1" dirty="0" smtClean="0">
                <a:solidFill>
                  <a:srgbClr val="DEA400"/>
                </a:solidFill>
              </a:rPr>
              <a:t>impacts</a:t>
            </a:r>
          </a:p>
          <a:p>
            <a:pPr marL="352425" lvl="1">
              <a:buClr>
                <a:schemeClr val="accent1">
                  <a:lumMod val="50000"/>
                </a:schemeClr>
              </a:buClr>
              <a:buSzPct val="125000"/>
              <a:buFont typeface="Wingdings" panose="05000000000000000000" pitchFamily="2" charset="2"/>
              <a:buChar char="§"/>
            </a:pPr>
            <a:r>
              <a:rPr lang="en-US" sz="2800" b="1" dirty="0" smtClean="0">
                <a:solidFill>
                  <a:srgbClr val="DEA400"/>
                </a:solidFill>
              </a:rPr>
              <a:t>Regulations</a:t>
            </a:r>
            <a:endParaRPr lang="en-US" sz="2800" b="1" dirty="0">
              <a:solidFill>
                <a:srgbClr val="DEA400"/>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03876" y="6051899"/>
            <a:ext cx="576943" cy="589059"/>
          </a:xfrm>
          <a:prstGeom prst="rect">
            <a:avLst/>
          </a:prstGeom>
          <a:solidFill>
            <a:schemeClr val="bg1"/>
          </a:solidFill>
        </p:spPr>
      </p:pic>
      <p:pic>
        <p:nvPicPr>
          <p:cNvPr id="6" name="Picture 5"/>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8097964" y="251539"/>
            <a:ext cx="3882855" cy="2529761"/>
          </a:xfrm>
          <a:prstGeom prst="rect">
            <a:avLst/>
          </a:prstGeom>
          <a:effectLst>
            <a:outerShdw blurRad="50800" dist="38100" dir="2700000" algn="tl" rotWithShape="0">
              <a:prstClr val="black">
                <a:alpha val="40000"/>
              </a:prstClr>
            </a:outerShdw>
          </a:effectLst>
        </p:spPr>
      </p:pic>
      <p:pic>
        <p:nvPicPr>
          <p:cNvPr id="2" name="Picture 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105409" y="3124200"/>
            <a:ext cx="3875409" cy="2070100"/>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rotWithShape="1">
          <a:blip r:embed="rId8" cstate="screen">
            <a:extLst>
              <a:ext uri="{BEBA8EAE-BF5A-486C-A8C5-ECC9F3942E4B}">
                <a14:imgProps xmlns:a14="http://schemas.microsoft.com/office/drawing/2010/main">
                  <a14:imgLayer r:embed="rId9">
                    <a14:imgEffect>
                      <a14:saturation sat="33000"/>
                    </a14:imgEffect>
                    <a14:imgEffect>
                      <a14:brightnessContrast bright="40000"/>
                    </a14:imgEffect>
                  </a14:imgLayer>
                </a14:imgProps>
              </a:ext>
              <a:ext uri="{28A0092B-C50C-407E-A947-70E740481C1C}">
                <a14:useLocalDpi xmlns:a14="http://schemas.microsoft.com/office/drawing/2010/main"/>
              </a:ext>
            </a:extLst>
          </a:blip>
          <a:srcRect/>
          <a:stretch/>
        </p:blipFill>
        <p:spPr>
          <a:xfrm>
            <a:off x="278716" y="251539"/>
            <a:ext cx="3242517" cy="2619063"/>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8716" y="3124200"/>
            <a:ext cx="3242517" cy="2431888"/>
          </a:xfrm>
          <a:prstGeom prst="rect">
            <a:avLst/>
          </a:prstGeom>
        </p:spPr>
      </p:pic>
    </p:spTree>
    <p:custDataLst>
      <p:tags r:id="rId1"/>
    </p:custDataLst>
    <p:extLst>
      <p:ext uri="{BB962C8B-B14F-4D97-AF65-F5344CB8AC3E}">
        <p14:creationId xmlns:p14="http://schemas.microsoft.com/office/powerpoint/2010/main" val="36713717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150" y="6131099"/>
            <a:ext cx="576943" cy="589059"/>
          </a:xfrm>
          <a:prstGeom prst="rect">
            <a:avLst/>
          </a:prstGeom>
          <a:solidFill>
            <a:schemeClr val="bg1"/>
          </a:solidFill>
        </p:spPr>
      </p:pic>
      <p:sp>
        <p:nvSpPr>
          <p:cNvPr id="15" name="Content Placeholder 14"/>
          <p:cNvSpPr>
            <a:spLocks noGrp="1"/>
          </p:cNvSpPr>
          <p:nvPr>
            <p:ph idx="1"/>
          </p:nvPr>
        </p:nvSpPr>
        <p:spPr>
          <a:xfrm>
            <a:off x="326571" y="1340960"/>
            <a:ext cx="11584119" cy="1173646"/>
          </a:xfrm>
        </p:spPr>
        <p:txBody>
          <a:bodyPr/>
          <a:lstStyle/>
          <a:p>
            <a:pPr marL="0" indent="0" algn="ctr">
              <a:buNone/>
            </a:pPr>
            <a:r>
              <a:rPr lang="en-US" dirty="0" smtClean="0"/>
              <a:t>Have a plan for safe </a:t>
            </a:r>
            <a:r>
              <a:rPr lang="en-US" dirty="0" smtClean="0"/>
              <a:t>handling, transporting, </a:t>
            </a:r>
            <a:br>
              <a:rPr lang="en-US" dirty="0" smtClean="0"/>
            </a:br>
            <a:r>
              <a:rPr lang="en-US" dirty="0" smtClean="0"/>
              <a:t>and disposing of </a:t>
            </a:r>
            <a:r>
              <a:rPr lang="en-US" dirty="0" smtClean="0"/>
              <a:t>carcasses </a:t>
            </a:r>
          </a:p>
        </p:txBody>
      </p:sp>
      <p:sp>
        <p:nvSpPr>
          <p:cNvPr id="5" name="Title 4"/>
          <p:cNvSpPr>
            <a:spLocks noGrp="1"/>
          </p:cNvSpPr>
          <p:nvPr>
            <p:ph type="title"/>
          </p:nvPr>
        </p:nvSpPr>
        <p:spPr/>
        <p:txBody>
          <a:bodyPr/>
          <a:lstStyle/>
          <a:p>
            <a:r>
              <a:rPr lang="en-US" sz="5400" b="1" dirty="0" smtClean="0"/>
              <a:t>Plan Ahead</a:t>
            </a:r>
            <a:endParaRPr lang="en-US" sz="5400" b="1" dirty="0"/>
          </a:p>
        </p:txBody>
      </p:sp>
      <p:pic>
        <p:nvPicPr>
          <p:cNvPr id="16" name="Picture 1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3461" y="2579913"/>
            <a:ext cx="5194318" cy="3383537"/>
          </a:xfrm>
          <a:prstGeom prst="rect">
            <a:avLst/>
          </a:prstGeom>
          <a:effectLst>
            <a:outerShdw blurRad="50800" dist="38100" dir="2700000" algn="tl" rotWithShape="0">
              <a:prstClr val="black">
                <a:alpha val="40000"/>
              </a:prstClr>
            </a:outerShdw>
          </a:effectLst>
        </p:spPr>
      </p:pic>
      <p:pic>
        <p:nvPicPr>
          <p:cNvPr id="18" name="Picture 1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253843" y="2579913"/>
            <a:ext cx="5429170" cy="3383537"/>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167572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SARE-2021-05 BOX VARIETY" val="BF2CqQHR"/>
  <p:tag name="ARTICULATE_DESIGN_ID_SARE-GREENBAR" val="YkD8zZdM"/>
  <p:tag name="ARTICULATE_DESIGN_ID_OFFICE THEME" val="52dtiRpL"/>
  <p:tag name="ARTICULATE_DESIGN_ID_2_SARE-2021-05 BOX VARIETY" val="8mpC9zaw"/>
  <p:tag name="ARTICULATE_DESIGN_ID_3_SARE-2021-05 BOX VARIETY" val="oPOaIAhB"/>
  <p:tag name="ARTICULATE_DESIGN_ID_3_OFFICE THEME" val="uNDMeYhD"/>
  <p:tag name="ARTICULATE_SLIDE_COUNT" val="1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RE-GreenBar">
  <a:themeElements>
    <a:clrScheme name="SARE BTTT">
      <a:dk1>
        <a:srgbClr val="000000"/>
      </a:dk1>
      <a:lt1>
        <a:sysClr val="window" lastClr="FFFFFF"/>
      </a:lt1>
      <a:dk2>
        <a:srgbClr val="5E5E5E"/>
      </a:dk2>
      <a:lt2>
        <a:srgbClr val="DDDDDD"/>
      </a:lt2>
      <a:accent1>
        <a:srgbClr val="307668"/>
      </a:accent1>
      <a:accent2>
        <a:srgbClr val="EE9F2E"/>
      </a:accent2>
      <a:accent3>
        <a:srgbClr val="C5444E"/>
      </a:accent3>
      <a:accent4>
        <a:srgbClr val="4983A9"/>
      </a:accent4>
      <a:accent5>
        <a:srgbClr val="E0843F"/>
      </a:accent5>
      <a:accent6>
        <a:srgbClr val="25544C"/>
      </a:accent6>
      <a:hlink>
        <a:srgbClr val="A16728"/>
      </a:hlink>
      <a:folHlink>
        <a:srgbClr val="F3C47F"/>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NIFA-Striped Box-Green-2020" id="{B322896B-CD21-48D5-AC7A-0A064415148D}" vid="{F30597C7-68E2-4B6A-B306-34DA4E9085EF}"/>
    </a:ext>
  </a:extLst>
</a:theme>
</file>

<file path=ppt/theme/theme10.xml><?xml version="1.0" encoding="utf-8"?>
<a:theme xmlns:a="http://schemas.openxmlformats.org/drawingml/2006/main" name="2_SARE-2021-05 Box Variety">
  <a:themeElements>
    <a:clrScheme name="SARE Handouts">
      <a:dk1>
        <a:srgbClr val="000000"/>
      </a:dk1>
      <a:lt1>
        <a:sysClr val="window" lastClr="FFFFFF"/>
      </a:lt1>
      <a:dk2>
        <a:srgbClr val="5E5E5E"/>
      </a:dk2>
      <a:lt2>
        <a:srgbClr val="DDDDDD"/>
      </a:lt2>
      <a:accent1>
        <a:srgbClr val="307668"/>
      </a:accent1>
      <a:accent2>
        <a:srgbClr val="FFCC00"/>
      </a:accent2>
      <a:accent3>
        <a:srgbClr val="72A098"/>
      </a:accent3>
      <a:accent4>
        <a:srgbClr val="FEE6A4"/>
      </a:accent4>
      <a:accent5>
        <a:srgbClr val="9EBEB9"/>
      </a:accent5>
      <a:accent6>
        <a:srgbClr val="25544C"/>
      </a:accent6>
      <a:hlink>
        <a:srgbClr val="307668"/>
      </a:hlink>
      <a:folHlink>
        <a:srgbClr val="F3C4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RE-2021-05 Box Variety" id="{9AD35D87-5BA5-4850-A599-42798F4EE4E3}" vid="{09799745-1816-4C33-8F52-599EC4EB795F}"/>
    </a:ext>
  </a:extLst>
</a:theme>
</file>

<file path=ppt/theme/theme11.xml><?xml version="1.0" encoding="utf-8"?>
<a:theme xmlns:a="http://schemas.openxmlformats.org/drawingml/2006/main" name="1_SARE-2021-05 Box Variety">
  <a:themeElements>
    <a:clrScheme name="SARE BTTT">
      <a:dk1>
        <a:srgbClr val="000000"/>
      </a:dk1>
      <a:lt1>
        <a:sysClr val="window" lastClr="FFFFFF"/>
      </a:lt1>
      <a:dk2>
        <a:srgbClr val="5E5E5E"/>
      </a:dk2>
      <a:lt2>
        <a:srgbClr val="DDDDDD"/>
      </a:lt2>
      <a:accent1>
        <a:srgbClr val="307668"/>
      </a:accent1>
      <a:accent2>
        <a:srgbClr val="EE9F2E"/>
      </a:accent2>
      <a:accent3>
        <a:srgbClr val="C5444E"/>
      </a:accent3>
      <a:accent4>
        <a:srgbClr val="4983A9"/>
      </a:accent4>
      <a:accent5>
        <a:srgbClr val="E0843F"/>
      </a:accent5>
      <a:accent6>
        <a:srgbClr val="25544C"/>
      </a:accent6>
      <a:hlink>
        <a:srgbClr val="A16728"/>
      </a:hlink>
      <a:folHlink>
        <a:srgbClr val="F3C4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RE-2021-05 Box Variety" id="{B48CFB1C-17A3-4DA0-844D-B50355B2696D}" vid="{5DDA7D32-E5F6-4A36-BFBE-A62DF119A05F}"/>
    </a:ext>
  </a:extLst>
</a:theme>
</file>

<file path=ppt/theme/theme12.xml><?xml version="1.0" encoding="utf-8"?>
<a:theme xmlns:a="http://schemas.openxmlformats.org/drawingml/2006/main" name="Office Theme">
  <a:themeElements>
    <a:clrScheme name="SARE BTTT">
      <a:dk1>
        <a:srgbClr val="000000"/>
      </a:dk1>
      <a:lt1>
        <a:sysClr val="window" lastClr="FFFFFF"/>
      </a:lt1>
      <a:dk2>
        <a:srgbClr val="5E5E5E"/>
      </a:dk2>
      <a:lt2>
        <a:srgbClr val="DDDDDD"/>
      </a:lt2>
      <a:accent1>
        <a:srgbClr val="307668"/>
      </a:accent1>
      <a:accent2>
        <a:srgbClr val="EE9F2E"/>
      </a:accent2>
      <a:accent3>
        <a:srgbClr val="C5444E"/>
      </a:accent3>
      <a:accent4>
        <a:srgbClr val="4983A9"/>
      </a:accent4>
      <a:accent5>
        <a:srgbClr val="E0843F"/>
      </a:accent5>
      <a:accent6>
        <a:srgbClr val="25544C"/>
      </a:accent6>
      <a:hlink>
        <a:srgbClr val="A16728"/>
      </a:hlink>
      <a:folHlink>
        <a:srgbClr val="F3C4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Office Theme">
  <a:themeElements>
    <a:clrScheme name="SARE BTTT">
      <a:dk1>
        <a:srgbClr val="000000"/>
      </a:dk1>
      <a:lt1>
        <a:sysClr val="window" lastClr="FFFFFF"/>
      </a:lt1>
      <a:dk2>
        <a:srgbClr val="5E5E5E"/>
      </a:dk2>
      <a:lt2>
        <a:srgbClr val="DDDDDD"/>
      </a:lt2>
      <a:accent1>
        <a:srgbClr val="307668"/>
      </a:accent1>
      <a:accent2>
        <a:srgbClr val="EE9F2E"/>
      </a:accent2>
      <a:accent3>
        <a:srgbClr val="C5444E"/>
      </a:accent3>
      <a:accent4>
        <a:srgbClr val="4983A9"/>
      </a:accent4>
      <a:accent5>
        <a:srgbClr val="E0843F"/>
      </a:accent5>
      <a:accent6>
        <a:srgbClr val="25544C"/>
      </a:accent6>
      <a:hlink>
        <a:srgbClr val="A16728"/>
      </a:hlink>
      <a:folHlink>
        <a:srgbClr val="F3C4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3_Office Theme">
  <a:themeElements>
    <a:clrScheme name="SARE BTTT">
      <a:dk1>
        <a:srgbClr val="000000"/>
      </a:dk1>
      <a:lt1>
        <a:sysClr val="window" lastClr="FFFFFF"/>
      </a:lt1>
      <a:dk2>
        <a:srgbClr val="5E5E5E"/>
      </a:dk2>
      <a:lt2>
        <a:srgbClr val="DDDDDD"/>
      </a:lt2>
      <a:accent1>
        <a:srgbClr val="307668"/>
      </a:accent1>
      <a:accent2>
        <a:srgbClr val="EE9F2E"/>
      </a:accent2>
      <a:accent3>
        <a:srgbClr val="C5444E"/>
      </a:accent3>
      <a:accent4>
        <a:srgbClr val="4983A9"/>
      </a:accent4>
      <a:accent5>
        <a:srgbClr val="E0843F"/>
      </a:accent5>
      <a:accent6>
        <a:srgbClr val="25544C"/>
      </a:accent6>
      <a:hlink>
        <a:srgbClr val="A16728"/>
      </a:hlink>
      <a:folHlink>
        <a:srgbClr val="F3C4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3_SARE-2021-05 Box Variety">
  <a:themeElements>
    <a:clrScheme name="SARE Handouts">
      <a:dk1>
        <a:srgbClr val="000000"/>
      </a:dk1>
      <a:lt1>
        <a:sysClr val="window" lastClr="FFFFFF"/>
      </a:lt1>
      <a:dk2>
        <a:srgbClr val="5E5E5E"/>
      </a:dk2>
      <a:lt2>
        <a:srgbClr val="DDDDDD"/>
      </a:lt2>
      <a:accent1>
        <a:srgbClr val="307668"/>
      </a:accent1>
      <a:accent2>
        <a:srgbClr val="FFCC00"/>
      </a:accent2>
      <a:accent3>
        <a:srgbClr val="72A098"/>
      </a:accent3>
      <a:accent4>
        <a:srgbClr val="FEE6A4"/>
      </a:accent4>
      <a:accent5>
        <a:srgbClr val="9EBEB9"/>
      </a:accent5>
      <a:accent6>
        <a:srgbClr val="25544C"/>
      </a:accent6>
      <a:hlink>
        <a:srgbClr val="307668"/>
      </a:hlink>
      <a:folHlink>
        <a:srgbClr val="F3C4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RE-2021-05 Box Variety" id="{415F0ACD-56EE-4B1B-8AC0-08026A9A85AB}" vid="{004AF024-30E7-4394-BEB3-CFB3FBDC12A5}"/>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ARE Green Shade">
  <a:themeElements>
    <a:clrScheme name="SARE BTTT">
      <a:dk1>
        <a:srgbClr val="000000"/>
      </a:dk1>
      <a:lt1>
        <a:sysClr val="window" lastClr="FFFFFF"/>
      </a:lt1>
      <a:dk2>
        <a:srgbClr val="5E5E5E"/>
      </a:dk2>
      <a:lt2>
        <a:srgbClr val="DDDDDD"/>
      </a:lt2>
      <a:accent1>
        <a:srgbClr val="307668"/>
      </a:accent1>
      <a:accent2>
        <a:srgbClr val="EE9F2E"/>
      </a:accent2>
      <a:accent3>
        <a:srgbClr val="C5444E"/>
      </a:accent3>
      <a:accent4>
        <a:srgbClr val="4983A9"/>
      </a:accent4>
      <a:accent5>
        <a:srgbClr val="E0843F"/>
      </a:accent5>
      <a:accent6>
        <a:srgbClr val="25544C"/>
      </a:accent6>
      <a:hlink>
        <a:srgbClr val="A16728"/>
      </a:hlink>
      <a:folHlink>
        <a:srgbClr val="F3C47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x3 Default" id="{75BEB6AB-30D2-4E55-B151-47B1FD785553}" vid="{0753E421-51E8-4F82-91BC-4E269E3D908F}"/>
    </a:ext>
  </a:extLst>
</a:theme>
</file>

<file path=ppt/theme/theme3.xml><?xml version="1.0" encoding="utf-8"?>
<a:theme xmlns:a="http://schemas.openxmlformats.org/drawingml/2006/main" name="1_SARE Shield AK Blue">
  <a:themeElements>
    <a:clrScheme name="SARE BTTT">
      <a:dk1>
        <a:srgbClr val="000000"/>
      </a:dk1>
      <a:lt1>
        <a:sysClr val="window" lastClr="FFFFFF"/>
      </a:lt1>
      <a:dk2>
        <a:srgbClr val="5E5E5E"/>
      </a:dk2>
      <a:lt2>
        <a:srgbClr val="DDDDDD"/>
      </a:lt2>
      <a:accent1>
        <a:srgbClr val="307668"/>
      </a:accent1>
      <a:accent2>
        <a:srgbClr val="EE9F2E"/>
      </a:accent2>
      <a:accent3>
        <a:srgbClr val="C5444E"/>
      </a:accent3>
      <a:accent4>
        <a:srgbClr val="4983A9"/>
      </a:accent4>
      <a:accent5>
        <a:srgbClr val="E0843F"/>
      </a:accent5>
      <a:accent6>
        <a:srgbClr val="25544C"/>
      </a:accent6>
      <a:hlink>
        <a:srgbClr val="A16728"/>
      </a:hlink>
      <a:folHlink>
        <a:srgbClr val="F3C47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x3 Default" id="{75BEB6AB-30D2-4E55-B151-47B1FD785553}" vid="{0753E421-51E8-4F82-91BC-4E269E3D908F}"/>
    </a:ext>
  </a:extLst>
</a:theme>
</file>

<file path=ppt/theme/theme4.xml><?xml version="1.0" encoding="utf-8"?>
<a:theme xmlns:a="http://schemas.openxmlformats.org/drawingml/2006/main" name="3_SARE Shield AK Green">
  <a:themeElements>
    <a:clrScheme name="SARE BTTT">
      <a:dk1>
        <a:srgbClr val="000000"/>
      </a:dk1>
      <a:lt1>
        <a:sysClr val="window" lastClr="FFFFFF"/>
      </a:lt1>
      <a:dk2>
        <a:srgbClr val="5E5E5E"/>
      </a:dk2>
      <a:lt2>
        <a:srgbClr val="DDDDDD"/>
      </a:lt2>
      <a:accent1>
        <a:srgbClr val="307668"/>
      </a:accent1>
      <a:accent2>
        <a:srgbClr val="EE9F2E"/>
      </a:accent2>
      <a:accent3>
        <a:srgbClr val="C5444E"/>
      </a:accent3>
      <a:accent4>
        <a:srgbClr val="4983A9"/>
      </a:accent4>
      <a:accent5>
        <a:srgbClr val="E0843F"/>
      </a:accent5>
      <a:accent6>
        <a:srgbClr val="25544C"/>
      </a:accent6>
      <a:hlink>
        <a:srgbClr val="A16728"/>
      </a:hlink>
      <a:folHlink>
        <a:srgbClr val="F3C47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x3 Default" id="{75BEB6AB-30D2-4E55-B151-47B1FD785553}" vid="{0753E421-51E8-4F82-91BC-4E269E3D908F}"/>
    </a:ext>
  </a:extLst>
</a:theme>
</file>

<file path=ppt/theme/theme5.xml><?xml version="1.0" encoding="utf-8"?>
<a:theme xmlns:a="http://schemas.openxmlformats.org/drawingml/2006/main" name="4_SARE Half Shield">
  <a:themeElements>
    <a:clrScheme name="SARE BTTT">
      <a:dk1>
        <a:srgbClr val="000000"/>
      </a:dk1>
      <a:lt1>
        <a:sysClr val="window" lastClr="FFFFFF"/>
      </a:lt1>
      <a:dk2>
        <a:srgbClr val="5E5E5E"/>
      </a:dk2>
      <a:lt2>
        <a:srgbClr val="DDDDDD"/>
      </a:lt2>
      <a:accent1>
        <a:srgbClr val="307668"/>
      </a:accent1>
      <a:accent2>
        <a:srgbClr val="EE9F2E"/>
      </a:accent2>
      <a:accent3>
        <a:srgbClr val="C5444E"/>
      </a:accent3>
      <a:accent4>
        <a:srgbClr val="4983A9"/>
      </a:accent4>
      <a:accent5>
        <a:srgbClr val="E0843F"/>
      </a:accent5>
      <a:accent6>
        <a:srgbClr val="25544C"/>
      </a:accent6>
      <a:hlink>
        <a:srgbClr val="A16728"/>
      </a:hlink>
      <a:folHlink>
        <a:srgbClr val="F3C47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x3 Default" id="{75BEB6AB-30D2-4E55-B151-47B1FD785553}" vid="{0753E421-51E8-4F82-91BC-4E269E3D908F}"/>
    </a:ext>
  </a:extLst>
</a:theme>
</file>

<file path=ppt/theme/theme6.xml><?xml version="1.0" encoding="utf-8"?>
<a:theme xmlns:a="http://schemas.openxmlformats.org/drawingml/2006/main" name="SARE-2021-05 Box Variety">
  <a:themeElements>
    <a:clrScheme name="SARE Handouts">
      <a:dk1>
        <a:srgbClr val="000000"/>
      </a:dk1>
      <a:lt1>
        <a:sysClr val="window" lastClr="FFFFFF"/>
      </a:lt1>
      <a:dk2>
        <a:srgbClr val="5E5E5E"/>
      </a:dk2>
      <a:lt2>
        <a:srgbClr val="DDDDDD"/>
      </a:lt2>
      <a:accent1>
        <a:srgbClr val="307668"/>
      </a:accent1>
      <a:accent2>
        <a:srgbClr val="FFCC00"/>
      </a:accent2>
      <a:accent3>
        <a:srgbClr val="72A098"/>
      </a:accent3>
      <a:accent4>
        <a:srgbClr val="FEE6A4"/>
      </a:accent4>
      <a:accent5>
        <a:srgbClr val="9EBEB9"/>
      </a:accent5>
      <a:accent6>
        <a:srgbClr val="25544C"/>
      </a:accent6>
      <a:hlink>
        <a:srgbClr val="307668"/>
      </a:hlink>
      <a:folHlink>
        <a:srgbClr val="F3C4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RE-2021-05 Box Variety" id="{AD0EE645-F1C4-4ADC-949A-F04FCF8005FF}" vid="{B9EB6406-F2CD-4C66-9A62-4C0B03D87296}"/>
    </a:ext>
  </a:extLst>
</a:theme>
</file>

<file path=ppt/theme/theme7.xml><?xml version="1.0" encoding="utf-8"?>
<a:theme xmlns:a="http://schemas.openxmlformats.org/drawingml/2006/main" name="1_SARE-GreenBar">
  <a:themeElements>
    <a:clrScheme name="SARE BTTT">
      <a:dk1>
        <a:srgbClr val="000000"/>
      </a:dk1>
      <a:lt1>
        <a:sysClr val="window" lastClr="FFFFFF"/>
      </a:lt1>
      <a:dk2>
        <a:srgbClr val="5E5E5E"/>
      </a:dk2>
      <a:lt2>
        <a:srgbClr val="DDDDDD"/>
      </a:lt2>
      <a:accent1>
        <a:srgbClr val="307668"/>
      </a:accent1>
      <a:accent2>
        <a:srgbClr val="EE9F2E"/>
      </a:accent2>
      <a:accent3>
        <a:srgbClr val="C5444E"/>
      </a:accent3>
      <a:accent4>
        <a:srgbClr val="4983A9"/>
      </a:accent4>
      <a:accent5>
        <a:srgbClr val="E0843F"/>
      </a:accent5>
      <a:accent6>
        <a:srgbClr val="25544C"/>
      </a:accent6>
      <a:hlink>
        <a:srgbClr val="A16728"/>
      </a:hlink>
      <a:folHlink>
        <a:srgbClr val="F3C47F"/>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NIFA-Striped Box-Green-2020" id="{B322896B-CD21-48D5-AC7A-0A064415148D}" vid="{F30597C7-68E2-4B6A-B306-34DA4E9085EF}"/>
    </a:ext>
  </a:extLst>
</a:theme>
</file>

<file path=ppt/theme/theme8.xml><?xml version="1.0" encoding="utf-8"?>
<a:theme xmlns:a="http://schemas.openxmlformats.org/drawingml/2006/main" name="SARE Shield AK Blue">
  <a:themeElements>
    <a:clrScheme name="SARE BTTT">
      <a:dk1>
        <a:srgbClr val="000000"/>
      </a:dk1>
      <a:lt1>
        <a:sysClr val="window" lastClr="FFFFFF"/>
      </a:lt1>
      <a:dk2>
        <a:srgbClr val="5E5E5E"/>
      </a:dk2>
      <a:lt2>
        <a:srgbClr val="DDDDDD"/>
      </a:lt2>
      <a:accent1>
        <a:srgbClr val="307668"/>
      </a:accent1>
      <a:accent2>
        <a:srgbClr val="EE9F2E"/>
      </a:accent2>
      <a:accent3>
        <a:srgbClr val="C5444E"/>
      </a:accent3>
      <a:accent4>
        <a:srgbClr val="4983A9"/>
      </a:accent4>
      <a:accent5>
        <a:srgbClr val="E0843F"/>
      </a:accent5>
      <a:accent6>
        <a:srgbClr val="25544C"/>
      </a:accent6>
      <a:hlink>
        <a:srgbClr val="A16728"/>
      </a:hlink>
      <a:folHlink>
        <a:srgbClr val="F3C47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x3 Default" id="{75BEB6AB-30D2-4E55-B151-47B1FD785553}" vid="{0753E421-51E8-4F82-91BC-4E269E3D908F}"/>
    </a:ext>
  </a:extLst>
</a:theme>
</file>

<file path=ppt/theme/theme9.xml><?xml version="1.0" encoding="utf-8"?>
<a:theme xmlns:a="http://schemas.openxmlformats.org/drawingml/2006/main" name="1_Office Theme">
  <a:themeElements>
    <a:clrScheme name="SARE BTTT">
      <a:dk1>
        <a:srgbClr val="000000"/>
      </a:dk1>
      <a:lt1>
        <a:sysClr val="window" lastClr="FFFFFF"/>
      </a:lt1>
      <a:dk2>
        <a:srgbClr val="5E5E5E"/>
      </a:dk2>
      <a:lt2>
        <a:srgbClr val="DDDDDD"/>
      </a:lt2>
      <a:accent1>
        <a:srgbClr val="307668"/>
      </a:accent1>
      <a:accent2>
        <a:srgbClr val="EE9F2E"/>
      </a:accent2>
      <a:accent3>
        <a:srgbClr val="C5444E"/>
      </a:accent3>
      <a:accent4>
        <a:srgbClr val="4983A9"/>
      </a:accent4>
      <a:accent5>
        <a:srgbClr val="E0843F"/>
      </a:accent5>
      <a:accent6>
        <a:srgbClr val="25544C"/>
      </a:accent6>
      <a:hlink>
        <a:srgbClr val="A16728"/>
      </a:hlink>
      <a:folHlink>
        <a:srgbClr val="F3C4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9189</TotalTime>
  <Words>1508</Words>
  <Application>Microsoft Office PowerPoint</Application>
  <PresentationFormat>Widescreen</PresentationFormat>
  <Paragraphs>140</Paragraphs>
  <Slides>15</Slides>
  <Notes>15</Notes>
  <HiddenSlides>0</HiddenSlides>
  <MMClips>0</MMClips>
  <ScaleCrop>false</ScaleCrop>
  <HeadingPairs>
    <vt:vector size="6" baseType="variant">
      <vt:variant>
        <vt:lpstr>Fonts Used</vt:lpstr>
      </vt:variant>
      <vt:variant>
        <vt:i4>9</vt:i4>
      </vt:variant>
      <vt:variant>
        <vt:lpstr>Theme</vt:lpstr>
      </vt:variant>
      <vt:variant>
        <vt:i4>15</vt:i4>
      </vt:variant>
      <vt:variant>
        <vt:lpstr>Slide Titles</vt:lpstr>
      </vt:variant>
      <vt:variant>
        <vt:i4>15</vt:i4>
      </vt:variant>
    </vt:vector>
  </HeadingPairs>
  <TitlesOfParts>
    <vt:vector size="39" baseType="lpstr">
      <vt:lpstr>Arial</vt:lpstr>
      <vt:lpstr>Calibri</vt:lpstr>
      <vt:lpstr>Franklin Gothic Medium</vt:lpstr>
      <vt:lpstr>HelveticaNeueLT Pro 55 Roman</vt:lpstr>
      <vt:lpstr>HelveticaNeueLT Std Cn</vt:lpstr>
      <vt:lpstr>Symbol</vt:lpstr>
      <vt:lpstr>Times New Roman</vt:lpstr>
      <vt:lpstr>Verdana</vt:lpstr>
      <vt:lpstr>Wingdings</vt:lpstr>
      <vt:lpstr>SARE-GreenBar</vt:lpstr>
      <vt:lpstr>SARE Green Shade</vt:lpstr>
      <vt:lpstr>1_SARE Shield AK Blue</vt:lpstr>
      <vt:lpstr>3_SARE Shield AK Green</vt:lpstr>
      <vt:lpstr>4_SARE Half Shield</vt:lpstr>
      <vt:lpstr>SARE-2021-05 Box Variety</vt:lpstr>
      <vt:lpstr>1_SARE-GreenBar</vt:lpstr>
      <vt:lpstr>SARE Shield AK Blue</vt:lpstr>
      <vt:lpstr>1_Office Theme</vt:lpstr>
      <vt:lpstr>2_SARE-2021-05 Box Variety</vt:lpstr>
      <vt:lpstr>1_SARE-2021-05 Box Variety</vt:lpstr>
      <vt:lpstr>Office Theme</vt:lpstr>
      <vt:lpstr>2_Office Theme</vt:lpstr>
      <vt:lpstr>3_Office Theme</vt:lpstr>
      <vt:lpstr>3_SARE-2021-05 Box Variety</vt:lpstr>
      <vt:lpstr>Carcass Management  and Disposal</vt:lpstr>
      <vt:lpstr>Carcass Management and Disposal</vt:lpstr>
      <vt:lpstr>Why Carcass Disposal is Important</vt:lpstr>
      <vt:lpstr>Know Your Disposal Options</vt:lpstr>
      <vt:lpstr>PowerPoint Presentation</vt:lpstr>
      <vt:lpstr>PowerPoint Presentation</vt:lpstr>
      <vt:lpstr>PowerPoint Presentation</vt:lpstr>
      <vt:lpstr>PowerPoint Presentation</vt:lpstr>
      <vt:lpstr>Plan Ahead</vt:lpstr>
      <vt:lpstr>Plan Ahead</vt:lpstr>
      <vt:lpstr>Plan Ahead</vt:lpstr>
      <vt:lpstr>Map of Your Farm</vt:lpstr>
      <vt:lpstr>Clean and disinfect between uses </vt:lpstr>
      <vt:lpstr>ASSESSMENT CHECKLIST</vt:lpstr>
      <vt:lpstr>Acknowledgments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Biosecurity Basics: Carcass Management and Disposal</dc:title>
  <dc:creator>CFSPH</dc:creator>
  <cp:lastModifiedBy>Dvorak, Glenda D [CFSPH]</cp:lastModifiedBy>
  <cp:revision>146</cp:revision>
  <dcterms:created xsi:type="dcterms:W3CDTF">2020-12-07T14:28:03Z</dcterms:created>
  <dcterms:modified xsi:type="dcterms:W3CDTF">2021-10-07T18:35:33Z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AEA7DF68-4A10-47A1-9168-B112D84C1179</vt:lpwstr>
  </property>
  <property fmtid="{D5CDD505-2E9C-101B-9397-08002B2CF9AE}" pid="3" name="ArticulatePath">
    <vt:lpwstr>Carcass Disposal and Management_2021-NOT FINISHED</vt:lpwstr>
  </property>
</Properties>
</file>