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ags/tag64.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heme/theme5.xml" ContentType="application/vnd.openxmlformats-officedocument.theme+xml"/>
  <Override PartName="/ppt/tags/tag70.xml" ContentType="application/vnd.openxmlformats-officedocument.presentationml.tags+xml"/>
  <Override PartName="/ppt/notesSlides/notesSlide1.xml" ContentType="application/vnd.openxmlformats-officedocument.presentationml.notesSlide+xml"/>
  <Override PartName="/ppt/tags/tag71.xml" ContentType="application/vnd.openxmlformats-officedocument.presentationml.tags+xml"/>
  <Override PartName="/ppt/notesSlides/notesSlide2.xml" ContentType="application/vnd.openxmlformats-officedocument.presentationml.notesSlide+xml"/>
  <Override PartName="/ppt/tags/tag72.xml" ContentType="application/vnd.openxmlformats-officedocument.presentationml.tags+xml"/>
  <Override PartName="/ppt/notesSlides/notesSlide3.xml" ContentType="application/vnd.openxmlformats-officedocument.presentationml.notesSlide+xml"/>
  <Override PartName="/ppt/tags/tag73.xml" ContentType="application/vnd.openxmlformats-officedocument.presentationml.tags+xml"/>
  <Override PartName="/ppt/notesSlides/notesSlide4.xml" ContentType="application/vnd.openxmlformats-officedocument.presentationml.notesSlide+xml"/>
  <Override PartName="/ppt/tags/tag74.xml" ContentType="application/vnd.openxmlformats-officedocument.presentationml.tags+xml"/>
  <Override PartName="/ppt/notesSlides/notesSlide5.xml" ContentType="application/vnd.openxmlformats-officedocument.presentationml.notesSlide+xml"/>
  <Override PartName="/ppt/tags/tag75.xml" ContentType="application/vnd.openxmlformats-officedocument.presentationml.tags+xml"/>
  <Override PartName="/ppt/notesSlides/notesSlide6.xml" ContentType="application/vnd.openxmlformats-officedocument.presentationml.notesSlide+xml"/>
  <Override PartName="/ppt/tags/tag76.xml" ContentType="application/vnd.openxmlformats-officedocument.presentationml.tags+xml"/>
  <Override PartName="/ppt/notesSlides/notesSlide7.xml" ContentType="application/vnd.openxmlformats-officedocument.presentationml.notesSlide+xml"/>
  <Override PartName="/ppt/tags/tag77.xml" ContentType="application/vnd.openxmlformats-officedocument.presentationml.tags+xml"/>
  <Override PartName="/ppt/notesSlides/notesSlide8.xml" ContentType="application/vnd.openxmlformats-officedocument.presentationml.notesSlide+xml"/>
  <Override PartName="/ppt/tags/tag78.xml" ContentType="application/vnd.openxmlformats-officedocument.presentationml.tags+xml"/>
  <Override PartName="/ppt/notesSlides/notesSlide9.xml" ContentType="application/vnd.openxmlformats-officedocument.presentationml.notesSlide+xml"/>
  <Override PartName="/ppt/tags/tag79.xml" ContentType="application/vnd.openxmlformats-officedocument.presentationml.tags+xml"/>
  <Override PartName="/ppt/notesSlides/notesSlide10.xml" ContentType="application/vnd.openxmlformats-officedocument.presentationml.notesSlide+xml"/>
  <Override PartName="/ppt/tags/tag80.xml" ContentType="application/vnd.openxmlformats-officedocument.presentationml.tags+xml"/>
  <Override PartName="/ppt/notesSlides/notesSlide11.xml" ContentType="application/vnd.openxmlformats-officedocument.presentationml.notesSlide+xml"/>
  <Override PartName="/ppt/tags/tag81.xml" ContentType="application/vnd.openxmlformats-officedocument.presentationml.tags+xml"/>
  <Override PartName="/ppt/notesSlides/notesSlide12.xml" ContentType="application/vnd.openxmlformats-officedocument.presentationml.notesSlide+xml"/>
  <Override PartName="/ppt/tags/tag82.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1"/>
    <p:sldMasterId id="2147483945" r:id="rId2"/>
    <p:sldMasterId id="2147483996" r:id="rId3"/>
    <p:sldMasterId id="2147484011" r:id="rId4"/>
  </p:sldMasterIdLst>
  <p:notesMasterIdLst>
    <p:notesMasterId r:id="rId18"/>
  </p:notesMasterIdLst>
  <p:sldIdLst>
    <p:sldId id="354" r:id="rId5"/>
    <p:sldId id="344" r:id="rId6"/>
    <p:sldId id="346" r:id="rId7"/>
    <p:sldId id="345" r:id="rId8"/>
    <p:sldId id="347" r:id="rId9"/>
    <p:sldId id="350" r:id="rId10"/>
    <p:sldId id="348" r:id="rId11"/>
    <p:sldId id="349" r:id="rId12"/>
    <p:sldId id="334" r:id="rId13"/>
    <p:sldId id="352" r:id="rId14"/>
    <p:sldId id="336" r:id="rId15"/>
    <p:sldId id="337" r:id="rId16"/>
    <p:sldId id="353" r:id="rId17"/>
  </p:sldIdLst>
  <p:sldSz cx="12192000" cy="6858000"/>
  <p:notesSz cx="7010400" cy="9296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y and Aron Flickinger" initials="BaAF" lastIdx="3" clrIdx="0">
    <p:extLst>
      <p:ext uri="{19B8F6BF-5375-455C-9EA6-DF929625EA0E}">
        <p15:presenceInfo xmlns:p15="http://schemas.microsoft.com/office/powerpoint/2012/main" userId="b94f3dd28e9afc9b" providerId="Windows Live"/>
      </p:ext>
    </p:extLst>
  </p:cmAuthor>
  <p:cmAuthor id="2" name="Dewell, Renee [CFSPH]" initials="DR[" lastIdx="17" clrIdx="1">
    <p:extLst>
      <p:ext uri="{19B8F6BF-5375-455C-9EA6-DF929625EA0E}">
        <p15:presenceInfo xmlns:p15="http://schemas.microsoft.com/office/powerpoint/2012/main" userId="S-1-5-21-1659004503-1450960922-1606980848-233179" providerId="AD"/>
      </p:ext>
    </p:extLst>
  </p:cmAuthor>
  <p:cmAuthor id="3" name="Dvorak, Glenda D [CFSPH]" initials="DGD[" lastIdx="20" clrIdx="2">
    <p:extLst>
      <p:ext uri="{19B8F6BF-5375-455C-9EA6-DF929625EA0E}">
        <p15:presenceInfo xmlns:p15="http://schemas.microsoft.com/office/powerpoint/2012/main" userId="S-1-5-21-1659004503-1450960922-1606980848-1052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668"/>
    <a:srgbClr val="E3EDEB"/>
    <a:srgbClr val="72A098"/>
    <a:srgbClr val="24594E"/>
    <a:srgbClr val="286257"/>
    <a:srgbClr val="000000"/>
    <a:srgbClr val="316C8E"/>
    <a:srgbClr val="EAF0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9921E6-F55F-4AD3-A1E4-98A660F0F6E4}" v="61" dt="2020-12-30T02:59:36.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8" autoAdjust="0"/>
    <p:restoredTop sz="68312" autoAdjust="0"/>
  </p:normalViewPr>
  <p:slideViewPr>
    <p:cSldViewPr snapToGrid="0">
      <p:cViewPr varScale="1">
        <p:scale>
          <a:sx n="75" d="100"/>
          <a:sy n="75" d="100"/>
        </p:scale>
        <p:origin x="228" y="60"/>
      </p:cViewPr>
      <p:guideLst/>
    </p:cSldViewPr>
  </p:slideViewPr>
  <p:notesTextViewPr>
    <p:cViewPr>
      <p:scale>
        <a:sx n="100" d="100"/>
        <a:sy n="100" d="100"/>
      </p:scale>
      <p:origin x="0" y="0"/>
    </p:cViewPr>
  </p:notesTextViewPr>
  <p:notesViewPr>
    <p:cSldViewPr snapToGrid="0">
      <p:cViewPr varScale="1">
        <p:scale>
          <a:sx n="77" d="100"/>
          <a:sy n="77" d="100"/>
        </p:scale>
        <p:origin x="194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y and Aron Flickinger" userId="b94f3dd28e9afc9b" providerId="LiveId" clId="{B79921E6-F55F-4AD3-A1E4-98A660F0F6E4}"/>
    <pc:docChg chg="undo custSel addSld delSld modSld">
      <pc:chgData name="Brandy and Aron Flickinger" userId="b94f3dd28e9afc9b" providerId="LiveId" clId="{B79921E6-F55F-4AD3-A1E4-98A660F0F6E4}" dt="2020-12-30T02:56:29.766" v="2228" actId="1076"/>
      <pc:docMkLst>
        <pc:docMk/>
      </pc:docMkLst>
      <pc:sldChg chg="modSp mod modNotesTx">
        <pc:chgData name="Brandy and Aron Flickinger" userId="b94f3dd28e9afc9b" providerId="LiveId" clId="{B79921E6-F55F-4AD3-A1E4-98A660F0F6E4}" dt="2020-12-29T18:52:53.098" v="44" actId="20577"/>
        <pc:sldMkLst>
          <pc:docMk/>
          <pc:sldMk cId="1357828370" sldId="256"/>
        </pc:sldMkLst>
        <pc:spChg chg="mod">
          <ac:chgData name="Brandy and Aron Flickinger" userId="b94f3dd28e9afc9b" providerId="LiveId" clId="{B79921E6-F55F-4AD3-A1E4-98A660F0F6E4}" dt="2020-12-29T18:51:58.184" v="35" actId="20577"/>
          <ac:spMkLst>
            <pc:docMk/>
            <pc:sldMk cId="1357828370" sldId="256"/>
            <ac:spMk id="2" creationId="{00000000-0000-0000-0000-000000000000}"/>
          </ac:spMkLst>
        </pc:spChg>
      </pc:sldChg>
      <pc:sldChg chg="addSp delSp modSp mod modClrScheme chgLayout modNotesTx">
        <pc:chgData name="Brandy and Aron Flickinger" userId="b94f3dd28e9afc9b" providerId="LiveId" clId="{B79921E6-F55F-4AD3-A1E4-98A660F0F6E4}" dt="2020-12-30T02:23:48.262" v="2173" actId="1076"/>
        <pc:sldMkLst>
          <pc:docMk/>
          <pc:sldMk cId="2448627309" sldId="259"/>
        </pc:sldMkLst>
        <pc:spChg chg="mod ord">
          <ac:chgData name="Brandy and Aron Flickinger" userId="b94f3dd28e9afc9b" providerId="LiveId" clId="{B79921E6-F55F-4AD3-A1E4-98A660F0F6E4}" dt="2020-12-29T19:14:34.690" v="622" actId="12"/>
          <ac:spMkLst>
            <pc:docMk/>
            <pc:sldMk cId="2448627309" sldId="259"/>
            <ac:spMk id="2" creationId="{00000000-0000-0000-0000-000000000000}"/>
          </ac:spMkLst>
        </pc:spChg>
        <pc:spChg chg="add del mod ord">
          <ac:chgData name="Brandy and Aron Flickinger" userId="b94f3dd28e9afc9b" providerId="LiveId" clId="{B79921E6-F55F-4AD3-A1E4-98A660F0F6E4}" dt="2020-12-29T20:49:24.675" v="1654"/>
          <ac:spMkLst>
            <pc:docMk/>
            <pc:sldMk cId="2448627309" sldId="259"/>
            <ac:spMk id="3" creationId="{5D2AA6DD-11B3-4E2F-B642-4E0E8BF25FEE}"/>
          </ac:spMkLst>
        </pc:spChg>
        <pc:spChg chg="add del mod">
          <ac:chgData name="Brandy and Aron Flickinger" userId="b94f3dd28e9afc9b" providerId="LiveId" clId="{B79921E6-F55F-4AD3-A1E4-98A660F0F6E4}" dt="2020-12-29T21:49:10.946" v="1723"/>
          <ac:spMkLst>
            <pc:docMk/>
            <pc:sldMk cId="2448627309" sldId="259"/>
            <ac:spMk id="24" creationId="{33C2EB48-04B3-43BA-828C-DFD06CEB12E4}"/>
          </ac:spMkLst>
        </pc:spChg>
        <pc:picChg chg="del">
          <ac:chgData name="Brandy and Aron Flickinger" userId="b94f3dd28e9afc9b" providerId="LiveId" clId="{B79921E6-F55F-4AD3-A1E4-98A660F0F6E4}" dt="2020-12-29T19:06:27.458" v="430" actId="478"/>
          <ac:picMkLst>
            <pc:docMk/>
            <pc:sldMk cId="2448627309" sldId="259"/>
            <ac:picMk id="7" creationId="{7056B4BB-408E-4DC5-A655-E3E0572AF7C8}"/>
          </ac:picMkLst>
        </pc:picChg>
        <pc:picChg chg="del">
          <ac:chgData name="Brandy and Aron Flickinger" userId="b94f3dd28e9afc9b" providerId="LiveId" clId="{B79921E6-F55F-4AD3-A1E4-98A660F0F6E4}" dt="2020-12-29T19:06:28.080" v="431" actId="478"/>
          <ac:picMkLst>
            <pc:docMk/>
            <pc:sldMk cId="2448627309" sldId="259"/>
            <ac:picMk id="9" creationId="{6C05EBB7-F672-45EA-A853-82D745BC8583}"/>
          </ac:picMkLst>
        </pc:picChg>
        <pc:picChg chg="add del mod modCrop">
          <ac:chgData name="Brandy and Aron Flickinger" userId="b94f3dd28e9afc9b" providerId="LiveId" clId="{B79921E6-F55F-4AD3-A1E4-98A660F0F6E4}" dt="2020-12-29T21:47:03.836" v="1708" actId="478"/>
          <ac:picMkLst>
            <pc:docMk/>
            <pc:sldMk cId="2448627309" sldId="259"/>
            <ac:picMk id="10" creationId="{1DB90248-F278-436D-B5BD-7693BC483007}"/>
          </ac:picMkLst>
        </pc:picChg>
        <pc:picChg chg="add del mod">
          <ac:chgData name="Brandy and Aron Flickinger" userId="b94f3dd28e9afc9b" providerId="LiveId" clId="{B79921E6-F55F-4AD3-A1E4-98A660F0F6E4}" dt="2020-12-29T20:50:46.385" v="1663" actId="478"/>
          <ac:picMkLst>
            <pc:docMk/>
            <pc:sldMk cId="2448627309" sldId="259"/>
            <ac:picMk id="12" creationId="{9FCA1BFF-2705-4842-8DBD-A837B4D217CD}"/>
          </ac:picMkLst>
        </pc:picChg>
        <pc:picChg chg="add del mod">
          <ac:chgData name="Brandy and Aron Flickinger" userId="b94f3dd28e9afc9b" providerId="LiveId" clId="{B79921E6-F55F-4AD3-A1E4-98A660F0F6E4}" dt="2020-12-29T20:52:58.954" v="1667" actId="478"/>
          <ac:picMkLst>
            <pc:docMk/>
            <pc:sldMk cId="2448627309" sldId="259"/>
            <ac:picMk id="14" creationId="{66B12FBB-A390-481C-8F64-043C3C04D747}"/>
          </ac:picMkLst>
        </pc:picChg>
        <pc:picChg chg="add del mod">
          <ac:chgData name="Brandy and Aron Flickinger" userId="b94f3dd28e9afc9b" providerId="LiveId" clId="{B79921E6-F55F-4AD3-A1E4-98A660F0F6E4}" dt="2020-12-29T20:53:16.322" v="1673" actId="478"/>
          <ac:picMkLst>
            <pc:docMk/>
            <pc:sldMk cId="2448627309" sldId="259"/>
            <ac:picMk id="16" creationId="{AF25820E-417E-4D1E-BEA9-6C123E7D9B60}"/>
          </ac:picMkLst>
        </pc:picChg>
        <pc:picChg chg="add mod">
          <ac:chgData name="Brandy and Aron Flickinger" userId="b94f3dd28e9afc9b" providerId="LiveId" clId="{B79921E6-F55F-4AD3-A1E4-98A660F0F6E4}" dt="2020-12-29T20:55:48.876" v="1698" actId="1076"/>
          <ac:picMkLst>
            <pc:docMk/>
            <pc:sldMk cId="2448627309" sldId="259"/>
            <ac:picMk id="18" creationId="{CDB6DBCF-7FF6-4FA9-982C-03D424AE57C3}"/>
          </ac:picMkLst>
        </pc:picChg>
        <pc:picChg chg="add mod modCrop">
          <ac:chgData name="Brandy and Aron Flickinger" userId="b94f3dd28e9afc9b" providerId="LiveId" clId="{B79921E6-F55F-4AD3-A1E4-98A660F0F6E4}" dt="2020-12-29T21:50:42.590" v="1741" actId="1076"/>
          <ac:picMkLst>
            <pc:docMk/>
            <pc:sldMk cId="2448627309" sldId="259"/>
            <ac:picMk id="20" creationId="{945C10F1-D7CC-4B50-A97A-D698CCE726C6}"/>
          </ac:picMkLst>
        </pc:picChg>
        <pc:picChg chg="add del mod">
          <ac:chgData name="Brandy and Aron Flickinger" userId="b94f3dd28e9afc9b" providerId="LiveId" clId="{B79921E6-F55F-4AD3-A1E4-98A660F0F6E4}" dt="2020-12-29T20:57:41.667" v="1706" actId="478"/>
          <ac:picMkLst>
            <pc:docMk/>
            <pc:sldMk cId="2448627309" sldId="259"/>
            <ac:picMk id="22" creationId="{E87D83D0-76AC-4F9E-99C7-93B211D02B61}"/>
          </ac:picMkLst>
        </pc:picChg>
        <pc:picChg chg="add mod">
          <ac:chgData name="Brandy and Aron Flickinger" userId="b94f3dd28e9afc9b" providerId="LiveId" clId="{B79921E6-F55F-4AD3-A1E4-98A660F0F6E4}" dt="2020-12-30T02:22:31.462" v="2164" actId="1076"/>
          <ac:picMkLst>
            <pc:docMk/>
            <pc:sldMk cId="2448627309" sldId="259"/>
            <ac:picMk id="26" creationId="{741DF0D9-BEB7-46A7-A0EA-851575EC3A4B}"/>
          </ac:picMkLst>
        </pc:picChg>
        <pc:picChg chg="add mod modCrop">
          <ac:chgData name="Brandy and Aron Flickinger" userId="b94f3dd28e9afc9b" providerId="LiveId" clId="{B79921E6-F55F-4AD3-A1E4-98A660F0F6E4}" dt="2020-12-30T02:22:24.780" v="2163" actId="1076"/>
          <ac:picMkLst>
            <pc:docMk/>
            <pc:sldMk cId="2448627309" sldId="259"/>
            <ac:picMk id="28" creationId="{4A974C64-7FB9-418B-A657-8FA02C52FB30}"/>
          </ac:picMkLst>
        </pc:picChg>
        <pc:picChg chg="add mod">
          <ac:chgData name="Brandy and Aron Flickinger" userId="b94f3dd28e9afc9b" providerId="LiveId" clId="{B79921E6-F55F-4AD3-A1E4-98A660F0F6E4}" dt="2020-12-30T02:23:48.262" v="2173" actId="1076"/>
          <ac:picMkLst>
            <pc:docMk/>
            <pc:sldMk cId="2448627309" sldId="259"/>
            <ac:picMk id="30" creationId="{9A7B16B9-E3BE-476F-838D-DFEA169BE97A}"/>
          </ac:picMkLst>
        </pc:picChg>
      </pc:sldChg>
      <pc:sldChg chg="addSp delSp modSp mod modClrScheme chgLayout modNotesTx">
        <pc:chgData name="Brandy and Aron Flickinger" userId="b94f3dd28e9afc9b" providerId="LiveId" clId="{B79921E6-F55F-4AD3-A1E4-98A660F0F6E4}" dt="2020-12-30T02:56:29.766" v="2228" actId="1076"/>
        <pc:sldMkLst>
          <pc:docMk/>
          <pc:sldMk cId="1178405670" sldId="269"/>
        </pc:sldMkLst>
        <pc:spChg chg="mod ord">
          <ac:chgData name="Brandy and Aron Flickinger" userId="b94f3dd28e9afc9b" providerId="LiveId" clId="{B79921E6-F55F-4AD3-A1E4-98A660F0F6E4}" dt="2020-12-29T19:07:29.619" v="509" actId="700"/>
          <ac:spMkLst>
            <pc:docMk/>
            <pc:sldMk cId="1178405670" sldId="269"/>
            <ac:spMk id="2" creationId="{00000000-0000-0000-0000-000000000000}"/>
          </ac:spMkLst>
        </pc:spChg>
        <pc:spChg chg="add del mod ord">
          <ac:chgData name="Brandy and Aron Flickinger" userId="b94f3dd28e9afc9b" providerId="LiveId" clId="{B79921E6-F55F-4AD3-A1E4-98A660F0F6E4}" dt="2020-12-29T21:53:28.956" v="1742"/>
          <ac:spMkLst>
            <pc:docMk/>
            <pc:sldMk cId="1178405670" sldId="269"/>
            <ac:spMk id="3" creationId="{43BF0F8B-0171-4E95-BFA7-144456ADB1C2}"/>
          </ac:spMkLst>
        </pc:spChg>
        <pc:picChg chg="del">
          <ac:chgData name="Brandy and Aron Flickinger" userId="b94f3dd28e9afc9b" providerId="LiveId" clId="{B79921E6-F55F-4AD3-A1E4-98A660F0F6E4}" dt="2020-12-29T19:06:43.061" v="438" actId="478"/>
          <ac:picMkLst>
            <pc:docMk/>
            <pc:sldMk cId="1178405670" sldId="269"/>
            <ac:picMk id="4" creationId="{748C7E12-20F8-4A5E-A66B-5C66411B0338}"/>
          </ac:picMkLst>
        </pc:picChg>
        <pc:picChg chg="del">
          <ac:chgData name="Brandy and Aron Flickinger" userId="b94f3dd28e9afc9b" providerId="LiveId" clId="{B79921E6-F55F-4AD3-A1E4-98A660F0F6E4}" dt="2020-12-29T19:06:43.639" v="439" actId="478"/>
          <ac:picMkLst>
            <pc:docMk/>
            <pc:sldMk cId="1178405670" sldId="269"/>
            <ac:picMk id="5" creationId="{F118E467-D152-4E40-8F2C-308C439F4AFD}"/>
          </ac:picMkLst>
        </pc:picChg>
        <pc:picChg chg="del">
          <ac:chgData name="Brandy and Aron Flickinger" userId="b94f3dd28e9afc9b" providerId="LiveId" clId="{B79921E6-F55F-4AD3-A1E4-98A660F0F6E4}" dt="2020-12-29T19:06:44.286" v="440" actId="478"/>
          <ac:picMkLst>
            <pc:docMk/>
            <pc:sldMk cId="1178405670" sldId="269"/>
            <ac:picMk id="6" creationId="{0CFF3A9F-4CFA-43CC-AA05-A727CBFABC9E}"/>
          </ac:picMkLst>
        </pc:picChg>
        <pc:picChg chg="add mod">
          <ac:chgData name="Brandy and Aron Flickinger" userId="b94f3dd28e9afc9b" providerId="LiveId" clId="{B79921E6-F55F-4AD3-A1E4-98A660F0F6E4}" dt="2020-12-30T02:56:29.766" v="2228" actId="1076"/>
          <ac:picMkLst>
            <pc:docMk/>
            <pc:sldMk cId="1178405670" sldId="269"/>
            <ac:picMk id="8" creationId="{9E28DC8E-2528-42EC-B81A-A1010E92B2F2}"/>
          </ac:picMkLst>
        </pc:picChg>
        <pc:picChg chg="add mod">
          <ac:chgData name="Brandy and Aron Flickinger" userId="b94f3dd28e9afc9b" providerId="LiveId" clId="{B79921E6-F55F-4AD3-A1E4-98A660F0F6E4}" dt="2020-12-30T02:56:25.973" v="2227" actId="1076"/>
          <ac:picMkLst>
            <pc:docMk/>
            <pc:sldMk cId="1178405670" sldId="269"/>
            <ac:picMk id="10" creationId="{2D252FBA-4CC1-44D9-B252-7FD07B94BF4D}"/>
          </ac:picMkLst>
        </pc:picChg>
        <pc:picChg chg="add mod">
          <ac:chgData name="Brandy and Aron Flickinger" userId="b94f3dd28e9afc9b" providerId="LiveId" clId="{B79921E6-F55F-4AD3-A1E4-98A660F0F6E4}" dt="2020-12-30T02:56:09.351" v="2226" actId="1076"/>
          <ac:picMkLst>
            <pc:docMk/>
            <pc:sldMk cId="1178405670" sldId="269"/>
            <ac:picMk id="12" creationId="{86FFB265-35E5-4E11-A907-4008312A1EA8}"/>
          </ac:picMkLst>
        </pc:picChg>
      </pc:sldChg>
      <pc:sldChg chg="addSp delSp modSp mod modClrScheme chgLayout modNotesTx">
        <pc:chgData name="Brandy and Aron Flickinger" userId="b94f3dd28e9afc9b" providerId="LiveId" clId="{B79921E6-F55F-4AD3-A1E4-98A660F0F6E4}" dt="2020-12-29T22:23:25.086" v="1872" actId="1076"/>
        <pc:sldMkLst>
          <pc:docMk/>
          <pc:sldMk cId="548088578" sldId="271"/>
        </pc:sldMkLst>
        <pc:spChg chg="add del mod">
          <ac:chgData name="Brandy and Aron Flickinger" userId="b94f3dd28e9afc9b" providerId="LiveId" clId="{B79921E6-F55F-4AD3-A1E4-98A660F0F6E4}" dt="2020-12-29T19:12:07.106" v="605" actId="700"/>
          <ac:spMkLst>
            <pc:docMk/>
            <pc:sldMk cId="548088578" sldId="271"/>
            <ac:spMk id="3" creationId="{312CC0CE-3E9C-4E45-AE89-490A18FF3DF6}"/>
          </ac:spMkLst>
        </pc:spChg>
        <pc:spChg chg="mod ord">
          <ac:chgData name="Brandy and Aron Flickinger" userId="b94f3dd28e9afc9b" providerId="LiveId" clId="{B79921E6-F55F-4AD3-A1E4-98A660F0F6E4}" dt="2020-12-29T19:13:28.222" v="614" actId="12"/>
          <ac:spMkLst>
            <pc:docMk/>
            <pc:sldMk cId="548088578" sldId="271"/>
            <ac:spMk id="5" creationId="{00000000-0000-0000-0000-000000000000}"/>
          </ac:spMkLst>
        </pc:spChg>
        <pc:spChg chg="add del mod ord">
          <ac:chgData name="Brandy and Aron Flickinger" userId="b94f3dd28e9afc9b" providerId="LiveId" clId="{B79921E6-F55F-4AD3-A1E4-98A660F0F6E4}" dt="2020-12-29T19:12:07.106" v="605" actId="700"/>
          <ac:spMkLst>
            <pc:docMk/>
            <pc:sldMk cId="548088578" sldId="271"/>
            <ac:spMk id="8" creationId="{7DDB469C-FB99-4D76-BC94-214EDD60B45C}"/>
          </ac:spMkLst>
        </pc:spChg>
        <pc:spChg chg="add del mod ord">
          <ac:chgData name="Brandy and Aron Flickinger" userId="b94f3dd28e9afc9b" providerId="LiveId" clId="{B79921E6-F55F-4AD3-A1E4-98A660F0F6E4}" dt="2020-12-29T22:03:46.729" v="1789"/>
          <ac:spMkLst>
            <pc:docMk/>
            <pc:sldMk cId="548088578" sldId="271"/>
            <ac:spMk id="9" creationId="{61A94039-5364-4088-B37C-7459699FD9F4}"/>
          </ac:spMkLst>
        </pc:spChg>
        <pc:picChg chg="del">
          <ac:chgData name="Brandy and Aron Flickinger" userId="b94f3dd28e9afc9b" providerId="LiveId" clId="{B79921E6-F55F-4AD3-A1E4-98A660F0F6E4}" dt="2020-12-29T19:11:55.772" v="604" actId="478"/>
          <ac:picMkLst>
            <pc:docMk/>
            <pc:sldMk cId="548088578" sldId="271"/>
            <ac:picMk id="4" creationId="{903A50D1-2FF9-4DE5-9401-9C0784EC9269}"/>
          </ac:picMkLst>
        </pc:picChg>
        <pc:picChg chg="del">
          <ac:chgData name="Brandy and Aron Flickinger" userId="b94f3dd28e9afc9b" providerId="LiveId" clId="{B79921E6-F55F-4AD3-A1E4-98A660F0F6E4}" dt="2020-12-29T19:11:54.417" v="602" actId="478"/>
          <ac:picMkLst>
            <pc:docMk/>
            <pc:sldMk cId="548088578" sldId="271"/>
            <ac:picMk id="7" creationId="{1CD9E005-A690-424C-95E0-748F8F9A5359}"/>
          </ac:picMkLst>
        </pc:picChg>
        <pc:picChg chg="del">
          <ac:chgData name="Brandy and Aron Flickinger" userId="b94f3dd28e9afc9b" providerId="LiveId" clId="{B79921E6-F55F-4AD3-A1E4-98A660F0F6E4}" dt="2020-12-29T19:11:52.958" v="600" actId="478"/>
          <ac:picMkLst>
            <pc:docMk/>
            <pc:sldMk cId="548088578" sldId="271"/>
            <ac:picMk id="10" creationId="{48EB1FAE-E1D6-456D-AF70-C78719C3C2A9}"/>
          </ac:picMkLst>
        </pc:picChg>
        <pc:picChg chg="del">
          <ac:chgData name="Brandy and Aron Flickinger" userId="b94f3dd28e9afc9b" providerId="LiveId" clId="{B79921E6-F55F-4AD3-A1E4-98A660F0F6E4}" dt="2020-12-29T19:11:53.623" v="601" actId="478"/>
          <ac:picMkLst>
            <pc:docMk/>
            <pc:sldMk cId="548088578" sldId="271"/>
            <ac:picMk id="12" creationId="{44A68AAD-6FC5-43E2-9AFD-36A7F08F2F5B}"/>
          </ac:picMkLst>
        </pc:picChg>
        <pc:picChg chg="add mod modCrop">
          <ac:chgData name="Brandy and Aron Flickinger" userId="b94f3dd28e9afc9b" providerId="LiveId" clId="{B79921E6-F55F-4AD3-A1E4-98A660F0F6E4}" dt="2020-12-29T22:23:09.246" v="1868" actId="1076"/>
          <ac:picMkLst>
            <pc:docMk/>
            <pc:sldMk cId="548088578" sldId="271"/>
            <ac:picMk id="13" creationId="{35BC64B8-7599-4422-9685-F234A72F8A27}"/>
          </ac:picMkLst>
        </pc:picChg>
        <pc:picChg chg="del">
          <ac:chgData name="Brandy and Aron Flickinger" userId="b94f3dd28e9afc9b" providerId="LiveId" clId="{B79921E6-F55F-4AD3-A1E4-98A660F0F6E4}" dt="2020-12-29T19:11:52.046" v="599" actId="478"/>
          <ac:picMkLst>
            <pc:docMk/>
            <pc:sldMk cId="548088578" sldId="271"/>
            <ac:picMk id="14" creationId="{39A7595D-5D44-4021-909F-D9173CD41080}"/>
          </ac:picMkLst>
        </pc:picChg>
        <pc:picChg chg="del">
          <ac:chgData name="Brandy and Aron Flickinger" userId="b94f3dd28e9afc9b" providerId="LiveId" clId="{B79921E6-F55F-4AD3-A1E4-98A660F0F6E4}" dt="2020-12-29T19:11:55.197" v="603" actId="478"/>
          <ac:picMkLst>
            <pc:docMk/>
            <pc:sldMk cId="548088578" sldId="271"/>
            <ac:picMk id="16" creationId="{57EB4FF5-D9E7-4E74-B795-0E74ACAB71B2}"/>
          </ac:picMkLst>
        </pc:picChg>
        <pc:picChg chg="add del mod">
          <ac:chgData name="Brandy and Aron Flickinger" userId="b94f3dd28e9afc9b" providerId="LiveId" clId="{B79921E6-F55F-4AD3-A1E4-98A660F0F6E4}" dt="2020-12-29T22:15:23.188" v="1850" actId="21"/>
          <ac:picMkLst>
            <pc:docMk/>
            <pc:sldMk cId="548088578" sldId="271"/>
            <ac:picMk id="17" creationId="{DE924614-207E-4E09-AE29-1BE3A63BB99C}"/>
          </ac:picMkLst>
        </pc:picChg>
        <pc:picChg chg="add mod">
          <ac:chgData name="Brandy and Aron Flickinger" userId="b94f3dd28e9afc9b" providerId="LiveId" clId="{B79921E6-F55F-4AD3-A1E4-98A660F0F6E4}" dt="2020-12-29T22:23:06.511" v="1867" actId="1076"/>
          <ac:picMkLst>
            <pc:docMk/>
            <pc:sldMk cId="548088578" sldId="271"/>
            <ac:picMk id="19" creationId="{235CB2FE-068B-42F3-B24C-C695754D0B6D}"/>
          </ac:picMkLst>
        </pc:picChg>
        <pc:picChg chg="add mod">
          <ac:chgData name="Brandy and Aron Flickinger" userId="b94f3dd28e9afc9b" providerId="LiveId" clId="{B79921E6-F55F-4AD3-A1E4-98A660F0F6E4}" dt="2020-12-29T22:23:25.086" v="1872" actId="1076"/>
          <ac:picMkLst>
            <pc:docMk/>
            <pc:sldMk cId="548088578" sldId="271"/>
            <ac:picMk id="21" creationId="{84A18C9B-52D1-45ED-8B4D-DA94E54883B2}"/>
          </ac:picMkLst>
        </pc:picChg>
      </pc:sldChg>
      <pc:sldChg chg="addSp delSp modSp mod modClrScheme chgLayout modNotesTx">
        <pc:chgData name="Brandy and Aron Flickinger" userId="b94f3dd28e9afc9b" providerId="LiveId" clId="{B79921E6-F55F-4AD3-A1E4-98A660F0F6E4}" dt="2020-12-29T22:41:04.829" v="1883" actId="1076"/>
        <pc:sldMkLst>
          <pc:docMk/>
          <pc:sldMk cId="2796653672" sldId="272"/>
        </pc:sldMkLst>
        <pc:spChg chg="add del mod">
          <ac:chgData name="Brandy and Aron Flickinger" userId="b94f3dd28e9afc9b" providerId="LiveId" clId="{B79921E6-F55F-4AD3-A1E4-98A660F0F6E4}" dt="2020-12-29T19:15:42.300" v="660" actId="478"/>
          <ac:spMkLst>
            <pc:docMk/>
            <pc:sldMk cId="2796653672" sldId="272"/>
            <ac:spMk id="4" creationId="{77325069-ED03-4C35-AD32-205619874E46}"/>
          </ac:spMkLst>
        </pc:spChg>
        <pc:spChg chg="add del mod ord">
          <ac:chgData name="Brandy and Aron Flickinger" userId="b94f3dd28e9afc9b" providerId="LiveId" clId="{B79921E6-F55F-4AD3-A1E4-98A660F0F6E4}" dt="2020-12-29T19:15:49.769" v="662" actId="700"/>
          <ac:spMkLst>
            <pc:docMk/>
            <pc:sldMk cId="2796653672" sldId="272"/>
            <ac:spMk id="8" creationId="{03171A63-318A-45E6-B219-05687397AF36}"/>
          </ac:spMkLst>
        </pc:spChg>
        <pc:spChg chg="mod ord">
          <ac:chgData name="Brandy and Aron Flickinger" userId="b94f3dd28e9afc9b" providerId="LiveId" clId="{B79921E6-F55F-4AD3-A1E4-98A660F0F6E4}" dt="2020-12-29T19:15:49.769" v="662" actId="700"/>
          <ac:spMkLst>
            <pc:docMk/>
            <pc:sldMk cId="2796653672" sldId="272"/>
            <ac:spMk id="9" creationId="{CF5C34CC-78C5-4240-AC0E-653CD789D123}"/>
          </ac:spMkLst>
        </pc:spChg>
        <pc:spChg chg="add del mod ord">
          <ac:chgData name="Brandy and Aron Flickinger" userId="b94f3dd28e9afc9b" providerId="LiveId" clId="{B79921E6-F55F-4AD3-A1E4-98A660F0F6E4}" dt="2020-12-29T22:10:39.003" v="1831"/>
          <ac:spMkLst>
            <pc:docMk/>
            <pc:sldMk cId="2796653672" sldId="272"/>
            <ac:spMk id="10" creationId="{8728BD2B-A762-423A-ADE3-706E06667B03}"/>
          </ac:spMkLst>
        </pc:spChg>
        <pc:picChg chg="del">
          <ac:chgData name="Brandy and Aron Flickinger" userId="b94f3dd28e9afc9b" providerId="LiveId" clId="{B79921E6-F55F-4AD3-A1E4-98A660F0F6E4}" dt="2020-12-29T19:15:36.470" v="659" actId="478"/>
          <ac:picMkLst>
            <pc:docMk/>
            <pc:sldMk cId="2796653672" sldId="272"/>
            <ac:picMk id="3" creationId="{7C66C5A1-AD0D-4DA1-A501-ED20BBA72DF1}"/>
          </ac:picMkLst>
        </pc:picChg>
        <pc:picChg chg="del">
          <ac:chgData name="Brandy and Aron Flickinger" userId="b94f3dd28e9afc9b" providerId="LiveId" clId="{B79921E6-F55F-4AD3-A1E4-98A660F0F6E4}" dt="2020-12-29T19:15:34.745" v="657" actId="478"/>
          <ac:picMkLst>
            <pc:docMk/>
            <pc:sldMk cId="2796653672" sldId="272"/>
            <ac:picMk id="5" creationId="{F0D41320-9C72-4938-819E-647C2F73FE5F}"/>
          </ac:picMkLst>
        </pc:picChg>
        <pc:picChg chg="del">
          <ac:chgData name="Brandy and Aron Flickinger" userId="b94f3dd28e9afc9b" providerId="LiveId" clId="{B79921E6-F55F-4AD3-A1E4-98A660F0F6E4}" dt="2020-12-29T19:15:43.539" v="661" actId="478"/>
          <ac:picMkLst>
            <pc:docMk/>
            <pc:sldMk cId="2796653672" sldId="272"/>
            <ac:picMk id="7" creationId="{7347B8AA-4AEB-4EB5-A1B7-D01BB5E8F886}"/>
          </ac:picMkLst>
        </pc:picChg>
        <pc:picChg chg="add mod">
          <ac:chgData name="Brandy and Aron Flickinger" userId="b94f3dd28e9afc9b" providerId="LiveId" clId="{B79921E6-F55F-4AD3-A1E4-98A660F0F6E4}" dt="2020-12-29T22:41:00.574" v="1882" actId="1076"/>
          <ac:picMkLst>
            <pc:docMk/>
            <pc:sldMk cId="2796653672" sldId="272"/>
            <ac:picMk id="12" creationId="{EBE0B2D2-4E69-4494-B78C-5E96CF80FC64}"/>
          </ac:picMkLst>
        </pc:picChg>
        <pc:picChg chg="add del mod">
          <ac:chgData name="Brandy and Aron Flickinger" userId="b94f3dd28e9afc9b" providerId="LiveId" clId="{B79921E6-F55F-4AD3-A1E4-98A660F0F6E4}" dt="2020-12-29T22:23:41.671" v="1873" actId="478"/>
          <ac:picMkLst>
            <pc:docMk/>
            <pc:sldMk cId="2796653672" sldId="272"/>
            <ac:picMk id="14" creationId="{73BD416A-575F-4DEA-8E24-595B7AA9E673}"/>
          </ac:picMkLst>
        </pc:picChg>
        <pc:picChg chg="add mod">
          <ac:chgData name="Brandy and Aron Flickinger" userId="b94f3dd28e9afc9b" providerId="LiveId" clId="{B79921E6-F55F-4AD3-A1E4-98A660F0F6E4}" dt="2020-12-29T22:41:04.829" v="1883" actId="1076"/>
          <ac:picMkLst>
            <pc:docMk/>
            <pc:sldMk cId="2796653672" sldId="272"/>
            <ac:picMk id="16" creationId="{07122971-19C8-43E1-8348-B5B20A2B31A8}"/>
          </ac:picMkLst>
        </pc:picChg>
      </pc:sldChg>
      <pc:sldChg chg="addSp delSp modSp mod modClrScheme chgLayout modNotesTx">
        <pc:chgData name="Brandy and Aron Flickinger" userId="b94f3dd28e9afc9b" providerId="LiveId" clId="{B79921E6-F55F-4AD3-A1E4-98A660F0F6E4}" dt="2020-12-30T02:21:07.784" v="2158" actId="20577"/>
        <pc:sldMkLst>
          <pc:docMk/>
          <pc:sldMk cId="1710108069" sldId="274"/>
        </pc:sldMkLst>
        <pc:spChg chg="mod ord">
          <ac:chgData name="Brandy and Aron Flickinger" userId="b94f3dd28e9afc9b" providerId="LiveId" clId="{B79921E6-F55F-4AD3-A1E4-98A660F0F6E4}" dt="2020-12-29T19:02:21.447" v="397" actId="20577"/>
          <ac:spMkLst>
            <pc:docMk/>
            <pc:sldMk cId="1710108069" sldId="274"/>
            <ac:spMk id="2" creationId="{00000000-0000-0000-0000-000000000000}"/>
          </ac:spMkLst>
        </pc:spChg>
        <pc:spChg chg="add del mod">
          <ac:chgData name="Brandy and Aron Flickinger" userId="b94f3dd28e9afc9b" providerId="LiveId" clId="{B79921E6-F55F-4AD3-A1E4-98A660F0F6E4}" dt="2020-12-29T20:36:09.323" v="1597"/>
          <ac:spMkLst>
            <pc:docMk/>
            <pc:sldMk cId="1710108069" sldId="274"/>
            <ac:spMk id="4" creationId="{CEE14899-040C-4575-9EFE-8C4F487E44ED}"/>
          </ac:spMkLst>
        </pc:spChg>
        <pc:picChg chg="del mod ord">
          <ac:chgData name="Brandy and Aron Flickinger" userId="b94f3dd28e9afc9b" providerId="LiveId" clId="{B79921E6-F55F-4AD3-A1E4-98A660F0F6E4}" dt="2020-12-29T19:00:18.009" v="380" actId="478"/>
          <ac:picMkLst>
            <pc:docMk/>
            <pc:sldMk cId="1710108069" sldId="274"/>
            <ac:picMk id="5" creationId="{CE7C9E60-402C-42F2-BC8D-9ADD047EC25E}"/>
          </ac:picMkLst>
        </pc:picChg>
        <pc:picChg chg="del mod ord">
          <ac:chgData name="Brandy and Aron Flickinger" userId="b94f3dd28e9afc9b" providerId="LiveId" clId="{B79921E6-F55F-4AD3-A1E4-98A660F0F6E4}" dt="2020-12-29T19:00:17.447" v="379" actId="478"/>
          <ac:picMkLst>
            <pc:docMk/>
            <pc:sldMk cId="1710108069" sldId="274"/>
            <ac:picMk id="7" creationId="{45237AFD-E59F-4746-A70A-22E7973A1D2B}"/>
          </ac:picMkLst>
        </pc:picChg>
        <pc:picChg chg="add mod modCrop">
          <ac:chgData name="Brandy and Aron Flickinger" userId="b94f3dd28e9afc9b" providerId="LiveId" clId="{B79921E6-F55F-4AD3-A1E4-98A660F0F6E4}" dt="2020-12-29T20:46:46.388" v="1646" actId="1076"/>
          <ac:picMkLst>
            <pc:docMk/>
            <pc:sldMk cId="1710108069" sldId="274"/>
            <ac:picMk id="8" creationId="{F485BD7D-0513-4FD7-8CBF-0375BCCDC7B1}"/>
          </ac:picMkLst>
        </pc:picChg>
        <pc:picChg chg="add mod modCrop">
          <ac:chgData name="Brandy and Aron Flickinger" userId="b94f3dd28e9afc9b" providerId="LiveId" clId="{B79921E6-F55F-4AD3-A1E4-98A660F0F6E4}" dt="2020-12-29T20:46:52.590" v="1647" actId="1076"/>
          <ac:picMkLst>
            <pc:docMk/>
            <pc:sldMk cId="1710108069" sldId="274"/>
            <ac:picMk id="10" creationId="{0DEF3395-9D6B-43B3-8850-53CE6A97EF89}"/>
          </ac:picMkLst>
        </pc:picChg>
        <pc:picChg chg="del">
          <ac:chgData name="Brandy and Aron Flickinger" userId="b94f3dd28e9afc9b" providerId="LiveId" clId="{B79921E6-F55F-4AD3-A1E4-98A660F0F6E4}" dt="2020-12-29T19:00:16.858" v="378" actId="478"/>
          <ac:picMkLst>
            <pc:docMk/>
            <pc:sldMk cId="1710108069" sldId="274"/>
            <ac:picMk id="11" creationId="{5B4924DC-5DF6-44EA-A938-FB53FC4428EA}"/>
          </ac:picMkLst>
        </pc:picChg>
        <pc:picChg chg="add mod modCrop">
          <ac:chgData name="Brandy and Aron Flickinger" userId="b94f3dd28e9afc9b" providerId="LiveId" clId="{B79921E6-F55F-4AD3-A1E4-98A660F0F6E4}" dt="2020-12-29T20:47:11.413" v="1649" actId="1076"/>
          <ac:picMkLst>
            <pc:docMk/>
            <pc:sldMk cId="1710108069" sldId="274"/>
            <ac:picMk id="13" creationId="{9CFFA7B5-60CA-47BD-A079-A06E4ADE4328}"/>
          </ac:picMkLst>
        </pc:picChg>
        <pc:picChg chg="add del mod">
          <ac:chgData name="Brandy and Aron Flickinger" userId="b94f3dd28e9afc9b" providerId="LiveId" clId="{B79921E6-F55F-4AD3-A1E4-98A660F0F6E4}" dt="2020-12-29T20:45:09.639" v="1624" actId="478"/>
          <ac:picMkLst>
            <pc:docMk/>
            <pc:sldMk cId="1710108069" sldId="274"/>
            <ac:picMk id="15" creationId="{B627BA66-184B-4EB1-984B-77D2DBBC3DC8}"/>
          </ac:picMkLst>
        </pc:picChg>
        <pc:picChg chg="add mod">
          <ac:chgData name="Brandy and Aron Flickinger" userId="b94f3dd28e9afc9b" providerId="LiveId" clId="{B79921E6-F55F-4AD3-A1E4-98A660F0F6E4}" dt="2020-12-29T20:47:16.188" v="1650" actId="1076"/>
          <ac:picMkLst>
            <pc:docMk/>
            <pc:sldMk cId="1710108069" sldId="274"/>
            <ac:picMk id="17" creationId="{CFFA435B-386E-413A-A173-A52A4A913A78}"/>
          </ac:picMkLst>
        </pc:picChg>
      </pc:sldChg>
      <pc:sldChg chg="modSp mod">
        <pc:chgData name="Brandy and Aron Flickinger" userId="b94f3dd28e9afc9b" providerId="LiveId" clId="{B79921E6-F55F-4AD3-A1E4-98A660F0F6E4}" dt="2020-12-29T19:34:13.675" v="1589" actId="1076"/>
        <pc:sldMkLst>
          <pc:docMk/>
          <pc:sldMk cId="2031442621" sldId="278"/>
        </pc:sldMkLst>
        <pc:graphicFrameChg chg="mod modGraphic">
          <ac:chgData name="Brandy and Aron Flickinger" userId="b94f3dd28e9afc9b" providerId="LiveId" clId="{B79921E6-F55F-4AD3-A1E4-98A660F0F6E4}" dt="2020-12-29T19:34:13.675" v="1589" actId="1076"/>
          <ac:graphicFrameMkLst>
            <pc:docMk/>
            <pc:sldMk cId="2031442621" sldId="278"/>
            <ac:graphicFrameMk id="4" creationId="{00000000-0000-0000-0000-000000000000}"/>
          </ac:graphicFrameMkLst>
        </pc:graphicFrameChg>
      </pc:sldChg>
      <pc:sldChg chg="addSp delSp modSp mod modClrScheme chgLayout modNotesTx">
        <pc:chgData name="Brandy and Aron Flickinger" userId="b94f3dd28e9afc9b" providerId="LiveId" clId="{B79921E6-F55F-4AD3-A1E4-98A660F0F6E4}" dt="2020-12-30T02:20:23.160" v="2153" actId="20577"/>
        <pc:sldMkLst>
          <pc:docMk/>
          <pc:sldMk cId="2210091397" sldId="279"/>
        </pc:sldMkLst>
        <pc:spChg chg="add del mod ord">
          <ac:chgData name="Brandy and Aron Flickinger" userId="b94f3dd28e9afc9b" providerId="LiveId" clId="{B79921E6-F55F-4AD3-A1E4-98A660F0F6E4}" dt="2020-12-29T18:55:00.376" v="76" actId="700"/>
          <ac:spMkLst>
            <pc:docMk/>
            <pc:sldMk cId="2210091397" sldId="279"/>
            <ac:spMk id="2" creationId="{B5A7323C-5F7A-4606-A3BD-935E52727114}"/>
          </ac:spMkLst>
        </pc:spChg>
        <pc:spChg chg="add mod ord">
          <ac:chgData name="Brandy and Aron Flickinger" userId="b94f3dd28e9afc9b" providerId="LiveId" clId="{B79921E6-F55F-4AD3-A1E4-98A660F0F6E4}" dt="2020-12-29T18:56:15.110" v="99" actId="255"/>
          <ac:spMkLst>
            <pc:docMk/>
            <pc:sldMk cId="2210091397" sldId="279"/>
            <ac:spMk id="3" creationId="{BEDED62F-1DCB-4512-B8A8-E287D3B8007D}"/>
          </ac:spMkLst>
        </pc:spChg>
        <pc:spChg chg="mod ord">
          <ac:chgData name="Brandy and Aron Flickinger" userId="b94f3dd28e9afc9b" providerId="LiveId" clId="{B79921E6-F55F-4AD3-A1E4-98A660F0F6E4}" dt="2020-12-29T18:55:00.376" v="76" actId="700"/>
          <ac:spMkLst>
            <pc:docMk/>
            <pc:sldMk cId="2210091397" sldId="279"/>
            <ac:spMk id="4" creationId="{0C55C48D-9DC7-4CEC-B9F9-16C22688E03F}"/>
          </ac:spMkLst>
        </pc:spChg>
        <pc:spChg chg="add mod ord">
          <ac:chgData name="Brandy and Aron Flickinger" userId="b94f3dd28e9afc9b" providerId="LiveId" clId="{B79921E6-F55F-4AD3-A1E4-98A660F0F6E4}" dt="2020-12-29T18:59:23.557" v="355" actId="27636"/>
          <ac:spMkLst>
            <pc:docMk/>
            <pc:sldMk cId="2210091397" sldId="279"/>
            <ac:spMk id="6" creationId="{1CBA1F32-F721-431A-9569-38684D904BF8}"/>
          </ac:spMkLst>
        </pc:spChg>
        <pc:spChg chg="add mod ord">
          <ac:chgData name="Brandy and Aron Flickinger" userId="b94f3dd28e9afc9b" providerId="LiveId" clId="{B79921E6-F55F-4AD3-A1E4-98A660F0F6E4}" dt="2020-12-29T18:55:00.376" v="76" actId="700"/>
          <ac:spMkLst>
            <pc:docMk/>
            <pc:sldMk cId="2210091397" sldId="279"/>
            <ac:spMk id="7" creationId="{0B895A63-0B66-490A-9C32-3B599F504F5B}"/>
          </ac:spMkLst>
        </pc:spChg>
        <pc:spChg chg="add del mod ord">
          <ac:chgData name="Brandy and Aron Flickinger" userId="b94f3dd28e9afc9b" providerId="LiveId" clId="{B79921E6-F55F-4AD3-A1E4-98A660F0F6E4}" dt="2020-12-29T20:31:37.443" v="1590"/>
          <ac:spMkLst>
            <pc:docMk/>
            <pc:sldMk cId="2210091397" sldId="279"/>
            <ac:spMk id="8" creationId="{87ED9B72-3136-49E0-B4A7-CECA6AF1BA35}"/>
          </ac:spMkLst>
        </pc:spChg>
        <pc:picChg chg="del mod">
          <ac:chgData name="Brandy and Aron Flickinger" userId="b94f3dd28e9afc9b" providerId="LiveId" clId="{B79921E6-F55F-4AD3-A1E4-98A660F0F6E4}" dt="2020-12-29T18:53:34.928" v="69" actId="478"/>
          <ac:picMkLst>
            <pc:docMk/>
            <pc:sldMk cId="2210091397" sldId="279"/>
            <ac:picMk id="5" creationId="{B7BFB347-8C1E-44FE-9507-D7C149733A72}"/>
          </ac:picMkLst>
        </pc:picChg>
        <pc:picChg chg="del">
          <ac:chgData name="Brandy and Aron Flickinger" userId="b94f3dd28e9afc9b" providerId="LiveId" clId="{B79921E6-F55F-4AD3-A1E4-98A660F0F6E4}" dt="2020-12-29T18:53:34.101" v="67" actId="478"/>
          <ac:picMkLst>
            <pc:docMk/>
            <pc:sldMk cId="2210091397" sldId="279"/>
            <ac:picMk id="10" creationId="{1BF53A6F-7162-4163-9962-CE547E2EBBFE}"/>
          </ac:picMkLst>
        </pc:picChg>
        <pc:picChg chg="add mod">
          <ac:chgData name="Brandy and Aron Flickinger" userId="b94f3dd28e9afc9b" providerId="LiveId" clId="{B79921E6-F55F-4AD3-A1E4-98A660F0F6E4}" dt="2020-12-29T20:32:21.926" v="1596" actId="1076"/>
          <ac:picMkLst>
            <pc:docMk/>
            <pc:sldMk cId="2210091397" sldId="279"/>
            <ac:picMk id="11" creationId="{017C509D-6192-4785-8F7D-BF1C7A63F68B}"/>
          </ac:picMkLst>
        </pc:picChg>
        <pc:picChg chg="del">
          <ac:chgData name="Brandy and Aron Flickinger" userId="b94f3dd28e9afc9b" providerId="LiveId" clId="{B79921E6-F55F-4AD3-A1E4-98A660F0F6E4}" dt="2020-12-29T18:53:33.325" v="66" actId="478"/>
          <ac:picMkLst>
            <pc:docMk/>
            <pc:sldMk cId="2210091397" sldId="279"/>
            <ac:picMk id="12" creationId="{1AF2851C-152D-47FA-952F-85BF40F42338}"/>
          </ac:picMkLst>
        </pc:picChg>
      </pc:sldChg>
      <pc:sldChg chg="addSp delSp modSp mod modClrScheme chgLayout modNotesTx">
        <pc:chgData name="Brandy and Aron Flickinger" userId="b94f3dd28e9afc9b" providerId="LiveId" clId="{B79921E6-F55F-4AD3-A1E4-98A660F0F6E4}" dt="2020-12-29T22:02:43.134" v="1788" actId="1076"/>
        <pc:sldMkLst>
          <pc:docMk/>
          <pc:sldMk cId="55925892" sldId="280"/>
        </pc:sldMkLst>
        <pc:spChg chg="add del mod ord">
          <ac:chgData name="Brandy and Aron Flickinger" userId="b94f3dd28e9afc9b" providerId="LiveId" clId="{B79921E6-F55F-4AD3-A1E4-98A660F0F6E4}" dt="2020-12-29T22:01:19.297" v="1774"/>
          <ac:spMkLst>
            <pc:docMk/>
            <pc:sldMk cId="55925892" sldId="280"/>
            <ac:spMk id="2" creationId="{D727A976-CA85-45BF-8803-23A20E41BD06}"/>
          </ac:spMkLst>
        </pc:spChg>
        <pc:spChg chg="mod ord">
          <ac:chgData name="Brandy and Aron Flickinger" userId="b94f3dd28e9afc9b" providerId="LiveId" clId="{B79921E6-F55F-4AD3-A1E4-98A660F0F6E4}" dt="2020-12-29T19:10:25.188" v="544" actId="700"/>
          <ac:spMkLst>
            <pc:docMk/>
            <pc:sldMk cId="55925892" sldId="280"/>
            <ac:spMk id="8" creationId="{D38C784B-FEFB-475C-81AB-3003FADC6D0C}"/>
          </ac:spMkLst>
        </pc:spChg>
        <pc:picChg chg="del mod">
          <ac:chgData name="Brandy and Aron Flickinger" userId="b94f3dd28e9afc9b" providerId="LiveId" clId="{B79921E6-F55F-4AD3-A1E4-98A660F0F6E4}" dt="2020-12-29T19:10:19.245" v="542" actId="478"/>
          <ac:picMkLst>
            <pc:docMk/>
            <pc:sldMk cId="55925892" sldId="280"/>
            <ac:picMk id="3" creationId="{4EFE5B19-8FE0-4379-B524-8387F4D5BCDC}"/>
          </ac:picMkLst>
        </pc:picChg>
        <pc:picChg chg="del">
          <ac:chgData name="Brandy and Aron Flickinger" userId="b94f3dd28e9afc9b" providerId="LiveId" clId="{B79921E6-F55F-4AD3-A1E4-98A660F0F6E4}" dt="2020-12-29T19:10:18.577" v="541" actId="478"/>
          <ac:picMkLst>
            <pc:docMk/>
            <pc:sldMk cId="55925892" sldId="280"/>
            <ac:picMk id="5" creationId="{8E9689D3-C4FD-474C-88F3-959FA153E5E5}"/>
          </ac:picMkLst>
        </pc:picChg>
        <pc:picChg chg="add mod">
          <ac:chgData name="Brandy and Aron Flickinger" userId="b94f3dd28e9afc9b" providerId="LiveId" clId="{B79921E6-F55F-4AD3-A1E4-98A660F0F6E4}" dt="2020-12-29T22:02:34.156" v="1785" actId="1076"/>
          <ac:picMkLst>
            <pc:docMk/>
            <pc:sldMk cId="55925892" sldId="280"/>
            <ac:picMk id="6" creationId="{1979D075-C71F-47A3-A530-185647F0EB06}"/>
          </ac:picMkLst>
        </pc:picChg>
        <pc:picChg chg="del">
          <ac:chgData name="Brandy and Aron Flickinger" userId="b94f3dd28e9afc9b" providerId="LiveId" clId="{B79921E6-F55F-4AD3-A1E4-98A660F0F6E4}" dt="2020-12-29T19:10:20.256" v="543" actId="478"/>
          <ac:picMkLst>
            <pc:docMk/>
            <pc:sldMk cId="55925892" sldId="280"/>
            <ac:picMk id="7" creationId="{F5068B0B-03DD-4683-A208-EF86FE8551C0}"/>
          </ac:picMkLst>
        </pc:picChg>
        <pc:picChg chg="add mod">
          <ac:chgData name="Brandy and Aron Flickinger" userId="b94f3dd28e9afc9b" providerId="LiveId" clId="{B79921E6-F55F-4AD3-A1E4-98A660F0F6E4}" dt="2020-12-29T22:02:43.134" v="1788" actId="1076"/>
          <ac:picMkLst>
            <pc:docMk/>
            <pc:sldMk cId="55925892" sldId="280"/>
            <ac:picMk id="10" creationId="{8F84E004-8A8B-4063-959C-571AB1559B63}"/>
          </ac:picMkLst>
        </pc:picChg>
        <pc:picChg chg="del">
          <ac:chgData name="Brandy and Aron Flickinger" userId="b94f3dd28e9afc9b" providerId="LiveId" clId="{B79921E6-F55F-4AD3-A1E4-98A660F0F6E4}" dt="2020-12-29T19:10:17.851" v="540" actId="478"/>
          <ac:picMkLst>
            <pc:docMk/>
            <pc:sldMk cId="55925892" sldId="280"/>
            <ac:picMk id="11" creationId="{BE0596CE-6F2C-4346-AA54-8D565581CC5A}"/>
          </ac:picMkLst>
        </pc:picChg>
      </pc:sldChg>
      <pc:sldChg chg="addSp delSp modSp mod modClrScheme addCm delCm chgLayout modNotesTx">
        <pc:chgData name="Brandy and Aron Flickinger" userId="b94f3dd28e9afc9b" providerId="LiveId" clId="{B79921E6-F55F-4AD3-A1E4-98A660F0F6E4}" dt="2020-12-30T02:29:41.572" v="2182" actId="1076"/>
        <pc:sldMkLst>
          <pc:docMk/>
          <pc:sldMk cId="24032034" sldId="281"/>
        </pc:sldMkLst>
        <pc:spChg chg="mod ord">
          <ac:chgData name="Brandy and Aron Flickinger" userId="b94f3dd28e9afc9b" providerId="LiveId" clId="{B79921E6-F55F-4AD3-A1E4-98A660F0F6E4}" dt="2020-12-29T19:17:28.897" v="692" actId="700"/>
          <ac:spMkLst>
            <pc:docMk/>
            <pc:sldMk cId="24032034" sldId="281"/>
            <ac:spMk id="2" creationId="{66241AAF-499F-4DDB-B0D5-C114884502D2}"/>
          </ac:spMkLst>
        </pc:spChg>
        <pc:spChg chg="add del mod">
          <ac:chgData name="Brandy and Aron Flickinger" userId="b94f3dd28e9afc9b" providerId="LiveId" clId="{B79921E6-F55F-4AD3-A1E4-98A660F0F6E4}" dt="2020-12-29T19:17:28.897" v="692" actId="700"/>
          <ac:spMkLst>
            <pc:docMk/>
            <pc:sldMk cId="24032034" sldId="281"/>
            <ac:spMk id="5" creationId="{F2B633AC-505B-4192-886F-BD03EF83684E}"/>
          </ac:spMkLst>
        </pc:spChg>
        <pc:spChg chg="add del mod ord">
          <ac:chgData name="Brandy and Aron Flickinger" userId="b94f3dd28e9afc9b" providerId="LiveId" clId="{B79921E6-F55F-4AD3-A1E4-98A660F0F6E4}" dt="2020-12-29T22:49:08.394" v="1884"/>
          <ac:spMkLst>
            <pc:docMk/>
            <pc:sldMk cId="24032034" sldId="281"/>
            <ac:spMk id="6" creationId="{2F2AF492-A240-4F99-BDC0-227FCE25E909}"/>
          </ac:spMkLst>
        </pc:spChg>
        <pc:spChg chg="del mod ord">
          <ac:chgData name="Brandy and Aron Flickinger" userId="b94f3dd28e9afc9b" providerId="LiveId" clId="{B79921E6-F55F-4AD3-A1E4-98A660F0F6E4}" dt="2020-12-29T19:17:28.897" v="692" actId="700"/>
          <ac:spMkLst>
            <pc:docMk/>
            <pc:sldMk cId="24032034" sldId="281"/>
            <ac:spMk id="7" creationId="{E0F097D8-CAFE-40AD-BA17-EEB10AF56AE6}"/>
          </ac:spMkLst>
        </pc:spChg>
        <pc:spChg chg="add del">
          <ac:chgData name="Brandy and Aron Flickinger" userId="b94f3dd28e9afc9b" providerId="LiveId" clId="{B79921E6-F55F-4AD3-A1E4-98A660F0F6E4}" dt="2020-12-30T02:28:38.538" v="2175" actId="11529"/>
          <ac:spMkLst>
            <pc:docMk/>
            <pc:sldMk cId="24032034" sldId="281"/>
            <ac:spMk id="17" creationId="{A9F5D1EB-A659-433F-A585-3392B34107AB}"/>
          </ac:spMkLst>
        </pc:spChg>
        <pc:spChg chg="add mod">
          <ac:chgData name="Brandy and Aron Flickinger" userId="b94f3dd28e9afc9b" providerId="LiveId" clId="{B79921E6-F55F-4AD3-A1E4-98A660F0F6E4}" dt="2020-12-30T02:29:31.950" v="2180" actId="14100"/>
          <ac:spMkLst>
            <pc:docMk/>
            <pc:sldMk cId="24032034" sldId="281"/>
            <ac:spMk id="18" creationId="{363B1A6C-E603-4C59-82CA-988F29F41726}"/>
          </ac:spMkLst>
        </pc:spChg>
        <pc:picChg chg="del">
          <ac:chgData name="Brandy and Aron Flickinger" userId="b94f3dd28e9afc9b" providerId="LiveId" clId="{B79921E6-F55F-4AD3-A1E4-98A660F0F6E4}" dt="2020-12-29T19:17:20.065" v="689" actId="478"/>
          <ac:picMkLst>
            <pc:docMk/>
            <pc:sldMk cId="24032034" sldId="281"/>
            <ac:picMk id="3" creationId="{E4CF1168-4953-42C5-A51F-029141443C89}"/>
          </ac:picMkLst>
        </pc:picChg>
        <pc:picChg chg="add mod">
          <ac:chgData name="Brandy and Aron Flickinger" userId="b94f3dd28e9afc9b" providerId="LiveId" clId="{B79921E6-F55F-4AD3-A1E4-98A660F0F6E4}" dt="2020-12-29T22:53:51.077" v="1911" actId="1076"/>
          <ac:picMkLst>
            <pc:docMk/>
            <pc:sldMk cId="24032034" sldId="281"/>
            <ac:picMk id="9" creationId="{75A68F26-9EBC-4884-B47F-561C326523D5}"/>
          </ac:picMkLst>
        </pc:picChg>
        <pc:picChg chg="del">
          <ac:chgData name="Brandy and Aron Flickinger" userId="b94f3dd28e9afc9b" providerId="LiveId" clId="{B79921E6-F55F-4AD3-A1E4-98A660F0F6E4}" dt="2020-12-29T19:17:15.852" v="686" actId="478"/>
          <ac:picMkLst>
            <pc:docMk/>
            <pc:sldMk cId="24032034" sldId="281"/>
            <ac:picMk id="10" creationId="{157E8BE8-5BC5-45AE-9640-02899F76FAFE}"/>
          </ac:picMkLst>
        </pc:picChg>
        <pc:picChg chg="del">
          <ac:chgData name="Brandy and Aron Flickinger" userId="b94f3dd28e9afc9b" providerId="LiveId" clId="{B79921E6-F55F-4AD3-A1E4-98A660F0F6E4}" dt="2020-12-29T19:17:24.823" v="691" actId="478"/>
          <ac:picMkLst>
            <pc:docMk/>
            <pc:sldMk cId="24032034" sldId="281"/>
            <ac:picMk id="12" creationId="{F32A12DD-A102-4598-8E2D-C884635294EE}"/>
          </ac:picMkLst>
        </pc:picChg>
        <pc:picChg chg="add mod">
          <ac:chgData name="Brandy and Aron Flickinger" userId="b94f3dd28e9afc9b" providerId="LiveId" clId="{B79921E6-F55F-4AD3-A1E4-98A660F0F6E4}" dt="2020-12-29T22:54:01.716" v="1915" actId="1076"/>
          <ac:picMkLst>
            <pc:docMk/>
            <pc:sldMk cId="24032034" sldId="281"/>
            <ac:picMk id="13" creationId="{EC0297C6-8250-42BF-86B2-0FD1E2D541BA}"/>
          </ac:picMkLst>
        </pc:picChg>
        <pc:picChg chg="del">
          <ac:chgData name="Brandy and Aron Flickinger" userId="b94f3dd28e9afc9b" providerId="LiveId" clId="{B79921E6-F55F-4AD3-A1E4-98A660F0F6E4}" dt="2020-12-29T19:17:18.669" v="688" actId="478"/>
          <ac:picMkLst>
            <pc:docMk/>
            <pc:sldMk cId="24032034" sldId="281"/>
            <ac:picMk id="14" creationId="{AB97A884-E82F-484F-AB67-D7423BF369E0}"/>
          </ac:picMkLst>
        </pc:picChg>
        <pc:picChg chg="add mod modCrop">
          <ac:chgData name="Brandy and Aron Flickinger" userId="b94f3dd28e9afc9b" providerId="LiveId" clId="{B79921E6-F55F-4AD3-A1E4-98A660F0F6E4}" dt="2020-12-30T02:29:41.572" v="2182" actId="1076"/>
          <ac:picMkLst>
            <pc:docMk/>
            <pc:sldMk cId="24032034" sldId="281"/>
            <ac:picMk id="16" creationId="{B976DBEB-EF84-4BBD-BB90-FACF4C232EB8}"/>
          </ac:picMkLst>
        </pc:picChg>
      </pc:sldChg>
      <pc:sldChg chg="addSp delSp modSp mod modClrScheme chgLayout modNotesTx">
        <pc:chgData name="Brandy and Aron Flickinger" userId="b94f3dd28e9afc9b" providerId="LiveId" clId="{B79921E6-F55F-4AD3-A1E4-98A660F0F6E4}" dt="2020-12-30T02:30:49.969" v="2189" actId="20577"/>
        <pc:sldMkLst>
          <pc:docMk/>
          <pc:sldMk cId="3983838371" sldId="282"/>
        </pc:sldMkLst>
        <pc:spChg chg="mod ord">
          <ac:chgData name="Brandy and Aron Flickinger" userId="b94f3dd28e9afc9b" providerId="LiveId" clId="{B79921E6-F55F-4AD3-A1E4-98A660F0F6E4}" dt="2020-12-29T19:18:32.842" v="704" actId="700"/>
          <ac:spMkLst>
            <pc:docMk/>
            <pc:sldMk cId="3983838371" sldId="282"/>
            <ac:spMk id="2" creationId="{3A71B78D-A69F-43D2-9B3B-96FA7E36EAC8}"/>
          </ac:spMkLst>
        </pc:spChg>
        <pc:spChg chg="add del mod ord">
          <ac:chgData name="Brandy and Aron Flickinger" userId="b94f3dd28e9afc9b" providerId="LiveId" clId="{B79921E6-F55F-4AD3-A1E4-98A660F0F6E4}" dt="2020-12-29T23:08:10.432" v="1933"/>
          <ac:spMkLst>
            <pc:docMk/>
            <pc:sldMk cId="3983838371" sldId="282"/>
            <ac:spMk id="3" creationId="{2BDED65D-3BAD-4E86-945E-24BAAFB7985D}"/>
          </ac:spMkLst>
        </pc:spChg>
        <pc:picChg chg="add mod modCrop">
          <ac:chgData name="Brandy and Aron Flickinger" userId="b94f3dd28e9afc9b" providerId="LiveId" clId="{B79921E6-F55F-4AD3-A1E4-98A660F0F6E4}" dt="2020-12-29T23:14:56.167" v="1975" actId="1076"/>
          <ac:picMkLst>
            <pc:docMk/>
            <pc:sldMk cId="3983838371" sldId="282"/>
            <ac:picMk id="5" creationId="{8ADB09C5-9FE5-44A8-A1ED-755E19B6182F}"/>
          </ac:picMkLst>
        </pc:picChg>
        <pc:picChg chg="add mod modCrop">
          <ac:chgData name="Brandy and Aron Flickinger" userId="b94f3dd28e9afc9b" providerId="LiveId" clId="{B79921E6-F55F-4AD3-A1E4-98A660F0F6E4}" dt="2020-12-29T23:15:03.588" v="1977" actId="1076"/>
          <ac:picMkLst>
            <pc:docMk/>
            <pc:sldMk cId="3983838371" sldId="282"/>
            <ac:picMk id="7" creationId="{DA182D00-B2FE-4BE6-8B08-2D108CAFEC59}"/>
          </ac:picMkLst>
        </pc:picChg>
        <pc:picChg chg="del">
          <ac:chgData name="Brandy and Aron Flickinger" userId="b94f3dd28e9afc9b" providerId="LiveId" clId="{B79921E6-F55F-4AD3-A1E4-98A660F0F6E4}" dt="2020-12-29T19:18:07.888" v="697" actId="478"/>
          <ac:picMkLst>
            <pc:docMk/>
            <pc:sldMk cId="3983838371" sldId="282"/>
            <ac:picMk id="8" creationId="{A9C1C55C-B2BE-4154-A1A0-98001018BD15}"/>
          </ac:picMkLst>
        </pc:picChg>
        <pc:picChg chg="add mod modCrop">
          <ac:chgData name="Brandy and Aron Flickinger" userId="b94f3dd28e9afc9b" providerId="LiveId" clId="{B79921E6-F55F-4AD3-A1E4-98A660F0F6E4}" dt="2020-12-29T23:14:59.558" v="1976" actId="1076"/>
          <ac:picMkLst>
            <pc:docMk/>
            <pc:sldMk cId="3983838371" sldId="282"/>
            <ac:picMk id="10" creationId="{5751F1A2-4C5F-477C-B93C-42879B33CCCC}"/>
          </ac:picMkLst>
        </pc:picChg>
        <pc:picChg chg="del">
          <ac:chgData name="Brandy and Aron Flickinger" userId="b94f3dd28e9afc9b" providerId="LiveId" clId="{B79921E6-F55F-4AD3-A1E4-98A660F0F6E4}" dt="2020-12-29T19:18:09.161" v="699" actId="478"/>
          <ac:picMkLst>
            <pc:docMk/>
            <pc:sldMk cId="3983838371" sldId="282"/>
            <ac:picMk id="12" creationId="{81012345-1065-45FD-8796-BBEDA847E366}"/>
          </ac:picMkLst>
        </pc:picChg>
        <pc:picChg chg="del">
          <ac:chgData name="Brandy and Aron Flickinger" userId="b94f3dd28e9afc9b" providerId="LiveId" clId="{B79921E6-F55F-4AD3-A1E4-98A660F0F6E4}" dt="2020-12-29T19:18:09.702" v="700" actId="478"/>
          <ac:picMkLst>
            <pc:docMk/>
            <pc:sldMk cId="3983838371" sldId="282"/>
            <ac:picMk id="14" creationId="{96DA20EA-A936-4E26-808D-221B7088CA94}"/>
          </ac:picMkLst>
        </pc:picChg>
        <pc:picChg chg="del">
          <ac:chgData name="Brandy and Aron Flickinger" userId="b94f3dd28e9afc9b" providerId="LiveId" clId="{B79921E6-F55F-4AD3-A1E4-98A660F0F6E4}" dt="2020-12-29T19:18:08.456" v="698" actId="478"/>
          <ac:picMkLst>
            <pc:docMk/>
            <pc:sldMk cId="3983838371" sldId="282"/>
            <ac:picMk id="18" creationId="{48C67AFF-4BF3-4310-8E66-4D1157533300}"/>
          </ac:picMkLst>
        </pc:picChg>
      </pc:sldChg>
      <pc:sldChg chg="addSp delSp modSp mod modClrScheme chgLayout modNotesTx">
        <pc:chgData name="Brandy and Aron Flickinger" userId="b94f3dd28e9afc9b" providerId="LiveId" clId="{B79921E6-F55F-4AD3-A1E4-98A660F0F6E4}" dt="2020-12-30T02:36:31.285" v="2208" actId="1076"/>
        <pc:sldMkLst>
          <pc:docMk/>
          <pc:sldMk cId="1612964372" sldId="283"/>
        </pc:sldMkLst>
        <pc:spChg chg="mod ord">
          <ac:chgData name="Brandy and Aron Flickinger" userId="b94f3dd28e9afc9b" providerId="LiveId" clId="{B79921E6-F55F-4AD3-A1E4-98A660F0F6E4}" dt="2020-12-29T19:19:17.781" v="723" actId="700"/>
          <ac:spMkLst>
            <pc:docMk/>
            <pc:sldMk cId="1612964372" sldId="283"/>
            <ac:spMk id="2" creationId="{485EED21-7621-41C0-AE4D-0B1E2FDC3E31}"/>
          </ac:spMkLst>
        </pc:spChg>
        <pc:spChg chg="add del mod">
          <ac:chgData name="Brandy and Aron Flickinger" userId="b94f3dd28e9afc9b" providerId="LiveId" clId="{B79921E6-F55F-4AD3-A1E4-98A660F0F6E4}" dt="2020-12-29T23:27:57.506" v="1978"/>
          <ac:spMkLst>
            <pc:docMk/>
            <pc:sldMk cId="1612964372" sldId="283"/>
            <ac:spMk id="4" creationId="{93609B9A-AE8A-47EA-A436-D73CEF9700E9}"/>
          </ac:spMkLst>
        </pc:spChg>
        <pc:spChg chg="del mod ord">
          <ac:chgData name="Brandy and Aron Flickinger" userId="b94f3dd28e9afc9b" providerId="LiveId" clId="{B79921E6-F55F-4AD3-A1E4-98A660F0F6E4}" dt="2020-12-29T19:19:25.140" v="727" actId="478"/>
          <ac:spMkLst>
            <pc:docMk/>
            <pc:sldMk cId="1612964372" sldId="283"/>
            <ac:spMk id="11" creationId="{B0B570D1-0CD2-4100-9F6C-9099AB505870}"/>
          </ac:spMkLst>
        </pc:spChg>
        <pc:picChg chg="add mod">
          <ac:chgData name="Brandy and Aron Flickinger" userId="b94f3dd28e9afc9b" providerId="LiveId" clId="{B79921E6-F55F-4AD3-A1E4-98A660F0F6E4}" dt="2020-12-30T02:36:31.285" v="2208" actId="1076"/>
          <ac:picMkLst>
            <pc:docMk/>
            <pc:sldMk cId="1612964372" sldId="283"/>
            <ac:picMk id="6" creationId="{0CB2B4BC-1F8C-4877-A460-CBA0A51BF42C}"/>
          </ac:picMkLst>
        </pc:picChg>
        <pc:picChg chg="del mod ord">
          <ac:chgData name="Brandy and Aron Flickinger" userId="b94f3dd28e9afc9b" providerId="LiveId" clId="{B79921E6-F55F-4AD3-A1E4-98A660F0F6E4}" dt="2020-12-29T19:19:19.680" v="724" actId="478"/>
          <ac:picMkLst>
            <pc:docMk/>
            <pc:sldMk cId="1612964372" sldId="283"/>
            <ac:picMk id="8" creationId="{348A9587-A4E9-42D1-9B40-02D38A414DE9}"/>
          </ac:picMkLst>
        </pc:picChg>
        <pc:picChg chg="add mod modCrop">
          <ac:chgData name="Brandy and Aron Flickinger" userId="b94f3dd28e9afc9b" providerId="LiveId" clId="{B79921E6-F55F-4AD3-A1E4-98A660F0F6E4}" dt="2020-12-29T23:31:16.950" v="2006" actId="1076"/>
          <ac:picMkLst>
            <pc:docMk/>
            <pc:sldMk cId="1612964372" sldId="283"/>
            <ac:picMk id="9" creationId="{105B3C10-AEE9-4D1B-BF6E-52751FADA7AC}"/>
          </ac:picMkLst>
        </pc:picChg>
        <pc:picChg chg="add mod modCrop">
          <ac:chgData name="Brandy and Aron Flickinger" userId="b94f3dd28e9afc9b" providerId="LiveId" clId="{B79921E6-F55F-4AD3-A1E4-98A660F0F6E4}" dt="2020-12-30T02:31:42.788" v="2191" actId="1076"/>
          <ac:picMkLst>
            <pc:docMk/>
            <pc:sldMk cId="1612964372" sldId="283"/>
            <ac:picMk id="12" creationId="{E13A551C-88BB-494D-8CA4-DF1C671D37DD}"/>
          </ac:picMkLst>
        </pc:picChg>
        <pc:picChg chg="add mod modCrop">
          <ac:chgData name="Brandy and Aron Flickinger" userId="b94f3dd28e9afc9b" providerId="LiveId" clId="{B79921E6-F55F-4AD3-A1E4-98A660F0F6E4}" dt="2020-12-30T02:36:25.398" v="2206" actId="1076"/>
          <ac:picMkLst>
            <pc:docMk/>
            <pc:sldMk cId="1612964372" sldId="283"/>
            <ac:picMk id="14" creationId="{C9781AC5-E475-4C0B-9A44-E4BE8658D78E}"/>
          </ac:picMkLst>
        </pc:picChg>
      </pc:sldChg>
      <pc:sldChg chg="addSp delSp modSp mod modClrScheme chgLayout modNotesTx">
        <pc:chgData name="Brandy and Aron Flickinger" userId="b94f3dd28e9afc9b" providerId="LiveId" clId="{B79921E6-F55F-4AD3-A1E4-98A660F0F6E4}" dt="2020-12-29T23:41:52.246" v="2050" actId="1076"/>
        <pc:sldMkLst>
          <pc:docMk/>
          <pc:sldMk cId="820592286" sldId="284"/>
        </pc:sldMkLst>
        <pc:spChg chg="mod ord">
          <ac:chgData name="Brandy and Aron Flickinger" userId="b94f3dd28e9afc9b" providerId="LiveId" clId="{B79921E6-F55F-4AD3-A1E4-98A660F0F6E4}" dt="2020-12-29T19:21:04.744" v="771" actId="700"/>
          <ac:spMkLst>
            <pc:docMk/>
            <pc:sldMk cId="820592286" sldId="284"/>
            <ac:spMk id="2" creationId="{4B3843DF-7B35-4929-BE93-9A9482BCD7B7}"/>
          </ac:spMkLst>
        </pc:spChg>
        <pc:spChg chg="add del mod">
          <ac:chgData name="Brandy and Aron Flickinger" userId="b94f3dd28e9afc9b" providerId="LiveId" clId="{B79921E6-F55F-4AD3-A1E4-98A660F0F6E4}" dt="2020-12-29T19:21:04.744" v="771" actId="700"/>
          <ac:spMkLst>
            <pc:docMk/>
            <pc:sldMk cId="820592286" sldId="284"/>
            <ac:spMk id="4" creationId="{BEA7DEAA-7D0B-4869-B618-9CD9AEE592E6}"/>
          </ac:spMkLst>
        </pc:spChg>
        <pc:spChg chg="add del mod ord">
          <ac:chgData name="Brandy and Aron Flickinger" userId="b94f3dd28e9afc9b" providerId="LiveId" clId="{B79921E6-F55F-4AD3-A1E4-98A660F0F6E4}" dt="2020-12-29T19:21:04.744" v="771" actId="700"/>
          <ac:spMkLst>
            <pc:docMk/>
            <pc:sldMk cId="820592286" sldId="284"/>
            <ac:spMk id="6" creationId="{61A588AD-FA1A-4B1D-96CE-01AAFBEF0653}"/>
          </ac:spMkLst>
        </pc:spChg>
        <pc:spChg chg="add del mod ord">
          <ac:chgData name="Brandy and Aron Flickinger" userId="b94f3dd28e9afc9b" providerId="LiveId" clId="{B79921E6-F55F-4AD3-A1E4-98A660F0F6E4}" dt="2020-12-29T23:32:46.309" v="2007"/>
          <ac:spMkLst>
            <pc:docMk/>
            <pc:sldMk cId="820592286" sldId="284"/>
            <ac:spMk id="7" creationId="{0011E6D0-AC95-4966-8BF2-8A123DD943B0}"/>
          </ac:spMkLst>
        </pc:spChg>
        <pc:picChg chg="del">
          <ac:chgData name="Brandy and Aron Flickinger" userId="b94f3dd28e9afc9b" providerId="LiveId" clId="{B79921E6-F55F-4AD3-A1E4-98A660F0F6E4}" dt="2020-12-29T19:20:56.598" v="770" actId="478"/>
          <ac:picMkLst>
            <pc:docMk/>
            <pc:sldMk cId="820592286" sldId="284"/>
            <ac:picMk id="8" creationId="{32B35686-5A24-4BBF-AF07-09ABC1E5296D}"/>
          </ac:picMkLst>
        </pc:picChg>
        <pc:picChg chg="del mod">
          <ac:chgData name="Brandy and Aron Flickinger" userId="b94f3dd28e9afc9b" providerId="LiveId" clId="{B79921E6-F55F-4AD3-A1E4-98A660F0F6E4}" dt="2020-12-29T19:20:53.673" v="769" actId="478"/>
          <ac:picMkLst>
            <pc:docMk/>
            <pc:sldMk cId="820592286" sldId="284"/>
            <ac:picMk id="10" creationId="{C05E99CC-8C8E-4EFE-9776-7125B9863C1C}"/>
          </ac:picMkLst>
        </pc:picChg>
        <pc:picChg chg="add mod">
          <ac:chgData name="Brandy and Aron Flickinger" userId="b94f3dd28e9afc9b" providerId="LiveId" clId="{B79921E6-F55F-4AD3-A1E4-98A660F0F6E4}" dt="2020-12-29T23:41:35.621" v="2047" actId="1076"/>
          <ac:picMkLst>
            <pc:docMk/>
            <pc:sldMk cId="820592286" sldId="284"/>
            <ac:picMk id="11" creationId="{7F23DF0B-1D8D-42EA-AAC3-1880F32B796D}"/>
          </ac:picMkLst>
        </pc:picChg>
        <pc:picChg chg="del">
          <ac:chgData name="Brandy and Aron Flickinger" userId="b94f3dd28e9afc9b" providerId="LiveId" clId="{B79921E6-F55F-4AD3-A1E4-98A660F0F6E4}" dt="2020-12-29T19:20:52.964" v="767" actId="478"/>
          <ac:picMkLst>
            <pc:docMk/>
            <pc:sldMk cId="820592286" sldId="284"/>
            <ac:picMk id="12" creationId="{355A44C0-2251-4DDE-8C49-AE09B59F524B}"/>
          </ac:picMkLst>
        </pc:picChg>
        <pc:picChg chg="add mod modCrop">
          <ac:chgData name="Brandy and Aron Flickinger" userId="b94f3dd28e9afc9b" providerId="LiveId" clId="{B79921E6-F55F-4AD3-A1E4-98A660F0F6E4}" dt="2020-12-29T23:41:52.246" v="2050" actId="1076"/>
          <ac:picMkLst>
            <pc:docMk/>
            <pc:sldMk cId="820592286" sldId="284"/>
            <ac:picMk id="14" creationId="{DA9832A4-F9B7-4071-8702-CF4A6FE6F9CB}"/>
          </ac:picMkLst>
        </pc:picChg>
        <pc:picChg chg="add mod modCrop">
          <ac:chgData name="Brandy and Aron Flickinger" userId="b94f3dd28e9afc9b" providerId="LiveId" clId="{B79921E6-F55F-4AD3-A1E4-98A660F0F6E4}" dt="2020-12-29T23:41:47.654" v="2049" actId="1076"/>
          <ac:picMkLst>
            <pc:docMk/>
            <pc:sldMk cId="820592286" sldId="284"/>
            <ac:picMk id="16" creationId="{F3BB1ED4-C3E5-4182-AC88-EF60207744D9}"/>
          </ac:picMkLst>
        </pc:picChg>
      </pc:sldChg>
      <pc:sldChg chg="addSp delSp modSp mod modNotesTx">
        <pc:chgData name="Brandy and Aron Flickinger" userId="b94f3dd28e9afc9b" providerId="LiveId" clId="{B79921E6-F55F-4AD3-A1E4-98A660F0F6E4}" dt="2020-12-29T23:52:18.558" v="2076" actId="1076"/>
        <pc:sldMkLst>
          <pc:docMk/>
          <pc:sldMk cId="1023235118" sldId="285"/>
        </pc:sldMkLst>
        <pc:spChg chg="mod">
          <ac:chgData name="Brandy and Aron Flickinger" userId="b94f3dd28e9afc9b" providerId="LiveId" clId="{B79921E6-F55F-4AD3-A1E4-98A660F0F6E4}" dt="2020-12-29T19:22:35.760" v="834" actId="20577"/>
          <ac:spMkLst>
            <pc:docMk/>
            <pc:sldMk cId="1023235118" sldId="285"/>
            <ac:spMk id="2" creationId="{9F6265A9-4F0C-4B04-9E5C-2FFE7501671E}"/>
          </ac:spMkLst>
        </pc:spChg>
        <pc:spChg chg="add del mod">
          <ac:chgData name="Brandy and Aron Flickinger" userId="b94f3dd28e9afc9b" providerId="LiveId" clId="{B79921E6-F55F-4AD3-A1E4-98A660F0F6E4}" dt="2020-12-29T22:15:32.721" v="1851"/>
          <ac:spMkLst>
            <pc:docMk/>
            <pc:sldMk cId="1023235118" sldId="285"/>
            <ac:spMk id="4" creationId="{A12DC7BD-0A58-445D-A3FE-914313220192}"/>
          </ac:spMkLst>
        </pc:spChg>
        <pc:picChg chg="del">
          <ac:chgData name="Brandy and Aron Flickinger" userId="b94f3dd28e9afc9b" providerId="LiveId" clId="{B79921E6-F55F-4AD3-A1E4-98A660F0F6E4}" dt="2020-12-29T19:22:40.042" v="837" actId="478"/>
          <ac:picMkLst>
            <pc:docMk/>
            <pc:sldMk cId="1023235118" sldId="285"/>
            <ac:picMk id="5" creationId="{FABE86A2-0D62-4864-BF5C-46E3949D7DE1}"/>
          </ac:picMkLst>
        </pc:picChg>
        <pc:picChg chg="del">
          <ac:chgData name="Brandy and Aron Flickinger" userId="b94f3dd28e9afc9b" providerId="LiveId" clId="{B79921E6-F55F-4AD3-A1E4-98A660F0F6E4}" dt="2020-12-29T19:22:41.814" v="838" actId="478"/>
          <ac:picMkLst>
            <pc:docMk/>
            <pc:sldMk cId="1023235118" sldId="285"/>
            <ac:picMk id="7" creationId="{7D85DD21-A25F-4DBF-A5AC-7B162E427615}"/>
          </ac:picMkLst>
        </pc:picChg>
        <pc:picChg chg="add mod modCrop">
          <ac:chgData name="Brandy and Aron Flickinger" userId="b94f3dd28e9afc9b" providerId="LiveId" clId="{B79921E6-F55F-4AD3-A1E4-98A660F0F6E4}" dt="2020-12-29T23:52:13.774" v="2075" actId="1076"/>
          <ac:picMkLst>
            <pc:docMk/>
            <pc:sldMk cId="1023235118" sldId="285"/>
            <ac:picMk id="8" creationId="{12A95BE0-5F39-4E90-84FC-F94ADF079A47}"/>
          </ac:picMkLst>
        </pc:picChg>
        <pc:picChg chg="del">
          <ac:chgData name="Brandy and Aron Flickinger" userId="b94f3dd28e9afc9b" providerId="LiveId" clId="{B79921E6-F55F-4AD3-A1E4-98A660F0F6E4}" dt="2020-12-29T19:22:39.262" v="836" actId="478"/>
          <ac:picMkLst>
            <pc:docMk/>
            <pc:sldMk cId="1023235118" sldId="285"/>
            <ac:picMk id="9" creationId="{18EE4B99-B25A-452F-8E60-770E62FADAFC}"/>
          </ac:picMkLst>
        </pc:picChg>
        <pc:picChg chg="add mod">
          <ac:chgData name="Brandy and Aron Flickinger" userId="b94f3dd28e9afc9b" providerId="LiveId" clId="{B79921E6-F55F-4AD3-A1E4-98A660F0F6E4}" dt="2020-12-29T23:52:18.558" v="2076" actId="1076"/>
          <ac:picMkLst>
            <pc:docMk/>
            <pc:sldMk cId="1023235118" sldId="285"/>
            <ac:picMk id="10" creationId="{8134B8C6-405A-4ABE-8AC3-79013F51D0C9}"/>
          </ac:picMkLst>
        </pc:picChg>
        <pc:picChg chg="del">
          <ac:chgData name="Brandy and Aron Flickinger" userId="b94f3dd28e9afc9b" providerId="LiveId" clId="{B79921E6-F55F-4AD3-A1E4-98A660F0F6E4}" dt="2020-12-29T19:22:38.357" v="835" actId="478"/>
          <ac:picMkLst>
            <pc:docMk/>
            <pc:sldMk cId="1023235118" sldId="285"/>
            <ac:picMk id="11" creationId="{0F91A38A-D159-47C0-B530-5C6AAA08221C}"/>
          </ac:picMkLst>
        </pc:picChg>
        <pc:picChg chg="add mod">
          <ac:chgData name="Brandy and Aron Flickinger" userId="b94f3dd28e9afc9b" providerId="LiveId" clId="{B79921E6-F55F-4AD3-A1E4-98A660F0F6E4}" dt="2020-12-29T23:52:00.780" v="2071" actId="1076"/>
          <ac:picMkLst>
            <pc:docMk/>
            <pc:sldMk cId="1023235118" sldId="285"/>
            <ac:picMk id="13" creationId="{6871EDD8-1C8D-4381-BD9A-A347C4416553}"/>
          </ac:picMkLst>
        </pc:picChg>
      </pc:sldChg>
      <pc:sldChg chg="addSp delSp modSp mod modNotesTx">
        <pc:chgData name="Brandy and Aron Flickinger" userId="b94f3dd28e9afc9b" providerId="LiveId" clId="{B79921E6-F55F-4AD3-A1E4-98A660F0F6E4}" dt="2020-12-29T23:57:51.878" v="2114" actId="1076"/>
        <pc:sldMkLst>
          <pc:docMk/>
          <pc:sldMk cId="1328772582" sldId="286"/>
        </pc:sldMkLst>
        <pc:spChg chg="mod">
          <ac:chgData name="Brandy and Aron Flickinger" userId="b94f3dd28e9afc9b" providerId="LiveId" clId="{B79921E6-F55F-4AD3-A1E4-98A660F0F6E4}" dt="2020-12-29T19:24:16.969" v="850"/>
          <ac:spMkLst>
            <pc:docMk/>
            <pc:sldMk cId="1328772582" sldId="286"/>
            <ac:spMk id="2" creationId="{B7EDCB2D-4CA2-4038-AD99-5401AA2DAB26}"/>
          </ac:spMkLst>
        </pc:spChg>
        <pc:spChg chg="add del mod">
          <ac:chgData name="Brandy and Aron Flickinger" userId="b94f3dd28e9afc9b" providerId="LiveId" clId="{B79921E6-F55F-4AD3-A1E4-98A660F0F6E4}" dt="2020-12-29T22:13:38.229" v="1840"/>
          <ac:spMkLst>
            <pc:docMk/>
            <pc:sldMk cId="1328772582" sldId="286"/>
            <ac:spMk id="4" creationId="{98A848D5-3D61-457B-A7AD-F2C2DEF6E3F2}"/>
          </ac:spMkLst>
        </pc:spChg>
        <pc:picChg chg="del">
          <ac:chgData name="Brandy and Aron Flickinger" userId="b94f3dd28e9afc9b" providerId="LiveId" clId="{B79921E6-F55F-4AD3-A1E4-98A660F0F6E4}" dt="2020-12-29T19:24:19.249" v="851" actId="478"/>
          <ac:picMkLst>
            <pc:docMk/>
            <pc:sldMk cId="1328772582" sldId="286"/>
            <ac:picMk id="5" creationId="{5E36D680-A977-4F86-9492-75F933DD9E24}"/>
          </ac:picMkLst>
        </pc:picChg>
        <pc:picChg chg="add mod modCrop">
          <ac:chgData name="Brandy and Aron Flickinger" userId="b94f3dd28e9afc9b" providerId="LiveId" clId="{B79921E6-F55F-4AD3-A1E4-98A660F0F6E4}" dt="2020-12-29T23:57:51.878" v="2114" actId="1076"/>
          <ac:picMkLst>
            <pc:docMk/>
            <pc:sldMk cId="1328772582" sldId="286"/>
            <ac:picMk id="7" creationId="{F3A09A7B-E006-496D-A304-F6DA6C7B65DB}"/>
          </ac:picMkLst>
        </pc:picChg>
        <pc:picChg chg="add mod modCrop">
          <ac:chgData name="Brandy and Aron Flickinger" userId="b94f3dd28e9afc9b" providerId="LiveId" clId="{B79921E6-F55F-4AD3-A1E4-98A660F0F6E4}" dt="2020-12-29T23:57:36.998" v="2110" actId="1076"/>
          <ac:picMkLst>
            <pc:docMk/>
            <pc:sldMk cId="1328772582" sldId="286"/>
            <ac:picMk id="9" creationId="{7C44C314-4C94-493B-AAF6-4D126FEE615F}"/>
          </ac:picMkLst>
        </pc:picChg>
        <pc:picChg chg="add mod">
          <ac:chgData name="Brandy and Aron Flickinger" userId="b94f3dd28e9afc9b" providerId="LiveId" clId="{B79921E6-F55F-4AD3-A1E4-98A660F0F6E4}" dt="2020-12-29T23:57:39.166" v="2111" actId="1076"/>
          <ac:picMkLst>
            <pc:docMk/>
            <pc:sldMk cId="1328772582" sldId="286"/>
            <ac:picMk id="11" creationId="{59006CAD-048A-4DDC-8478-B8AF8569A86C}"/>
          </ac:picMkLst>
        </pc:picChg>
      </pc:sldChg>
      <pc:sldChg chg="addSp delSp modSp new mod modNotesTx">
        <pc:chgData name="Brandy and Aron Flickinger" userId="b94f3dd28e9afc9b" providerId="LiveId" clId="{B79921E6-F55F-4AD3-A1E4-98A660F0F6E4}" dt="2020-12-30T02:53:21.917" v="2225" actId="1076"/>
        <pc:sldMkLst>
          <pc:docMk/>
          <pc:sldMk cId="550369056" sldId="287"/>
        </pc:sldMkLst>
        <pc:spChg chg="mod">
          <ac:chgData name="Brandy and Aron Flickinger" userId="b94f3dd28e9afc9b" providerId="LiveId" clId="{B79921E6-F55F-4AD3-A1E4-98A660F0F6E4}" dt="2020-12-29T19:25:36.491" v="863" actId="122"/>
          <ac:spMkLst>
            <pc:docMk/>
            <pc:sldMk cId="550369056" sldId="287"/>
            <ac:spMk id="2" creationId="{B01D058C-C454-4570-963E-DDC40C1F3CAC}"/>
          </ac:spMkLst>
        </pc:spChg>
        <pc:spChg chg="del">
          <ac:chgData name="Brandy and Aron Flickinger" userId="b94f3dd28e9afc9b" providerId="LiveId" clId="{B79921E6-F55F-4AD3-A1E4-98A660F0F6E4}" dt="2020-12-29T22:14:49.447" v="1845"/>
          <ac:spMkLst>
            <pc:docMk/>
            <pc:sldMk cId="550369056" sldId="287"/>
            <ac:spMk id="3" creationId="{D72CB11E-816F-4BBC-87CB-A327C4594825}"/>
          </ac:spMkLst>
        </pc:spChg>
        <pc:picChg chg="add mod">
          <ac:chgData name="Brandy and Aron Flickinger" userId="b94f3dd28e9afc9b" providerId="LiveId" clId="{B79921E6-F55F-4AD3-A1E4-98A660F0F6E4}" dt="2020-12-30T02:53:19.101" v="2224" actId="1076"/>
          <ac:picMkLst>
            <pc:docMk/>
            <pc:sldMk cId="550369056" sldId="287"/>
            <ac:picMk id="5" creationId="{0B212AC3-CC4C-4135-B74A-F4B1F3C416D3}"/>
          </ac:picMkLst>
        </pc:picChg>
        <pc:picChg chg="add del mod">
          <ac:chgData name="Brandy and Aron Flickinger" userId="b94f3dd28e9afc9b" providerId="LiveId" clId="{B79921E6-F55F-4AD3-A1E4-98A660F0F6E4}" dt="2020-12-29T23:59:46.544" v="2130" actId="478"/>
          <ac:picMkLst>
            <pc:docMk/>
            <pc:sldMk cId="550369056" sldId="287"/>
            <ac:picMk id="7" creationId="{506A7B9B-6ED0-4FC8-A8F5-3874948D5B54}"/>
          </ac:picMkLst>
        </pc:picChg>
        <pc:picChg chg="add mod">
          <ac:chgData name="Brandy and Aron Flickinger" userId="b94f3dd28e9afc9b" providerId="LiveId" clId="{B79921E6-F55F-4AD3-A1E4-98A660F0F6E4}" dt="2020-12-30T02:53:21.917" v="2225" actId="1076"/>
          <ac:picMkLst>
            <pc:docMk/>
            <pc:sldMk cId="550369056" sldId="287"/>
            <ac:picMk id="9" creationId="{F3D05242-CD26-4003-99DB-252CDCF77F4C}"/>
          </ac:picMkLst>
        </pc:picChg>
        <pc:picChg chg="add mod">
          <ac:chgData name="Brandy and Aron Flickinger" userId="b94f3dd28e9afc9b" providerId="LiveId" clId="{B79921E6-F55F-4AD3-A1E4-98A660F0F6E4}" dt="2020-12-30T02:52:56.559" v="2222" actId="1076"/>
          <ac:picMkLst>
            <pc:docMk/>
            <pc:sldMk cId="550369056" sldId="287"/>
            <ac:picMk id="11" creationId="{E4240F2C-B289-4572-8BDC-55B365EC7BF5}"/>
          </ac:picMkLst>
        </pc:picChg>
        <pc:picChg chg="add mod modCrop">
          <ac:chgData name="Brandy and Aron Flickinger" userId="b94f3dd28e9afc9b" providerId="LiveId" clId="{B79921E6-F55F-4AD3-A1E4-98A660F0F6E4}" dt="2020-12-30T02:53:07.125" v="2223" actId="1076"/>
          <ac:picMkLst>
            <pc:docMk/>
            <pc:sldMk cId="550369056" sldId="287"/>
            <ac:picMk id="13" creationId="{28F68116-B3B2-445A-82D3-402B448019B2}"/>
          </ac:picMkLst>
        </pc:picChg>
      </pc:sldChg>
      <pc:sldChg chg="new del">
        <pc:chgData name="Brandy and Aron Flickinger" userId="b94f3dd28e9afc9b" providerId="LiveId" clId="{B79921E6-F55F-4AD3-A1E4-98A660F0F6E4}" dt="2020-12-30T00:01:27.760" v="2144" actId="47"/>
        <pc:sldMkLst>
          <pc:docMk/>
          <pc:sldMk cId="4007581692" sldId="288"/>
        </pc:sldMkLst>
      </pc:sldChg>
      <pc:sldChg chg="new del">
        <pc:chgData name="Brandy and Aron Flickinger" userId="b94f3dd28e9afc9b" providerId="LiveId" clId="{B79921E6-F55F-4AD3-A1E4-98A660F0F6E4}" dt="2020-12-30T00:01:26.508" v="2143" actId="47"/>
        <pc:sldMkLst>
          <pc:docMk/>
          <pc:sldMk cId="1755689391" sldId="289"/>
        </pc:sldMkLst>
      </pc:sldChg>
      <pc:sldChg chg="new del">
        <pc:chgData name="Brandy and Aron Flickinger" userId="b94f3dd28e9afc9b" providerId="LiveId" clId="{B79921E6-F55F-4AD3-A1E4-98A660F0F6E4}" dt="2020-12-30T00:01:25.428" v="2142" actId="47"/>
        <pc:sldMkLst>
          <pc:docMk/>
          <pc:sldMk cId="3745510072" sldId="290"/>
        </pc:sldMkLst>
      </pc:sldChg>
      <pc:sldChg chg="new del">
        <pc:chgData name="Brandy and Aron Flickinger" userId="b94f3dd28e9afc9b" providerId="LiveId" clId="{B79921E6-F55F-4AD3-A1E4-98A660F0F6E4}" dt="2020-12-30T00:01:24.121" v="2141" actId="47"/>
        <pc:sldMkLst>
          <pc:docMk/>
          <pc:sldMk cId="2582323027"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CC34594-299D-46EE-85C0-4D3BBAD4B3AB}" type="datetimeFigureOut">
              <a:rPr lang="en-US" smtClean="0"/>
              <a:t>6/14/2021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98721AF-A508-4FC7-BA17-75887B05BD56}" type="slidenum">
              <a:rPr lang="en-US" smtClean="0"/>
              <a:t>‹#›</a:t>
            </a:fld>
            <a:endParaRPr lang="en-US"/>
          </a:p>
        </p:txBody>
      </p:sp>
    </p:spTree>
    <p:extLst>
      <p:ext uri="{BB962C8B-B14F-4D97-AF65-F5344CB8AC3E}">
        <p14:creationId xmlns:p14="http://schemas.microsoft.com/office/powerpoint/2010/main" val="825075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extension.iastate.edu/diversity/ex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Biosecurity Basics: Animal Movement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Biosecurity on the farm is an essential step to keeping your animals healthy and starts with a few key actions.</a:t>
            </a:r>
            <a:r>
              <a:rPr lang="en-US" baseline="0" dirty="0" smtClean="0"/>
              <a:t> </a:t>
            </a:r>
            <a:r>
              <a:rPr lang="en-US" dirty="0" smtClean="0"/>
              <a:t>This presentation</a:t>
            </a:r>
            <a:r>
              <a:rPr lang="en-US" baseline="0" dirty="0" smtClean="0"/>
              <a:t> will address biosecurity tips for the movement of animals onto or off of your farm or ranch.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4FB9B-8CAA-45BD-809F-9C7DB509EB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808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latinLnBrk="0" hangingPunct="1">
              <a:spcBef>
                <a:spcPts val="0"/>
              </a:spcBef>
              <a:spcAft>
                <a:spcPts val="0"/>
              </a:spcAft>
              <a:buFont typeface="Arial" panose="020B0604020202020204" pitchFamily="34" charset="0"/>
              <a:buNone/>
            </a:pPr>
            <a:r>
              <a:rPr lang="en-US" sz="1200" kern="1200" dirty="0" smtClean="0">
                <a:solidFill>
                  <a:schemeClr val="tx1"/>
                </a:solidFill>
                <a:latin typeface="+mn-lt"/>
                <a:ea typeface="+mn-ea"/>
                <a:cs typeface="+mn-cs"/>
              </a:rPr>
              <a:t>Livestock that have left your operation and returned should be quarantined for a period of time, usually 21-30 days. Limit, as much as possible, interactions between </a:t>
            </a:r>
            <a:r>
              <a:rPr lang="en-US" sz="1200" kern="1200" smtClean="0">
                <a:solidFill>
                  <a:schemeClr val="tx1"/>
                </a:solidFill>
                <a:latin typeface="+mn-lt"/>
                <a:ea typeface="+mn-ea"/>
                <a:cs typeface="+mn-cs"/>
              </a:rPr>
              <a:t>animals while at </a:t>
            </a:r>
            <a:r>
              <a:rPr lang="en-US" sz="1200" kern="1200" dirty="0" smtClean="0">
                <a:solidFill>
                  <a:schemeClr val="tx1"/>
                </a:solidFill>
                <a:latin typeface="+mn-lt"/>
                <a:ea typeface="+mn-ea"/>
                <a:cs typeface="+mn-cs"/>
              </a:rPr>
              <a:t>shows. Avoid sharing equipment with animals from other operations. Equipment such as feed or water containers, grooming equipment, leads, or halters can easily spread germs. Make sure that animal housing areas at shows have been cleaned and disinfected before allowing animals to enter.</a:t>
            </a:r>
          </a:p>
          <a:p>
            <a:pPr marL="0" marR="0" lvl="0" indent="-342900" algn="l" defTabSz="914400" rtl="0" eaLnBrk="1" latinLnBrk="0" hangingPunct="1">
              <a:spcBef>
                <a:spcPts val="0"/>
              </a:spcBef>
              <a:spcAft>
                <a:spcPts val="0"/>
              </a:spcAft>
              <a:buFont typeface="Arial" panose="020B0604020202020204" pitchFamily="34" charset="0"/>
              <a:buChar char="•"/>
            </a:pPr>
            <a:endParaRPr lang="en-US" sz="900" kern="1200" dirty="0" smtClean="0">
              <a:solidFill>
                <a:schemeClr val="tx1"/>
              </a:solidFill>
              <a:latin typeface="+mn-lt"/>
              <a:ea typeface="+mn-ea"/>
              <a:cs typeface="+mn-cs"/>
            </a:endParaRPr>
          </a:p>
          <a:p>
            <a:pPr marL="0" marR="0" lvl="0" indent="0" algn="l" defTabSz="914400" rtl="0" eaLnBrk="1" latinLnBrk="0" hangingPunct="1">
              <a:spcBef>
                <a:spcPts val="0"/>
              </a:spcBef>
              <a:spcAft>
                <a:spcPts val="0"/>
              </a:spcAft>
              <a:buFont typeface="Arial" panose="020B0604020202020204" pitchFamily="34" charset="0"/>
              <a:buNone/>
            </a:pPr>
            <a:r>
              <a:rPr lang="en-US" sz="800" kern="1200" dirty="0" smtClean="0">
                <a:solidFill>
                  <a:schemeClr val="tx1"/>
                </a:solidFill>
                <a:latin typeface="+mn-lt"/>
                <a:ea typeface="+mn-ea"/>
                <a:cs typeface="+mn-cs"/>
              </a:rPr>
              <a:t>Photos: kids showing cows at fair, Renee Dewell/Iowa State</a:t>
            </a:r>
            <a:r>
              <a:rPr lang="en-US" sz="800" kern="1200" baseline="0" dirty="0" smtClean="0">
                <a:solidFill>
                  <a:schemeClr val="tx1"/>
                </a:solidFill>
                <a:latin typeface="+mn-lt"/>
                <a:ea typeface="+mn-ea"/>
                <a:cs typeface="+mn-cs"/>
              </a:rPr>
              <a:t> University; poultry at fair, Brittany Nelson/Iowa State University; </a:t>
            </a:r>
            <a:r>
              <a:rPr lang="en-US" sz="800" kern="1200" dirty="0" smtClean="0">
                <a:solidFill>
                  <a:schemeClr val="tx1"/>
                </a:solidFill>
                <a:latin typeface="+mn-lt"/>
                <a:ea typeface="+mn-ea"/>
                <a:cs typeface="+mn-cs"/>
              </a:rPr>
              <a:t>kids showing pigs, Abbey Cannon/Iowa</a:t>
            </a:r>
            <a:r>
              <a:rPr lang="en-US" sz="800" kern="1200" baseline="0" dirty="0" smtClean="0">
                <a:solidFill>
                  <a:schemeClr val="tx1"/>
                </a:solidFill>
                <a:latin typeface="+mn-lt"/>
                <a:ea typeface="+mn-ea"/>
                <a:cs typeface="+mn-cs"/>
              </a:rPr>
              <a:t> State University; girl showing sheep, Renee Dewell/Iowa State University; goats at fair, Brittany Nelson/Iowa State University</a:t>
            </a:r>
            <a:endParaRPr lang="en-US" sz="8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8721AF-A508-4FC7-BA17-75887B05BD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199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latin typeface="+mn-lt"/>
                <a:ea typeface="+mn-ea"/>
                <a:cs typeface="+mn-cs"/>
              </a:rPr>
              <a:t>Disasters</a:t>
            </a:r>
            <a:r>
              <a:rPr lang="en-US" sz="1200" kern="1200" baseline="0" dirty="0" smtClean="0">
                <a:solidFill>
                  <a:schemeClr val="tx1"/>
                </a:solidFill>
                <a:latin typeface="+mn-lt"/>
                <a:ea typeface="+mn-ea"/>
                <a:cs typeface="+mn-cs"/>
              </a:rPr>
              <a:t> can strike at any time. Emergency situations may require evacuation, or they may prevent the movement of animals or feed. Plan ahead.  A written emergency plan can help decrease the impact and speed recovery. Include </a:t>
            </a:r>
            <a:r>
              <a:rPr lang="en-US" sz="1200" kern="1200" dirty="0" smtClean="0">
                <a:solidFill>
                  <a:schemeClr val="tx1"/>
                </a:solidFill>
                <a:latin typeface="+mn-lt"/>
                <a:ea typeface="+mn-ea"/>
                <a:cs typeface="+mn-cs"/>
              </a:rPr>
              <a:t>how </a:t>
            </a:r>
            <a:r>
              <a:rPr lang="en-US" sz="1200" kern="1200" dirty="0">
                <a:solidFill>
                  <a:schemeClr val="tx1"/>
                </a:solidFill>
                <a:latin typeface="+mn-lt"/>
                <a:ea typeface="+mn-ea"/>
                <a:cs typeface="+mn-cs"/>
              </a:rPr>
              <a:t>you </a:t>
            </a:r>
            <a:r>
              <a:rPr lang="en-US" sz="1200" kern="1200" dirty="0" smtClean="0">
                <a:solidFill>
                  <a:schemeClr val="tx1"/>
                </a:solidFill>
                <a:latin typeface="+mn-lt"/>
                <a:ea typeface="+mn-ea"/>
                <a:cs typeface="+mn-cs"/>
              </a:rPr>
              <a:t>care for animals, move feed, personnel, and other needed items. </a:t>
            </a:r>
            <a:endParaRPr lang="en-US" sz="1200" kern="1200" dirty="0">
              <a:solidFill>
                <a:schemeClr val="tx1"/>
              </a:solidFill>
              <a:latin typeface="+mn-lt"/>
              <a:ea typeface="+mn-ea"/>
              <a:cs typeface="+mn-cs"/>
            </a:endParaRPr>
          </a:p>
          <a:p>
            <a:pPr marL="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kern="1200" dirty="0" smtClean="0">
                <a:solidFill>
                  <a:schemeClr val="tx1"/>
                </a:solidFill>
                <a:latin typeface="+mn-lt"/>
                <a:ea typeface="+mn-ea"/>
                <a:cs typeface="+mn-cs"/>
              </a:rPr>
              <a:t>Photos: wildfire</a:t>
            </a:r>
            <a:r>
              <a:rPr lang="en-US" sz="900" kern="1200" baseline="0" dirty="0" smtClean="0">
                <a:solidFill>
                  <a:schemeClr val="tx1"/>
                </a:solidFill>
                <a:latin typeface="+mn-lt"/>
                <a:ea typeface="+mn-ea"/>
                <a:cs typeface="+mn-cs"/>
              </a:rPr>
              <a:t> and horses, Kelly Campbell/SF Gate, with permission; l</a:t>
            </a:r>
            <a:r>
              <a:rPr lang="en-US" sz="900" kern="1200" dirty="0" smtClean="0">
                <a:solidFill>
                  <a:schemeClr val="tx1"/>
                </a:solidFill>
                <a:latin typeface="+mn-lt"/>
                <a:ea typeface="+mn-ea"/>
                <a:cs typeface="+mn-cs"/>
              </a:rPr>
              <a:t>ivestock flood rescue,</a:t>
            </a:r>
            <a:r>
              <a:rPr lang="en-US" sz="900" kern="1200" baseline="0" dirty="0" smtClean="0">
                <a:solidFill>
                  <a:schemeClr val="tx1"/>
                </a:solidFill>
                <a:latin typeface="+mn-lt"/>
                <a:ea typeface="+mn-ea"/>
                <a:cs typeface="+mn-cs"/>
              </a:rPr>
              <a:t> FEMA Photo Library-3408, public domain; tornado damage to poultry barns, NOAA, public domain; evacuating goats, FEMA Photo Library-28323, public domain. </a:t>
            </a:r>
            <a:endParaRPr lang="en-US" sz="9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8721AF-A508-4FC7-BA17-75887B05BD56}" type="slidenum">
              <a:rPr lang="en-US" smtClean="0"/>
              <a:t>11</a:t>
            </a:fld>
            <a:endParaRPr lang="en-US"/>
          </a:p>
        </p:txBody>
      </p:sp>
    </p:spTree>
    <p:extLst>
      <p:ext uri="{BB962C8B-B14F-4D97-AF65-F5344CB8AC3E}">
        <p14:creationId xmlns:p14="http://schemas.microsoft.com/office/powerpoint/2010/main" val="3607115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the following checklist, determine areas where you are doing well and others that need to improve.</a:t>
            </a:r>
            <a:r>
              <a:rPr lang="en-US"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Read the questions</a:t>
            </a:r>
            <a:r>
              <a:rPr lang="en-US"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After answering, pick one or two “No” answers and make an improvement plan.</a:t>
            </a:r>
            <a:endParaRPr lang="en-US" dirty="0"/>
          </a:p>
        </p:txBody>
      </p:sp>
      <p:sp>
        <p:nvSpPr>
          <p:cNvPr id="4" name="Slide Number Placeholder 3"/>
          <p:cNvSpPr>
            <a:spLocks noGrp="1"/>
          </p:cNvSpPr>
          <p:nvPr>
            <p:ph type="sldNum" sz="quarter" idx="10"/>
          </p:nvPr>
        </p:nvSpPr>
        <p:spPr/>
        <p:txBody>
          <a:bodyPr/>
          <a:lstStyle/>
          <a:p>
            <a:fld id="{A98721AF-A508-4FC7-BA17-75887B05BD56}" type="slidenum">
              <a:rPr lang="en-US" smtClean="0"/>
              <a:t>12</a:t>
            </a:fld>
            <a:endParaRPr lang="en-US"/>
          </a:p>
        </p:txBody>
      </p:sp>
    </p:spTree>
    <p:extLst>
      <p:ext uri="{BB962C8B-B14F-4D97-AF65-F5344CB8AC3E}">
        <p14:creationId xmlns:p14="http://schemas.microsoft.com/office/powerpoint/2010/main" val="2748279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50BF59-3897-46B4-87D5-CE878FD44E33}"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403" name="Rectangle 2"/>
          <p:cNvSpPr>
            <a:spLocks noGrp="1" noRot="1" noChangeAspect="1" noChangeArrowheads="1" noTextEdit="1"/>
          </p:cNvSpPr>
          <p:nvPr>
            <p:ph type="sldImg"/>
          </p:nvPr>
        </p:nvSpPr>
        <p:spPr>
          <a:xfrm>
            <a:off x="2251075" y="517525"/>
            <a:ext cx="4597400" cy="2586038"/>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sz="1200" b="0" dirty="0" smtClean="0">
                <a:solidFill>
                  <a:schemeClr val="accent6">
                    <a:lumMod val="75000"/>
                  </a:schemeClr>
                </a:solidFill>
              </a:rPr>
              <a:t>Development of this material was made possible through a grant provided to the Center for Food Security and Public Health at Iowa State University, College of Veterinary Medicine from the </a:t>
            </a:r>
            <a:r>
              <a:rPr lang="en-US" sz="1200" dirty="0" smtClean="0">
                <a:solidFill>
                  <a:schemeClr val="accent6">
                    <a:lumMod val="75000"/>
                  </a:schemeClr>
                </a:solidFill>
              </a:rPr>
              <a:t>from the </a:t>
            </a:r>
            <a:r>
              <a:rPr lang="en-US" sz="1200" b="0" dirty="0" smtClean="0">
                <a:solidFill>
                  <a:schemeClr val="accent6">
                    <a:lumMod val="75000"/>
                  </a:schemeClr>
                </a:solidFill>
              </a:rPr>
              <a:t>North Central Region Sustainable Agriculture Research and Education, or SARE </a:t>
            </a:r>
            <a:r>
              <a:rPr lang="en-US" sz="1200" dirty="0" smtClean="0">
                <a:solidFill>
                  <a:schemeClr val="accent6">
                    <a:lumMod val="75000"/>
                  </a:schemeClr>
                </a:solidFill>
              </a:rPr>
              <a:t>program of the USDA National Institute of Food and Agriculture, under award number AWD-021794-00001 and project number ENC19-176. USDA </a:t>
            </a:r>
            <a:r>
              <a:rPr lang="en-US" sz="1200" dirty="0" smtClean="0">
                <a:solidFill>
                  <a:schemeClr val="accent6">
                    <a:lumMod val="75000"/>
                  </a:schemeClr>
                </a:solidFill>
              </a:rPr>
              <a:t>is an equal opportunity employer and service provider. Any opinions, findings, conclusions, or recommendations expressed in this publication are those of the author(s) and do not necessarily reflect the view of the USDA. Iowa State University is an equal opportunity provider. For the full non-discrimination statement or accommodation inquiries, go to </a:t>
            </a:r>
            <a:r>
              <a:rPr lang="en-US" sz="1200" dirty="0" smtClean="0">
                <a:solidFill>
                  <a:schemeClr val="accent6">
                    <a:lumMod val="75000"/>
                  </a:schemeClr>
                </a:solidFill>
                <a:hlinkClick r:id="rId3"/>
              </a:rPr>
              <a:t>www.extension.iastate.edu/diversity/ext</a:t>
            </a:r>
            <a:r>
              <a:rPr lang="en-US" sz="1200" dirty="0" smtClean="0">
                <a:solidFill>
                  <a:schemeClr val="accent6">
                    <a:lumMod val="75000"/>
                  </a:schemeClr>
                </a:solidFill>
              </a:rPr>
              <a:t>.</a:t>
            </a:r>
          </a:p>
          <a:p>
            <a:pPr marL="0" indent="0">
              <a:buNone/>
            </a:pPr>
            <a:endParaRPr lang="en-US" sz="1200" dirty="0" smtClean="0">
              <a:solidFill>
                <a:schemeClr val="accent6">
                  <a:lumMod val="75000"/>
                </a:schemeClr>
              </a:solidFill>
            </a:endParaRPr>
          </a:p>
          <a:p>
            <a:pPr marL="0" indent="0">
              <a:lnSpc>
                <a:spcPct val="100000"/>
              </a:lnSpc>
              <a:buNone/>
            </a:pPr>
            <a:r>
              <a:rPr lang="en-US" sz="1200" kern="1200" dirty="0" smtClean="0">
                <a:solidFill>
                  <a:schemeClr val="accent6">
                    <a:lumMod val="75000"/>
                  </a:schemeClr>
                </a:solidFill>
                <a:latin typeface="+mn-lt"/>
                <a:ea typeface="+mn-ea"/>
                <a:cs typeface="+mn-cs"/>
              </a:rPr>
              <a:t>Content was developed and reviewed by veterinarians and staff at CFSPH:</a:t>
            </a:r>
          </a:p>
          <a:p>
            <a:pPr marL="254794" lvl="1">
              <a:lnSpc>
                <a:spcPct val="100000"/>
              </a:lnSpc>
            </a:pPr>
            <a:r>
              <a:rPr lang="en-US" sz="1200" kern="1200" dirty="0" smtClean="0">
                <a:solidFill>
                  <a:schemeClr val="accent6">
                    <a:lumMod val="75000"/>
                  </a:schemeClr>
                </a:solidFill>
                <a:latin typeface="+mn-lt"/>
                <a:ea typeface="+mn-ea"/>
                <a:cs typeface="+mn-cs"/>
              </a:rPr>
              <a:t>Glenda Dvorak, DVM, MPH, DACVPM</a:t>
            </a:r>
          </a:p>
          <a:p>
            <a:pPr marL="254794" lvl="1">
              <a:lnSpc>
                <a:spcPct val="100000"/>
              </a:lnSpc>
            </a:pPr>
            <a:r>
              <a:rPr lang="en-US" sz="1200" kern="1200" dirty="0" smtClean="0">
                <a:solidFill>
                  <a:schemeClr val="accent6">
                    <a:lumMod val="75000"/>
                  </a:schemeClr>
                </a:solidFill>
                <a:latin typeface="+mn-lt"/>
                <a:ea typeface="+mn-ea"/>
                <a:cs typeface="+mn-cs"/>
              </a:rPr>
              <a:t>Renée </a:t>
            </a:r>
            <a:r>
              <a:rPr lang="en-US" sz="1200" kern="1200" dirty="0" err="1" smtClean="0">
                <a:solidFill>
                  <a:schemeClr val="accent6">
                    <a:lumMod val="75000"/>
                  </a:schemeClr>
                </a:solidFill>
                <a:latin typeface="+mn-lt"/>
                <a:ea typeface="+mn-ea"/>
                <a:cs typeface="+mn-cs"/>
              </a:rPr>
              <a:t>Dewell</a:t>
            </a:r>
            <a:r>
              <a:rPr lang="en-US" sz="1200" kern="1200" dirty="0" smtClean="0">
                <a:solidFill>
                  <a:schemeClr val="accent6">
                    <a:lumMod val="75000"/>
                  </a:schemeClr>
                </a:solidFill>
                <a:latin typeface="+mn-lt"/>
                <a:ea typeface="+mn-ea"/>
                <a:cs typeface="+mn-cs"/>
              </a:rPr>
              <a:t>, DVM, MS</a:t>
            </a:r>
          </a:p>
          <a:p>
            <a:pPr marL="254794" lvl="1">
              <a:lnSpc>
                <a:spcPct val="100000"/>
              </a:lnSpc>
            </a:pPr>
            <a:r>
              <a:rPr lang="en-US" sz="1200" kern="1200" dirty="0" smtClean="0">
                <a:solidFill>
                  <a:schemeClr val="accent6">
                    <a:lumMod val="75000"/>
                  </a:schemeClr>
                </a:solidFill>
                <a:latin typeface="+mn-lt"/>
                <a:ea typeface="+mn-ea"/>
                <a:cs typeface="+mn-cs"/>
              </a:rPr>
              <a:t>Brandy R. Sobczak, DVM, MPH</a:t>
            </a:r>
          </a:p>
          <a:p>
            <a:pPr marL="0" indent="0">
              <a:buNone/>
            </a:pPr>
            <a:endParaRPr lang="en-US" sz="1200" dirty="0">
              <a:solidFill>
                <a:schemeClr val="accent6">
                  <a:lumMod val="75000"/>
                </a:schemeClr>
              </a:solidFill>
            </a:endParaRPr>
          </a:p>
        </p:txBody>
      </p:sp>
    </p:spTree>
    <p:extLst>
      <p:ext uri="{BB962C8B-B14F-4D97-AF65-F5344CB8AC3E}">
        <p14:creationId xmlns:p14="http://schemas.microsoft.com/office/powerpoint/2010/main" val="289859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Animals moving on and off your operation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 introduce disease onto your farm or ranch. Biosecurity steps can help stop disease spread</a:t>
            </a:r>
            <a:r>
              <a:rPr lang="en-US" sz="1200" kern="1200" baseline="0" dirty="0" smtClean="0">
                <a:solidFill>
                  <a:schemeClr val="tx1"/>
                </a:solidFill>
                <a:latin typeface="+mn-lt"/>
                <a:ea typeface="+mn-ea"/>
                <a:cs typeface="+mn-cs"/>
              </a:rPr>
              <a:t> and protect your animals. </a:t>
            </a:r>
            <a:r>
              <a:rPr lang="en-US" baseline="0" dirty="0" smtClean="0"/>
              <a:t>Key areas to address include animal identification and record keeping, the management of incoming and returning animals, as well as planning the movement of animals during emergency situations. </a:t>
            </a:r>
            <a:r>
              <a:rPr lang="en-US" b="0" baseline="0" dirty="0" smtClean="0"/>
              <a:t>A printable PDF containing the tips presented here is available for free download on the CFSPH website. </a:t>
            </a:r>
            <a:endParaRPr lang="en-US" b="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8721AF-A508-4FC7-BA17-75887B05BD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388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All livestock need some form of identification to help with record keeping on their status, health and movements. Some livestock need individual identification;</a:t>
            </a:r>
            <a:r>
              <a:rPr lang="en-US" sz="1200" kern="1200" baseline="0" dirty="0" smtClean="0">
                <a:solidFill>
                  <a:schemeClr val="tx1"/>
                </a:solidFill>
                <a:latin typeface="+mn-lt"/>
                <a:ea typeface="+mn-ea"/>
                <a:cs typeface="+mn-cs"/>
              </a:rPr>
              <a:t> others can be identified as a group or lot. </a:t>
            </a:r>
            <a:r>
              <a:rPr lang="en-US" sz="1200" b="0" i="0" u="none" strike="noStrike" kern="1200" baseline="0" dirty="0" smtClean="0">
                <a:solidFill>
                  <a:schemeClr val="tx1"/>
                </a:solidFill>
                <a:latin typeface="+mn-lt"/>
                <a:ea typeface="+mn-ea"/>
                <a:cs typeface="+mn-cs"/>
              </a:rPr>
              <a:t>Animal identification options may include plastic, metal, or radiofrequency ear tags, collars, tattoos, brands, or leg bands. </a:t>
            </a:r>
            <a:r>
              <a:rPr lang="en-US" sz="1200" kern="1200" baseline="0" dirty="0" smtClean="0">
                <a:solidFill>
                  <a:schemeClr val="tx1"/>
                </a:solidFill>
                <a:latin typeface="+mn-lt"/>
                <a:ea typeface="+mn-ea"/>
                <a:cs typeface="+mn-cs"/>
              </a:rPr>
              <a:t>Follow state and federal identification requirements when moving animals. </a:t>
            </a: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effectLst/>
              <a:latin typeface="+mn-lt"/>
              <a:ea typeface="Times New Roman" panose="02020603050405020304" pitchFamily="18" charset="0"/>
            </a:endParaRPr>
          </a:p>
          <a:p>
            <a:pPr marL="0" indent="0">
              <a:buFont typeface="Arial" panose="020B0604020202020204" pitchFamily="34" charset="0"/>
              <a:buNone/>
            </a:pPr>
            <a:r>
              <a:rPr lang="en-US" sz="900" dirty="0" smtClean="0"/>
              <a:t>Photos:</a:t>
            </a:r>
            <a:r>
              <a:rPr lang="en-US" sz="900" baseline="0" dirty="0" smtClean="0"/>
              <a:t> pigs, </a:t>
            </a:r>
            <a:r>
              <a:rPr lang="en-US" sz="900" baseline="0" dirty="0" err="1" smtClean="0"/>
              <a:t>rawpixel</a:t>
            </a:r>
            <a:r>
              <a:rPr lang="en-US" sz="900" baseline="0" dirty="0" smtClean="0"/>
              <a:t>/Flickr, CC BY 2.0; sheep, Danelle Bickett-Weddle/Iowa State University; goat, William Avery Hudson/Flickr, CC BY-NC-ND 2.0; cattle, Iowa State University Extension and Outreach</a:t>
            </a: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8721AF-A508-4FC7-BA17-75887B05BD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207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Maintaining good records of your animals</a:t>
            </a:r>
            <a:r>
              <a:rPr lang="en-US" sz="1200" kern="1200" baseline="0" dirty="0" smtClean="0">
                <a:solidFill>
                  <a:schemeClr val="tx1"/>
                </a:solidFill>
                <a:latin typeface="+mn-lt"/>
                <a:ea typeface="+mn-ea"/>
                <a:cs typeface="+mn-cs"/>
              </a:rPr>
              <a:t> helps to </a:t>
            </a:r>
            <a:r>
              <a:rPr lang="en-US" sz="1200" kern="1200" dirty="0" smtClean="0">
                <a:solidFill>
                  <a:schemeClr val="tx1"/>
                </a:solidFill>
                <a:effectLst/>
                <a:latin typeface="+mn-lt"/>
                <a:ea typeface="+mn-ea"/>
                <a:cs typeface="+mn-cs"/>
              </a:rPr>
              <a:t>monitor animal production</a:t>
            </a:r>
            <a:r>
              <a:rPr lang="en-US" sz="1200" kern="1200" baseline="0" dirty="0" smtClean="0">
                <a:solidFill>
                  <a:schemeClr val="tx1"/>
                </a:solidFill>
                <a:effectLst/>
                <a:latin typeface="+mn-lt"/>
                <a:ea typeface="+mn-ea"/>
                <a:cs typeface="+mn-cs"/>
              </a:rPr>
              <a:t> and health, and </a:t>
            </a:r>
            <a:r>
              <a:rPr lang="en-US" sz="1200" kern="1200" dirty="0" smtClean="0">
                <a:solidFill>
                  <a:schemeClr val="tx1"/>
                </a:solidFill>
                <a:effectLst/>
                <a:latin typeface="+mn-lt"/>
                <a:ea typeface="+mn-ea"/>
                <a:cs typeface="+mn-cs"/>
              </a:rPr>
              <a:t>can help to detect disease problems quickly.</a:t>
            </a:r>
            <a:r>
              <a:rPr lang="en-US" sz="1200" kern="1200" baseline="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Animal records should include the animal’s origin, age, health history, vaccination administration, and its current location. </a:t>
            </a:r>
            <a:r>
              <a:rPr lang="en-US" sz="1200" kern="1200" dirty="0" smtClean="0">
                <a:solidFill>
                  <a:schemeClr val="tx1"/>
                </a:solidFill>
                <a:effectLst/>
                <a:latin typeface="+mn-lt"/>
                <a:ea typeface="+mn-ea"/>
                <a:cs typeface="+mn-cs"/>
              </a:rPr>
              <a:t>Request copies of vaccination and treatment records for all purchased animals. </a:t>
            </a:r>
            <a:r>
              <a:rPr lang="en-US" sz="1200" kern="1200" baseline="0" dirty="0" smtClean="0">
                <a:solidFill>
                  <a:schemeClr val="tx1"/>
                </a:solidFill>
                <a:effectLst/>
                <a:latin typeface="+mn-lt"/>
                <a:ea typeface="+mn-ea"/>
                <a:cs typeface="+mn-cs"/>
              </a:rPr>
              <a:t>It is also important to document any animal movements and travel history </a:t>
            </a:r>
            <a:r>
              <a:rPr lang="en-US" sz="1200" kern="1200" dirty="0" smtClean="0">
                <a:solidFill>
                  <a:schemeClr val="tx1"/>
                </a:solidFill>
                <a:effectLst/>
                <a:latin typeface="+mn-lt"/>
                <a:ea typeface="+mn-ea"/>
                <a:cs typeface="+mn-cs"/>
              </a:rPr>
              <a:t>in the event of a disease outbreak. Records can be electronic or on paper,</a:t>
            </a:r>
            <a:r>
              <a:rPr lang="en-US" sz="1200" kern="1200" baseline="0" dirty="0" smtClean="0">
                <a:solidFill>
                  <a:schemeClr val="tx1"/>
                </a:solidFill>
                <a:effectLst/>
                <a:latin typeface="+mn-lt"/>
                <a:ea typeface="+mn-ea"/>
                <a:cs typeface="+mn-cs"/>
              </a:rPr>
              <a:t> whichever is easiest for you to maintain and keep current. </a:t>
            </a:r>
            <a:endParaRPr lang="en-US" sz="1200" kern="1200" dirty="0" smtClean="0">
              <a:solidFill>
                <a:schemeClr val="tx1"/>
              </a:solidFill>
              <a:latin typeface="+mn-lt"/>
              <a:ea typeface="+mn-ea"/>
              <a:cs typeface="+mn-cs"/>
            </a:endParaRPr>
          </a:p>
          <a:p>
            <a:endParaRPr lang="en-US" dirty="0" smtClean="0"/>
          </a:p>
          <a:p>
            <a:r>
              <a:rPr lang="en-US" sz="900" dirty="0" smtClean="0"/>
              <a:t>Photo:</a:t>
            </a:r>
            <a:r>
              <a:rPr lang="en-US" sz="900" baseline="0" dirty="0" smtClean="0"/>
              <a:t> Example animal movement log. Secure Beef Supply resources. Center for Food Security and Public Health. https://securebeef.org/beef-producers/forms-and-sops/. </a:t>
            </a:r>
            <a:endParaRPr lang="en-US" sz="900" dirty="0"/>
          </a:p>
        </p:txBody>
      </p:sp>
      <p:sp>
        <p:nvSpPr>
          <p:cNvPr id="4" name="Slide Number Placeholder 3"/>
          <p:cNvSpPr>
            <a:spLocks noGrp="1"/>
          </p:cNvSpPr>
          <p:nvPr>
            <p:ph type="sldNum" sz="quarter" idx="10"/>
          </p:nvPr>
        </p:nvSpPr>
        <p:spPr/>
        <p:txBody>
          <a:bodyPr/>
          <a:lstStyle/>
          <a:p>
            <a:fld id="{A98721AF-A508-4FC7-BA17-75887B05BD56}" type="slidenum">
              <a:rPr lang="en-US" smtClean="0"/>
              <a:t>4</a:t>
            </a:fld>
            <a:endParaRPr lang="en-US"/>
          </a:p>
        </p:txBody>
      </p:sp>
    </p:spTree>
    <p:extLst>
      <p:ext uri="{BB962C8B-B14F-4D97-AF65-F5344CB8AC3E}">
        <p14:creationId xmlns:p14="http://schemas.microsoft.com/office/powerpoint/2010/main" val="146256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latinLnBrk="0" hangingPunct="1">
              <a:spcBef>
                <a:spcPts val="0"/>
              </a:spcBef>
              <a:spcAft>
                <a:spcPts val="0"/>
              </a:spcAft>
              <a:buFont typeface="Arial" panose="020B0604020202020204" pitchFamily="34" charset="0"/>
              <a:buNone/>
            </a:pPr>
            <a:r>
              <a:rPr lang="en-US" sz="1200" kern="1200" dirty="0" smtClean="0">
                <a:solidFill>
                  <a:schemeClr val="tx1"/>
                </a:solidFill>
                <a:latin typeface="+mn-lt"/>
                <a:ea typeface="+mn-ea"/>
                <a:cs typeface="+mn-cs"/>
              </a:rPr>
              <a:t>Animals brought onto your farm from outside sources are</a:t>
            </a:r>
            <a:r>
              <a:rPr lang="en-US" sz="1200" kern="1200" baseline="0" dirty="0" smtClean="0">
                <a:solidFill>
                  <a:schemeClr val="tx1"/>
                </a:solidFill>
                <a:latin typeface="+mn-lt"/>
                <a:ea typeface="+mn-ea"/>
                <a:cs typeface="+mn-cs"/>
              </a:rPr>
              <a:t> a greater risk to your herd than those born and raised on your farm. </a:t>
            </a:r>
            <a:r>
              <a:rPr lang="en-US" sz="1200" b="0" i="0" u="none" strike="noStrike" kern="1200" baseline="0" dirty="0" smtClean="0">
                <a:solidFill>
                  <a:schemeClr val="tx1"/>
                </a:solidFill>
                <a:latin typeface="+mn-lt"/>
                <a:ea typeface="+mn-ea"/>
                <a:cs typeface="+mn-cs"/>
              </a:rPr>
              <a:t>Incoming animals may not look sick but may be carrying disease. </a:t>
            </a:r>
          </a:p>
          <a:p>
            <a:pPr marL="0" marR="0" lvl="0" indent="0" algn="l" defTabSz="914400" rtl="0" eaLnBrk="1" latinLnBrk="0" hangingPunct="1">
              <a:spcBef>
                <a:spcPts val="0"/>
              </a:spcBef>
              <a:spcAft>
                <a:spcPts val="0"/>
              </a:spcAft>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marR="0" lvl="0" indent="0" algn="l" defTabSz="914400" rtl="0" eaLnBrk="1" latinLnBrk="0" hangingPunct="1">
              <a:spcBef>
                <a:spcPts val="0"/>
              </a:spcBef>
              <a:spcAft>
                <a:spcPts val="0"/>
              </a:spcAft>
              <a:buFont typeface="Arial" panose="020B0604020202020204" pitchFamily="34" charset="0"/>
              <a:buNone/>
            </a:pPr>
            <a:r>
              <a:rPr lang="en-US" sz="900" b="0" i="0" u="none" strike="noStrike" kern="1200" baseline="0" dirty="0" smtClean="0">
                <a:solidFill>
                  <a:schemeClr val="tx1"/>
                </a:solidFill>
                <a:latin typeface="+mn-lt"/>
                <a:ea typeface="+mn-ea"/>
                <a:cs typeface="+mn-cs"/>
              </a:rPr>
              <a:t>Photo: unloading pigs, Renee Dewell/Iowa State University</a:t>
            </a:r>
            <a:endParaRPr lang="en-US" sz="9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98721AF-A508-4FC7-BA17-75887B05BD56}" type="slidenum">
              <a:rPr lang="en-US" smtClean="0"/>
              <a:t>5</a:t>
            </a:fld>
            <a:endParaRPr lang="en-US"/>
          </a:p>
        </p:txBody>
      </p:sp>
    </p:spTree>
    <p:extLst>
      <p:ext uri="{BB962C8B-B14F-4D97-AF65-F5344CB8AC3E}">
        <p14:creationId xmlns:p14="http://schemas.microsoft.com/office/powerpoint/2010/main" val="14971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latinLnBrk="0" hangingPunct="1">
              <a:spcBef>
                <a:spcPts val="0"/>
              </a:spcBef>
              <a:spcAft>
                <a:spcPts val="0"/>
              </a:spcAft>
              <a:buFont typeface="Arial" panose="020B0604020202020204" pitchFamily="34" charset="0"/>
              <a:buNone/>
            </a:pPr>
            <a:r>
              <a:rPr lang="en-US" sz="1200" b="0" i="0" u="none" strike="noStrike" kern="1200" baseline="0" dirty="0" smtClean="0">
                <a:solidFill>
                  <a:schemeClr val="tx1"/>
                </a:solidFill>
                <a:latin typeface="+mn-lt"/>
                <a:ea typeface="+mn-ea"/>
                <a:cs typeface="+mn-cs"/>
              </a:rPr>
              <a:t>To protect your herd or flock: </a:t>
            </a:r>
          </a:p>
          <a:p>
            <a:pPr marL="171450" marR="0" lvl="0" indent="-171450" algn="l" defTabSz="914400" rtl="0" eaLnBrk="1" latinLnBrk="0" hangingPunct="1">
              <a:spcBef>
                <a:spcPts val="0"/>
              </a:spcBef>
              <a:spcAft>
                <a:spcPts val="0"/>
              </a:spcAft>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Purchase animals only from disease-free sources. New animals should come from sources whose biosecurity practices are similar to, or better than, your own. </a:t>
            </a:r>
          </a:p>
          <a:p>
            <a:pPr marL="171450" marR="0" lvl="0" indent="-171450" algn="l" defTabSz="914400" rtl="0" eaLnBrk="1" latinLnBrk="0" hangingPunct="1">
              <a:spcBef>
                <a:spcPts val="0"/>
              </a:spcBef>
              <a:spcAft>
                <a:spcPts val="0"/>
              </a:spcAft>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Transport livestock in clean and disinfected trailers or crates</a:t>
            </a:r>
          </a:p>
          <a:p>
            <a:pPr marL="171450" marR="0" lvl="0" indent="-171450" algn="l" defTabSz="914400" rtl="0" eaLnBrk="1" latinLnBrk="0" hangingPunct="1">
              <a:spcBef>
                <a:spcPts val="0"/>
              </a:spcBef>
              <a:spcAft>
                <a:spcPts val="0"/>
              </a:spcAft>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kern="1200" dirty="0" smtClean="0">
                <a:solidFill>
                  <a:schemeClr val="tx1"/>
                </a:solidFill>
                <a:latin typeface="+mn-lt"/>
                <a:ea typeface="+mn-ea"/>
                <a:cs typeface="+mn-cs"/>
              </a:rPr>
              <a:t>Photo: goat herd, Danelle Bickett-Weddle/Iowa</a:t>
            </a:r>
            <a:r>
              <a:rPr lang="en-US" sz="900" kern="1200" baseline="0" dirty="0" smtClean="0">
                <a:solidFill>
                  <a:schemeClr val="tx1"/>
                </a:solidFill>
                <a:latin typeface="+mn-lt"/>
                <a:ea typeface="+mn-ea"/>
                <a:cs typeface="+mn-cs"/>
              </a:rPr>
              <a:t> State University</a:t>
            </a:r>
            <a:endParaRPr lang="en-US" sz="900" kern="1200" dirty="0" smtClean="0">
              <a:solidFill>
                <a:schemeClr val="tx1"/>
              </a:solidFill>
              <a:latin typeface="+mn-lt"/>
              <a:ea typeface="+mn-ea"/>
              <a:cs typeface="+mn-cs"/>
            </a:endParaRPr>
          </a:p>
          <a:p>
            <a:pPr marL="171450" marR="0" lvl="0" indent="-171450" algn="l" defTabSz="914400" rtl="0" eaLnBrk="1" latinLnBrk="0" hangingPunct="1">
              <a:spcBef>
                <a:spcPts val="0"/>
              </a:spcBef>
              <a:spcAft>
                <a:spcPts val="0"/>
              </a:spcAft>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98721AF-A508-4FC7-BA17-75887B05BD56}" type="slidenum">
              <a:rPr lang="en-US" smtClean="0"/>
              <a:t>6</a:t>
            </a:fld>
            <a:endParaRPr lang="en-US"/>
          </a:p>
        </p:txBody>
      </p:sp>
    </p:spTree>
    <p:extLst>
      <p:ext uri="{BB962C8B-B14F-4D97-AF65-F5344CB8AC3E}">
        <p14:creationId xmlns:p14="http://schemas.microsoft.com/office/powerpoint/2010/main" val="732622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Test and vaccinate new animals before allowing them to enter your herd or flock.</a:t>
            </a:r>
          </a:p>
          <a:p>
            <a:pPr marL="171450" marR="0" lvl="0" indent="-171450" algn="l" defTabSz="914400" rtl="0" eaLnBrk="1" latinLnBrk="0" hangingPunct="1">
              <a:spcBef>
                <a:spcPts val="0"/>
              </a:spcBef>
              <a:spcAft>
                <a:spcPts val="0"/>
              </a:spcAft>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Animals from out of state may need to be tested for diseases before movement. Follow all state and federal testing rules. </a:t>
            </a:r>
          </a:p>
          <a:p>
            <a:pPr marL="171450" marR="0" lvl="0" indent="-171450" algn="l" defTabSz="914400" rtl="0" eaLnBrk="1" latinLnBrk="0" hangingPunct="1">
              <a:spcBef>
                <a:spcPts val="0"/>
              </a:spcBef>
              <a:spcAft>
                <a:spcPts val="0"/>
              </a:spcAft>
              <a:buFont typeface="Arial" panose="020B0604020202020204" pitchFamily="34" charset="0"/>
              <a:buChar char="•"/>
            </a:pPr>
            <a:r>
              <a:rPr lang="en-US" sz="1200" b="0" i="0" u="none" strike="noStrike" kern="1200" baseline="0" dirty="0" smtClean="0">
                <a:solidFill>
                  <a:schemeClr val="tx1"/>
                </a:solidFill>
                <a:latin typeface="+mn-lt"/>
                <a:ea typeface="+mn-ea"/>
                <a:cs typeface="+mn-cs"/>
              </a:rPr>
              <a:t>Vaccinate or confirm vaccination status of new animals for key disease for the species.  Test and/or treat new animals for parasites.</a:t>
            </a:r>
          </a:p>
          <a:p>
            <a:pPr marL="171450" marR="0" lvl="0" indent="-171450" algn="l" defTabSz="914400" rtl="0" eaLnBrk="1" latinLnBrk="0" hangingPunct="1">
              <a:spcBef>
                <a:spcPts val="0"/>
              </a:spcBef>
              <a:spcAft>
                <a:spcPts val="0"/>
              </a:spcAft>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All incoming animals should be kept in quarantine for a period of time, usually 21-30 days.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Work with your veterinarian to determine vaccination and testing needs and to set animal quarantine periods.</a:t>
            </a:r>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smtClean="0"/>
              <a:t>Photos: Deworming a goat and quarantine</a:t>
            </a:r>
            <a:r>
              <a:rPr lang="en-US" sz="900" baseline="0" dirty="0" smtClean="0"/>
              <a:t> stall</a:t>
            </a:r>
            <a:r>
              <a:rPr lang="en-US" sz="900" dirty="0" smtClean="0"/>
              <a:t>. Renee Dewell/Iowa State</a:t>
            </a:r>
            <a:r>
              <a:rPr lang="en-US" sz="900" baseline="0" dirty="0" smtClean="0"/>
              <a:t> University; i</a:t>
            </a:r>
            <a:r>
              <a:rPr lang="en-US" sz="900" baseline="0" dirty="0" smtClean="0">
                <a:effectLst/>
                <a:latin typeface="Calibri" panose="020F0502020204030204" pitchFamily="34" charset="0"/>
                <a:ea typeface="Calibri" panose="020F0502020204030204" pitchFamily="34" charset="0"/>
                <a:cs typeface="Calibri" panose="020F0502020204030204" pitchFamily="34" charset="0"/>
              </a:rPr>
              <a:t>solation quarantine stall, Renee Dewell, Iowa State University</a:t>
            </a:r>
            <a:endParaRPr lang="en-US" sz="900" dirty="0" smtClean="0">
              <a:effectLst/>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9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8721AF-A508-4FC7-BA17-75887B05BD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3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Know signs of illness to watch for and train any animal caretakers on how to recognize sick animals. </a:t>
            </a:r>
            <a:r>
              <a:rPr lang="en-US" sz="1200" b="0" dirty="0" smtClean="0">
                <a:effectLst/>
                <a:latin typeface="Calibri" panose="020F0502020204030204" pitchFamily="34" charset="0"/>
                <a:ea typeface="Calibri" panose="020F0502020204030204" pitchFamily="34" charset="0"/>
                <a:cs typeface="Calibri" panose="020F0502020204030204" pitchFamily="34" charset="0"/>
              </a:rPr>
              <a:t>Some examples of signs to look for include reduced </a:t>
            </a:r>
            <a:r>
              <a:rPr lang="en-US" sz="1200" b="0" dirty="0">
                <a:effectLst/>
                <a:latin typeface="Calibri" panose="020F0502020204030204" pitchFamily="34" charset="0"/>
                <a:ea typeface="Calibri" panose="020F0502020204030204" pitchFamily="34" charset="0"/>
                <a:cs typeface="Calibri" panose="020F0502020204030204" pitchFamily="34" charset="0"/>
              </a:rPr>
              <a:t>feed intake, weight loss, decreased activity, lameness, difficulty breathing, </a:t>
            </a:r>
            <a:r>
              <a:rPr lang="en-US" sz="1200" b="0" dirty="0" smtClean="0">
                <a:effectLst/>
                <a:latin typeface="Calibri" panose="020F0502020204030204" pitchFamily="34" charset="0"/>
                <a:ea typeface="Calibri" panose="020F0502020204030204" pitchFamily="34" charset="0"/>
                <a:cs typeface="Calibri" panose="020F0502020204030204" pitchFamily="34" charset="0"/>
              </a:rPr>
              <a:t>persistent </a:t>
            </a:r>
            <a:r>
              <a:rPr lang="en-US" sz="1200" b="0" dirty="0">
                <a:effectLst/>
                <a:latin typeface="Calibri" panose="020F0502020204030204" pitchFamily="34" charset="0"/>
                <a:ea typeface="Calibri" panose="020F0502020204030204" pitchFamily="34" charset="0"/>
                <a:cs typeface="Calibri" panose="020F0502020204030204" pitchFamily="34" charset="0"/>
              </a:rPr>
              <a:t>coughing, eye or nasal discharge, </a:t>
            </a:r>
            <a:r>
              <a:rPr lang="en-US" sz="1200" b="0" dirty="0" smtClean="0">
                <a:effectLst/>
                <a:latin typeface="Calibri" panose="020F0502020204030204" pitchFamily="34" charset="0"/>
                <a:ea typeface="Calibri" panose="020F0502020204030204" pitchFamily="34" charset="0"/>
                <a:cs typeface="Calibri" panose="020F0502020204030204" pitchFamily="34" charset="0"/>
              </a:rPr>
              <a:t>diarrhea</a:t>
            </a:r>
            <a:r>
              <a:rPr lang="en-US" sz="1200" dirty="0">
                <a:effectLst/>
                <a:latin typeface="Calibri" panose="020F0502020204030204" pitchFamily="34" charset="0"/>
                <a:ea typeface="Calibri" panose="020F0502020204030204" pitchFamily="34" charset="0"/>
                <a:cs typeface="Calibri" panose="020F0502020204030204" pitchFamily="34" charset="0"/>
              </a:rPr>
              <a:t>, depression, and abortion. </a:t>
            </a:r>
            <a:r>
              <a:rPr lang="en-US" sz="1200" dirty="0" smtClean="0">
                <a:effectLst/>
                <a:latin typeface="+mn-lt"/>
                <a:ea typeface="Times New Roman" panose="02020603050405020304" pitchFamily="18" charset="0"/>
              </a:rPr>
              <a:t>If these signs</a:t>
            </a:r>
            <a:r>
              <a:rPr lang="en-US" sz="1200" baseline="0" dirty="0" smtClean="0">
                <a:effectLst/>
                <a:latin typeface="+mn-lt"/>
                <a:ea typeface="Times New Roman" panose="02020603050405020304" pitchFamily="18" charset="0"/>
              </a:rPr>
              <a:t> are noticed, follow the diagnosis and treatment protocol you have developed with your herd/flock veterinarian or contact your veterinarian, extension or other animal health specialist with concerns. </a:t>
            </a:r>
            <a:endParaRPr lang="en-US" sz="1200" dirty="0" smtClean="0">
              <a:effectLst/>
              <a:latin typeface="Calibri" panose="020F0502020204030204" pitchFamily="34" charset="0"/>
              <a:ea typeface="Calibri" panose="020F0502020204030204" pitchFamily="34" charset="0"/>
              <a:cs typeface="Calibri" panose="020F0502020204030204" pitchFamily="34" charset="0"/>
            </a:endParaRPr>
          </a:p>
          <a:p>
            <a:endParaRPr lang="en-US" sz="1200" dirty="0"/>
          </a:p>
          <a:p>
            <a:r>
              <a:rPr lang="en-US" sz="900" dirty="0" smtClean="0"/>
              <a:t>Photo: Cattle </a:t>
            </a:r>
            <a:r>
              <a:rPr lang="en-US" sz="900" dirty="0"/>
              <a:t>with nasal </a:t>
            </a:r>
            <a:r>
              <a:rPr lang="en-US" sz="900" dirty="0" smtClean="0"/>
              <a:t>discharge,</a:t>
            </a:r>
            <a:r>
              <a:rPr lang="en-US" sz="900" baseline="0" dirty="0" smtClean="0"/>
              <a:t> </a:t>
            </a:r>
            <a:r>
              <a:rPr lang="en-US" sz="900" dirty="0" smtClean="0"/>
              <a:t>Flickr. CC </a:t>
            </a:r>
            <a:r>
              <a:rPr lang="en-US" sz="900" dirty="0"/>
              <a:t>BY </a:t>
            </a:r>
            <a:r>
              <a:rPr lang="en-US" sz="900" dirty="0" smtClean="0"/>
              <a:t>2.0. https://www.flickr.com/photos/88728149@N00/8281964816</a:t>
            </a:r>
            <a:endParaRPr lang="en-US" sz="9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8721AF-A508-4FC7-BA17-75887B05BD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39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latinLnBrk="0" hangingPunct="1">
              <a:spcBef>
                <a:spcPts val="0"/>
              </a:spcBef>
              <a:spcAft>
                <a:spcPts val="0"/>
              </a:spcAft>
              <a:buFont typeface="Arial" panose="020B0604020202020204" pitchFamily="34" charset="0"/>
              <a:buNone/>
            </a:pPr>
            <a:r>
              <a:rPr lang="en-US" sz="1200" kern="1200" dirty="0" smtClean="0">
                <a:solidFill>
                  <a:schemeClr val="tx1"/>
                </a:solidFill>
                <a:latin typeface="+mn-lt"/>
                <a:ea typeface="+mn-ea"/>
                <a:cs typeface="+mn-cs"/>
              </a:rPr>
              <a:t>For breeding animals,</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171450" marR="0" lvl="0" indent="-171450" algn="l" defTabSz="914400" rtl="0" eaLnBrk="1" latinLnBrk="0" hangingPunct="1">
              <a:spcBef>
                <a:spcPts val="0"/>
              </a:spcBef>
              <a:spcAft>
                <a:spcPts val="0"/>
              </a:spcAft>
              <a:buFont typeface="Arial" panose="020B0604020202020204" pitchFamily="34" charset="0"/>
              <a:buChar char="•"/>
            </a:pPr>
            <a:r>
              <a:rPr lang="en-US" sz="1200" kern="1200" dirty="0" smtClean="0">
                <a:solidFill>
                  <a:schemeClr val="tx1"/>
                </a:solidFill>
                <a:latin typeface="+mn-lt"/>
                <a:ea typeface="+mn-ea"/>
                <a:cs typeface="+mn-cs"/>
              </a:rPr>
              <a:t>Examine </a:t>
            </a:r>
            <a:r>
              <a:rPr lang="en-US" sz="1200" kern="1200" dirty="0">
                <a:solidFill>
                  <a:schemeClr val="tx1"/>
                </a:solidFill>
                <a:latin typeface="+mn-lt"/>
                <a:ea typeface="+mn-ea"/>
                <a:cs typeface="+mn-cs"/>
              </a:rPr>
              <a:t>and test breeding animals based on guidance from your veterinarian.  </a:t>
            </a:r>
          </a:p>
          <a:p>
            <a:pPr marL="171450" marR="0" lvl="0" indent="-171450" algn="l" defTabSz="914400" rtl="0" eaLnBrk="1" latinLnBrk="0" hangingPunct="1">
              <a:spcBef>
                <a:spcPts val="0"/>
              </a:spcBef>
              <a:spcAft>
                <a:spcPts val="0"/>
              </a:spcAft>
              <a:buFont typeface="Arial" panose="020B0604020202020204" pitchFamily="34" charset="0"/>
              <a:buChar char="•"/>
            </a:pPr>
            <a:r>
              <a:rPr lang="en-US" sz="1200" kern="1200" dirty="0" smtClean="0">
                <a:solidFill>
                  <a:schemeClr val="tx1"/>
                </a:solidFill>
                <a:latin typeface="+mn-lt"/>
                <a:ea typeface="+mn-ea"/>
                <a:cs typeface="+mn-cs"/>
              </a:rPr>
              <a:t>Animals brought in for breeding should also be quarantined for a period of time. </a:t>
            </a:r>
          </a:p>
          <a:p>
            <a:pPr marL="171450" marR="0" lvl="0" indent="-171450" algn="l" defTabSz="914400" rtl="0" eaLnBrk="1" latinLnBrk="0" hangingPunct="1">
              <a:spcBef>
                <a:spcPts val="0"/>
              </a:spcBef>
              <a:spcAft>
                <a:spcPts val="0"/>
              </a:spcAft>
              <a:buFont typeface="Arial" panose="020B0604020202020204" pitchFamily="34" charset="0"/>
              <a:buChar char="•"/>
            </a:pPr>
            <a:r>
              <a:rPr lang="en-US" sz="1200" kern="1200" dirty="0" smtClean="0">
                <a:solidFill>
                  <a:schemeClr val="tx1"/>
                </a:solidFill>
                <a:latin typeface="+mn-lt"/>
                <a:ea typeface="+mn-ea"/>
                <a:cs typeface="+mn-cs"/>
              </a:rPr>
              <a:t>Breeding equipment shared with other</a:t>
            </a:r>
            <a:r>
              <a:rPr lang="en-US" sz="1200" kern="1200" baseline="0" dirty="0" smtClean="0">
                <a:solidFill>
                  <a:schemeClr val="tx1"/>
                </a:solidFill>
                <a:latin typeface="+mn-lt"/>
                <a:ea typeface="+mn-ea"/>
                <a:cs typeface="+mn-cs"/>
              </a:rPr>
              <a:t> farms should be cleaned and disinfected before use. </a:t>
            </a:r>
          </a:p>
          <a:p>
            <a:pPr marL="171450" marR="0" lvl="0" indent="-171450" algn="l" defTabSz="914400" rtl="0" eaLnBrk="1" latinLnBrk="0" hangingPunct="1">
              <a:spcBef>
                <a:spcPts val="0"/>
              </a:spcBef>
              <a:spcAft>
                <a:spcPts val="0"/>
              </a:spcAft>
              <a:buFont typeface="Arial" panose="020B0604020202020204" pitchFamily="34" charset="0"/>
              <a:buChar char="•"/>
            </a:pPr>
            <a:r>
              <a:rPr lang="en-US" sz="1200" kern="1200" baseline="0" dirty="0" smtClean="0">
                <a:solidFill>
                  <a:schemeClr val="tx1"/>
                </a:solidFill>
                <a:latin typeface="+mn-lt"/>
                <a:ea typeface="+mn-ea"/>
                <a:cs typeface="+mn-cs"/>
              </a:rPr>
              <a:t>Prevent </a:t>
            </a:r>
            <a:r>
              <a:rPr lang="en-US" sz="1200" kern="1200" dirty="0" smtClean="0">
                <a:solidFill>
                  <a:schemeClr val="tx1"/>
                </a:solidFill>
                <a:latin typeface="+mn-lt"/>
                <a:ea typeface="+mn-ea"/>
                <a:cs typeface="+mn-cs"/>
              </a:rPr>
              <a:t>unplanned </a:t>
            </a:r>
            <a:r>
              <a:rPr lang="en-US" sz="1200" kern="1200" dirty="0">
                <a:solidFill>
                  <a:schemeClr val="tx1"/>
                </a:solidFill>
                <a:latin typeface="+mn-lt"/>
                <a:ea typeface="+mn-ea"/>
                <a:cs typeface="+mn-cs"/>
              </a:rPr>
              <a:t>mating with animals from other herds/flocks.</a:t>
            </a:r>
          </a:p>
          <a:p>
            <a:pPr marL="0" marR="0" lvl="0" indent="-342900" algn="l" defTabSz="914400" rtl="0" eaLnBrk="1" latinLnBrk="0" hangingPunct="1">
              <a:spcBef>
                <a:spcPts val="0"/>
              </a:spcBef>
              <a:spcAft>
                <a:spcPts val="0"/>
              </a:spcAft>
              <a:buFont typeface="Arial" panose="020B0604020202020204" pitchFamily="34" charset="0"/>
              <a:buChar char="•"/>
            </a:pPr>
            <a:endParaRPr lang="en-US" sz="1200" kern="1200" dirty="0">
              <a:solidFill>
                <a:schemeClr val="tx1"/>
              </a:solidFill>
              <a:latin typeface="+mn-lt"/>
              <a:ea typeface="+mn-ea"/>
              <a:cs typeface="+mn-cs"/>
            </a:endParaRPr>
          </a:p>
          <a:p>
            <a:pPr marL="0" marR="0" lvl="0" indent="0" algn="l" defTabSz="914400" rtl="0" eaLnBrk="1" latinLnBrk="0" hangingPunct="1">
              <a:spcBef>
                <a:spcPts val="0"/>
              </a:spcBef>
              <a:spcAft>
                <a:spcPts val="0"/>
              </a:spcAft>
              <a:buFont typeface="Arial" panose="020B0604020202020204" pitchFamily="34" charset="0"/>
              <a:buNone/>
            </a:pPr>
            <a:r>
              <a:rPr lang="en-US" sz="900" kern="1200" dirty="0" smtClean="0">
                <a:solidFill>
                  <a:schemeClr val="tx1"/>
                </a:solidFill>
                <a:latin typeface="+mn-lt"/>
                <a:ea typeface="+mn-ea"/>
                <a:cs typeface="+mn-cs"/>
              </a:rPr>
              <a:t>Photo: </a:t>
            </a:r>
            <a:r>
              <a:rPr lang="en-US" sz="900" kern="1200" dirty="0" err="1" smtClean="0">
                <a:solidFill>
                  <a:schemeClr val="tx1"/>
                </a:solidFill>
                <a:latin typeface="+mn-lt"/>
                <a:ea typeface="+mn-ea"/>
                <a:cs typeface="+mn-cs"/>
              </a:rPr>
              <a:t>Aleks</a:t>
            </a:r>
            <a:r>
              <a:rPr lang="en-US" sz="900" kern="1200" dirty="0" smtClean="0">
                <a:solidFill>
                  <a:schemeClr val="tx1"/>
                </a:solidFill>
                <a:latin typeface="+mn-lt"/>
                <a:ea typeface="+mn-ea"/>
                <a:cs typeface="+mn-cs"/>
              </a:rPr>
              <a:t>/Wikipedia Commons, CC BY-SA 3.0</a:t>
            </a:r>
            <a:endParaRPr lang="en-US" sz="9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98721AF-A508-4FC7-BA17-75887B05BD56}" type="slidenum">
              <a:rPr lang="en-US" smtClean="0"/>
              <a:t>9</a:t>
            </a:fld>
            <a:endParaRPr lang="en-US"/>
          </a:p>
        </p:txBody>
      </p:sp>
    </p:spTree>
    <p:extLst>
      <p:ext uri="{BB962C8B-B14F-4D97-AF65-F5344CB8AC3E}">
        <p14:creationId xmlns:p14="http://schemas.microsoft.com/office/powerpoint/2010/main" val="1826180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2.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66.xml"/><Relationship Id="rId4"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tags" Target="../tags/tag67.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6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2A09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44091" y="-7098"/>
            <a:ext cx="6303819" cy="6872197"/>
          </a:xfrm>
          <a:prstGeom prst="rect">
            <a:avLst/>
          </a:prstGeom>
        </p:spPr>
      </p:pic>
      <p:sp>
        <p:nvSpPr>
          <p:cNvPr id="8" name="Rectangle 7"/>
          <p:cNvSpPr/>
          <p:nvPr/>
        </p:nvSpPr>
        <p:spPr>
          <a:xfrm>
            <a:off x="0" y="7099"/>
            <a:ext cx="1219200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4CB7-A0B9-4B92-A751-2B1D87D191A1}" type="slidenum">
              <a:rPr lang="en-US" smtClean="0"/>
              <a:pPr/>
              <a:t>‹#›</a:t>
            </a:fld>
            <a:endParaRPr lang="en-US"/>
          </a:p>
        </p:txBody>
      </p:sp>
    </p:spTree>
    <p:custDataLst>
      <p:tags r:id="rId1"/>
    </p:custDataLst>
    <p:extLst>
      <p:ext uri="{BB962C8B-B14F-4D97-AF65-F5344CB8AC3E}">
        <p14:creationId xmlns:p14="http://schemas.microsoft.com/office/powerpoint/2010/main" val="266387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5ADF3-3D21-4278-9BBE-250CC1160461}"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74CB7-A0B9-4B92-A751-2B1D87D191A1}" type="slidenum">
              <a:rPr lang="en-US" smtClean="0"/>
              <a:pPr/>
              <a:t>‹#›</a:t>
            </a:fld>
            <a:endParaRPr lang="en-US"/>
          </a:p>
        </p:txBody>
      </p:sp>
    </p:spTree>
    <p:custDataLst>
      <p:tags r:id="rId1"/>
    </p:custDataLst>
    <p:extLst>
      <p:ext uri="{BB962C8B-B14F-4D97-AF65-F5344CB8AC3E}">
        <p14:creationId xmlns:p14="http://schemas.microsoft.com/office/powerpoint/2010/main" val="49411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10" name="Rectangle 9"/>
          <p:cNvSpPr/>
          <p:nvPr/>
        </p:nvSpPr>
        <p:spPr>
          <a:xfrm>
            <a:off x="220134"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3" name="Content Placeholder 2"/>
          <p:cNvSpPr>
            <a:spLocks noGrp="1"/>
          </p:cNvSpPr>
          <p:nvPr>
            <p:ph idx="1"/>
          </p:nvPr>
        </p:nvSpPr>
        <p:spPr>
          <a:xfrm>
            <a:off x="508003" y="1511968"/>
            <a:ext cx="11210524" cy="4714029"/>
          </a:xfrm>
        </p:spPr>
        <p:txBody>
          <a:bodyPr/>
          <a:lstStyle>
            <a:lvl1pPr>
              <a:defRPr/>
            </a:lvl1pPr>
            <a:lvl2pPr>
              <a:defRPr/>
            </a:lvl2pPr>
            <a:lvl3pPr marL="862013" indent="-273050">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a:xfrm>
            <a:off x="508000" y="343816"/>
            <a:ext cx="11175013" cy="731520"/>
          </a:xfrm>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508000" y="6263607"/>
            <a:ext cx="776816" cy="274637"/>
          </a:xfrm>
          <a:ln/>
        </p:spPr>
        <p:txBody>
          <a:bodyPr/>
          <a:lstStyle>
            <a:lvl1pPr>
              <a:defRPr sz="1100">
                <a:solidFill>
                  <a:schemeClr val="bg1"/>
                </a:solidFill>
              </a:defRPr>
            </a:lvl1pPr>
          </a:lstStyle>
          <a:p>
            <a:fld id="{B7C74CB7-A0B9-4B92-A751-2B1D87D191A1}" type="slidenum">
              <a:rPr lang="en-US" smtClean="0"/>
              <a:pPr/>
              <a:t>‹#›</a:t>
            </a:fld>
            <a:endParaRPr lang="en-US" dirty="0"/>
          </a:p>
        </p:txBody>
      </p:sp>
      <p:sp>
        <p:nvSpPr>
          <p:cNvPr id="8" name="Rectangle 7"/>
          <p:cNvSpPr/>
          <p:nvPr userDrawn="1"/>
        </p:nvSpPr>
        <p:spPr>
          <a:xfrm>
            <a:off x="220134"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Tree>
    <p:custDataLst>
      <p:tags r:id="rId1"/>
    </p:custDataLst>
    <p:extLst>
      <p:ext uri="{BB962C8B-B14F-4D97-AF65-F5344CB8AC3E}">
        <p14:creationId xmlns:p14="http://schemas.microsoft.com/office/powerpoint/2010/main" val="26852228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0" name="Rectangle 9"/>
          <p:cNvSpPr/>
          <p:nvPr/>
        </p:nvSpPr>
        <p:spPr>
          <a:xfrm>
            <a:off x="220134"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7" name="Title 6"/>
          <p:cNvSpPr>
            <a:spLocks noGrp="1"/>
          </p:cNvSpPr>
          <p:nvPr>
            <p:ph type="title"/>
          </p:nvPr>
        </p:nvSpPr>
        <p:spPr>
          <a:xfrm>
            <a:off x="508000" y="343816"/>
            <a:ext cx="11175013" cy="731520"/>
          </a:xfrm>
        </p:spPr>
        <p:txBody>
          <a:bodyPr/>
          <a:lstStyle>
            <a:lvl1pPr algn="ctr">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508000" y="6263607"/>
            <a:ext cx="776816" cy="274637"/>
          </a:xfrm>
          <a:ln/>
        </p:spPr>
        <p:txBody>
          <a:bodyPr/>
          <a:lstStyle>
            <a:lvl1pPr>
              <a:defRPr sz="1100">
                <a:solidFill>
                  <a:schemeClr val="bg1"/>
                </a:solidFill>
              </a:defRPr>
            </a:lvl1pPr>
          </a:lstStyle>
          <a:p>
            <a:fld id="{B7C74CB7-A0B9-4B92-A751-2B1D87D191A1}" type="slidenum">
              <a:rPr lang="en-US" smtClean="0"/>
              <a:pPr/>
              <a:t>‹#›</a:t>
            </a:fld>
            <a:endParaRPr lang="en-US"/>
          </a:p>
        </p:txBody>
      </p:sp>
    </p:spTree>
    <p:custDataLst>
      <p:tags r:id="rId1"/>
    </p:custDataLst>
    <p:extLst>
      <p:ext uri="{BB962C8B-B14F-4D97-AF65-F5344CB8AC3E}">
        <p14:creationId xmlns:p14="http://schemas.microsoft.com/office/powerpoint/2010/main" val="18098266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19" name="Rectangle 18"/>
          <p:cNvSpPr/>
          <p:nvPr/>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0" name="Rectangle 19"/>
          <p:cNvSpPr/>
          <p:nvPr/>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Text Placeholder 4"/>
          <p:cNvSpPr>
            <a:spLocks noGrp="1"/>
          </p:cNvSpPr>
          <p:nvPr>
            <p:ph type="body" sz="quarter" idx="3"/>
          </p:nvPr>
        </p:nvSpPr>
        <p:spPr>
          <a:xfrm>
            <a:off x="9030349" y="1722438"/>
            <a:ext cx="27432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9030349" y="2438406"/>
            <a:ext cx="27432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a:xfrm>
            <a:off x="838200" y="365126"/>
            <a:ext cx="10515600" cy="643404"/>
          </a:xfrm>
        </p:spPr>
        <p:txBody>
          <a:bodyPr/>
          <a:lstStyle/>
          <a:p>
            <a:r>
              <a:rPr lang="en-US" smtClean="0"/>
              <a:t>Click to edit Master title style</a:t>
            </a:r>
            <a:endParaRPr lang="en-US"/>
          </a:p>
        </p:txBody>
      </p:sp>
      <p:sp>
        <p:nvSpPr>
          <p:cNvPr id="7" name="Date Placeholder 3"/>
          <p:cNvSpPr>
            <a:spLocks noGrp="1"/>
          </p:cNvSpPr>
          <p:nvPr>
            <p:ph type="dt" sz="half" idx="10"/>
          </p:nvPr>
        </p:nvSpPr>
        <p:spPr>
          <a:xfrm>
            <a:off x="495300" y="6356350"/>
            <a:ext cx="28448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xfrm>
            <a:off x="9521005" y="6377158"/>
            <a:ext cx="1972235" cy="274638"/>
          </a:xfrm>
          <a:prstGeom prst="rect">
            <a:avLst/>
          </a:prstGeom>
          <a:ln/>
        </p:spPr>
        <p:txBody>
          <a:bodyPr/>
          <a:lstStyle>
            <a:lvl1pPr>
              <a:defRPr>
                <a:solidFill>
                  <a:schemeClr val="accent2">
                    <a:lumMod val="75000"/>
                  </a:schemeClr>
                </a:solidFill>
              </a:defRPr>
            </a:lvl1pPr>
          </a:lstStyle>
          <a:p>
            <a:pPr>
              <a:defRPr/>
            </a:pPr>
            <a:endParaRPr lang="en-US">
              <a:solidFill>
                <a:srgbClr val="5081AE"/>
              </a:solidFill>
            </a:endParaRP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6142883" y="1722439"/>
            <a:ext cx="27432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12" name="Content Placeholder 3"/>
          <p:cNvSpPr>
            <a:spLocks noGrp="1"/>
          </p:cNvSpPr>
          <p:nvPr>
            <p:ph sz="half" idx="14"/>
          </p:nvPr>
        </p:nvSpPr>
        <p:spPr>
          <a:xfrm>
            <a:off x="6142883" y="2438407"/>
            <a:ext cx="27432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15"/>
          </p:nvPr>
        </p:nvSpPr>
        <p:spPr>
          <a:xfrm>
            <a:off x="3286041" y="1722439"/>
            <a:ext cx="27432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16" name="Content Placeholder 5"/>
          <p:cNvSpPr>
            <a:spLocks noGrp="1"/>
          </p:cNvSpPr>
          <p:nvPr>
            <p:ph sz="quarter" idx="16"/>
          </p:nvPr>
        </p:nvSpPr>
        <p:spPr>
          <a:xfrm>
            <a:off x="3286041" y="2438407"/>
            <a:ext cx="27432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2"/>
          <p:cNvSpPr>
            <a:spLocks noGrp="1"/>
          </p:cNvSpPr>
          <p:nvPr>
            <p:ph type="body" idx="17"/>
          </p:nvPr>
        </p:nvSpPr>
        <p:spPr>
          <a:xfrm>
            <a:off x="386853" y="1722440"/>
            <a:ext cx="27432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18" name="Content Placeholder 3"/>
          <p:cNvSpPr>
            <a:spLocks noGrp="1"/>
          </p:cNvSpPr>
          <p:nvPr>
            <p:ph sz="half" idx="18"/>
          </p:nvPr>
        </p:nvSpPr>
        <p:spPr>
          <a:xfrm>
            <a:off x="386853" y="2438408"/>
            <a:ext cx="27432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1" name="Picture 20"/>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11020168" y="6024003"/>
            <a:ext cx="731520" cy="572523"/>
          </a:xfrm>
          <a:prstGeom prst="rect">
            <a:avLst/>
          </a:prstGeom>
        </p:spPr>
      </p:pic>
    </p:spTree>
    <p:custDataLst>
      <p:tags r:id="rId1"/>
    </p:custDataLst>
    <p:extLst>
      <p:ext uri="{BB962C8B-B14F-4D97-AF65-F5344CB8AC3E}">
        <p14:creationId xmlns:p14="http://schemas.microsoft.com/office/powerpoint/2010/main" val="36542802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4column">
    <p:spTree>
      <p:nvGrpSpPr>
        <p:cNvPr id="1" name=""/>
        <p:cNvGrpSpPr/>
        <p:nvPr/>
      </p:nvGrpSpPr>
      <p:grpSpPr>
        <a:xfrm>
          <a:off x="0" y="0"/>
          <a:ext cx="0" cy="0"/>
          <a:chOff x="0" y="0"/>
          <a:chExt cx="0" cy="0"/>
        </a:xfrm>
      </p:grpSpPr>
      <p:sp>
        <p:nvSpPr>
          <p:cNvPr id="19" name="Rectangle 18"/>
          <p:cNvSpPr/>
          <p:nvPr/>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Text Placeholder 4"/>
          <p:cNvSpPr>
            <a:spLocks noGrp="1"/>
          </p:cNvSpPr>
          <p:nvPr>
            <p:ph type="body" sz="quarter" idx="3"/>
          </p:nvPr>
        </p:nvSpPr>
        <p:spPr>
          <a:xfrm>
            <a:off x="9030349" y="1722438"/>
            <a:ext cx="27432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9030349" y="2438406"/>
            <a:ext cx="27432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a:xfrm>
            <a:off x="838200" y="365126"/>
            <a:ext cx="10515600" cy="643404"/>
          </a:xfrm>
        </p:spPr>
        <p:txBody>
          <a:bodyPr/>
          <a:lstStyle/>
          <a:p>
            <a:r>
              <a:rPr lang="en-US" smtClean="0"/>
              <a:t>Click to edit Master title style</a:t>
            </a:r>
            <a:endParaRPr lang="en-US"/>
          </a:p>
        </p:txBody>
      </p:sp>
      <p:sp>
        <p:nvSpPr>
          <p:cNvPr id="7" name="Date Placeholder 3"/>
          <p:cNvSpPr>
            <a:spLocks noGrp="1"/>
          </p:cNvSpPr>
          <p:nvPr>
            <p:ph type="dt" sz="half" idx="10"/>
          </p:nvPr>
        </p:nvSpPr>
        <p:spPr>
          <a:xfrm>
            <a:off x="495300" y="6356350"/>
            <a:ext cx="28448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xfrm>
            <a:off x="9521005" y="6377158"/>
            <a:ext cx="1972235" cy="274638"/>
          </a:xfrm>
          <a:prstGeom prst="rect">
            <a:avLst/>
          </a:prstGeom>
          <a:ln/>
        </p:spPr>
        <p:txBody>
          <a:bodyPr/>
          <a:lstStyle>
            <a:lvl1pPr>
              <a:defRPr>
                <a:solidFill>
                  <a:schemeClr val="accent2">
                    <a:lumMod val="75000"/>
                  </a:schemeClr>
                </a:solidFill>
              </a:defRPr>
            </a:lvl1pPr>
          </a:lstStyle>
          <a:p>
            <a:pPr>
              <a:defRPr/>
            </a:pPr>
            <a:endParaRPr lang="en-US">
              <a:solidFill>
                <a:srgbClr val="5081AE"/>
              </a:solidFill>
            </a:endParaRPr>
          </a:p>
        </p:txBody>
      </p:sp>
      <p:sp>
        <p:nvSpPr>
          <p:cNvPr id="9" name="Slide Number Placeholder 5"/>
          <p:cNvSpPr>
            <a:spLocks noGrp="1"/>
          </p:cNvSpPr>
          <p:nvPr>
            <p:ph type="sldNum" sz="quarter" idx="12"/>
          </p:nvPr>
        </p:nvSpPr>
        <p:spPr>
          <a:ln/>
        </p:spPr>
        <p:txBody>
          <a:bodyPr/>
          <a:lstStyle>
            <a:lvl1pPr>
              <a:defRPr/>
            </a:lvl1pPr>
          </a:lstStyle>
          <a:p>
            <a:fld id="{B7C74CB7-A0B9-4B92-A751-2B1D87D191A1}" type="slidenum">
              <a:rPr lang="en-US" smtClean="0"/>
              <a:pPr/>
              <a:t>‹#›</a:t>
            </a:fld>
            <a:endParaRPr lang="en-US"/>
          </a:p>
        </p:txBody>
      </p:sp>
      <p:sp>
        <p:nvSpPr>
          <p:cNvPr id="11" name="Text Placeholder 2"/>
          <p:cNvSpPr>
            <a:spLocks noGrp="1"/>
          </p:cNvSpPr>
          <p:nvPr>
            <p:ph type="body" idx="13"/>
          </p:nvPr>
        </p:nvSpPr>
        <p:spPr>
          <a:xfrm>
            <a:off x="6142883" y="1722439"/>
            <a:ext cx="27432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12" name="Content Placeholder 3"/>
          <p:cNvSpPr>
            <a:spLocks noGrp="1"/>
          </p:cNvSpPr>
          <p:nvPr>
            <p:ph sz="half" idx="14"/>
          </p:nvPr>
        </p:nvSpPr>
        <p:spPr>
          <a:xfrm>
            <a:off x="6142883" y="2438407"/>
            <a:ext cx="27432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15"/>
          </p:nvPr>
        </p:nvSpPr>
        <p:spPr>
          <a:xfrm>
            <a:off x="3286041" y="1722439"/>
            <a:ext cx="27432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16" name="Content Placeholder 5"/>
          <p:cNvSpPr>
            <a:spLocks noGrp="1"/>
          </p:cNvSpPr>
          <p:nvPr>
            <p:ph sz="quarter" idx="16"/>
          </p:nvPr>
        </p:nvSpPr>
        <p:spPr>
          <a:xfrm>
            <a:off x="3286041" y="2438407"/>
            <a:ext cx="27432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2"/>
          <p:cNvSpPr>
            <a:spLocks noGrp="1"/>
          </p:cNvSpPr>
          <p:nvPr>
            <p:ph type="body" idx="17"/>
          </p:nvPr>
        </p:nvSpPr>
        <p:spPr>
          <a:xfrm>
            <a:off x="386853" y="1722440"/>
            <a:ext cx="27432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18" name="Content Placeholder 3"/>
          <p:cNvSpPr>
            <a:spLocks noGrp="1"/>
          </p:cNvSpPr>
          <p:nvPr>
            <p:ph sz="half" idx="18"/>
          </p:nvPr>
        </p:nvSpPr>
        <p:spPr>
          <a:xfrm>
            <a:off x="386853" y="2438408"/>
            <a:ext cx="27432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ustDataLst>
      <p:tags r:id="rId1"/>
    </p:custDataLst>
    <p:extLst>
      <p:ext uri="{BB962C8B-B14F-4D97-AF65-F5344CB8AC3E}">
        <p14:creationId xmlns:p14="http://schemas.microsoft.com/office/powerpoint/2010/main" val="18993855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8" name="Rectangle 7"/>
          <p:cNvSpPr/>
          <p:nvPr/>
        </p:nvSpPr>
        <p:spPr>
          <a:xfrm>
            <a:off x="152406" y="152400"/>
            <a:ext cx="3428994" cy="6556375"/>
          </a:xfrm>
          <a:prstGeom prst="rect">
            <a:avLst/>
          </a:prstGeom>
          <a:pattFill prst="dkDnDiag">
            <a:fgClr>
              <a:srgbClr val="24594E"/>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430306" y="457200"/>
            <a:ext cx="2823882"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038600" y="457201"/>
            <a:ext cx="759310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pPr/>
              <a:t>‹#›</a:t>
            </a:fld>
            <a:endParaRPr lang="en-US"/>
          </a:p>
        </p:txBody>
      </p:sp>
    </p:spTree>
    <p:custDataLst>
      <p:tags r:id="rId1"/>
    </p:custDataLst>
    <p:extLst>
      <p:ext uri="{BB962C8B-B14F-4D97-AF65-F5344CB8AC3E}">
        <p14:creationId xmlns:p14="http://schemas.microsoft.com/office/powerpoint/2010/main" val="1063937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8" name="Rectangle 7"/>
          <p:cNvSpPr/>
          <p:nvPr/>
        </p:nvSpPr>
        <p:spPr>
          <a:xfrm>
            <a:off x="1" y="0"/>
            <a:ext cx="5002306" cy="6858000"/>
          </a:xfrm>
          <a:prstGeom prst="rect">
            <a:avLst/>
          </a:prstGeom>
          <a:pattFill prst="dkDnDiag">
            <a:fgClr>
              <a:srgbClr val="24594E"/>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517060"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1706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pPr/>
              <a:t>‹#›</a:t>
            </a:fld>
            <a:endParaRPr lang="en-US"/>
          </a:p>
        </p:txBody>
      </p:sp>
    </p:spTree>
    <p:custDataLst>
      <p:tags r:id="rId1"/>
    </p:custDataLst>
    <p:extLst>
      <p:ext uri="{BB962C8B-B14F-4D97-AF65-F5344CB8AC3E}">
        <p14:creationId xmlns:p14="http://schemas.microsoft.com/office/powerpoint/2010/main" val="10970430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pPr/>
              <a:t>‹#›</a:t>
            </a:fld>
            <a:endParaRPr lang="en-US"/>
          </a:p>
        </p:txBody>
      </p:sp>
      <p:sp>
        <p:nvSpPr>
          <p:cNvPr id="8" name="Rectangle 7"/>
          <p:cNvSpPr/>
          <p:nvPr/>
        </p:nvSpPr>
        <p:spPr>
          <a:xfrm>
            <a:off x="1" y="0"/>
            <a:ext cx="5002306" cy="6858000"/>
          </a:xfrm>
          <a:prstGeom prst="rect">
            <a:avLst/>
          </a:prstGeom>
          <a:pattFill prst="dkDnDiag">
            <a:fgClr>
              <a:srgbClr val="24594E"/>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Tree>
    <p:custDataLst>
      <p:tags r:id="rId1"/>
    </p:custDataLst>
    <p:extLst>
      <p:ext uri="{BB962C8B-B14F-4D97-AF65-F5344CB8AC3E}">
        <p14:creationId xmlns:p14="http://schemas.microsoft.com/office/powerpoint/2010/main" val="3812622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p:nvSpPr>
        <p:spPr>
          <a:xfrm>
            <a:off x="0" y="434816"/>
            <a:ext cx="52451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0" y="434816"/>
            <a:ext cx="5245100" cy="1097280"/>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pPr/>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4CB7-A0B9-4B92-A751-2B1D87D191A1}" type="slidenum">
              <a:rPr lang="en-US" smtClean="0"/>
              <a:pPr/>
              <a:t>‹#›</a:t>
            </a:fld>
            <a:endParaRPr lang="en-US" dirty="0"/>
          </a:p>
        </p:txBody>
      </p:sp>
      <p:sp>
        <p:nvSpPr>
          <p:cNvPr id="8" name="Rectangle 7"/>
          <p:cNvSpPr/>
          <p:nvPr userDrawn="1"/>
        </p:nvSpPr>
        <p:spPr>
          <a:xfrm>
            <a:off x="220134"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Tree>
    <p:custDataLst>
      <p:tags r:id="rId1"/>
    </p:custDataLst>
    <p:extLst>
      <p:ext uri="{BB962C8B-B14F-4D97-AF65-F5344CB8AC3E}">
        <p14:creationId xmlns:p14="http://schemas.microsoft.com/office/powerpoint/2010/main" val="40864768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Content with Caption">
    <p:spTree>
      <p:nvGrpSpPr>
        <p:cNvPr id="1" name=""/>
        <p:cNvGrpSpPr/>
        <p:nvPr/>
      </p:nvGrpSpPr>
      <p:grpSpPr>
        <a:xfrm>
          <a:off x="0" y="0"/>
          <a:ext cx="0" cy="0"/>
          <a:chOff x="0" y="0"/>
          <a:chExt cx="0" cy="0"/>
        </a:xfrm>
      </p:grpSpPr>
      <p:sp>
        <p:nvSpPr>
          <p:cNvPr id="8" name="Rectangle 7"/>
          <p:cNvSpPr/>
          <p:nvPr/>
        </p:nvSpPr>
        <p:spPr>
          <a:xfrm>
            <a:off x="152406" y="152400"/>
            <a:ext cx="3428994" cy="6556375"/>
          </a:xfrm>
          <a:prstGeom prst="rect">
            <a:avLst/>
          </a:prstGeom>
          <a:solidFill>
            <a:srgbClr val="72A0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416862" y="2159000"/>
            <a:ext cx="2823882"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038600" y="457201"/>
            <a:ext cx="7593106" cy="25018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pPr/>
              <a:t>‹#›</a:t>
            </a:fld>
            <a:endParaRPr lang="en-US"/>
          </a:p>
        </p:txBody>
      </p:sp>
    </p:spTree>
    <p:custDataLst>
      <p:tags r:id="rId1"/>
    </p:custDataLst>
    <p:extLst>
      <p:ext uri="{BB962C8B-B14F-4D97-AF65-F5344CB8AC3E}">
        <p14:creationId xmlns:p14="http://schemas.microsoft.com/office/powerpoint/2010/main" val="27758616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9EBEB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4CB7-A0B9-4B92-A751-2B1D87D191A1}" type="slidenum">
              <a:rPr lang="en-US" smtClean="0"/>
              <a:pPr/>
              <a:t>‹#›</a:t>
            </a:fld>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9670"/>
          <a:stretch/>
        </p:blipFill>
        <p:spPr>
          <a:xfrm>
            <a:off x="3" y="380628"/>
            <a:ext cx="2438398" cy="6096749"/>
          </a:xfrm>
          <a:prstGeom prst="rect">
            <a:avLst/>
          </a:prstGeom>
        </p:spPr>
      </p:pic>
      <p:sp>
        <p:nvSpPr>
          <p:cNvPr id="10" name="Rectangle 9"/>
          <p:cNvSpPr/>
          <p:nvPr/>
        </p:nvSpPr>
        <p:spPr>
          <a:xfrm>
            <a:off x="0" y="0"/>
            <a:ext cx="12192000" cy="6858000"/>
          </a:xfrm>
          <a:prstGeom prst="rect">
            <a:avLst/>
          </a:prstGeom>
          <a:solidFill>
            <a:srgbClr val="30766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05040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Content with Caption">
    <p:spTree>
      <p:nvGrpSpPr>
        <p:cNvPr id="1" name=""/>
        <p:cNvGrpSpPr/>
        <p:nvPr/>
      </p:nvGrpSpPr>
      <p:grpSpPr>
        <a:xfrm>
          <a:off x="0" y="0"/>
          <a:ext cx="0" cy="0"/>
          <a:chOff x="0" y="0"/>
          <a:chExt cx="0" cy="0"/>
        </a:xfrm>
      </p:grpSpPr>
      <p:sp>
        <p:nvSpPr>
          <p:cNvPr id="8" name="Rectangle 7"/>
          <p:cNvSpPr/>
          <p:nvPr/>
        </p:nvSpPr>
        <p:spPr>
          <a:xfrm>
            <a:off x="152406" y="152400"/>
            <a:ext cx="2149360" cy="6556375"/>
          </a:xfrm>
          <a:prstGeom prst="rect">
            <a:avLst/>
          </a:prstGeom>
          <a:solidFill>
            <a:srgbClr val="BAD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416862" y="2159000"/>
            <a:ext cx="1585359" cy="1600200"/>
          </a:xfrm>
        </p:spPr>
        <p:txBody>
          <a:bodyPr anchor="b">
            <a:noAutofit/>
          </a:bodyPr>
          <a:lstStyle>
            <a:lvl1pPr>
              <a:defRPr sz="2800">
                <a:latin typeface="HelveticaNeueLT Std Cn" panose="020B0506030502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8894" y="152400"/>
            <a:ext cx="7593106" cy="104577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pPr/>
              <a:t>‹#›</a:t>
            </a:fld>
            <a:endParaRPr lang="en-US"/>
          </a:p>
        </p:txBody>
      </p:sp>
    </p:spTree>
    <p:custDataLst>
      <p:tags r:id="rId1"/>
    </p:custDataLst>
    <p:extLst>
      <p:ext uri="{BB962C8B-B14F-4D97-AF65-F5344CB8AC3E}">
        <p14:creationId xmlns:p14="http://schemas.microsoft.com/office/powerpoint/2010/main" val="576825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9_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pPr/>
              <a:t>‹#›</a:t>
            </a:fld>
            <a:endParaRPr lang="en-US"/>
          </a:p>
        </p:txBody>
      </p:sp>
      <p:sp>
        <p:nvSpPr>
          <p:cNvPr id="9" name="Picture Placeholder 2"/>
          <p:cNvSpPr>
            <a:spLocks noGrp="1"/>
          </p:cNvSpPr>
          <p:nvPr>
            <p:ph type="pic" idx="13"/>
          </p:nvPr>
        </p:nvSpPr>
        <p:spPr>
          <a:xfrm>
            <a:off x="4377559" y="1166660"/>
            <a:ext cx="3452648" cy="502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Picture Placeholder 2"/>
          <p:cNvSpPr>
            <a:spLocks noGrp="1"/>
          </p:cNvSpPr>
          <p:nvPr>
            <p:ph type="pic" idx="16"/>
          </p:nvPr>
        </p:nvSpPr>
        <p:spPr>
          <a:xfrm>
            <a:off x="738352" y="1166660"/>
            <a:ext cx="3452648" cy="502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7"/>
          </p:nvPr>
        </p:nvSpPr>
        <p:spPr>
          <a:xfrm>
            <a:off x="8016766" y="1166660"/>
            <a:ext cx="3452648" cy="502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Title 1"/>
          <p:cNvSpPr>
            <a:spLocks noGrp="1"/>
          </p:cNvSpPr>
          <p:nvPr>
            <p:ph type="title"/>
          </p:nvPr>
        </p:nvSpPr>
        <p:spPr>
          <a:xfrm>
            <a:off x="838200" y="365125"/>
            <a:ext cx="10515600" cy="641045"/>
          </a:xfrm>
        </p:spPr>
        <p:txBody>
          <a:bodyPr/>
          <a:lstStyle/>
          <a:p>
            <a:r>
              <a:rPr lang="en-US" smtClean="0"/>
              <a:t>Click to edit Master title style</a:t>
            </a:r>
            <a:endParaRPr lang="en-US" dirty="0"/>
          </a:p>
        </p:txBody>
      </p:sp>
    </p:spTree>
    <p:custDataLst>
      <p:tags r:id="rId1"/>
    </p:custDataLst>
    <p:extLst>
      <p:ext uri="{BB962C8B-B14F-4D97-AF65-F5344CB8AC3E}">
        <p14:creationId xmlns:p14="http://schemas.microsoft.com/office/powerpoint/2010/main" val="231984846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1_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pPr/>
              <a:t>‹#›</a:t>
            </a:fld>
            <a:endParaRPr lang="en-US"/>
          </a:p>
        </p:txBody>
      </p:sp>
      <p:sp>
        <p:nvSpPr>
          <p:cNvPr id="11" name="Picture Placeholder 2"/>
          <p:cNvSpPr>
            <a:spLocks noGrp="1"/>
          </p:cNvSpPr>
          <p:nvPr>
            <p:ph type="pic" idx="18"/>
          </p:nvPr>
        </p:nvSpPr>
        <p:spPr>
          <a:xfrm>
            <a:off x="8324193" y="310065"/>
            <a:ext cx="3484179" cy="29688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20"/>
          </p:nvPr>
        </p:nvSpPr>
        <p:spPr>
          <a:xfrm>
            <a:off x="362605" y="346641"/>
            <a:ext cx="3452649" cy="29322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6" name="Picture Placeholder 2"/>
          <p:cNvSpPr>
            <a:spLocks noGrp="1"/>
          </p:cNvSpPr>
          <p:nvPr>
            <p:ph type="pic" idx="21"/>
          </p:nvPr>
        </p:nvSpPr>
        <p:spPr>
          <a:xfrm>
            <a:off x="5407572" y="3515090"/>
            <a:ext cx="6400800" cy="30175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7" name="Picture Placeholder 2"/>
          <p:cNvSpPr>
            <a:spLocks noGrp="1"/>
          </p:cNvSpPr>
          <p:nvPr>
            <p:ph type="pic" idx="22"/>
          </p:nvPr>
        </p:nvSpPr>
        <p:spPr>
          <a:xfrm>
            <a:off x="362606" y="3496802"/>
            <a:ext cx="4729655" cy="30175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8" name="Picture Placeholder 2"/>
          <p:cNvSpPr>
            <a:spLocks noGrp="1"/>
          </p:cNvSpPr>
          <p:nvPr>
            <p:ph type="pic" idx="23"/>
          </p:nvPr>
        </p:nvSpPr>
        <p:spPr>
          <a:xfrm>
            <a:off x="4327634" y="310065"/>
            <a:ext cx="3484179" cy="29688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ustDataLst>
      <p:tags r:id="rId1"/>
    </p:custDataLst>
    <p:extLst>
      <p:ext uri="{BB962C8B-B14F-4D97-AF65-F5344CB8AC3E}">
        <p14:creationId xmlns:p14="http://schemas.microsoft.com/office/powerpoint/2010/main" val="1203949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_Content with Caption">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495800" y="5472"/>
            <a:ext cx="7693570" cy="6852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Content Placeholder 2"/>
          <p:cNvSpPr>
            <a:spLocks noGrp="1"/>
          </p:cNvSpPr>
          <p:nvPr>
            <p:ph idx="1"/>
          </p:nvPr>
        </p:nvSpPr>
        <p:spPr>
          <a:xfrm>
            <a:off x="357429" y="500230"/>
            <a:ext cx="4640240" cy="2589811"/>
          </a:xfrm>
          <a:solidFill>
            <a:srgbClr val="FEE6A4"/>
          </a:solidFill>
          <a:effectLst>
            <a:outerShdw blurRad="50800" dist="38100" dir="2700000" algn="tl" rotWithShape="0">
              <a:prstClr val="black">
                <a:alpha val="40000"/>
              </a:prstClr>
            </a:outerShdw>
          </a:effectLst>
        </p:spPr>
        <p:txBody>
          <a:bodyPr anchor="ctr"/>
          <a:lstStyle>
            <a:lvl1pPr marL="0" indent="0" algn="ctr">
              <a:buNone/>
              <a:defRPr sz="32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pPr/>
              <a:t>‹#›</a:t>
            </a:fld>
            <a:endParaRPr lang="en-US"/>
          </a:p>
        </p:txBody>
      </p:sp>
      <p:cxnSp>
        <p:nvCxnSpPr>
          <p:cNvPr id="12" name="Straight Connector 11"/>
          <p:cNvCxnSpPr/>
          <p:nvPr/>
        </p:nvCxnSpPr>
        <p:spPr>
          <a:xfrm>
            <a:off x="4476855" y="0"/>
            <a:ext cx="0" cy="6858000"/>
          </a:xfrm>
          <a:prstGeom prst="line">
            <a:avLst/>
          </a:prstGeom>
          <a:ln w="168275"/>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5"/>
          </p:nvPr>
        </p:nvSpPr>
        <p:spPr>
          <a:xfrm>
            <a:off x="387450" y="3375244"/>
            <a:ext cx="3704742" cy="2568356"/>
          </a:xfrm>
        </p:spPr>
        <p:txBody>
          <a:bodyP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Tree>
    <p:custDataLst>
      <p:tags r:id="rId1"/>
    </p:custDataLst>
    <p:extLst>
      <p:ext uri="{BB962C8B-B14F-4D97-AF65-F5344CB8AC3E}">
        <p14:creationId xmlns:p14="http://schemas.microsoft.com/office/powerpoint/2010/main" val="29686748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_Content with Caption">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0" y="12040"/>
            <a:ext cx="7693570" cy="6852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pPr/>
              <a:t>‹#›</a:t>
            </a:fld>
            <a:endParaRPr lang="en-US"/>
          </a:p>
        </p:txBody>
      </p:sp>
      <p:cxnSp>
        <p:nvCxnSpPr>
          <p:cNvPr id="12" name="Straight Connector 11"/>
          <p:cNvCxnSpPr/>
          <p:nvPr/>
        </p:nvCxnSpPr>
        <p:spPr>
          <a:xfrm>
            <a:off x="7661501" y="0"/>
            <a:ext cx="0" cy="6858000"/>
          </a:xfrm>
          <a:prstGeom prst="line">
            <a:avLst/>
          </a:prstGeom>
          <a:ln w="168275"/>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5"/>
          </p:nvPr>
        </p:nvSpPr>
        <p:spPr>
          <a:xfrm>
            <a:off x="8112562" y="3485602"/>
            <a:ext cx="3704742" cy="2568356"/>
          </a:xfrm>
        </p:spPr>
        <p:txBody>
          <a:bodyP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
        <p:nvSpPr>
          <p:cNvPr id="3" name="Content Placeholder 2"/>
          <p:cNvSpPr>
            <a:spLocks noGrp="1"/>
          </p:cNvSpPr>
          <p:nvPr>
            <p:ph idx="1"/>
          </p:nvPr>
        </p:nvSpPr>
        <p:spPr>
          <a:xfrm>
            <a:off x="7199663" y="610588"/>
            <a:ext cx="4640240" cy="2589811"/>
          </a:xfrm>
          <a:solidFill>
            <a:srgbClr val="FEE6A4"/>
          </a:solidFill>
          <a:effectLst>
            <a:outerShdw blurRad="50800" dist="38100" dir="2700000" algn="tl" rotWithShape="0">
              <a:prstClr val="black">
                <a:alpha val="40000"/>
              </a:prstClr>
            </a:outerShdw>
          </a:effectLst>
        </p:spPr>
        <p:txBody>
          <a:bodyPr anchor="ctr"/>
          <a:lstStyle>
            <a:lvl1pPr marL="0" indent="0" algn="ctr">
              <a:buNone/>
              <a:defRPr sz="32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Tree>
    <p:custDataLst>
      <p:tags r:id="rId1"/>
    </p:custDataLst>
    <p:extLst>
      <p:ext uri="{BB962C8B-B14F-4D97-AF65-F5344CB8AC3E}">
        <p14:creationId xmlns:p14="http://schemas.microsoft.com/office/powerpoint/2010/main" val="4206603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7_Content with Caption">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7440770" y="-3730"/>
            <a:ext cx="4729655" cy="6852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pPr/>
              <a:t>‹#›</a:t>
            </a:fld>
            <a:endParaRPr lang="en-US"/>
          </a:p>
        </p:txBody>
      </p:sp>
      <p:cxnSp>
        <p:nvCxnSpPr>
          <p:cNvPr id="12" name="Straight Connector 11"/>
          <p:cNvCxnSpPr/>
          <p:nvPr/>
        </p:nvCxnSpPr>
        <p:spPr>
          <a:xfrm>
            <a:off x="7440772" y="-4572"/>
            <a:ext cx="0" cy="6867144"/>
          </a:xfrm>
          <a:prstGeom prst="line">
            <a:avLst/>
          </a:prstGeom>
          <a:ln w="168275"/>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5"/>
          </p:nvPr>
        </p:nvSpPr>
        <p:spPr>
          <a:xfrm>
            <a:off x="444062" y="884290"/>
            <a:ext cx="6274676" cy="5108027"/>
          </a:xfrm>
        </p:spPr>
        <p:txBody>
          <a:bodyP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Tree>
    <p:custDataLst>
      <p:tags r:id="rId1"/>
    </p:custDataLst>
    <p:extLst>
      <p:ext uri="{BB962C8B-B14F-4D97-AF65-F5344CB8AC3E}">
        <p14:creationId xmlns:p14="http://schemas.microsoft.com/office/powerpoint/2010/main" val="2236259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2_Content with Caption">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6416040" y="1156048"/>
            <a:ext cx="4937760" cy="50386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pPr/>
              <a:t>‹#›</a:t>
            </a:fld>
            <a:endParaRPr lang="en-US"/>
          </a:p>
        </p:txBody>
      </p:sp>
      <p:sp>
        <p:nvSpPr>
          <p:cNvPr id="8" name="Title 1"/>
          <p:cNvSpPr>
            <a:spLocks noGrp="1"/>
          </p:cNvSpPr>
          <p:nvPr>
            <p:ph type="title"/>
          </p:nvPr>
        </p:nvSpPr>
        <p:spPr>
          <a:xfrm>
            <a:off x="838200" y="365125"/>
            <a:ext cx="10515600" cy="641045"/>
          </a:xfrm>
        </p:spPr>
        <p:txBody>
          <a:bodyPr/>
          <a:lstStyle/>
          <a:p>
            <a:r>
              <a:rPr lang="en-US" smtClean="0"/>
              <a:t>Click to edit Master title style</a:t>
            </a:r>
            <a:endParaRPr lang="en-US" dirty="0"/>
          </a:p>
        </p:txBody>
      </p:sp>
      <p:sp>
        <p:nvSpPr>
          <p:cNvPr id="9" name="Picture Placeholder 2"/>
          <p:cNvSpPr>
            <a:spLocks noGrp="1"/>
          </p:cNvSpPr>
          <p:nvPr>
            <p:ph type="pic" idx="15"/>
          </p:nvPr>
        </p:nvSpPr>
        <p:spPr>
          <a:xfrm>
            <a:off x="838200" y="1156048"/>
            <a:ext cx="4937760" cy="50386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ustDataLst>
      <p:tags r:id="rId1"/>
    </p:custDataLst>
    <p:extLst>
      <p:ext uri="{BB962C8B-B14F-4D97-AF65-F5344CB8AC3E}">
        <p14:creationId xmlns:p14="http://schemas.microsoft.com/office/powerpoint/2010/main" val="562290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8_Content with Caption">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0" y="12040"/>
            <a:ext cx="4729655" cy="6852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pPr/>
              <a:t>‹#›</a:t>
            </a:fld>
            <a:endParaRPr lang="en-US"/>
          </a:p>
        </p:txBody>
      </p:sp>
      <p:cxnSp>
        <p:nvCxnSpPr>
          <p:cNvPr id="12" name="Straight Connector 11"/>
          <p:cNvCxnSpPr/>
          <p:nvPr/>
        </p:nvCxnSpPr>
        <p:spPr>
          <a:xfrm>
            <a:off x="4776398" y="0"/>
            <a:ext cx="0" cy="6858000"/>
          </a:xfrm>
          <a:prstGeom prst="line">
            <a:avLst/>
          </a:prstGeom>
          <a:ln w="168275"/>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5"/>
          </p:nvPr>
        </p:nvSpPr>
        <p:spPr>
          <a:xfrm>
            <a:off x="5297215" y="874986"/>
            <a:ext cx="6274676" cy="5108027"/>
          </a:xfrm>
        </p:spPr>
        <p:txBody>
          <a:bodyP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Tree>
    <p:custDataLst>
      <p:tags r:id="rId1"/>
    </p:custDataLst>
    <p:extLst>
      <p:ext uri="{BB962C8B-B14F-4D97-AF65-F5344CB8AC3E}">
        <p14:creationId xmlns:p14="http://schemas.microsoft.com/office/powerpoint/2010/main" val="1167367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4CB7-A0B9-4B92-A751-2B1D87D191A1}" type="slidenum">
              <a:rPr lang="en-US" smtClean="0"/>
              <a:t>‹#›</a:t>
            </a:fld>
            <a:endParaRPr lang="en-US"/>
          </a:p>
        </p:txBody>
      </p:sp>
      <p:pic>
        <p:nvPicPr>
          <p:cNvPr id="7" name="Picture 6"/>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11020168" y="6024003"/>
            <a:ext cx="731520" cy="572523"/>
          </a:xfrm>
          <a:prstGeom prst="rect">
            <a:avLst/>
          </a:prstGeom>
        </p:spPr>
      </p:pic>
    </p:spTree>
    <p:custDataLst>
      <p:tags r:id="rId1"/>
    </p:custDataLst>
    <p:extLst>
      <p:ext uri="{BB962C8B-B14F-4D97-AF65-F5344CB8AC3E}">
        <p14:creationId xmlns:p14="http://schemas.microsoft.com/office/powerpoint/2010/main" val="33205722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pPr/>
              <a:t>‹#›</a:t>
            </a:fld>
            <a:endParaRPr lang="en-US" dirty="0"/>
          </a:p>
        </p:txBody>
      </p:sp>
      <p:sp>
        <p:nvSpPr>
          <p:cNvPr id="8" name="Rectangle 7"/>
          <p:cNvSpPr/>
          <p:nvPr userDrawn="1"/>
        </p:nvSpPr>
        <p:spPr>
          <a:xfrm>
            <a:off x="220134"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Tree>
    <p:custDataLst>
      <p:tags r:id="rId1"/>
    </p:custDataLst>
    <p:extLst>
      <p:ext uri="{BB962C8B-B14F-4D97-AF65-F5344CB8AC3E}">
        <p14:creationId xmlns:p14="http://schemas.microsoft.com/office/powerpoint/2010/main" val="93212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8" name="Rectangle 7"/>
          <p:cNvSpPr/>
          <p:nvPr/>
        </p:nvSpPr>
        <p:spPr>
          <a:xfrm>
            <a:off x="152400" y="6369690"/>
            <a:ext cx="11887200"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838200" y="365125"/>
            <a:ext cx="10515600" cy="69719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462405"/>
            <a:ext cx="10515600" cy="471455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4CB7-A0B9-4B92-A751-2B1D87D191A1}" type="slidenum">
              <a:rPr lang="en-US" smtClean="0"/>
              <a:pPr/>
              <a:t>‹#›</a:t>
            </a:fld>
            <a:endParaRPr lang="en-US"/>
          </a:p>
        </p:txBody>
      </p:sp>
    </p:spTree>
    <p:custDataLst>
      <p:tags r:id="rId1"/>
    </p:custDataLst>
    <p:extLst>
      <p:ext uri="{BB962C8B-B14F-4D97-AF65-F5344CB8AC3E}">
        <p14:creationId xmlns:p14="http://schemas.microsoft.com/office/powerpoint/2010/main" val="272858087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5ADF3-3D21-4278-9BBE-250CC1160461}"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74CB7-A0B9-4B92-A751-2B1D87D191A1}" type="slidenum">
              <a:rPr lang="en-US" smtClean="0"/>
              <a:t>‹#›</a:t>
            </a:fld>
            <a:endParaRPr lang="en-US"/>
          </a:p>
        </p:txBody>
      </p:sp>
      <p:pic>
        <p:nvPicPr>
          <p:cNvPr id="6" name="Picture 5"/>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11020168" y="6024003"/>
            <a:ext cx="731520" cy="572523"/>
          </a:xfrm>
          <a:prstGeom prst="rect">
            <a:avLst/>
          </a:prstGeom>
        </p:spPr>
      </p:pic>
    </p:spTree>
    <p:custDataLst>
      <p:tags r:id="rId1"/>
    </p:custDataLst>
    <p:extLst>
      <p:ext uri="{BB962C8B-B14F-4D97-AF65-F5344CB8AC3E}">
        <p14:creationId xmlns:p14="http://schemas.microsoft.com/office/powerpoint/2010/main" val="9994024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5ADF3-3D21-4278-9BBE-250CC1160461}"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74CB7-A0B9-4B92-A751-2B1D87D191A1}" type="slidenum">
              <a:rPr lang="en-US" smtClean="0"/>
              <a:pPr/>
              <a:t>‹#›</a:t>
            </a:fld>
            <a:endParaRPr lang="en-US"/>
          </a:p>
        </p:txBody>
      </p:sp>
    </p:spTree>
    <p:custDataLst>
      <p:tags r:id="rId1"/>
    </p:custDataLst>
    <p:extLst>
      <p:ext uri="{BB962C8B-B14F-4D97-AF65-F5344CB8AC3E}">
        <p14:creationId xmlns:p14="http://schemas.microsoft.com/office/powerpoint/2010/main" val="1868979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pPr/>
              <a:t>‹#›</a:t>
            </a:fld>
            <a:endParaRPr lang="en-US"/>
          </a:p>
        </p:txBody>
      </p:sp>
    </p:spTree>
    <p:extLst>
      <p:ext uri="{BB962C8B-B14F-4D97-AF65-F5344CB8AC3E}">
        <p14:creationId xmlns:p14="http://schemas.microsoft.com/office/powerpoint/2010/main" val="2865140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pPr/>
              <a:t>‹#›</a:t>
            </a:fld>
            <a:endParaRPr lang="en-US"/>
          </a:p>
        </p:txBody>
      </p:sp>
    </p:spTree>
    <p:extLst>
      <p:ext uri="{BB962C8B-B14F-4D97-AF65-F5344CB8AC3E}">
        <p14:creationId xmlns:p14="http://schemas.microsoft.com/office/powerpoint/2010/main" val="1514029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2A09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44091" y="-7098"/>
            <a:ext cx="6303819" cy="6872197"/>
          </a:xfrm>
          <a:prstGeom prst="rect">
            <a:avLst/>
          </a:prstGeom>
        </p:spPr>
      </p:pic>
      <p:sp>
        <p:nvSpPr>
          <p:cNvPr id="8" name="Rectangle 7"/>
          <p:cNvSpPr/>
          <p:nvPr/>
        </p:nvSpPr>
        <p:spPr>
          <a:xfrm>
            <a:off x="0" y="7099"/>
            <a:ext cx="1219200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custDataLst>
      <p:tags r:id="rId1"/>
    </p:custDataLst>
    <p:extLst>
      <p:ext uri="{BB962C8B-B14F-4D97-AF65-F5344CB8AC3E}">
        <p14:creationId xmlns:p14="http://schemas.microsoft.com/office/powerpoint/2010/main" val="2889010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9EBEB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9670"/>
          <a:stretch/>
        </p:blipFill>
        <p:spPr>
          <a:xfrm>
            <a:off x="3" y="380628"/>
            <a:ext cx="2438398" cy="6096749"/>
          </a:xfrm>
          <a:prstGeom prst="rect">
            <a:avLst/>
          </a:prstGeom>
        </p:spPr>
      </p:pic>
      <p:sp>
        <p:nvSpPr>
          <p:cNvPr id="10" name="Rectangle 9"/>
          <p:cNvSpPr/>
          <p:nvPr/>
        </p:nvSpPr>
        <p:spPr>
          <a:xfrm>
            <a:off x="0" y="0"/>
            <a:ext cx="12192000" cy="6858000"/>
          </a:xfrm>
          <a:prstGeom prst="rect">
            <a:avLst/>
          </a:prstGeom>
          <a:solidFill>
            <a:srgbClr val="30766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40990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2406"/>
            <a:ext cx="10515600" cy="4714557"/>
          </a:xfrm>
        </p:spPr>
        <p:txBody>
          <a:bodyPr>
            <a:normAutofit/>
          </a:bodyPr>
          <a:lstStyle>
            <a:lvl1pPr>
              <a:defRPr sz="3600"/>
            </a:lvl1pPr>
            <a:lvl2pPr>
              <a:defRPr sz="3200"/>
            </a:lvl2pPr>
            <a:lvl3pPr>
              <a:defRPr sz="2800"/>
            </a:lvl3pPr>
            <a:lvl4pPr>
              <a:defRPr sz="2400"/>
            </a:lvl4pPr>
            <a:lvl5pPr>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
        <p:nvSpPr>
          <p:cNvPr id="7" name="Rectangle 6"/>
          <p:cNvSpPr/>
          <p:nvPr/>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8" name="Rectangle 7"/>
          <p:cNvSpPr/>
          <p:nvPr/>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838200" y="365126"/>
            <a:ext cx="10515600" cy="692966"/>
          </a:xfrm>
        </p:spPr>
        <p:txBody>
          <a:bodyPr/>
          <a:lstStyle>
            <a:lvl1pPr>
              <a:defRPr>
                <a:solidFill>
                  <a:schemeClr val="bg1"/>
                </a:solidFill>
              </a:defRPr>
            </a:lvl1pPr>
          </a:lstStyle>
          <a:p>
            <a:r>
              <a:rPr lang="en-US" smtClean="0"/>
              <a:t>Click to edit Master title style</a:t>
            </a:r>
            <a:endParaRPr lang="en-US" dirty="0"/>
          </a:p>
        </p:txBody>
      </p:sp>
    </p:spTree>
    <p:custDataLst>
      <p:tags r:id="rId1"/>
    </p:custDataLst>
    <p:extLst>
      <p:ext uri="{BB962C8B-B14F-4D97-AF65-F5344CB8AC3E}">
        <p14:creationId xmlns:p14="http://schemas.microsoft.com/office/powerpoint/2010/main" val="258979359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7" name="Rectangle 6"/>
          <p:cNvSpPr/>
          <p:nvPr/>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8" name="Rectangle 7"/>
          <p:cNvSpPr/>
          <p:nvPr/>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838200" y="365125"/>
            <a:ext cx="10515600" cy="697193"/>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462405"/>
            <a:ext cx="10515600" cy="4714558"/>
          </a:xfrm>
        </p:spPr>
        <p:txBody>
          <a:bodyPr>
            <a:normAutofit/>
          </a:bodyPr>
          <a:lstStyle>
            <a:lvl1pPr>
              <a:defRPr sz="3600"/>
            </a:lvl1pPr>
            <a:lvl2pPr>
              <a:defRPr sz="3200"/>
            </a:lvl2pPr>
            <a:lvl3pPr>
              <a:defRPr sz="2800"/>
            </a:lvl3pPr>
            <a:lvl4pPr>
              <a:defRPr sz="2400"/>
            </a:lvl4pPr>
            <a:lvl5pPr>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custDataLst>
      <p:tags r:id="rId1"/>
    </p:custDataLst>
    <p:extLst>
      <p:ext uri="{BB962C8B-B14F-4D97-AF65-F5344CB8AC3E}">
        <p14:creationId xmlns:p14="http://schemas.microsoft.com/office/powerpoint/2010/main" val="77879688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Rectangle 7"/>
          <p:cNvSpPr/>
          <p:nvPr/>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9" name="Rectangle 8"/>
          <p:cNvSpPr/>
          <p:nvPr/>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838200" y="365126"/>
            <a:ext cx="10515600" cy="737534"/>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462406"/>
            <a:ext cx="5181600" cy="4714557"/>
          </a:xfrm>
        </p:spPr>
        <p:txBody>
          <a:bodyPr>
            <a:normAutofit/>
          </a:bodyPr>
          <a:lstStyle>
            <a:lvl1pPr>
              <a:defRPr sz="3600"/>
            </a:lvl1pPr>
            <a:lvl2pPr>
              <a:defRPr sz="3200"/>
            </a:lvl2pPr>
            <a:lvl3pPr>
              <a:defRPr sz="2800"/>
            </a:lvl3pPr>
            <a:lvl4pPr>
              <a:defRPr sz="2400"/>
            </a:lvl4pPr>
            <a:lvl5pPr>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462406"/>
            <a:ext cx="5181600" cy="4714557"/>
          </a:xfrm>
        </p:spPr>
        <p:txBody>
          <a:bodyPr>
            <a:normAutofit/>
          </a:bodyPr>
          <a:lstStyle>
            <a:lvl1pPr>
              <a:defRPr sz="3600"/>
            </a:lvl1pPr>
            <a:lvl2pPr>
              <a:defRPr sz="3200"/>
            </a:lvl2pPr>
            <a:lvl3pPr>
              <a:defRPr sz="2800"/>
            </a:lvl3pPr>
            <a:lvl4pPr>
              <a:defRPr sz="2400"/>
            </a:lvl4pPr>
            <a:lvl5pPr>
              <a:defRPr sz="2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t>‹#›</a:t>
            </a:fld>
            <a:endParaRPr lang="en-US"/>
          </a:p>
        </p:txBody>
      </p:sp>
    </p:spTree>
    <p:custDataLst>
      <p:tags r:id="rId1"/>
    </p:custDataLst>
    <p:extLst>
      <p:ext uri="{BB962C8B-B14F-4D97-AF65-F5344CB8AC3E}">
        <p14:creationId xmlns:p14="http://schemas.microsoft.com/office/powerpoint/2010/main" val="167512681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0" name="Rectangle 9"/>
          <p:cNvSpPr/>
          <p:nvPr/>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11" name="Rectangle 10"/>
          <p:cNvSpPr/>
          <p:nvPr/>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839788" y="365126"/>
            <a:ext cx="10515600" cy="683746"/>
          </a:xfrm>
        </p:spPr>
        <p:txBody>
          <a:bodyPr>
            <a:noAutofit/>
          </a:bodyPr>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839788" y="1452564"/>
            <a:ext cx="5157787"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276476"/>
            <a:ext cx="5157787" cy="3879066"/>
          </a:xfrm>
        </p:spPr>
        <p:txBody>
          <a:bodyPr>
            <a:normAutofit/>
          </a:bodyPr>
          <a:lstStyle>
            <a:lvl1pPr>
              <a:defRPr sz="3200"/>
            </a:lvl1pPr>
            <a:lvl2pPr>
              <a:defRPr sz="2800"/>
            </a:lvl2pPr>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452564"/>
            <a:ext cx="5183188"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276476"/>
            <a:ext cx="5183188" cy="3879066"/>
          </a:xfrm>
        </p:spPr>
        <p:txBody>
          <a:bodyPr>
            <a:normAutofit/>
          </a:bodyPr>
          <a:lstStyle>
            <a:lvl1pPr>
              <a:defRPr sz="3200"/>
            </a:lvl1pPr>
            <a:lvl2pPr>
              <a:defRPr sz="2800"/>
            </a:lvl2pPr>
            <a:lvl3pPr>
              <a:defRPr sz="2400"/>
            </a:lvl3pPr>
            <a:lvl4pPr>
              <a:defRPr sz="2000"/>
            </a:lvl4pPr>
            <a:lvl5pPr>
              <a:defRPr sz="20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A5ADF3-3D21-4278-9BBE-250CC1160461}"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E0EFA-3776-4998-A0DA-25464FB0AC1E}" type="slidenum">
              <a:rPr lang="en-US" smtClean="0"/>
              <a:t>‹#›</a:t>
            </a:fld>
            <a:endParaRPr lang="en-US"/>
          </a:p>
        </p:txBody>
      </p:sp>
    </p:spTree>
    <p:custDataLst>
      <p:tags r:id="rId1"/>
    </p:custDataLst>
    <p:extLst>
      <p:ext uri="{BB962C8B-B14F-4D97-AF65-F5344CB8AC3E}">
        <p14:creationId xmlns:p14="http://schemas.microsoft.com/office/powerpoint/2010/main" val="36343558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Rectangle 7"/>
          <p:cNvSpPr/>
          <p:nvPr/>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9" name="Rectangle 8"/>
          <p:cNvSpPr/>
          <p:nvPr/>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838200" y="365126"/>
            <a:ext cx="10515600" cy="73753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462406"/>
            <a:ext cx="5181600" cy="47145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462406"/>
            <a:ext cx="5181600" cy="47145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pPr/>
              <a:t>‹#›</a:t>
            </a:fld>
            <a:endParaRPr lang="en-US" dirty="0"/>
          </a:p>
        </p:txBody>
      </p:sp>
      <p:sp>
        <p:nvSpPr>
          <p:cNvPr id="10" name="Rectangle 9"/>
          <p:cNvSpPr/>
          <p:nvPr userDrawn="1"/>
        </p:nvSpPr>
        <p:spPr>
          <a:xfrm>
            <a:off x="220134"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Tree>
    <p:custDataLst>
      <p:tags r:id="rId1"/>
    </p:custDataLst>
    <p:extLst>
      <p:ext uri="{BB962C8B-B14F-4D97-AF65-F5344CB8AC3E}">
        <p14:creationId xmlns:p14="http://schemas.microsoft.com/office/powerpoint/2010/main" val="295493430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custDataLst>
      <p:tags r:id="rId1"/>
    </p:custDataLst>
    <p:extLst>
      <p:ext uri="{BB962C8B-B14F-4D97-AF65-F5344CB8AC3E}">
        <p14:creationId xmlns:p14="http://schemas.microsoft.com/office/powerpoint/2010/main" val="27016344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10" name="Rectangle 9"/>
          <p:cNvSpPr/>
          <p:nvPr/>
        </p:nvSpPr>
        <p:spPr>
          <a:xfrm>
            <a:off x="220134"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3" name="Content Placeholder 2"/>
          <p:cNvSpPr>
            <a:spLocks noGrp="1"/>
          </p:cNvSpPr>
          <p:nvPr>
            <p:ph idx="1"/>
          </p:nvPr>
        </p:nvSpPr>
        <p:spPr>
          <a:xfrm>
            <a:off x="508003" y="1511968"/>
            <a:ext cx="11210524" cy="4714029"/>
          </a:xfrm>
        </p:spPr>
        <p:txBody>
          <a:bodyPr/>
          <a:lstStyle>
            <a:lvl1pPr>
              <a:defRPr/>
            </a:lvl1pPr>
            <a:lvl2pPr>
              <a:defRPr/>
            </a:lvl2pPr>
            <a:lvl3pPr marL="862013" indent="-273050">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a:xfrm>
            <a:off x="508000" y="343816"/>
            <a:ext cx="11175013" cy="731520"/>
          </a:xfrm>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508000" y="6263607"/>
            <a:ext cx="776816" cy="274637"/>
          </a:xfrm>
          <a:ln/>
        </p:spPr>
        <p:txBody>
          <a:bodyPr/>
          <a:lstStyle>
            <a:lvl1pPr>
              <a:defRPr sz="1100">
                <a:solidFill>
                  <a:schemeClr val="bg1"/>
                </a:solidFill>
              </a:defRPr>
            </a:lvl1pPr>
          </a:lstStyle>
          <a:p>
            <a:fld id="{B7C74CB7-A0B9-4B92-A751-2B1D87D191A1}" type="slidenum">
              <a:rPr lang="en-US" smtClean="0"/>
              <a:pPr/>
              <a:t>‹#›</a:t>
            </a:fld>
            <a:endParaRPr lang="en-US" dirty="0"/>
          </a:p>
        </p:txBody>
      </p:sp>
    </p:spTree>
    <p:custDataLst>
      <p:tags r:id="rId1"/>
    </p:custDataLst>
    <p:extLst>
      <p:ext uri="{BB962C8B-B14F-4D97-AF65-F5344CB8AC3E}">
        <p14:creationId xmlns:p14="http://schemas.microsoft.com/office/powerpoint/2010/main" val="5061352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0" name="Rectangle 9"/>
          <p:cNvSpPr/>
          <p:nvPr/>
        </p:nvSpPr>
        <p:spPr>
          <a:xfrm>
            <a:off x="220134"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7" name="Title 6"/>
          <p:cNvSpPr>
            <a:spLocks noGrp="1"/>
          </p:cNvSpPr>
          <p:nvPr>
            <p:ph type="title"/>
          </p:nvPr>
        </p:nvSpPr>
        <p:spPr>
          <a:xfrm>
            <a:off x="508000" y="343816"/>
            <a:ext cx="11175013" cy="731520"/>
          </a:xfrm>
        </p:spPr>
        <p:txBody>
          <a:bodyPr/>
          <a:lstStyle>
            <a:lvl1pPr algn="ctr">
              <a:defRPr/>
            </a:lvl1p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508000" y="6263607"/>
            <a:ext cx="776816" cy="274637"/>
          </a:xfrm>
          <a:ln/>
        </p:spPr>
        <p:txBody>
          <a:bodyPr/>
          <a:lstStyle>
            <a:lvl1pPr>
              <a:defRPr sz="1100">
                <a:solidFill>
                  <a:schemeClr val="bg1"/>
                </a:solidFill>
              </a:defRPr>
            </a:lvl1pPr>
          </a:lstStyle>
          <a:p>
            <a:fld id="{B7C74CB7-A0B9-4B92-A751-2B1D87D191A1}" type="slidenum">
              <a:rPr lang="en-US" smtClean="0"/>
              <a:pPr/>
              <a:t>‹#›</a:t>
            </a:fld>
            <a:endParaRPr lang="en-US" dirty="0"/>
          </a:p>
        </p:txBody>
      </p:sp>
    </p:spTree>
    <p:custDataLst>
      <p:tags r:id="rId1"/>
    </p:custDataLst>
    <p:extLst>
      <p:ext uri="{BB962C8B-B14F-4D97-AF65-F5344CB8AC3E}">
        <p14:creationId xmlns:p14="http://schemas.microsoft.com/office/powerpoint/2010/main" val="36565970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5ADF3-3D21-4278-9BBE-250CC1160461}"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CE0EFA-3776-4998-A0DA-25464FB0AC1E}" type="slidenum">
              <a:rPr lang="en-US" smtClean="0"/>
              <a:t>‹#›</a:t>
            </a:fld>
            <a:endParaRPr lang="en-US"/>
          </a:p>
        </p:txBody>
      </p:sp>
    </p:spTree>
    <p:custDataLst>
      <p:tags r:id="rId1"/>
    </p:custDataLst>
    <p:extLst>
      <p:ext uri="{BB962C8B-B14F-4D97-AF65-F5344CB8AC3E}">
        <p14:creationId xmlns:p14="http://schemas.microsoft.com/office/powerpoint/2010/main" val="153364945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a:xfrm>
            <a:off x="0" y="434816"/>
            <a:ext cx="52451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0" y="434816"/>
            <a:ext cx="5245100" cy="1097280"/>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pPr/>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pPr/>
              <a:t>‹#›</a:t>
            </a:fld>
            <a:endParaRPr lang="en-US"/>
          </a:p>
        </p:txBody>
      </p:sp>
    </p:spTree>
    <p:custDataLst>
      <p:tags r:id="rId1"/>
    </p:custDataLst>
    <p:extLst>
      <p:ext uri="{BB962C8B-B14F-4D97-AF65-F5344CB8AC3E}">
        <p14:creationId xmlns:p14="http://schemas.microsoft.com/office/powerpoint/2010/main" val="118852303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8" name="Rectangle 7"/>
          <p:cNvSpPr/>
          <p:nvPr/>
        </p:nvSpPr>
        <p:spPr>
          <a:xfrm>
            <a:off x="152406" y="152400"/>
            <a:ext cx="3428994" cy="6556375"/>
          </a:xfrm>
          <a:prstGeom prst="rect">
            <a:avLst/>
          </a:prstGeom>
          <a:pattFill prst="dkDnDiag">
            <a:fgClr>
              <a:srgbClr val="24594E"/>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430306" y="457200"/>
            <a:ext cx="2823882"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038600" y="457201"/>
            <a:ext cx="759310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pPr/>
              <a:t>‹#›</a:t>
            </a:fld>
            <a:endParaRPr lang="en-US"/>
          </a:p>
        </p:txBody>
      </p:sp>
    </p:spTree>
    <p:custDataLst>
      <p:tags r:id="rId1"/>
    </p:custDataLst>
    <p:extLst>
      <p:ext uri="{BB962C8B-B14F-4D97-AF65-F5344CB8AC3E}">
        <p14:creationId xmlns:p14="http://schemas.microsoft.com/office/powerpoint/2010/main" val="99915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8" name="Rectangle 7"/>
          <p:cNvSpPr/>
          <p:nvPr/>
        </p:nvSpPr>
        <p:spPr>
          <a:xfrm>
            <a:off x="152406" y="152400"/>
            <a:ext cx="3428994" cy="6556375"/>
          </a:xfrm>
          <a:prstGeom prst="rect">
            <a:avLst/>
          </a:prstGeom>
          <a:solidFill>
            <a:srgbClr val="72A0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416862" y="2159000"/>
            <a:ext cx="2823882"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038600" y="457201"/>
            <a:ext cx="7593106" cy="25018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pPr/>
              <a:t>‹#›</a:t>
            </a:fld>
            <a:endParaRPr lang="en-US"/>
          </a:p>
        </p:txBody>
      </p:sp>
    </p:spTree>
    <p:custDataLst>
      <p:tags r:id="rId1"/>
    </p:custDataLst>
    <p:extLst>
      <p:ext uri="{BB962C8B-B14F-4D97-AF65-F5344CB8AC3E}">
        <p14:creationId xmlns:p14="http://schemas.microsoft.com/office/powerpoint/2010/main" val="83145393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8" name="Rectangle 7"/>
          <p:cNvSpPr/>
          <p:nvPr/>
        </p:nvSpPr>
        <p:spPr>
          <a:xfrm>
            <a:off x="1" y="0"/>
            <a:ext cx="5002306" cy="6858000"/>
          </a:xfrm>
          <a:prstGeom prst="rect">
            <a:avLst/>
          </a:prstGeom>
          <a:pattFill prst="dkDnDiag">
            <a:fgClr>
              <a:srgbClr val="24594E"/>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517060"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1706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t>‹#›</a:t>
            </a:fld>
            <a:endParaRPr lang="en-US"/>
          </a:p>
        </p:txBody>
      </p:sp>
    </p:spTree>
    <p:custDataLst>
      <p:tags r:id="rId1"/>
    </p:custDataLst>
    <p:extLst>
      <p:ext uri="{BB962C8B-B14F-4D97-AF65-F5344CB8AC3E}">
        <p14:creationId xmlns:p14="http://schemas.microsoft.com/office/powerpoint/2010/main" val="343156315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_Content with Caption">
    <p:spTree>
      <p:nvGrpSpPr>
        <p:cNvPr id="1" name=""/>
        <p:cNvGrpSpPr/>
        <p:nvPr/>
      </p:nvGrpSpPr>
      <p:grpSpPr>
        <a:xfrm>
          <a:off x="0" y="0"/>
          <a:ext cx="0" cy="0"/>
          <a:chOff x="0" y="0"/>
          <a:chExt cx="0" cy="0"/>
        </a:xfrm>
      </p:grpSpPr>
      <p:sp>
        <p:nvSpPr>
          <p:cNvPr id="8" name="Rectangle 7"/>
          <p:cNvSpPr/>
          <p:nvPr/>
        </p:nvSpPr>
        <p:spPr>
          <a:xfrm>
            <a:off x="152406" y="152400"/>
            <a:ext cx="2149360" cy="6556375"/>
          </a:xfrm>
          <a:prstGeom prst="rect">
            <a:avLst/>
          </a:prstGeom>
          <a:solidFill>
            <a:srgbClr val="BAD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416862" y="2159000"/>
            <a:ext cx="1585359" cy="1600200"/>
          </a:xfrm>
        </p:spPr>
        <p:txBody>
          <a:bodyPr anchor="b">
            <a:noAutofit/>
          </a:bodyPr>
          <a:lstStyle>
            <a:lvl1pPr>
              <a:defRPr sz="2800">
                <a:latin typeface="HelveticaNeueLT Std Cn" panose="020B0506030502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8894" y="152400"/>
            <a:ext cx="7593106" cy="104577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pPr/>
              <a:t>‹#›</a:t>
            </a:fld>
            <a:endParaRPr lang="en-US"/>
          </a:p>
        </p:txBody>
      </p:sp>
    </p:spTree>
    <p:custDataLst>
      <p:tags r:id="rId1"/>
    </p:custDataLst>
    <p:extLst>
      <p:ext uri="{BB962C8B-B14F-4D97-AF65-F5344CB8AC3E}">
        <p14:creationId xmlns:p14="http://schemas.microsoft.com/office/powerpoint/2010/main" val="1431688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858" y="1243067"/>
            <a:ext cx="5212822" cy="93016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pPr/>
              <a:t>‹#›</a:t>
            </a:fld>
            <a:endParaRPr lang="en-US"/>
          </a:p>
        </p:txBody>
      </p:sp>
      <p:sp>
        <p:nvSpPr>
          <p:cNvPr id="9" name="Picture Placeholder 2"/>
          <p:cNvSpPr>
            <a:spLocks noGrp="1"/>
          </p:cNvSpPr>
          <p:nvPr>
            <p:ph type="pic" idx="13"/>
          </p:nvPr>
        </p:nvSpPr>
        <p:spPr>
          <a:xfrm>
            <a:off x="0" y="2601310"/>
            <a:ext cx="6172200" cy="375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0" name="Picture Placeholder 2"/>
          <p:cNvSpPr>
            <a:spLocks noGrp="1"/>
          </p:cNvSpPr>
          <p:nvPr>
            <p:ph type="pic" idx="14"/>
          </p:nvPr>
        </p:nvSpPr>
        <p:spPr>
          <a:xfrm>
            <a:off x="6017170" y="5472"/>
            <a:ext cx="6172200" cy="33107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Content Placeholder 2"/>
          <p:cNvSpPr>
            <a:spLocks noGrp="1"/>
          </p:cNvSpPr>
          <p:nvPr>
            <p:ph idx="15"/>
          </p:nvPr>
        </p:nvSpPr>
        <p:spPr>
          <a:xfrm>
            <a:off x="6958010" y="3552721"/>
            <a:ext cx="5212822" cy="93016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Tree>
    <p:custDataLst>
      <p:tags r:id="rId1"/>
    </p:custDataLst>
    <p:extLst>
      <p:ext uri="{BB962C8B-B14F-4D97-AF65-F5344CB8AC3E}">
        <p14:creationId xmlns:p14="http://schemas.microsoft.com/office/powerpoint/2010/main" val="77162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Rectangle 7"/>
          <p:cNvSpPr/>
          <p:nvPr/>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838200" y="365126"/>
            <a:ext cx="10515600" cy="73753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462406"/>
            <a:ext cx="5181600" cy="47145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462406"/>
            <a:ext cx="5181600" cy="47145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4CB7-A0B9-4B92-A751-2B1D87D191A1}" type="slidenum">
              <a:rPr lang="en-US" smtClean="0"/>
              <a:pPr/>
              <a:t>‹#›</a:t>
            </a:fld>
            <a:endParaRPr lang="en-US"/>
          </a:p>
        </p:txBody>
      </p:sp>
    </p:spTree>
    <p:custDataLst>
      <p:tags r:id="rId1"/>
    </p:custDataLst>
    <p:extLst>
      <p:ext uri="{BB962C8B-B14F-4D97-AF65-F5344CB8AC3E}">
        <p14:creationId xmlns:p14="http://schemas.microsoft.com/office/powerpoint/2010/main" val="332861195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9_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pPr/>
              <a:t>‹#›</a:t>
            </a:fld>
            <a:endParaRPr lang="en-US"/>
          </a:p>
        </p:txBody>
      </p:sp>
      <p:sp>
        <p:nvSpPr>
          <p:cNvPr id="9" name="Picture Placeholder 2"/>
          <p:cNvSpPr>
            <a:spLocks noGrp="1"/>
          </p:cNvSpPr>
          <p:nvPr>
            <p:ph type="pic" idx="13"/>
          </p:nvPr>
        </p:nvSpPr>
        <p:spPr>
          <a:xfrm>
            <a:off x="4377559" y="1166660"/>
            <a:ext cx="3452648" cy="502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2" name="Picture Placeholder 2"/>
          <p:cNvSpPr>
            <a:spLocks noGrp="1"/>
          </p:cNvSpPr>
          <p:nvPr>
            <p:ph type="pic" idx="16"/>
          </p:nvPr>
        </p:nvSpPr>
        <p:spPr>
          <a:xfrm>
            <a:off x="738352" y="1166660"/>
            <a:ext cx="3452648" cy="502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17"/>
          </p:nvPr>
        </p:nvSpPr>
        <p:spPr>
          <a:xfrm>
            <a:off x="8016766" y="1166660"/>
            <a:ext cx="3452648" cy="502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Title 1"/>
          <p:cNvSpPr>
            <a:spLocks noGrp="1"/>
          </p:cNvSpPr>
          <p:nvPr>
            <p:ph type="title"/>
          </p:nvPr>
        </p:nvSpPr>
        <p:spPr>
          <a:xfrm>
            <a:off x="838200" y="365125"/>
            <a:ext cx="10515600" cy="641045"/>
          </a:xfrm>
        </p:spPr>
        <p:txBody>
          <a:bodyPr/>
          <a:lstStyle/>
          <a:p>
            <a:r>
              <a:rPr lang="en-US" smtClean="0"/>
              <a:t>Click to edit Master title style</a:t>
            </a:r>
            <a:endParaRPr lang="en-US" dirty="0"/>
          </a:p>
        </p:txBody>
      </p:sp>
    </p:spTree>
    <p:custDataLst>
      <p:tags r:id="rId1"/>
    </p:custDataLst>
    <p:extLst>
      <p:ext uri="{BB962C8B-B14F-4D97-AF65-F5344CB8AC3E}">
        <p14:creationId xmlns:p14="http://schemas.microsoft.com/office/powerpoint/2010/main" val="224731664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_4column">
    <p:spTree>
      <p:nvGrpSpPr>
        <p:cNvPr id="1" name=""/>
        <p:cNvGrpSpPr/>
        <p:nvPr/>
      </p:nvGrpSpPr>
      <p:grpSpPr>
        <a:xfrm>
          <a:off x="0" y="0"/>
          <a:ext cx="0" cy="0"/>
          <a:chOff x="0" y="0"/>
          <a:chExt cx="0" cy="0"/>
        </a:xfrm>
      </p:grpSpPr>
      <p:sp>
        <p:nvSpPr>
          <p:cNvPr id="19" name="Rectangle 18"/>
          <p:cNvSpPr/>
          <p:nvPr/>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0" name="Rectangle 19"/>
          <p:cNvSpPr/>
          <p:nvPr/>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5" name="Text Placeholder 4"/>
          <p:cNvSpPr>
            <a:spLocks noGrp="1"/>
          </p:cNvSpPr>
          <p:nvPr>
            <p:ph type="body" sz="quarter" idx="3"/>
          </p:nvPr>
        </p:nvSpPr>
        <p:spPr>
          <a:xfrm>
            <a:off x="9030349" y="1722438"/>
            <a:ext cx="27432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9030349" y="2438406"/>
            <a:ext cx="27432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a:xfrm>
            <a:off x="838200" y="365126"/>
            <a:ext cx="10515600" cy="643404"/>
          </a:xfrm>
        </p:spPr>
        <p:txBody>
          <a:bodyPr/>
          <a:lstStyle/>
          <a:p>
            <a:r>
              <a:rPr lang="en-US" smtClean="0"/>
              <a:t>Click to edit Master title style</a:t>
            </a:r>
            <a:endParaRPr lang="en-US"/>
          </a:p>
        </p:txBody>
      </p:sp>
      <p:sp>
        <p:nvSpPr>
          <p:cNvPr id="7" name="Date Placeholder 3"/>
          <p:cNvSpPr>
            <a:spLocks noGrp="1"/>
          </p:cNvSpPr>
          <p:nvPr>
            <p:ph type="dt" sz="half" idx="10"/>
          </p:nvPr>
        </p:nvSpPr>
        <p:spPr>
          <a:xfrm>
            <a:off x="495300" y="6356350"/>
            <a:ext cx="2844800" cy="274638"/>
          </a:xfrm>
          <a:prstGeom prst="rect">
            <a:avLst/>
          </a:prstGeom>
          <a:ln/>
        </p:spPr>
        <p:txBody>
          <a:bodyPr/>
          <a:lstStyle>
            <a:lvl1pPr>
              <a:defRPr/>
            </a:lvl1pPr>
          </a:lstStyle>
          <a:p>
            <a:pPr>
              <a:defRPr/>
            </a:pPr>
            <a:endParaRPr lang="en-US">
              <a:solidFill>
                <a:srgbClr val="5081AE"/>
              </a:solidFill>
            </a:endParaRPr>
          </a:p>
        </p:txBody>
      </p:sp>
      <p:sp>
        <p:nvSpPr>
          <p:cNvPr id="8" name="Footer Placeholder 4"/>
          <p:cNvSpPr>
            <a:spLocks noGrp="1"/>
          </p:cNvSpPr>
          <p:nvPr>
            <p:ph type="ftr" sz="quarter" idx="11"/>
          </p:nvPr>
        </p:nvSpPr>
        <p:spPr>
          <a:xfrm>
            <a:off x="9521005" y="6377158"/>
            <a:ext cx="1972235" cy="274638"/>
          </a:xfrm>
          <a:prstGeom prst="rect">
            <a:avLst/>
          </a:prstGeom>
          <a:ln/>
        </p:spPr>
        <p:txBody>
          <a:bodyPr/>
          <a:lstStyle>
            <a:lvl1pPr>
              <a:defRPr>
                <a:solidFill>
                  <a:schemeClr val="accent2">
                    <a:lumMod val="75000"/>
                  </a:schemeClr>
                </a:solidFill>
              </a:defRPr>
            </a:lvl1pPr>
          </a:lstStyle>
          <a:p>
            <a:pPr>
              <a:defRPr/>
            </a:pPr>
            <a:endParaRPr lang="en-US">
              <a:solidFill>
                <a:srgbClr val="5081AE"/>
              </a:solidFill>
            </a:endParaRPr>
          </a:p>
        </p:txBody>
      </p:sp>
      <p:sp>
        <p:nvSpPr>
          <p:cNvPr id="9" name="Slide Number Placeholder 5"/>
          <p:cNvSpPr>
            <a:spLocks noGrp="1"/>
          </p:cNvSpPr>
          <p:nvPr>
            <p:ph type="sldNum" sz="quarter" idx="12"/>
          </p:nvPr>
        </p:nvSpPr>
        <p:spPr>
          <a:ln/>
        </p:spPr>
        <p:txBody>
          <a:bodyPr/>
          <a:lstStyle>
            <a:lvl1pPr>
              <a:defRPr/>
            </a:lvl1pPr>
          </a:lstStyle>
          <a:p>
            <a:fld id="{833DD1D3-FD8F-4C25-81CF-F542B48B07A3}" type="slidenum">
              <a:rPr lang="en-US" altLang="en-US" smtClean="0">
                <a:solidFill>
                  <a:srgbClr val="5081AE"/>
                </a:solidFill>
              </a:rPr>
              <a:pPr/>
              <a:t>‹#›</a:t>
            </a:fld>
            <a:endParaRPr lang="en-US" altLang="en-US">
              <a:solidFill>
                <a:srgbClr val="5081AE"/>
              </a:solidFill>
            </a:endParaRPr>
          </a:p>
        </p:txBody>
      </p:sp>
      <p:sp>
        <p:nvSpPr>
          <p:cNvPr id="11" name="Text Placeholder 2"/>
          <p:cNvSpPr>
            <a:spLocks noGrp="1"/>
          </p:cNvSpPr>
          <p:nvPr>
            <p:ph type="body" idx="13"/>
          </p:nvPr>
        </p:nvSpPr>
        <p:spPr>
          <a:xfrm>
            <a:off x="6142883" y="1722439"/>
            <a:ext cx="27432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12" name="Content Placeholder 3"/>
          <p:cNvSpPr>
            <a:spLocks noGrp="1"/>
          </p:cNvSpPr>
          <p:nvPr>
            <p:ph sz="half" idx="14"/>
          </p:nvPr>
        </p:nvSpPr>
        <p:spPr>
          <a:xfrm>
            <a:off x="6142883" y="2438407"/>
            <a:ext cx="27432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15"/>
          </p:nvPr>
        </p:nvSpPr>
        <p:spPr>
          <a:xfrm>
            <a:off x="3286041" y="1722439"/>
            <a:ext cx="27432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16" name="Content Placeholder 5"/>
          <p:cNvSpPr>
            <a:spLocks noGrp="1"/>
          </p:cNvSpPr>
          <p:nvPr>
            <p:ph sz="quarter" idx="16"/>
          </p:nvPr>
        </p:nvSpPr>
        <p:spPr>
          <a:xfrm>
            <a:off x="3286041" y="2438407"/>
            <a:ext cx="27432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2"/>
          <p:cNvSpPr>
            <a:spLocks noGrp="1"/>
          </p:cNvSpPr>
          <p:nvPr>
            <p:ph type="body" idx="17"/>
          </p:nvPr>
        </p:nvSpPr>
        <p:spPr>
          <a:xfrm>
            <a:off x="386853" y="1722440"/>
            <a:ext cx="2743200" cy="639762"/>
          </a:xfrm>
        </p:spPr>
        <p:txBody>
          <a:bodyPr anchor="b"/>
          <a:lstStyle>
            <a:lvl1pPr marL="0" indent="0" algn="ctr">
              <a:buNone/>
              <a:defRPr sz="2100" b="1">
                <a:solidFill>
                  <a:schemeClr val="tx2"/>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smtClean="0"/>
              <a:t>Edit Master text styles</a:t>
            </a:r>
          </a:p>
        </p:txBody>
      </p:sp>
      <p:sp>
        <p:nvSpPr>
          <p:cNvPr id="18" name="Content Placeholder 3"/>
          <p:cNvSpPr>
            <a:spLocks noGrp="1"/>
          </p:cNvSpPr>
          <p:nvPr>
            <p:ph sz="half" idx="18"/>
          </p:nvPr>
        </p:nvSpPr>
        <p:spPr>
          <a:xfrm>
            <a:off x="386853" y="2438408"/>
            <a:ext cx="2743200" cy="368776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ustDataLst>
      <p:tags r:id="rId1"/>
    </p:custDataLst>
    <p:extLst>
      <p:ext uri="{BB962C8B-B14F-4D97-AF65-F5344CB8AC3E}">
        <p14:creationId xmlns:p14="http://schemas.microsoft.com/office/powerpoint/2010/main" val="103537062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0_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pPr/>
              <a:t>‹#›</a:t>
            </a:fld>
            <a:endParaRPr lang="en-US"/>
          </a:p>
        </p:txBody>
      </p:sp>
      <p:sp>
        <p:nvSpPr>
          <p:cNvPr id="12" name="Picture Placeholder 2"/>
          <p:cNvSpPr>
            <a:spLocks noGrp="1"/>
          </p:cNvSpPr>
          <p:nvPr>
            <p:ph type="pic" idx="16"/>
          </p:nvPr>
        </p:nvSpPr>
        <p:spPr>
          <a:xfrm>
            <a:off x="3520440" y="1166660"/>
            <a:ext cx="2468880" cy="502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Title 1"/>
          <p:cNvSpPr>
            <a:spLocks noGrp="1"/>
          </p:cNvSpPr>
          <p:nvPr>
            <p:ph type="title"/>
          </p:nvPr>
        </p:nvSpPr>
        <p:spPr>
          <a:xfrm>
            <a:off x="838200" y="365125"/>
            <a:ext cx="10515600" cy="641045"/>
          </a:xfrm>
        </p:spPr>
        <p:txBody>
          <a:bodyPr/>
          <a:lstStyle/>
          <a:p>
            <a:r>
              <a:rPr lang="en-US" smtClean="0"/>
              <a:t>Click to edit Master title style</a:t>
            </a:r>
            <a:endParaRPr lang="en-US"/>
          </a:p>
        </p:txBody>
      </p:sp>
      <p:sp>
        <p:nvSpPr>
          <p:cNvPr id="10" name="Picture Placeholder 2"/>
          <p:cNvSpPr>
            <a:spLocks noGrp="1"/>
          </p:cNvSpPr>
          <p:nvPr>
            <p:ph type="pic" idx="17"/>
          </p:nvPr>
        </p:nvSpPr>
        <p:spPr>
          <a:xfrm>
            <a:off x="6202680" y="1166660"/>
            <a:ext cx="2468880" cy="502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Picture Placeholder 2"/>
          <p:cNvSpPr>
            <a:spLocks noGrp="1"/>
          </p:cNvSpPr>
          <p:nvPr>
            <p:ph type="pic" idx="18"/>
          </p:nvPr>
        </p:nvSpPr>
        <p:spPr>
          <a:xfrm>
            <a:off x="838200" y="1166660"/>
            <a:ext cx="2468880" cy="502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5" name="Picture Placeholder 2"/>
          <p:cNvSpPr>
            <a:spLocks noGrp="1"/>
          </p:cNvSpPr>
          <p:nvPr>
            <p:ph type="pic" idx="19"/>
          </p:nvPr>
        </p:nvSpPr>
        <p:spPr>
          <a:xfrm>
            <a:off x="8884920" y="1166660"/>
            <a:ext cx="2468880" cy="502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ustDataLst>
      <p:tags r:id="rId1"/>
    </p:custDataLst>
    <p:extLst>
      <p:ext uri="{BB962C8B-B14F-4D97-AF65-F5344CB8AC3E}">
        <p14:creationId xmlns:p14="http://schemas.microsoft.com/office/powerpoint/2010/main" val="18177556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1_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pPr/>
              <a:t>‹#›</a:t>
            </a:fld>
            <a:endParaRPr lang="en-US"/>
          </a:p>
        </p:txBody>
      </p:sp>
      <p:sp>
        <p:nvSpPr>
          <p:cNvPr id="11" name="Picture Placeholder 2"/>
          <p:cNvSpPr>
            <a:spLocks noGrp="1"/>
          </p:cNvSpPr>
          <p:nvPr>
            <p:ph type="pic" idx="18"/>
          </p:nvPr>
        </p:nvSpPr>
        <p:spPr>
          <a:xfrm>
            <a:off x="8324193" y="310065"/>
            <a:ext cx="3484179" cy="29688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p:cNvSpPr>
            <a:spLocks noGrp="1"/>
          </p:cNvSpPr>
          <p:nvPr>
            <p:ph type="pic" idx="20"/>
          </p:nvPr>
        </p:nvSpPr>
        <p:spPr>
          <a:xfrm>
            <a:off x="362605" y="346641"/>
            <a:ext cx="3452649" cy="29322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6" name="Picture Placeholder 2"/>
          <p:cNvSpPr>
            <a:spLocks noGrp="1"/>
          </p:cNvSpPr>
          <p:nvPr>
            <p:ph type="pic" idx="21"/>
          </p:nvPr>
        </p:nvSpPr>
        <p:spPr>
          <a:xfrm>
            <a:off x="5407572" y="3515090"/>
            <a:ext cx="6400800" cy="30175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7" name="Picture Placeholder 2"/>
          <p:cNvSpPr>
            <a:spLocks noGrp="1"/>
          </p:cNvSpPr>
          <p:nvPr>
            <p:ph type="pic" idx="22"/>
          </p:nvPr>
        </p:nvSpPr>
        <p:spPr>
          <a:xfrm>
            <a:off x="362606" y="3496802"/>
            <a:ext cx="4729655" cy="30175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8" name="Picture Placeholder 2"/>
          <p:cNvSpPr>
            <a:spLocks noGrp="1"/>
          </p:cNvSpPr>
          <p:nvPr>
            <p:ph type="pic" idx="23"/>
          </p:nvPr>
        </p:nvSpPr>
        <p:spPr>
          <a:xfrm>
            <a:off x="4327634" y="310065"/>
            <a:ext cx="3484179" cy="29688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custDataLst>
      <p:tags r:id="rId1"/>
    </p:custDataLst>
    <p:extLst>
      <p:ext uri="{BB962C8B-B14F-4D97-AF65-F5344CB8AC3E}">
        <p14:creationId xmlns:p14="http://schemas.microsoft.com/office/powerpoint/2010/main" val="30374255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5_Content with Caption">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495800" y="5472"/>
            <a:ext cx="7693570" cy="6852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Content Placeholder 2"/>
          <p:cNvSpPr>
            <a:spLocks noGrp="1"/>
          </p:cNvSpPr>
          <p:nvPr>
            <p:ph idx="1"/>
          </p:nvPr>
        </p:nvSpPr>
        <p:spPr>
          <a:xfrm>
            <a:off x="357429" y="500230"/>
            <a:ext cx="4640240" cy="2589811"/>
          </a:xfrm>
          <a:solidFill>
            <a:srgbClr val="FEE6A4"/>
          </a:solidFill>
          <a:effectLst>
            <a:outerShdw blurRad="50800" dist="38100" dir="2700000" algn="tl" rotWithShape="0">
              <a:prstClr val="black">
                <a:alpha val="40000"/>
              </a:prstClr>
            </a:outerShdw>
          </a:effectLst>
        </p:spPr>
        <p:txBody>
          <a:bodyPr anchor="ctr"/>
          <a:lstStyle>
            <a:lvl1pPr marL="0" indent="0" algn="ctr">
              <a:buNone/>
              <a:defRPr sz="32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pPr/>
              <a:t>‹#›</a:t>
            </a:fld>
            <a:endParaRPr lang="en-US"/>
          </a:p>
        </p:txBody>
      </p:sp>
      <p:cxnSp>
        <p:nvCxnSpPr>
          <p:cNvPr id="12" name="Straight Connector 11"/>
          <p:cNvCxnSpPr/>
          <p:nvPr/>
        </p:nvCxnSpPr>
        <p:spPr>
          <a:xfrm>
            <a:off x="4476855" y="0"/>
            <a:ext cx="0" cy="6858000"/>
          </a:xfrm>
          <a:prstGeom prst="line">
            <a:avLst/>
          </a:prstGeom>
          <a:ln w="168275"/>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5"/>
          </p:nvPr>
        </p:nvSpPr>
        <p:spPr>
          <a:xfrm>
            <a:off x="387450" y="3375244"/>
            <a:ext cx="3704742" cy="2568356"/>
          </a:xfrm>
        </p:spPr>
        <p:txBody>
          <a:bodyP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Tree>
    <p:custDataLst>
      <p:tags r:id="rId1"/>
    </p:custDataLst>
    <p:extLst>
      <p:ext uri="{BB962C8B-B14F-4D97-AF65-F5344CB8AC3E}">
        <p14:creationId xmlns:p14="http://schemas.microsoft.com/office/powerpoint/2010/main" val="382897826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6_Content with Caption">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0" y="12040"/>
            <a:ext cx="7693570" cy="6852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pPr/>
              <a:t>‹#›</a:t>
            </a:fld>
            <a:endParaRPr lang="en-US"/>
          </a:p>
        </p:txBody>
      </p:sp>
      <p:cxnSp>
        <p:nvCxnSpPr>
          <p:cNvPr id="12" name="Straight Connector 11"/>
          <p:cNvCxnSpPr/>
          <p:nvPr/>
        </p:nvCxnSpPr>
        <p:spPr>
          <a:xfrm>
            <a:off x="7661501" y="0"/>
            <a:ext cx="0" cy="6858000"/>
          </a:xfrm>
          <a:prstGeom prst="line">
            <a:avLst/>
          </a:prstGeom>
          <a:ln w="168275"/>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5"/>
          </p:nvPr>
        </p:nvSpPr>
        <p:spPr>
          <a:xfrm>
            <a:off x="8112562" y="3485602"/>
            <a:ext cx="3704742" cy="2568356"/>
          </a:xfrm>
        </p:spPr>
        <p:txBody>
          <a:bodyP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
        <p:nvSpPr>
          <p:cNvPr id="3" name="Content Placeholder 2"/>
          <p:cNvSpPr>
            <a:spLocks noGrp="1"/>
          </p:cNvSpPr>
          <p:nvPr>
            <p:ph idx="1"/>
          </p:nvPr>
        </p:nvSpPr>
        <p:spPr>
          <a:xfrm>
            <a:off x="7199663" y="610588"/>
            <a:ext cx="4640240" cy="2589811"/>
          </a:xfrm>
          <a:solidFill>
            <a:srgbClr val="FEE6A4"/>
          </a:solidFill>
          <a:effectLst>
            <a:outerShdw blurRad="50800" dist="38100" dir="2700000" algn="tl" rotWithShape="0">
              <a:prstClr val="black">
                <a:alpha val="40000"/>
              </a:prstClr>
            </a:outerShdw>
          </a:effectLst>
        </p:spPr>
        <p:txBody>
          <a:bodyPr anchor="ctr"/>
          <a:lstStyle>
            <a:lvl1pPr marL="0" indent="0" algn="ctr">
              <a:buNone/>
              <a:defRPr sz="32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Tree>
    <p:custDataLst>
      <p:tags r:id="rId1"/>
    </p:custDataLst>
    <p:extLst>
      <p:ext uri="{BB962C8B-B14F-4D97-AF65-F5344CB8AC3E}">
        <p14:creationId xmlns:p14="http://schemas.microsoft.com/office/powerpoint/2010/main" val="20229210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7_Content with Caption">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7440770" y="-3730"/>
            <a:ext cx="4729655" cy="6852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pPr/>
              <a:t>‹#›</a:t>
            </a:fld>
            <a:endParaRPr lang="en-US"/>
          </a:p>
        </p:txBody>
      </p:sp>
      <p:cxnSp>
        <p:nvCxnSpPr>
          <p:cNvPr id="12" name="Straight Connector 11"/>
          <p:cNvCxnSpPr/>
          <p:nvPr/>
        </p:nvCxnSpPr>
        <p:spPr>
          <a:xfrm>
            <a:off x="7440772" y="0"/>
            <a:ext cx="0" cy="6858000"/>
          </a:xfrm>
          <a:prstGeom prst="line">
            <a:avLst/>
          </a:prstGeom>
          <a:ln w="168275"/>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5"/>
          </p:nvPr>
        </p:nvSpPr>
        <p:spPr>
          <a:xfrm>
            <a:off x="444062" y="884290"/>
            <a:ext cx="6274676" cy="5108027"/>
          </a:xfrm>
        </p:spPr>
        <p:txBody>
          <a:bodyP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Tree>
    <p:custDataLst>
      <p:tags r:id="rId1"/>
    </p:custDataLst>
    <p:extLst>
      <p:ext uri="{BB962C8B-B14F-4D97-AF65-F5344CB8AC3E}">
        <p14:creationId xmlns:p14="http://schemas.microsoft.com/office/powerpoint/2010/main" val="10437127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2_Content with Caption">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6416040" y="1156048"/>
            <a:ext cx="4937760" cy="50386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pPr/>
              <a:t>‹#›</a:t>
            </a:fld>
            <a:endParaRPr lang="en-US"/>
          </a:p>
        </p:txBody>
      </p:sp>
      <p:sp>
        <p:nvSpPr>
          <p:cNvPr id="8" name="Title 1"/>
          <p:cNvSpPr>
            <a:spLocks noGrp="1"/>
          </p:cNvSpPr>
          <p:nvPr>
            <p:ph type="title"/>
          </p:nvPr>
        </p:nvSpPr>
        <p:spPr>
          <a:xfrm>
            <a:off x="838200" y="365125"/>
            <a:ext cx="10515600" cy="641045"/>
          </a:xfrm>
        </p:spPr>
        <p:txBody>
          <a:bodyPr/>
          <a:lstStyle/>
          <a:p>
            <a:r>
              <a:rPr lang="en-US" smtClean="0"/>
              <a:t>Click to edit Master title style</a:t>
            </a:r>
            <a:endParaRPr lang="en-US" dirty="0"/>
          </a:p>
        </p:txBody>
      </p:sp>
      <p:sp>
        <p:nvSpPr>
          <p:cNvPr id="9" name="Picture Placeholder 2"/>
          <p:cNvSpPr>
            <a:spLocks noGrp="1"/>
          </p:cNvSpPr>
          <p:nvPr>
            <p:ph type="pic" idx="15"/>
          </p:nvPr>
        </p:nvSpPr>
        <p:spPr>
          <a:xfrm>
            <a:off x="838200" y="1156048"/>
            <a:ext cx="4937760" cy="50386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ustDataLst>
      <p:tags r:id="rId1"/>
    </p:custDataLst>
    <p:extLst>
      <p:ext uri="{BB962C8B-B14F-4D97-AF65-F5344CB8AC3E}">
        <p14:creationId xmlns:p14="http://schemas.microsoft.com/office/powerpoint/2010/main" val="24391975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8_Content with Caption">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0" y="12040"/>
            <a:ext cx="4729655" cy="6852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pPr/>
              <a:t>‹#›</a:t>
            </a:fld>
            <a:endParaRPr lang="en-US"/>
          </a:p>
        </p:txBody>
      </p:sp>
      <p:cxnSp>
        <p:nvCxnSpPr>
          <p:cNvPr id="12" name="Straight Connector 11"/>
          <p:cNvCxnSpPr/>
          <p:nvPr/>
        </p:nvCxnSpPr>
        <p:spPr>
          <a:xfrm>
            <a:off x="4776398" y="0"/>
            <a:ext cx="0" cy="6858000"/>
          </a:xfrm>
          <a:prstGeom prst="line">
            <a:avLst/>
          </a:prstGeom>
          <a:ln w="168275"/>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5"/>
          </p:nvPr>
        </p:nvSpPr>
        <p:spPr>
          <a:xfrm>
            <a:off x="5297215" y="874986"/>
            <a:ext cx="6274676" cy="5108027"/>
          </a:xfrm>
        </p:spPr>
        <p:txBody>
          <a:bodyP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p:txBody>
      </p:sp>
    </p:spTree>
    <p:custDataLst>
      <p:tags r:id="rId1"/>
    </p:custDataLst>
    <p:extLst>
      <p:ext uri="{BB962C8B-B14F-4D97-AF65-F5344CB8AC3E}">
        <p14:creationId xmlns:p14="http://schemas.microsoft.com/office/powerpoint/2010/main" val="39658255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773848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0" name="Rectangle 9"/>
          <p:cNvSpPr/>
          <p:nvPr/>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11" name="Rectangle 10"/>
          <p:cNvSpPr/>
          <p:nvPr/>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839788" y="365126"/>
            <a:ext cx="10515600" cy="68374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4525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276476"/>
            <a:ext cx="5157787" cy="38790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4525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276476"/>
            <a:ext cx="5183188" cy="38790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5ADF3-3D21-4278-9BBE-250CC1160461}"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74CB7-A0B9-4B92-A751-2B1D87D191A1}" type="slidenum">
              <a:rPr lang="en-US" smtClean="0"/>
              <a:pPr/>
              <a:t>‹#›</a:t>
            </a:fld>
            <a:endParaRPr lang="en-US"/>
          </a:p>
        </p:txBody>
      </p:sp>
    </p:spTree>
    <p:custDataLst>
      <p:tags r:id="rId1"/>
    </p:custDataLst>
    <p:extLst>
      <p:ext uri="{BB962C8B-B14F-4D97-AF65-F5344CB8AC3E}">
        <p14:creationId xmlns:p14="http://schemas.microsoft.com/office/powerpoint/2010/main" val="195613254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804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68224" y="1170432"/>
            <a:ext cx="3657600" cy="5006531"/>
          </a:xfrm>
        </p:spPr>
        <p:txBody>
          <a:bodyPr/>
          <a:lstStyle/>
          <a:p>
            <a:pPr lvl="0"/>
            <a:r>
              <a:rPr lang="en-US" smtClean="0"/>
              <a:t>Edit Master text styles</a:t>
            </a:r>
          </a:p>
        </p:txBody>
      </p:sp>
      <p:sp>
        <p:nvSpPr>
          <p:cNvPr id="4" name="Content Placeholder 3"/>
          <p:cNvSpPr>
            <a:spLocks noGrp="1"/>
          </p:cNvSpPr>
          <p:nvPr>
            <p:ph sz="half" idx="2"/>
          </p:nvPr>
        </p:nvSpPr>
        <p:spPr>
          <a:xfrm>
            <a:off x="4148328" y="1170433"/>
            <a:ext cx="3752088" cy="50065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pPr/>
              <a:t>‹#›</a:t>
            </a:fld>
            <a:endParaRPr lang="en-US"/>
          </a:p>
        </p:txBody>
      </p:sp>
      <p:sp>
        <p:nvSpPr>
          <p:cNvPr id="9" name="Content Placeholder 2"/>
          <p:cNvSpPr>
            <a:spLocks noGrp="1"/>
          </p:cNvSpPr>
          <p:nvPr>
            <p:ph sz="half" idx="14"/>
          </p:nvPr>
        </p:nvSpPr>
        <p:spPr>
          <a:xfrm>
            <a:off x="8153400" y="1170432"/>
            <a:ext cx="3657600" cy="5006531"/>
          </a:xfrm>
        </p:spPr>
        <p:txBody>
          <a:bodyPr/>
          <a:lstStyle/>
          <a:p>
            <a:pPr lvl="0"/>
            <a:r>
              <a:rPr lang="en-US" smtClean="0"/>
              <a:t>Edit Master text styles</a:t>
            </a:r>
          </a:p>
        </p:txBody>
      </p:sp>
    </p:spTree>
    <p:custDataLst>
      <p:tags r:id="rId1"/>
    </p:custDataLst>
    <p:extLst>
      <p:ext uri="{BB962C8B-B14F-4D97-AF65-F5344CB8AC3E}">
        <p14:creationId xmlns:p14="http://schemas.microsoft.com/office/powerpoint/2010/main" val="3462754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5ADF3-3D21-4278-9BBE-250CC1160461}"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E0EFA-3776-4998-A0DA-25464FB0AC1E}" type="slidenum">
              <a:rPr lang="en-US" smtClean="0"/>
              <a:t>‹#›</a:t>
            </a:fld>
            <a:endParaRPr lang="en-US"/>
          </a:p>
        </p:txBody>
      </p:sp>
      <p:sp>
        <p:nvSpPr>
          <p:cNvPr id="10" name="Rectangle 9"/>
          <p:cNvSpPr/>
          <p:nvPr/>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11" name="Rectangle 10"/>
          <p:cNvSpPr/>
          <p:nvPr/>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Tree>
    <p:custDataLst>
      <p:tags r:id="rId1"/>
    </p:custDataLst>
    <p:extLst>
      <p:ext uri="{BB962C8B-B14F-4D97-AF65-F5344CB8AC3E}">
        <p14:creationId xmlns:p14="http://schemas.microsoft.com/office/powerpoint/2010/main" val="3267692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3669"/>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5ADF3-3D21-4278-9BBE-250CC1160461}"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CE0EFA-3776-4998-A0DA-25464FB0AC1E}" type="slidenum">
              <a:rPr lang="en-US" smtClean="0"/>
              <a:t>‹#›</a:t>
            </a:fld>
            <a:endParaRPr lang="en-US"/>
          </a:p>
        </p:txBody>
      </p:sp>
      <p:sp>
        <p:nvSpPr>
          <p:cNvPr id="6" name="Rectangle 5"/>
          <p:cNvSpPr/>
          <p:nvPr/>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7" name="Rectangle 6"/>
          <p:cNvSpPr/>
          <p:nvPr/>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Tree>
    <p:custDataLst>
      <p:tags r:id="rId1"/>
    </p:custDataLst>
    <p:extLst>
      <p:ext uri="{BB962C8B-B14F-4D97-AF65-F5344CB8AC3E}">
        <p14:creationId xmlns:p14="http://schemas.microsoft.com/office/powerpoint/2010/main" val="39760602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pPr/>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pPr/>
              <a:t>‹#›</a:t>
            </a:fld>
            <a:endParaRPr lang="en-US"/>
          </a:p>
        </p:txBody>
      </p:sp>
    </p:spTree>
    <p:extLst>
      <p:ext uri="{BB962C8B-B14F-4D97-AF65-F5344CB8AC3E}">
        <p14:creationId xmlns:p14="http://schemas.microsoft.com/office/powerpoint/2010/main" val="36057830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t>‹#›</a:t>
            </a:fld>
            <a:endParaRPr lang="en-US"/>
          </a:p>
        </p:txBody>
      </p:sp>
      <p:sp>
        <p:nvSpPr>
          <p:cNvPr id="8" name="Rectangle 7"/>
          <p:cNvSpPr/>
          <p:nvPr/>
        </p:nvSpPr>
        <p:spPr>
          <a:xfrm>
            <a:off x="1" y="0"/>
            <a:ext cx="5002306" cy="6858000"/>
          </a:xfrm>
          <a:prstGeom prst="rect">
            <a:avLst/>
          </a:prstGeom>
          <a:pattFill prst="dkDnDiag">
            <a:fgClr>
              <a:srgbClr val="24594E"/>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Tree>
    <p:custDataLst>
      <p:tags r:id="rId1"/>
    </p:custDataLst>
    <p:extLst>
      <p:ext uri="{BB962C8B-B14F-4D97-AF65-F5344CB8AC3E}">
        <p14:creationId xmlns:p14="http://schemas.microsoft.com/office/powerpoint/2010/main" val="12369365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11843049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30553407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3" y="1511968"/>
            <a:ext cx="11210524" cy="4714029"/>
          </a:xfrm>
        </p:spPr>
        <p:txBody>
          <a:bodyPr/>
          <a:lstStyle>
            <a:lvl1pPr>
              <a:defRPr/>
            </a:lvl1pPr>
            <a:lvl2pPr>
              <a:defRPr/>
            </a:lvl2pPr>
            <a:lvl3pPr marL="862013" indent="-273050">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a:xfrm>
            <a:off x="508000" y="343816"/>
            <a:ext cx="11175013" cy="731520"/>
          </a:xfrm>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508000" y="6263609"/>
            <a:ext cx="776816" cy="274637"/>
          </a:xfrm>
          <a:ln/>
        </p:spPr>
        <p:txBody>
          <a:bodyPr/>
          <a:lstStyle>
            <a:lvl1pPr>
              <a:defRPr sz="1100">
                <a:solidFill>
                  <a:schemeClr val="bg1"/>
                </a:solidFill>
              </a:defRPr>
            </a:lvl1pPr>
          </a:lstStyle>
          <a:p>
            <a:fld id="{B7C74CB7-A0B9-4B92-A751-2B1D87D191A1}" type="slidenum">
              <a:rPr lang="en-US" smtClean="0"/>
              <a:pPr/>
              <a:t>‹#›</a:t>
            </a:fld>
            <a:endParaRPr lang="en-US" dirty="0"/>
          </a:p>
        </p:txBody>
      </p:sp>
      <p:sp>
        <p:nvSpPr>
          <p:cNvPr id="5" name="Rectangle 4"/>
          <p:cNvSpPr/>
          <p:nvPr/>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8" name="Rectangle 7"/>
          <p:cNvSpPr/>
          <p:nvPr/>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Tree>
    <p:custDataLst>
      <p:tags r:id="rId1"/>
    </p:custDataLst>
    <p:extLst>
      <p:ext uri="{BB962C8B-B14F-4D97-AF65-F5344CB8AC3E}">
        <p14:creationId xmlns:p14="http://schemas.microsoft.com/office/powerpoint/2010/main" val="318278659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10" name="Rectangle 9"/>
          <p:cNvSpPr/>
          <p:nvPr/>
        </p:nvSpPr>
        <p:spPr>
          <a:xfrm>
            <a:off x="220134"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3" name="Content Placeholder 2"/>
          <p:cNvSpPr>
            <a:spLocks noGrp="1"/>
          </p:cNvSpPr>
          <p:nvPr>
            <p:ph idx="1"/>
          </p:nvPr>
        </p:nvSpPr>
        <p:spPr>
          <a:xfrm>
            <a:off x="508003" y="1511968"/>
            <a:ext cx="11210524" cy="4714029"/>
          </a:xfrm>
        </p:spPr>
        <p:txBody>
          <a:bodyPr/>
          <a:lstStyle>
            <a:lvl1pPr>
              <a:defRPr/>
            </a:lvl1pPr>
            <a:lvl2pPr>
              <a:defRPr/>
            </a:lvl2pPr>
            <a:lvl3pPr marL="862013" indent="-273050">
              <a:defRPr/>
            </a:lvl3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a:xfrm>
            <a:off x="508000" y="343816"/>
            <a:ext cx="11175013" cy="731520"/>
          </a:xfrm>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508000" y="6263607"/>
            <a:ext cx="776816" cy="274637"/>
          </a:xfrm>
          <a:ln/>
        </p:spPr>
        <p:txBody>
          <a:bodyPr/>
          <a:lstStyle>
            <a:lvl1pPr>
              <a:defRPr sz="1100">
                <a:solidFill>
                  <a:schemeClr val="bg1"/>
                </a:solidFill>
              </a:defRPr>
            </a:lvl1pPr>
          </a:lstStyle>
          <a:p>
            <a:fld id="{BBCE0EFA-3776-4998-A0DA-25464FB0AC1E}" type="slidenum">
              <a:rPr lang="en-US" smtClean="0"/>
              <a:pPr/>
              <a:t>‹#›</a:t>
            </a:fld>
            <a:endParaRPr lang="en-US"/>
          </a:p>
        </p:txBody>
      </p:sp>
    </p:spTree>
    <p:custDataLst>
      <p:tags r:id="rId1"/>
    </p:custDataLst>
    <p:extLst>
      <p:ext uri="{BB962C8B-B14F-4D97-AF65-F5344CB8AC3E}">
        <p14:creationId xmlns:p14="http://schemas.microsoft.com/office/powerpoint/2010/main" val="187282522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2A098"/>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944091" y="-7098"/>
            <a:ext cx="6303819" cy="6872197"/>
          </a:xfrm>
          <a:prstGeom prst="rect">
            <a:avLst/>
          </a:prstGeom>
        </p:spPr>
      </p:pic>
      <p:sp>
        <p:nvSpPr>
          <p:cNvPr id="8" name="Rectangle 7"/>
          <p:cNvSpPr/>
          <p:nvPr userDrawn="1"/>
        </p:nvSpPr>
        <p:spPr>
          <a:xfrm>
            <a:off x="0" y="7099"/>
            <a:ext cx="1219200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167843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10" name="Rectangle 9"/>
          <p:cNvSpPr/>
          <p:nvPr/>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839788" y="365126"/>
            <a:ext cx="10515600" cy="68374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4525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276476"/>
            <a:ext cx="5157787" cy="38790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4525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276476"/>
            <a:ext cx="5183188" cy="387906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5ADF3-3D21-4278-9BBE-250CC1160461}"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74CB7-A0B9-4B92-A751-2B1D87D191A1}" type="slidenum">
              <a:rPr lang="en-US" smtClean="0"/>
              <a:pPr/>
              <a:t>‹#›</a:t>
            </a:fld>
            <a:endParaRPr lang="en-US"/>
          </a:p>
        </p:txBody>
      </p:sp>
    </p:spTree>
    <p:custDataLst>
      <p:tags r:id="rId1"/>
    </p:custDataLst>
    <p:extLst>
      <p:ext uri="{BB962C8B-B14F-4D97-AF65-F5344CB8AC3E}">
        <p14:creationId xmlns:p14="http://schemas.microsoft.com/office/powerpoint/2010/main" val="128551782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9EBEB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49670"/>
          <a:stretch/>
        </p:blipFill>
        <p:spPr>
          <a:xfrm>
            <a:off x="3" y="380628"/>
            <a:ext cx="2438398" cy="6096749"/>
          </a:xfrm>
          <a:prstGeom prst="rect">
            <a:avLst/>
          </a:prstGeom>
        </p:spPr>
      </p:pic>
      <p:sp>
        <p:nvSpPr>
          <p:cNvPr id="10" name="Rectangle 9"/>
          <p:cNvSpPr/>
          <p:nvPr userDrawn="1"/>
        </p:nvSpPr>
        <p:spPr>
          <a:xfrm>
            <a:off x="0" y="0"/>
            <a:ext cx="12192000" cy="6858000"/>
          </a:xfrm>
          <a:prstGeom prst="rect">
            <a:avLst/>
          </a:prstGeom>
          <a:solidFill>
            <a:srgbClr val="30766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16187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13581539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21593032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5647861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5ADF3-3D21-4278-9BBE-250CC1160461}"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3419266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5ADF3-3D21-4278-9BBE-250CC1160461}"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22736576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5ADF3-3D21-4278-9BBE-250CC1160461}"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1684682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22300616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7629643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255128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p:cNvSpPr/>
          <p:nvPr/>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7" name="Rectangle 6"/>
          <p:cNvSpPr/>
          <p:nvPr/>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838200" y="365125"/>
            <a:ext cx="10515600" cy="670299"/>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5ADF3-3D21-4278-9BBE-250CC1160461}"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74CB7-A0B9-4B92-A751-2B1D87D191A1}" type="slidenum">
              <a:rPr lang="en-US" smtClean="0"/>
              <a:pPr/>
              <a:t>‹#›</a:t>
            </a:fld>
            <a:endParaRPr lang="en-US"/>
          </a:p>
        </p:txBody>
      </p:sp>
    </p:spTree>
    <p:custDataLst>
      <p:tags r:id="rId1"/>
    </p:custDataLst>
    <p:extLst>
      <p:ext uri="{BB962C8B-B14F-4D97-AF65-F5344CB8AC3E}">
        <p14:creationId xmlns:p14="http://schemas.microsoft.com/office/powerpoint/2010/main" val="114461749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2156691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3" y="1511968"/>
            <a:ext cx="11210524" cy="4714029"/>
          </a:xfrm>
        </p:spPr>
        <p:txBody>
          <a:bodyPr/>
          <a:lstStyle>
            <a:lvl1pPr>
              <a:defRPr/>
            </a:lvl1pPr>
            <a:lvl2pPr>
              <a:defRPr/>
            </a:lvl2pPr>
            <a:lvl3pPr marL="862013" indent="-273050">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508000" y="343816"/>
            <a:ext cx="11175013" cy="731520"/>
          </a:xfrm>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508000" y="6263609"/>
            <a:ext cx="776816" cy="274637"/>
          </a:xfrm>
          <a:ln/>
        </p:spPr>
        <p:txBody>
          <a:bodyPr/>
          <a:lstStyle>
            <a:lvl1pPr>
              <a:defRPr sz="1100">
                <a:solidFill>
                  <a:schemeClr val="bg1"/>
                </a:solidFill>
              </a:defRPr>
            </a:lvl1pPr>
          </a:lstStyle>
          <a:p>
            <a:fld id="{B7C74CB7-A0B9-4B92-A751-2B1D87D191A1}" type="slidenum">
              <a:rPr lang="en-US" smtClean="0"/>
              <a:pPr/>
              <a:t>‹#›</a:t>
            </a:fld>
            <a:endParaRPr lang="en-US" dirty="0"/>
          </a:p>
        </p:txBody>
      </p:sp>
    </p:spTree>
    <p:extLst>
      <p:ext uri="{BB962C8B-B14F-4D97-AF65-F5344CB8AC3E}">
        <p14:creationId xmlns:p14="http://schemas.microsoft.com/office/powerpoint/2010/main" val="252988043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220134"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3" name="Content Placeholder 2"/>
          <p:cNvSpPr>
            <a:spLocks noGrp="1"/>
          </p:cNvSpPr>
          <p:nvPr>
            <p:ph idx="1"/>
          </p:nvPr>
        </p:nvSpPr>
        <p:spPr>
          <a:xfrm>
            <a:off x="508003" y="1511968"/>
            <a:ext cx="11210524" cy="4714029"/>
          </a:xfrm>
        </p:spPr>
        <p:txBody>
          <a:bodyPr/>
          <a:lstStyle>
            <a:lvl1pPr>
              <a:defRPr/>
            </a:lvl1pPr>
            <a:lvl2pPr>
              <a:defRPr/>
            </a:lvl2pPr>
            <a:lvl3pPr marL="862013" indent="-273050">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508000" y="343816"/>
            <a:ext cx="11175013" cy="731520"/>
          </a:xfrm>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508000" y="6263607"/>
            <a:ext cx="776816" cy="274637"/>
          </a:xfrm>
          <a:ln/>
        </p:spPr>
        <p:txBody>
          <a:bodyPr/>
          <a:lstStyle>
            <a:lvl1pPr>
              <a:defRPr sz="1100">
                <a:solidFill>
                  <a:schemeClr val="bg1"/>
                </a:solidFill>
              </a:defRPr>
            </a:lvl1pPr>
          </a:lstStyle>
          <a:p>
            <a:fld id="{B7C74CB7-A0B9-4B92-A751-2B1D87D191A1}" type="slidenum">
              <a:rPr lang="en-US" smtClean="0"/>
              <a:pPr/>
              <a:t>‹#›</a:t>
            </a:fld>
            <a:endParaRPr lang="en-US" dirty="0"/>
          </a:p>
        </p:txBody>
      </p:sp>
    </p:spTree>
    <p:extLst>
      <p:ext uri="{BB962C8B-B14F-4D97-AF65-F5344CB8AC3E}">
        <p14:creationId xmlns:p14="http://schemas.microsoft.com/office/powerpoint/2010/main" val="45082648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72A098"/>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44091" y="-7098"/>
            <a:ext cx="6303819" cy="6872197"/>
          </a:xfrm>
          <a:prstGeom prst="rect">
            <a:avLst/>
          </a:prstGeom>
        </p:spPr>
      </p:pic>
      <p:sp>
        <p:nvSpPr>
          <p:cNvPr id="8" name="Rectangle 7"/>
          <p:cNvSpPr/>
          <p:nvPr userDrawn="1"/>
        </p:nvSpPr>
        <p:spPr>
          <a:xfrm>
            <a:off x="0" y="7099"/>
            <a:ext cx="1219200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06759" y="5240396"/>
            <a:ext cx="2298268" cy="1298515"/>
          </a:xfrm>
          <a:prstGeom prst="rect">
            <a:avLst/>
          </a:prstGeom>
        </p:spPr>
      </p:pic>
    </p:spTree>
    <p:custDataLst>
      <p:tags r:id="rId1"/>
    </p:custDataLst>
    <p:extLst>
      <p:ext uri="{BB962C8B-B14F-4D97-AF65-F5344CB8AC3E}">
        <p14:creationId xmlns:p14="http://schemas.microsoft.com/office/powerpoint/2010/main" val="392733966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9EBEB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49670"/>
          <a:stretch/>
        </p:blipFill>
        <p:spPr>
          <a:xfrm>
            <a:off x="3" y="380628"/>
            <a:ext cx="2438398" cy="6096749"/>
          </a:xfrm>
          <a:prstGeom prst="rect">
            <a:avLst/>
          </a:prstGeom>
        </p:spPr>
      </p:pic>
      <p:sp>
        <p:nvSpPr>
          <p:cNvPr id="10" name="Rectangle 9"/>
          <p:cNvSpPr/>
          <p:nvPr userDrawn="1"/>
        </p:nvSpPr>
        <p:spPr>
          <a:xfrm>
            <a:off x="0" y="0"/>
            <a:ext cx="12192000" cy="6858000"/>
          </a:xfrm>
          <a:prstGeom prst="rect">
            <a:avLst/>
          </a:prstGeom>
          <a:solidFill>
            <a:srgbClr val="30766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ustDataLst>
      <p:tags r:id="rId1"/>
    </p:custDataLst>
    <p:extLst>
      <p:ext uri="{BB962C8B-B14F-4D97-AF65-F5344CB8AC3E}">
        <p14:creationId xmlns:p14="http://schemas.microsoft.com/office/powerpoint/2010/main" val="78958594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custDataLst>
      <p:tags r:id="rId1"/>
    </p:custDataLst>
    <p:extLst>
      <p:ext uri="{BB962C8B-B14F-4D97-AF65-F5344CB8AC3E}">
        <p14:creationId xmlns:p14="http://schemas.microsoft.com/office/powerpoint/2010/main" val="348549913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5404501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t>‹#›</a:t>
            </a:fld>
            <a:endParaRPr lang="en-US"/>
          </a:p>
        </p:txBody>
      </p:sp>
    </p:spTree>
    <p:custDataLst>
      <p:tags r:id="rId1"/>
    </p:custDataLst>
    <p:extLst>
      <p:ext uri="{BB962C8B-B14F-4D97-AF65-F5344CB8AC3E}">
        <p14:creationId xmlns:p14="http://schemas.microsoft.com/office/powerpoint/2010/main" val="175872105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A5ADF3-3D21-4278-9BBE-250CC1160461}"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141058946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5ADF3-3D21-4278-9BBE-250CC1160461}"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39017745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6" name="Rectangle 5"/>
          <p:cNvSpPr/>
          <p:nvPr/>
        </p:nvSpPr>
        <p:spPr>
          <a:xfrm>
            <a:off x="152400" y="152400"/>
            <a:ext cx="11887200"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2" name="Title 1"/>
          <p:cNvSpPr>
            <a:spLocks noGrp="1"/>
          </p:cNvSpPr>
          <p:nvPr>
            <p:ph type="title"/>
          </p:nvPr>
        </p:nvSpPr>
        <p:spPr>
          <a:xfrm>
            <a:off x="838200" y="365125"/>
            <a:ext cx="10515600" cy="670299"/>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A5ADF3-3D21-4278-9BBE-250CC1160461}"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74CB7-A0B9-4B92-A751-2B1D87D191A1}" type="slidenum">
              <a:rPr lang="en-US" smtClean="0"/>
              <a:pPr/>
              <a:t>‹#›</a:t>
            </a:fld>
            <a:endParaRPr lang="en-US"/>
          </a:p>
        </p:txBody>
      </p:sp>
    </p:spTree>
    <p:custDataLst>
      <p:tags r:id="rId1"/>
    </p:custDataLst>
    <p:extLst>
      <p:ext uri="{BB962C8B-B14F-4D97-AF65-F5344CB8AC3E}">
        <p14:creationId xmlns:p14="http://schemas.microsoft.com/office/powerpoint/2010/main" val="250966099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5ADF3-3D21-4278-9BBE-250CC1160461}"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364669890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140344274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A5ADF3-3D21-4278-9BBE-250CC1160461}"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49468527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29473091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A5ADF3-3D21-4278-9BBE-250CC1160461}"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E0EFA-3776-4998-A0DA-25464FB0AC1E}" type="slidenum">
              <a:rPr lang="en-US" smtClean="0"/>
              <a:t>‹#›</a:t>
            </a:fld>
            <a:endParaRPr lang="en-US"/>
          </a:p>
        </p:txBody>
      </p:sp>
    </p:spTree>
    <p:extLst>
      <p:ext uri="{BB962C8B-B14F-4D97-AF65-F5344CB8AC3E}">
        <p14:creationId xmlns:p14="http://schemas.microsoft.com/office/powerpoint/2010/main" val="32200103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3" y="1511968"/>
            <a:ext cx="11210524" cy="4714029"/>
          </a:xfrm>
        </p:spPr>
        <p:txBody>
          <a:bodyPr/>
          <a:lstStyle>
            <a:lvl1pPr>
              <a:defRPr/>
            </a:lvl1pPr>
            <a:lvl2pPr>
              <a:defRPr/>
            </a:lvl2pPr>
            <a:lvl3pPr marL="862013" indent="-273050">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508000" y="343816"/>
            <a:ext cx="11175013" cy="731520"/>
          </a:xfrm>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508000" y="6263609"/>
            <a:ext cx="776816" cy="274637"/>
          </a:xfrm>
          <a:ln/>
        </p:spPr>
        <p:txBody>
          <a:bodyPr/>
          <a:lstStyle>
            <a:lvl1pPr>
              <a:defRPr sz="1100">
                <a:solidFill>
                  <a:schemeClr val="bg1"/>
                </a:solidFill>
              </a:defRPr>
            </a:lvl1pPr>
          </a:lstStyle>
          <a:p>
            <a:fld id="{B7C74CB7-A0B9-4B92-A751-2B1D87D191A1}" type="slidenum">
              <a:rPr lang="en-US" smtClean="0"/>
              <a:pPr/>
              <a:t>‹#›</a:t>
            </a:fld>
            <a:endParaRPr lang="en-US" dirty="0"/>
          </a:p>
        </p:txBody>
      </p:sp>
    </p:spTree>
    <p:extLst>
      <p:ext uri="{BB962C8B-B14F-4D97-AF65-F5344CB8AC3E}">
        <p14:creationId xmlns:p14="http://schemas.microsoft.com/office/powerpoint/2010/main" val="300255086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220134"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endParaRPr lang="en-US" sz="1350">
              <a:solidFill>
                <a:prstClr val="white"/>
              </a:solidFill>
            </a:endParaRPr>
          </a:p>
        </p:txBody>
      </p:sp>
      <p:sp>
        <p:nvSpPr>
          <p:cNvPr id="3" name="Content Placeholder 2"/>
          <p:cNvSpPr>
            <a:spLocks noGrp="1"/>
          </p:cNvSpPr>
          <p:nvPr>
            <p:ph idx="1"/>
          </p:nvPr>
        </p:nvSpPr>
        <p:spPr>
          <a:xfrm>
            <a:off x="508003" y="1511968"/>
            <a:ext cx="11210524" cy="4714029"/>
          </a:xfrm>
        </p:spPr>
        <p:txBody>
          <a:bodyPr/>
          <a:lstStyle>
            <a:lvl1pPr>
              <a:defRPr/>
            </a:lvl1pPr>
            <a:lvl2pPr>
              <a:defRPr/>
            </a:lvl2pPr>
            <a:lvl3pPr marL="862013" indent="-273050">
              <a:defRPr/>
            </a:lvl3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508000" y="343816"/>
            <a:ext cx="11175013" cy="731520"/>
          </a:xfrm>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a:xfrm>
            <a:off x="508000" y="6263607"/>
            <a:ext cx="776816" cy="274637"/>
          </a:xfrm>
          <a:ln/>
        </p:spPr>
        <p:txBody>
          <a:bodyPr/>
          <a:lstStyle>
            <a:lvl1pPr>
              <a:defRPr sz="1100">
                <a:solidFill>
                  <a:schemeClr val="bg1"/>
                </a:solidFill>
              </a:defRPr>
            </a:lvl1pPr>
          </a:lstStyle>
          <a:p>
            <a:fld id="{B7C74CB7-A0B9-4B92-A751-2B1D87D191A1}" type="slidenum">
              <a:rPr lang="en-US" smtClean="0"/>
              <a:pPr/>
              <a:t>‹#›</a:t>
            </a:fld>
            <a:endParaRPr lang="en-US" dirty="0"/>
          </a:p>
        </p:txBody>
      </p:sp>
    </p:spTree>
    <p:extLst>
      <p:ext uri="{BB962C8B-B14F-4D97-AF65-F5344CB8AC3E}">
        <p14:creationId xmlns:p14="http://schemas.microsoft.com/office/powerpoint/2010/main" val="40161948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tags" Target="../tags/tag33.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theme" Target="../theme/theme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8" Type="http://schemas.openxmlformats.org/officeDocument/2006/relationships/slideLayout" Target="../slideLayouts/slideLayout41.xml"/><Relationship Id="rId3"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tags" Target="../tags/tag6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tags" Target="../tags/tag65.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4.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defRPr>
            </a:lvl1pPr>
          </a:lstStyle>
          <a:p>
            <a:fld id="{60A5ADF3-3D21-4278-9BBE-250CC1160461}" type="datetimeFigureOut">
              <a:rPr lang="en-US" smtClean="0"/>
              <a:pPr/>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defRPr>
            </a:lvl1pPr>
          </a:lstStyle>
          <a:p>
            <a:fld id="{B7C74CB7-A0B9-4B92-A751-2B1D87D191A1}" type="slidenum">
              <a:rPr lang="en-US" smtClean="0"/>
              <a:pPr/>
              <a:t>‹#›</a:t>
            </a:fld>
            <a:endParaRPr lang="en-US"/>
          </a:p>
        </p:txBody>
      </p:sp>
    </p:spTree>
    <p:custDataLst>
      <p:tags r:id="rId35"/>
    </p:custDataLst>
    <p:extLst>
      <p:ext uri="{BB962C8B-B14F-4D97-AF65-F5344CB8AC3E}">
        <p14:creationId xmlns:p14="http://schemas.microsoft.com/office/powerpoint/2010/main" val="3783101242"/>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 id="2147483916" r:id="rId24"/>
    <p:sldLayoutId id="2147483917" r:id="rId25"/>
    <p:sldLayoutId id="2147483918" r:id="rId26"/>
    <p:sldLayoutId id="2147483919" r:id="rId27"/>
    <p:sldLayoutId id="2147483920" r:id="rId28"/>
    <p:sldLayoutId id="2147483921" r:id="rId29"/>
    <p:sldLayoutId id="2147483922" r:id="rId30"/>
    <p:sldLayoutId id="2147483923" r:id="rId31"/>
    <p:sldLayoutId id="2147483924" r:id="rId32"/>
    <p:sldLayoutId id="2147483925" r:id="rId33"/>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20000"/>
        </a:lnSpc>
        <a:spcBef>
          <a:spcPts val="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defRPr>
            </a:lvl1pPr>
          </a:lstStyle>
          <a:p>
            <a:fld id="{60A5ADF3-3D21-4278-9BBE-250CC1160461}" type="datetimeFigureOut">
              <a:rPr lang="en-US" smtClean="0"/>
              <a:pPr/>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defRPr>
            </a:lvl1pPr>
          </a:lstStyle>
          <a:p>
            <a:fld id="{BBCE0EFA-3776-4998-A0DA-25464FB0AC1E}" type="slidenum">
              <a:rPr lang="en-US" smtClean="0"/>
              <a:pPr/>
              <a:t>‹#›</a:t>
            </a:fld>
            <a:endParaRPr lang="en-US"/>
          </a:p>
        </p:txBody>
      </p:sp>
    </p:spTree>
    <p:custDataLst>
      <p:tags r:id="rId37"/>
    </p:custDataLst>
    <p:extLst>
      <p:ext uri="{BB962C8B-B14F-4D97-AF65-F5344CB8AC3E}">
        <p14:creationId xmlns:p14="http://schemas.microsoft.com/office/powerpoint/2010/main" val="3943835727"/>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5" r:id="rId20"/>
    <p:sldLayoutId id="2147483966" r:id="rId21"/>
    <p:sldLayoutId id="2147483967" r:id="rId22"/>
    <p:sldLayoutId id="2147483968" r:id="rId23"/>
    <p:sldLayoutId id="2147483969" r:id="rId24"/>
    <p:sldLayoutId id="2147483970" r:id="rId25"/>
    <p:sldLayoutId id="2147483971" r:id="rId26"/>
    <p:sldLayoutId id="2147483972" r:id="rId27"/>
    <p:sldLayoutId id="2147483973" r:id="rId28"/>
    <p:sldLayoutId id="2147483974" r:id="rId29"/>
    <p:sldLayoutId id="2147483975" r:id="rId30"/>
    <p:sldLayoutId id="2147483976" r:id="rId31"/>
    <p:sldLayoutId id="2147483977" r:id="rId32"/>
    <p:sldLayoutId id="2147483978" r:id="rId33"/>
    <p:sldLayoutId id="2147483979" r:id="rId34"/>
    <p:sldLayoutId id="2147483980" r:id="rId35"/>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20000"/>
        </a:lnSpc>
        <a:spcBef>
          <a:spcPts val="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defRPr>
            </a:lvl1pPr>
          </a:lstStyle>
          <a:p>
            <a:fld id="{60A5ADF3-3D21-4278-9BBE-250CC1160461}" type="datetimeFigureOut">
              <a:rPr lang="en-US" smtClean="0"/>
              <a:pPr/>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defRPr>
            </a:lvl1pPr>
          </a:lstStyle>
          <a:p>
            <a:fld id="{BBCE0EFA-3776-4998-A0DA-25464FB0AC1E}" type="slidenum">
              <a:rPr lang="en-US" smtClean="0"/>
              <a:pPr/>
              <a:t>‹#›</a:t>
            </a:fld>
            <a:endParaRPr lang="en-US"/>
          </a:p>
        </p:txBody>
      </p:sp>
    </p:spTree>
    <p:custDataLst>
      <p:tags r:id="rId16"/>
    </p:custDataLst>
    <p:extLst>
      <p:ext uri="{BB962C8B-B14F-4D97-AF65-F5344CB8AC3E}">
        <p14:creationId xmlns:p14="http://schemas.microsoft.com/office/powerpoint/2010/main" val="218387921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20000"/>
        </a:lnSpc>
        <a:spcBef>
          <a:spcPts val="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defRPr>
            </a:lvl1pPr>
          </a:lstStyle>
          <a:p>
            <a:fld id="{60A5ADF3-3D21-4278-9BBE-250CC1160461}" type="datetimeFigureOut">
              <a:rPr lang="en-US" smtClean="0"/>
              <a:pPr/>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defRPr>
            </a:lvl1pPr>
          </a:lstStyle>
          <a:p>
            <a:fld id="{BBCE0EFA-3776-4998-A0DA-25464FB0AC1E}" type="slidenum">
              <a:rPr lang="en-US" smtClean="0"/>
              <a:pPr/>
              <a:t>‹#›</a:t>
            </a:fld>
            <a:endParaRPr lang="en-US"/>
          </a:p>
        </p:txBody>
      </p:sp>
    </p:spTree>
    <p:custDataLst>
      <p:tags r:id="rId16"/>
    </p:custDataLst>
    <p:extLst>
      <p:ext uri="{BB962C8B-B14F-4D97-AF65-F5344CB8AC3E}">
        <p14:creationId xmlns:p14="http://schemas.microsoft.com/office/powerpoint/2010/main" val="1026041924"/>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20000"/>
        </a:lnSpc>
        <a:spcBef>
          <a:spcPts val="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3.xml"/><Relationship Id="rId1" Type="http://schemas.openxmlformats.org/officeDocument/2006/relationships/tags" Target="../tags/tag70.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image" Target="../media/image20.jpeg"/><Relationship Id="rId2" Type="http://schemas.openxmlformats.org/officeDocument/2006/relationships/slideLayout" Target="../slideLayouts/slideLayout75.xml"/><Relationship Id="rId1" Type="http://schemas.openxmlformats.org/officeDocument/2006/relationships/tags" Target="../tags/tag7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1.xml"/><Relationship Id="rId7" Type="http://schemas.openxmlformats.org/officeDocument/2006/relationships/image" Target="../media/image25.jpeg"/><Relationship Id="rId2" Type="http://schemas.openxmlformats.org/officeDocument/2006/relationships/slideLayout" Target="../slideLayouts/slideLayout30.xml"/><Relationship Id="rId1" Type="http://schemas.openxmlformats.org/officeDocument/2006/relationships/tags" Target="../tags/tag8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81.xml"/><Relationship Id="rId5" Type="http://schemas.openxmlformats.org/officeDocument/2006/relationships/image" Target="../media/image5.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3.xml"/><Relationship Id="rId1" Type="http://schemas.openxmlformats.org/officeDocument/2006/relationships/tags" Target="../tags/tag8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hyperlink" Target="http://www.extension.iastate.edu/diversity/ext"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3.xml"/><Relationship Id="rId1" Type="http://schemas.openxmlformats.org/officeDocument/2006/relationships/tags" Target="../tags/tag7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jpeg"/><Relationship Id="rId2" Type="http://schemas.openxmlformats.org/officeDocument/2006/relationships/slideLayout" Target="../slideLayouts/slideLayout48.xml"/><Relationship Id="rId1" Type="http://schemas.openxmlformats.org/officeDocument/2006/relationships/tags" Target="../tags/tag7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0.xml"/><Relationship Id="rId1" Type="http://schemas.openxmlformats.org/officeDocument/2006/relationships/tags" Target="../tags/tag73.xml"/><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74.xml"/><Relationship Id="rId5" Type="http://schemas.openxmlformats.org/officeDocument/2006/relationships/image" Target="../media/image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75.xml"/><Relationship Id="rId5" Type="http://schemas.openxmlformats.org/officeDocument/2006/relationships/image" Target="../media/image5.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0.xml"/><Relationship Id="rId1" Type="http://schemas.openxmlformats.org/officeDocument/2006/relationships/tags" Target="../tags/tag76.xml"/><Relationship Id="rId6" Type="http://schemas.openxmlformats.org/officeDocument/2006/relationships/image" Target="../media/image5.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8.xml"/><Relationship Id="rId1" Type="http://schemas.openxmlformats.org/officeDocument/2006/relationships/tags" Target="../tags/tag7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78.xml"/><Relationship Id="rId5" Type="http://schemas.openxmlformats.org/officeDocument/2006/relationships/image" Target="../media/image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647971"/>
          </a:xfrm>
        </p:spPr>
        <p:txBody>
          <a:bodyPr/>
          <a:lstStyle/>
          <a:p>
            <a:r>
              <a:rPr lang="en-US" b="1" dirty="0" smtClean="0">
                <a:solidFill>
                  <a:schemeClr val="bg1"/>
                </a:solidFill>
              </a:rPr>
              <a:t>Animal Movements</a:t>
            </a:r>
            <a:endParaRPr lang="en-US" dirty="0"/>
          </a:p>
        </p:txBody>
      </p:sp>
      <p:sp>
        <p:nvSpPr>
          <p:cNvPr id="3" name="Subtitle 2"/>
          <p:cNvSpPr>
            <a:spLocks noGrp="1"/>
          </p:cNvSpPr>
          <p:nvPr>
            <p:ph type="subTitle" idx="1"/>
          </p:nvPr>
        </p:nvSpPr>
        <p:spPr>
          <a:xfrm>
            <a:off x="1524000" y="1790826"/>
            <a:ext cx="9144000" cy="741362"/>
          </a:xfrm>
        </p:spPr>
        <p:txBody>
          <a:bodyPr/>
          <a:lstStyle/>
          <a:p>
            <a:r>
              <a:rPr lang="en-US" b="1" spc="20" dirty="0">
                <a:solidFill>
                  <a:schemeClr val="bg1"/>
                </a:solidFill>
              </a:rPr>
              <a:t>Biosecurity Basics</a:t>
            </a:r>
            <a:endParaRPr lang="en-US" dirty="0">
              <a:solidFill>
                <a:schemeClr val="bg1"/>
              </a:solidFill>
            </a:endParaRPr>
          </a:p>
        </p:txBody>
      </p:sp>
    </p:spTree>
    <p:custDataLst>
      <p:tags r:id="rId1"/>
    </p:custDataLst>
    <p:extLst>
      <p:ext uri="{BB962C8B-B14F-4D97-AF65-F5344CB8AC3E}">
        <p14:creationId xmlns:p14="http://schemas.microsoft.com/office/powerpoint/2010/main" val="1504755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1484" y="281298"/>
            <a:ext cx="3840480" cy="3249144"/>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83889" y="281298"/>
            <a:ext cx="3722881" cy="328467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268695" y="306373"/>
            <a:ext cx="3481527" cy="3255694"/>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11299" y="3703802"/>
            <a:ext cx="4352571" cy="2901714"/>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1484" y="3721402"/>
            <a:ext cx="4002405" cy="2884113"/>
          </a:xfrm>
          <a:prstGeom prst="rect">
            <a:avLst/>
          </a:prstGeom>
        </p:spPr>
      </p:pic>
      <p:sp>
        <p:nvSpPr>
          <p:cNvPr id="2" name="Title 1"/>
          <p:cNvSpPr>
            <a:spLocks noGrp="1"/>
          </p:cNvSpPr>
          <p:nvPr>
            <p:ph type="title"/>
          </p:nvPr>
        </p:nvSpPr>
        <p:spPr>
          <a:xfrm>
            <a:off x="4526918" y="4152498"/>
            <a:ext cx="2741352" cy="1741216"/>
          </a:xfrm>
          <a:solidFill>
            <a:srgbClr val="FFCC00"/>
          </a:solidFill>
        </p:spPr>
        <p:txBody>
          <a:bodyPr>
            <a:normAutofit/>
          </a:bodyPr>
          <a:lstStyle/>
          <a:p>
            <a:pPr algn="ctr"/>
            <a:r>
              <a:rPr lang="en-US" sz="4800" dirty="0" smtClean="0"/>
              <a:t>Show Animals</a:t>
            </a:r>
            <a:endParaRPr lang="en-US" sz="4800" dirty="0"/>
          </a:p>
        </p:txBody>
      </p:sp>
    </p:spTree>
    <p:custDataLst>
      <p:tags r:id="rId1"/>
    </p:custDataLst>
    <p:extLst>
      <p:ext uri="{BB962C8B-B14F-4D97-AF65-F5344CB8AC3E}">
        <p14:creationId xmlns:p14="http://schemas.microsoft.com/office/powerpoint/2010/main" val="882548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65478" y="521233"/>
            <a:ext cx="4618519" cy="2701194"/>
          </a:xfrm>
          <a:prstGeom prst="rect">
            <a:avLst/>
          </a:prstGeom>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81313" y="533117"/>
            <a:ext cx="4772350" cy="2716397"/>
          </a:xfrm>
          <a:prstGeom prst="rect">
            <a:avLst/>
          </a:prstGeom>
        </p:spPr>
      </p:pic>
      <p:sp>
        <p:nvSpPr>
          <p:cNvPr id="2" name="Title 1">
            <a:extLst>
              <a:ext uri="{FF2B5EF4-FFF2-40B4-BE49-F238E27FC236}">
                <a16:creationId xmlns:a16="http://schemas.microsoft.com/office/drawing/2014/main" id="{D935A15B-A2F1-44E1-9046-1FDD1A2BC12B}"/>
              </a:ext>
            </a:extLst>
          </p:cNvPr>
          <p:cNvSpPr>
            <a:spLocks noGrp="1"/>
          </p:cNvSpPr>
          <p:nvPr>
            <p:ph type="title"/>
          </p:nvPr>
        </p:nvSpPr>
        <p:spPr>
          <a:xfrm>
            <a:off x="3190876" y="65380"/>
            <a:ext cx="5810249" cy="703587"/>
          </a:xfrm>
          <a:solidFill>
            <a:schemeClr val="accent2">
              <a:lumMod val="40000"/>
              <a:lumOff val="60000"/>
            </a:schemeClr>
          </a:solidFill>
        </p:spPr>
        <p:txBody>
          <a:bodyPr>
            <a:noAutofit/>
          </a:bodyPr>
          <a:lstStyle/>
          <a:p>
            <a:pPr algn="ctr"/>
            <a:r>
              <a:rPr lang="en-US" sz="3200" b="1" dirty="0" smtClean="0"/>
              <a:t>Disasters/Emergencies</a:t>
            </a:r>
            <a:endParaRPr lang="en-US" sz="3200" b="1" dirty="0"/>
          </a:p>
        </p:txBody>
      </p:sp>
      <p:sp>
        <p:nvSpPr>
          <p:cNvPr id="8" name="Text Placeholder 47">
            <a:extLst>
              <a:ext uri="{FF2B5EF4-FFF2-40B4-BE49-F238E27FC236}">
                <a16:creationId xmlns:a16="http://schemas.microsoft.com/office/drawing/2014/main" id="{8B01D3CC-AC17-41F7-A49A-046D77BEEC67}"/>
              </a:ext>
            </a:extLst>
          </p:cNvPr>
          <p:cNvSpPr txBox="1">
            <a:spLocks/>
          </p:cNvSpPr>
          <p:nvPr/>
        </p:nvSpPr>
        <p:spPr>
          <a:xfrm>
            <a:off x="295334" y="3276600"/>
            <a:ext cx="11601333" cy="711200"/>
          </a:xfrm>
          <a:prstGeom prst="rect">
            <a:avLst/>
          </a:prstGeom>
          <a:solidFill>
            <a:schemeClr val="accent2">
              <a:lumMod val="40000"/>
              <a:lumOff val="60000"/>
            </a:schemeClr>
          </a:solidFill>
          <a:ln w="76200">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1" dirty="0" smtClean="0"/>
              <a:t>Plan ahead for evacuation or disruptions in movement or feed supply</a:t>
            </a:r>
            <a:endParaRPr lang="en-US" sz="2200" b="1" dirty="0"/>
          </a:p>
        </p:txBody>
      </p:sp>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65478" y="4041973"/>
            <a:ext cx="4605867" cy="2548879"/>
          </a:xfrm>
          <a:prstGeom prst="rect">
            <a:avLst/>
          </a:prstGeom>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96553" y="4041973"/>
            <a:ext cx="4735788" cy="2578409"/>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038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29602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rPr>
              <a:t>ASSESSMENT CHECKLIST</a:t>
            </a:r>
            <a:endParaRPr lang="en-US" dirty="0">
              <a:solidFill>
                <a:schemeClr val="bg1"/>
              </a:solidFill>
            </a:endParaRPr>
          </a:p>
        </p:txBody>
      </p:sp>
      <p:pic>
        <p:nvPicPr>
          <p:cNvPr id="4" name="Picture 3"/>
          <p:cNvPicPr>
            <a:picLocks noChangeAspect="1"/>
          </p:cNvPicPr>
          <p:nvPr/>
        </p:nvPicPr>
        <p:blipFill>
          <a:blip r:embed="rId4"/>
          <a:stretch>
            <a:fillRect/>
          </a:stretch>
        </p:blipFill>
        <p:spPr>
          <a:xfrm>
            <a:off x="622850" y="2228586"/>
            <a:ext cx="10946301" cy="293027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673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1063771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sz="half" idx="1"/>
          </p:nvPr>
        </p:nvSpPr>
        <p:spPr>
          <a:xfrm>
            <a:off x="838201" y="1635890"/>
            <a:ext cx="5507736" cy="4680452"/>
          </a:xfrm>
          <a:ln>
            <a:noFill/>
          </a:ln>
        </p:spPr>
        <p:txBody>
          <a:bodyPr>
            <a:noAutofit/>
          </a:bodyPr>
          <a:lstStyle/>
          <a:p>
            <a:pPr marL="0" indent="0">
              <a:buNone/>
            </a:pPr>
            <a:r>
              <a:rPr lang="en-US" sz="1500" dirty="0">
                <a:solidFill>
                  <a:schemeClr val="accent6">
                    <a:lumMod val="75000"/>
                  </a:schemeClr>
                </a:solidFill>
              </a:rPr>
              <a:t>Development of this material was made possible through a grant provided to the </a:t>
            </a:r>
            <a:r>
              <a:rPr lang="en-US" sz="1500" b="1" dirty="0">
                <a:solidFill>
                  <a:schemeClr val="accent6">
                    <a:lumMod val="75000"/>
                  </a:schemeClr>
                </a:solidFill>
              </a:rPr>
              <a:t>Center for Food Security and Public Health</a:t>
            </a:r>
            <a:r>
              <a:rPr lang="en-US" sz="1500" dirty="0">
                <a:solidFill>
                  <a:schemeClr val="accent6">
                    <a:lumMod val="75000"/>
                  </a:schemeClr>
                </a:solidFill>
              </a:rPr>
              <a:t> at Iowa State University, College of Veterinary Medicine from the </a:t>
            </a:r>
            <a:r>
              <a:rPr lang="en-US" sz="1500" b="1" dirty="0">
                <a:solidFill>
                  <a:schemeClr val="accent6">
                    <a:lumMod val="75000"/>
                  </a:schemeClr>
                </a:solidFill>
              </a:rPr>
              <a:t>North Central </a:t>
            </a:r>
            <a:r>
              <a:rPr lang="en-US" sz="1500" b="1" dirty="0" smtClean="0">
                <a:solidFill>
                  <a:schemeClr val="accent6">
                    <a:lumMod val="75000"/>
                  </a:schemeClr>
                </a:solidFill>
              </a:rPr>
              <a:t>Region </a:t>
            </a:r>
            <a:r>
              <a:rPr lang="en-US" sz="1500" b="1" dirty="0" smtClean="0">
                <a:solidFill>
                  <a:schemeClr val="accent6">
                    <a:lumMod val="75000"/>
                  </a:schemeClr>
                </a:solidFill>
              </a:rPr>
              <a:t>Sustainable Agriculture Research and Education, or SARE </a:t>
            </a:r>
            <a:r>
              <a:rPr lang="en-US" sz="1500" dirty="0" smtClean="0">
                <a:solidFill>
                  <a:schemeClr val="accent6">
                    <a:lumMod val="75000"/>
                  </a:schemeClr>
                </a:solidFill>
              </a:rPr>
              <a:t>program of the USDA National </a:t>
            </a:r>
            <a:r>
              <a:rPr lang="en-US" sz="1500" dirty="0">
                <a:solidFill>
                  <a:schemeClr val="accent6">
                    <a:lumMod val="75000"/>
                  </a:schemeClr>
                </a:solidFill>
              </a:rPr>
              <a:t>Institute of Food and Agriculture, </a:t>
            </a:r>
            <a:r>
              <a:rPr lang="en-US" sz="1500" dirty="0" smtClean="0">
                <a:solidFill>
                  <a:schemeClr val="accent6">
                    <a:lumMod val="75000"/>
                  </a:schemeClr>
                </a:solidFill>
              </a:rPr>
              <a:t>under </a:t>
            </a:r>
            <a:r>
              <a:rPr lang="en-US" sz="1500" dirty="0">
                <a:solidFill>
                  <a:schemeClr val="accent6">
                    <a:lumMod val="75000"/>
                  </a:schemeClr>
                </a:solidFill>
              </a:rPr>
              <a:t>award number AWD-021794-00001 </a:t>
            </a:r>
            <a:r>
              <a:rPr lang="en-US" sz="1500" dirty="0" smtClean="0">
                <a:solidFill>
                  <a:schemeClr val="accent6">
                    <a:lumMod val="75000"/>
                  </a:schemeClr>
                </a:solidFill>
              </a:rPr>
              <a:t>and project </a:t>
            </a:r>
            <a:r>
              <a:rPr lang="en-US" sz="1500" dirty="0">
                <a:solidFill>
                  <a:schemeClr val="accent6">
                    <a:lumMod val="75000"/>
                  </a:schemeClr>
                </a:solidFill>
              </a:rPr>
              <a:t>number ENC19-176. USDA is an equal opportunity employer and service provider. Any opinions, findings, conclusions, or recommendations expressed in this publication are those of the author(s) and do not necessarily reflect the view of the USDA. Iowa State University is an equal opportunity provider. For the full non-discrimination statement or accommodation inquiries, go to </a:t>
            </a:r>
            <a:r>
              <a:rPr lang="en-US" sz="1500" dirty="0">
                <a:solidFill>
                  <a:schemeClr val="accent6">
                    <a:lumMod val="75000"/>
                  </a:schemeClr>
                </a:solidFill>
                <a:hlinkClick r:id="rId4"/>
              </a:rPr>
              <a:t>www.extension.iastate.edu/diversity/ext</a:t>
            </a:r>
            <a:r>
              <a:rPr lang="en-US" sz="1500" dirty="0">
                <a:solidFill>
                  <a:schemeClr val="accent6">
                    <a:lumMod val="75000"/>
                  </a:schemeClr>
                </a:solidFill>
              </a:rPr>
              <a:t>.</a:t>
            </a:r>
          </a:p>
          <a:p>
            <a:pPr marL="0" indent="0">
              <a:buNone/>
            </a:pPr>
            <a:endParaRPr lang="en-US" sz="1500" dirty="0">
              <a:solidFill>
                <a:schemeClr val="accent6">
                  <a:lumMod val="75000"/>
                </a:schemeClr>
              </a:solidFill>
            </a:endParaRPr>
          </a:p>
          <a:p>
            <a:pPr marL="0" indent="0">
              <a:buNone/>
            </a:pPr>
            <a:endParaRPr lang="en-US" altLang="en-US" sz="1500" dirty="0">
              <a:solidFill>
                <a:schemeClr val="accent6">
                  <a:lumMod val="75000"/>
                </a:schemeClr>
              </a:solidFill>
            </a:endParaRPr>
          </a:p>
        </p:txBody>
      </p:sp>
      <p:sp>
        <p:nvSpPr>
          <p:cNvPr id="2" name="Content Placeholder 1"/>
          <p:cNvSpPr>
            <a:spLocks noGrp="1"/>
          </p:cNvSpPr>
          <p:nvPr>
            <p:ph sz="half" idx="2"/>
          </p:nvPr>
        </p:nvSpPr>
        <p:spPr>
          <a:xfrm>
            <a:off x="7193398" y="5240745"/>
            <a:ext cx="3774829" cy="1236794"/>
          </a:xfrm>
          <a:ln>
            <a:noFill/>
          </a:ln>
        </p:spPr>
        <p:txBody>
          <a:bodyPr/>
          <a:lstStyle/>
          <a:p>
            <a:pPr marL="0" indent="0">
              <a:lnSpc>
                <a:spcPct val="100000"/>
              </a:lnSpc>
              <a:buNone/>
            </a:pPr>
            <a:r>
              <a:rPr lang="en-US" sz="1300" dirty="0"/>
              <a:t>Content was developed and reviewed by </a:t>
            </a:r>
            <a:r>
              <a:rPr lang="en-US" sz="1300" dirty="0" smtClean="0"/>
              <a:t>veterinarians </a:t>
            </a:r>
            <a:r>
              <a:rPr lang="en-US" sz="1300" dirty="0"/>
              <a:t>at CFSPH:</a:t>
            </a:r>
          </a:p>
          <a:p>
            <a:pPr marL="254794" lvl="1">
              <a:lnSpc>
                <a:spcPct val="100000"/>
              </a:lnSpc>
            </a:pPr>
            <a:r>
              <a:rPr lang="en-US" sz="1300" dirty="0"/>
              <a:t>Glenda Dvorak, DVM, MPH, DACVPM</a:t>
            </a:r>
          </a:p>
          <a:p>
            <a:pPr marL="254794" lvl="1">
              <a:lnSpc>
                <a:spcPct val="100000"/>
              </a:lnSpc>
            </a:pPr>
            <a:r>
              <a:rPr lang="en-US" sz="1300" dirty="0"/>
              <a:t>Renée </a:t>
            </a:r>
            <a:r>
              <a:rPr lang="en-US" sz="1300" dirty="0" err="1"/>
              <a:t>Dewell</a:t>
            </a:r>
            <a:r>
              <a:rPr lang="en-US" sz="1300" dirty="0"/>
              <a:t>, DVM, MS</a:t>
            </a:r>
          </a:p>
          <a:p>
            <a:pPr marL="254794" lvl="1">
              <a:lnSpc>
                <a:spcPct val="100000"/>
              </a:lnSpc>
            </a:pPr>
            <a:r>
              <a:rPr lang="en-US" sz="1300" dirty="0"/>
              <a:t>Brandy R. Sobczak, DVM, MPH</a:t>
            </a:r>
          </a:p>
        </p:txBody>
      </p:sp>
      <p:sp>
        <p:nvSpPr>
          <p:cNvPr id="69634" name="Rectangle 2"/>
          <p:cNvSpPr>
            <a:spLocks noGrp="1" noChangeArrowheads="1"/>
          </p:cNvSpPr>
          <p:nvPr>
            <p:ph type="title"/>
          </p:nvPr>
        </p:nvSpPr>
        <p:spPr>
          <a:xfrm>
            <a:off x="838200" y="365126"/>
            <a:ext cx="10515600" cy="863048"/>
          </a:xfrm>
          <a:solidFill>
            <a:srgbClr val="FFC000"/>
          </a:solidFill>
        </p:spPr>
        <p:txBody>
          <a:bodyPr/>
          <a:lstStyle/>
          <a:p>
            <a:pPr eaLnBrk="1" hangingPunct="1"/>
            <a:r>
              <a:rPr lang="en-US" altLang="en-US" dirty="0"/>
              <a:t>Acknowledgments</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5567" y="1355694"/>
            <a:ext cx="3410489" cy="209342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5698" y="3548507"/>
            <a:ext cx="2690226" cy="1539860"/>
          </a:xfrm>
          <a:prstGeom prst="rect">
            <a:avLst/>
          </a:prstGeom>
        </p:spPr>
      </p:pic>
    </p:spTree>
    <p:custDataLst>
      <p:tags r:id="rId1"/>
    </p:custDataLst>
    <p:extLst>
      <p:ext uri="{BB962C8B-B14F-4D97-AF65-F5344CB8AC3E}">
        <p14:creationId xmlns:p14="http://schemas.microsoft.com/office/powerpoint/2010/main" val="350182386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txBox="1">
            <a:spLocks/>
          </p:cNvSpPr>
          <p:nvPr/>
        </p:nvSpPr>
        <p:spPr>
          <a:xfrm>
            <a:off x="569168" y="2125715"/>
            <a:ext cx="5141168" cy="3715533"/>
          </a:xfrm>
          <a:prstGeom prst="rect">
            <a:avLst/>
          </a:prstGeom>
          <a:solidFill>
            <a:srgbClr val="FEE6A4"/>
          </a:solidFill>
          <a:effectLst>
            <a:outerShdw blurRad="50800" dist="38100" dir="5400000" algn="t" rotWithShape="0">
              <a:prstClr val="black">
                <a:alpha val="40000"/>
              </a:prstClr>
            </a:outerShdw>
          </a:effectLst>
        </p:spPr>
        <p:txBody>
          <a:bodyPr/>
          <a:lstStyle>
            <a:lvl1pPr marL="0" indent="0" algn="l" defTabSz="914400" rtl="0" eaLnBrk="1" latinLnBrk="0" hangingPunct="1">
              <a:lnSpc>
                <a:spcPct val="120000"/>
              </a:lnSpc>
              <a:spcBef>
                <a:spcPts val="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1pPr>
            <a:lvl2pPr marL="342900" indent="0" algn="l" defTabSz="914400" rtl="0" eaLnBrk="1" latinLnBrk="0" hangingPunct="1">
              <a:lnSpc>
                <a:spcPct val="120000"/>
              </a:lnSpc>
              <a:spcBef>
                <a:spcPts val="0"/>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2pPr>
            <a:lvl3pPr marL="685800" indent="0" algn="l" defTabSz="914400" rtl="0" eaLnBrk="1" latinLnBrk="0" hangingPunct="1">
              <a:lnSpc>
                <a:spcPct val="120000"/>
              </a:lnSpc>
              <a:spcBef>
                <a:spcPts val="0"/>
              </a:spcBef>
              <a:buFont typeface="Arial" panose="020B0604020202020204" pitchFamily="34" charset="0"/>
              <a:buNone/>
              <a:defRPr sz="900" kern="1200">
                <a:solidFill>
                  <a:schemeClr val="tx1"/>
                </a:solidFill>
                <a:latin typeface="Verdana" panose="020B0604030504040204" pitchFamily="34" charset="0"/>
                <a:ea typeface="Verdana" panose="020B0604030504040204" pitchFamily="34" charset="0"/>
                <a:cs typeface="+mn-cs"/>
              </a:defRPr>
            </a:lvl3pPr>
            <a:lvl4pPr marL="1028700" indent="0" algn="l" defTabSz="914400" rtl="0" eaLnBrk="1" latinLnBrk="0" hangingPunct="1">
              <a:lnSpc>
                <a:spcPct val="120000"/>
              </a:lnSpc>
              <a:spcBef>
                <a:spcPts val="0"/>
              </a:spcBef>
              <a:buFont typeface="Arial" panose="020B0604020202020204" pitchFamily="34" charset="0"/>
              <a:buNone/>
              <a:defRPr sz="750" kern="1200">
                <a:solidFill>
                  <a:schemeClr val="tx1"/>
                </a:solidFill>
                <a:latin typeface="Verdana" panose="020B0604030504040204" pitchFamily="34" charset="0"/>
                <a:ea typeface="Verdana" panose="020B0604030504040204" pitchFamily="34" charset="0"/>
                <a:cs typeface="+mn-cs"/>
              </a:defRPr>
            </a:lvl4pPr>
            <a:lvl5pPr marL="1371600" indent="0" algn="l" defTabSz="914400" rtl="0" eaLnBrk="1" latinLnBrk="0" hangingPunct="1">
              <a:lnSpc>
                <a:spcPct val="120000"/>
              </a:lnSpc>
              <a:spcBef>
                <a:spcPts val="0"/>
              </a:spcBef>
              <a:buFont typeface="Arial" panose="020B0604020202020204" pitchFamily="34" charset="0"/>
              <a:buNone/>
              <a:defRPr sz="750" kern="1200">
                <a:solidFill>
                  <a:schemeClr val="tx1"/>
                </a:solidFill>
                <a:latin typeface="Verdana" panose="020B0604030504040204" pitchFamily="34" charset="0"/>
                <a:ea typeface="Verdana" panose="020B0604030504040204" pitchFamily="34" charset="0"/>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mn-cs"/>
            </a:endParaRPr>
          </a:p>
        </p:txBody>
      </p:sp>
      <p:sp>
        <p:nvSpPr>
          <p:cNvPr id="13" name="Text Placeholder 12"/>
          <p:cNvSpPr>
            <a:spLocks noGrp="1"/>
          </p:cNvSpPr>
          <p:nvPr>
            <p:ph sz="half" idx="4294967295"/>
          </p:nvPr>
        </p:nvSpPr>
        <p:spPr>
          <a:xfrm>
            <a:off x="1063302" y="2579337"/>
            <a:ext cx="4152900" cy="2808288"/>
          </a:xfrm>
        </p:spPr>
        <p:txBody>
          <a:bodyPr/>
          <a:lstStyle/>
          <a:p>
            <a:r>
              <a:rPr lang="en-US" dirty="0" smtClean="0"/>
              <a:t>Animal identification and record keeping</a:t>
            </a:r>
          </a:p>
          <a:p>
            <a:r>
              <a:rPr lang="en-US" dirty="0" smtClean="0"/>
              <a:t>Incoming animals</a:t>
            </a:r>
          </a:p>
          <a:p>
            <a:r>
              <a:rPr lang="en-US" dirty="0" smtClean="0"/>
              <a:t>Returning animals</a:t>
            </a:r>
          </a:p>
          <a:p>
            <a:r>
              <a:rPr lang="en-US" dirty="0" smtClean="0"/>
              <a:t>Emergency planning</a:t>
            </a:r>
            <a:endParaRPr lang="en-US" dirty="0"/>
          </a:p>
        </p:txBody>
      </p:sp>
      <p:sp>
        <p:nvSpPr>
          <p:cNvPr id="5" name="Title 4"/>
          <p:cNvSpPr>
            <a:spLocks noGrp="1"/>
          </p:cNvSpPr>
          <p:nvPr>
            <p:ph type="title" idx="4294967295"/>
          </p:nvPr>
        </p:nvSpPr>
        <p:spPr>
          <a:xfrm>
            <a:off x="569168" y="365125"/>
            <a:ext cx="5869732" cy="1460500"/>
          </a:xfrm>
        </p:spPr>
        <p:txBody>
          <a:bodyPr>
            <a:normAutofit/>
          </a:bodyPr>
          <a:lstStyle/>
          <a:p>
            <a:r>
              <a:rPr lang="en-US" b="1" dirty="0" smtClean="0"/>
              <a:t>Animal </a:t>
            </a:r>
            <a:br>
              <a:rPr lang="en-US" b="1" dirty="0" smtClean="0"/>
            </a:br>
            <a:r>
              <a:rPr lang="en-US" b="1" dirty="0" smtClean="0"/>
              <a:t>Movements</a:t>
            </a:r>
            <a:endParaRPr lang="en-US" b="1" dirty="0"/>
          </a:p>
        </p:txBody>
      </p:sp>
      <p:pic>
        <p:nvPicPr>
          <p:cNvPr id="6" name="Picture 5"/>
          <p:cNvPicPr>
            <a:picLocks noChangeAspect="1"/>
          </p:cNvPicPr>
          <p:nvPr/>
        </p:nvPicPr>
        <p:blipFill>
          <a:blip r:embed="rId4"/>
          <a:stretch>
            <a:fillRect/>
          </a:stretch>
        </p:blipFill>
        <p:spPr>
          <a:xfrm>
            <a:off x="6760713" y="507404"/>
            <a:ext cx="4504143" cy="5943600"/>
          </a:xfrm>
          <a:prstGeom prst="rect">
            <a:avLst/>
          </a:prstGeom>
          <a:ln>
            <a:solidFill>
              <a:schemeClr val="accent1">
                <a:lumMod val="50000"/>
              </a:schemeClr>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038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371883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568" y="1368258"/>
            <a:ext cx="1949116" cy="4121484"/>
          </a:xfrm>
        </p:spPr>
        <p:txBody>
          <a:bodyPr/>
          <a:lstStyle/>
          <a:p>
            <a:pPr algn="ctr"/>
            <a:r>
              <a:rPr lang="en-US" b="1" dirty="0" smtClean="0"/>
              <a:t>Ear tags</a:t>
            </a:r>
            <a:br>
              <a:rPr lang="en-US" b="1" dirty="0" smtClean="0"/>
            </a:br>
            <a:r>
              <a:rPr lang="en-US" b="1" dirty="0" smtClean="0"/>
              <a:t/>
            </a:r>
            <a:br>
              <a:rPr lang="en-US" b="1" dirty="0" smtClean="0"/>
            </a:br>
            <a:r>
              <a:rPr lang="en-US" b="1" dirty="0" smtClean="0"/>
              <a:t>Tattoos</a:t>
            </a:r>
            <a:br>
              <a:rPr lang="en-US" b="1" dirty="0" smtClean="0"/>
            </a:br>
            <a:r>
              <a:rPr lang="en-US" b="1" dirty="0" smtClean="0"/>
              <a:t/>
            </a:r>
            <a:br>
              <a:rPr lang="en-US" b="1" dirty="0" smtClean="0"/>
            </a:br>
            <a:r>
              <a:rPr lang="en-US" b="1" dirty="0" smtClean="0"/>
              <a:t>Brands</a:t>
            </a:r>
            <a:br>
              <a:rPr lang="en-US" b="1" dirty="0" smtClean="0"/>
            </a:br>
            <a:r>
              <a:rPr lang="en-US" b="1" dirty="0" smtClean="0"/>
              <a:t/>
            </a:r>
            <a:br>
              <a:rPr lang="en-US" b="1" dirty="0" smtClean="0"/>
            </a:br>
            <a:r>
              <a:rPr lang="en-US" b="1" dirty="0" smtClean="0"/>
              <a:t>Neck collars</a:t>
            </a:r>
            <a:br>
              <a:rPr lang="en-US" b="1" dirty="0" smtClean="0"/>
            </a:br>
            <a:r>
              <a:rPr lang="en-US" b="1" dirty="0" smtClean="0"/>
              <a:t/>
            </a:r>
            <a:br>
              <a:rPr lang="en-US" b="1" dirty="0" smtClean="0"/>
            </a:br>
            <a:r>
              <a:rPr lang="en-US" b="1" dirty="0" smtClean="0"/>
              <a:t>Leg bands</a:t>
            </a:r>
            <a:br>
              <a:rPr lang="en-US" b="1" dirty="0" smtClean="0"/>
            </a:br>
            <a:endParaRPr lang="en-US" b="1" dirty="0"/>
          </a:p>
        </p:txBody>
      </p: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4726" y="3098799"/>
            <a:ext cx="6492240" cy="3571176"/>
          </a:xfrm>
          <a:prstGeom prst="rect">
            <a:avLst/>
          </a:prstGeom>
        </p:spPr>
      </p:pic>
      <p:sp>
        <p:nvSpPr>
          <p:cNvPr id="13" name="Content Placeholder 6"/>
          <p:cNvSpPr txBox="1">
            <a:spLocks/>
          </p:cNvSpPr>
          <p:nvPr/>
        </p:nvSpPr>
        <p:spPr>
          <a:xfrm>
            <a:off x="8061158" y="5024786"/>
            <a:ext cx="3940342" cy="1651526"/>
          </a:xfrm>
          <a:prstGeom prst="rect">
            <a:avLst/>
          </a:prstGeom>
          <a:solidFill>
            <a:schemeClr val="accent4"/>
          </a:solidFill>
        </p:spPr>
        <p:txBody>
          <a:bodyPr vert="horz" lIns="91440" tIns="45720" rIns="91440" bIns="45720" rtlCol="0" anchor="ctr">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1200"/>
              </a:spcAft>
              <a:buClrTx/>
              <a:buSzTx/>
              <a:buFont typeface="Arial" panose="020B0604020202020204" pitchFamily="34" charset="0"/>
              <a:buNone/>
              <a:tabLst/>
              <a:defRPr/>
            </a:pPr>
            <a:r>
              <a:rPr lang="en-US" sz="3600" b="1" dirty="0">
                <a:solidFill>
                  <a:srgbClr val="000000"/>
                </a:solidFill>
              </a:rPr>
              <a:t>Animal </a:t>
            </a:r>
            <a:r>
              <a:rPr kumimoji="0" lang="en-US" sz="3600" b="1"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mn-cs"/>
              </a:rPr>
              <a:t>Identification</a:t>
            </a:r>
            <a:endParaRPr kumimoji="0" lang="en-US" sz="36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endParaRPr>
          </a:p>
        </p:txBody>
      </p:sp>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t="-1" r="9256" b="-221"/>
          <a:stretch/>
        </p:blipFill>
        <p:spPr>
          <a:xfrm>
            <a:off x="9058324" y="166970"/>
            <a:ext cx="2943176" cy="4754880"/>
          </a:xfrm>
          <a:prstGeom prst="rect">
            <a:avLst/>
          </a:prstGeom>
        </p:spPr>
      </p:pic>
      <p:pic>
        <p:nvPicPr>
          <p:cNvPr id="14" name="Picture 13"/>
          <p:cNvPicPr>
            <a:picLocks noChangeAspect="1"/>
          </p:cNvPicPr>
          <p:nvPr/>
        </p:nvPicPr>
        <p:blipFill rotWithShape="1">
          <a:blip r:embed="rId6" cstate="screen">
            <a:extLst>
              <a:ext uri="{28A0092B-C50C-407E-A947-70E740481C1C}">
                <a14:useLocalDpi xmlns:a14="http://schemas.microsoft.com/office/drawing/2010/main"/>
              </a:ext>
            </a:extLst>
          </a:blip>
          <a:srcRect l="2505" r="18521" b="16615"/>
          <a:stretch/>
        </p:blipFill>
        <p:spPr>
          <a:xfrm>
            <a:off x="2438400" y="166970"/>
            <a:ext cx="3327400" cy="2828893"/>
          </a:xfrm>
          <a:prstGeom prst="rect">
            <a:avLst/>
          </a:prstGeom>
        </p:spPr>
      </p:pic>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11077" y="166970"/>
            <a:ext cx="3020977" cy="2828893"/>
          </a:xfrm>
          <a:prstGeom prst="rect">
            <a:avLst/>
          </a:prstGeom>
        </p:spPr>
      </p:pic>
    </p:spTree>
    <p:custDataLst>
      <p:tags r:id="rId1"/>
    </p:custDataLst>
    <p:extLst>
      <p:ext uri="{BB962C8B-B14F-4D97-AF65-F5344CB8AC3E}">
        <p14:creationId xmlns:p14="http://schemas.microsoft.com/office/powerpoint/2010/main" val="2833050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702733" y="2012722"/>
            <a:ext cx="5626100" cy="4315624"/>
          </a:xfrm>
          <a:prstGeom prst="rect">
            <a:avLst/>
          </a:prstGeom>
          <a:ln>
            <a:solidFill>
              <a:schemeClr val="accent1">
                <a:lumMod val="50000"/>
              </a:schemeClr>
            </a:solidFill>
          </a:ln>
        </p:spPr>
      </p:pic>
      <p:sp>
        <p:nvSpPr>
          <p:cNvPr id="3" name="Text Placeholder 3"/>
          <p:cNvSpPr txBox="1">
            <a:spLocks/>
          </p:cNvSpPr>
          <p:nvPr/>
        </p:nvSpPr>
        <p:spPr>
          <a:xfrm>
            <a:off x="0" y="444072"/>
            <a:ext cx="8524068" cy="1149098"/>
          </a:xfrm>
          <a:prstGeom prst="rect">
            <a:avLst/>
          </a:prstGeom>
          <a:solidFill>
            <a:srgbClr val="FEE6A4"/>
          </a:solidFill>
          <a:effectLst>
            <a:outerShdw blurRad="50800" dist="38100" dir="5400000" algn="t" rotWithShape="0">
              <a:prstClr val="black">
                <a:alpha val="40000"/>
              </a:prstClr>
            </a:outerShdw>
          </a:effectLst>
        </p:spPr>
        <p:txBody>
          <a:bodyPr anchor="ctr"/>
          <a:lstStyle>
            <a:lvl1pPr marL="0" indent="0" algn="l" defTabSz="914400" rtl="0" eaLnBrk="1" latinLnBrk="0" hangingPunct="1">
              <a:lnSpc>
                <a:spcPct val="120000"/>
              </a:lnSpc>
              <a:spcBef>
                <a:spcPts val="0"/>
              </a:spcBef>
              <a:buFont typeface="Arial" panose="020B0604020202020204" pitchFamily="34" charset="0"/>
              <a:buNone/>
              <a:defRPr sz="1200" kern="1200">
                <a:solidFill>
                  <a:schemeClr val="tx1"/>
                </a:solidFill>
                <a:latin typeface="Verdana" panose="020B0604030504040204" pitchFamily="34" charset="0"/>
                <a:ea typeface="Verdana" panose="020B0604030504040204" pitchFamily="34" charset="0"/>
                <a:cs typeface="+mn-cs"/>
              </a:defRPr>
            </a:lvl1pPr>
            <a:lvl2pPr marL="342900" indent="0" algn="l" defTabSz="914400" rtl="0" eaLnBrk="1" latinLnBrk="0" hangingPunct="1">
              <a:lnSpc>
                <a:spcPct val="120000"/>
              </a:lnSpc>
              <a:spcBef>
                <a:spcPts val="0"/>
              </a:spcBef>
              <a:buFont typeface="Arial" panose="020B0604020202020204" pitchFamily="34" charset="0"/>
              <a:buNone/>
              <a:defRPr sz="1050" kern="1200">
                <a:solidFill>
                  <a:schemeClr val="tx1"/>
                </a:solidFill>
                <a:latin typeface="Verdana" panose="020B0604030504040204" pitchFamily="34" charset="0"/>
                <a:ea typeface="Verdana" panose="020B0604030504040204" pitchFamily="34" charset="0"/>
                <a:cs typeface="+mn-cs"/>
              </a:defRPr>
            </a:lvl2pPr>
            <a:lvl3pPr marL="685800" indent="0" algn="l" defTabSz="914400" rtl="0" eaLnBrk="1" latinLnBrk="0" hangingPunct="1">
              <a:lnSpc>
                <a:spcPct val="120000"/>
              </a:lnSpc>
              <a:spcBef>
                <a:spcPts val="0"/>
              </a:spcBef>
              <a:buFont typeface="Arial" panose="020B0604020202020204" pitchFamily="34" charset="0"/>
              <a:buNone/>
              <a:defRPr sz="900" kern="1200">
                <a:solidFill>
                  <a:schemeClr val="tx1"/>
                </a:solidFill>
                <a:latin typeface="Verdana" panose="020B0604030504040204" pitchFamily="34" charset="0"/>
                <a:ea typeface="Verdana" panose="020B0604030504040204" pitchFamily="34" charset="0"/>
                <a:cs typeface="+mn-cs"/>
              </a:defRPr>
            </a:lvl3pPr>
            <a:lvl4pPr marL="1028700" indent="0" algn="l" defTabSz="914400" rtl="0" eaLnBrk="1" latinLnBrk="0" hangingPunct="1">
              <a:lnSpc>
                <a:spcPct val="120000"/>
              </a:lnSpc>
              <a:spcBef>
                <a:spcPts val="0"/>
              </a:spcBef>
              <a:buFont typeface="Arial" panose="020B0604020202020204" pitchFamily="34" charset="0"/>
              <a:buNone/>
              <a:defRPr sz="750" kern="1200">
                <a:solidFill>
                  <a:schemeClr val="tx1"/>
                </a:solidFill>
                <a:latin typeface="Verdana" panose="020B0604030504040204" pitchFamily="34" charset="0"/>
                <a:ea typeface="Verdana" panose="020B0604030504040204" pitchFamily="34" charset="0"/>
                <a:cs typeface="+mn-cs"/>
              </a:defRPr>
            </a:lvl4pPr>
            <a:lvl5pPr marL="1371600" indent="0" algn="l" defTabSz="914400" rtl="0" eaLnBrk="1" latinLnBrk="0" hangingPunct="1">
              <a:lnSpc>
                <a:spcPct val="120000"/>
              </a:lnSpc>
              <a:spcBef>
                <a:spcPts val="0"/>
              </a:spcBef>
              <a:buFont typeface="Arial" panose="020B0604020202020204" pitchFamily="34" charset="0"/>
              <a:buNone/>
              <a:defRPr sz="750" kern="1200">
                <a:solidFill>
                  <a:schemeClr val="tx1"/>
                </a:solidFill>
                <a:latin typeface="Verdana" panose="020B0604030504040204" pitchFamily="34" charset="0"/>
                <a:ea typeface="Verdana" panose="020B0604030504040204" pitchFamily="34" charset="0"/>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pPr algn="ctr"/>
            <a:r>
              <a:rPr lang="en-US" sz="4800" b="1" dirty="0" smtClean="0">
                <a:cs typeface="+mj-cs"/>
              </a:rPr>
              <a:t>Record Keeping</a:t>
            </a:r>
            <a:endParaRPr lang="en-US" sz="4800" b="1" dirty="0">
              <a:cs typeface="+mj-cs"/>
            </a:endParaRPr>
          </a:p>
        </p:txBody>
      </p:sp>
      <p:sp>
        <p:nvSpPr>
          <p:cNvPr id="4" name="Content Placeholder 7"/>
          <p:cNvSpPr txBox="1">
            <a:spLocks/>
          </p:cNvSpPr>
          <p:nvPr/>
        </p:nvSpPr>
        <p:spPr>
          <a:xfrm>
            <a:off x="863599" y="2157244"/>
            <a:ext cx="4051301" cy="4026580"/>
          </a:xfrm>
          <a:prstGeom prst="rect">
            <a:avLst/>
          </a:prstGeom>
        </p:spPr>
        <p:txBody>
          <a:bodyPr>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indent="-352425">
              <a:buFont typeface="Wingdings" panose="05000000000000000000" pitchFamily="2" charset="2"/>
              <a:buChar char="§"/>
            </a:pPr>
            <a:r>
              <a:rPr lang="en-US" sz="3400" dirty="0" smtClean="0"/>
              <a:t>Animal origin</a:t>
            </a:r>
          </a:p>
          <a:p>
            <a:pPr marL="352425" indent="-352425">
              <a:buFont typeface="Wingdings" panose="05000000000000000000" pitchFamily="2" charset="2"/>
              <a:buChar char="§"/>
            </a:pPr>
            <a:r>
              <a:rPr lang="en-US" sz="3400" dirty="0" smtClean="0"/>
              <a:t>Health history</a:t>
            </a:r>
          </a:p>
          <a:p>
            <a:pPr marL="352425" indent="-352425">
              <a:buFont typeface="Wingdings" panose="05000000000000000000" pitchFamily="2" charset="2"/>
              <a:buChar char="§"/>
            </a:pPr>
            <a:r>
              <a:rPr lang="en-US" sz="3400" dirty="0" smtClean="0"/>
              <a:t>Vaccinations</a:t>
            </a:r>
          </a:p>
          <a:p>
            <a:pPr marL="352425" indent="-352425">
              <a:buFont typeface="Wingdings" panose="05000000000000000000" pitchFamily="2" charset="2"/>
              <a:buChar char="§"/>
            </a:pPr>
            <a:r>
              <a:rPr lang="en-US" sz="3400" dirty="0" smtClean="0"/>
              <a:t>Current location</a:t>
            </a:r>
          </a:p>
          <a:p>
            <a:pPr marL="352425" indent="-352425">
              <a:buFont typeface="Wingdings" panose="05000000000000000000" pitchFamily="2" charset="2"/>
              <a:buChar char="§"/>
            </a:pPr>
            <a:r>
              <a:rPr lang="en-US" sz="3400" dirty="0" smtClean="0"/>
              <a:t>Movement/</a:t>
            </a:r>
            <a:br>
              <a:rPr lang="en-US" sz="3400" dirty="0" smtClean="0"/>
            </a:br>
            <a:r>
              <a:rPr lang="en-US" sz="3400" dirty="0" smtClean="0"/>
              <a:t>travel history</a:t>
            </a:r>
            <a:endParaRPr lang="en-US" sz="34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038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124695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4"/>
          </p:nvPr>
        </p:nvPicPr>
        <p:blipFill rotWithShape="1">
          <a:blip r:embed="rId4" cstate="screen">
            <a:extLst>
              <a:ext uri="{28A0092B-C50C-407E-A947-70E740481C1C}">
                <a14:useLocalDpi xmlns:a14="http://schemas.microsoft.com/office/drawing/2010/main"/>
              </a:ext>
            </a:extLst>
          </a:blip>
          <a:srcRect/>
          <a:stretch/>
        </p:blipFill>
        <p:spPr>
          <a:xfrm>
            <a:off x="7528559" y="4775"/>
            <a:ext cx="4648201" cy="6864735"/>
          </a:xfrm>
          <a:prstGeom prst="rect">
            <a:avLst/>
          </a:prstGeom>
        </p:spPr>
      </p:pic>
      <p:sp>
        <p:nvSpPr>
          <p:cNvPr id="18" name="Rectangle 17"/>
          <p:cNvSpPr/>
          <p:nvPr/>
        </p:nvSpPr>
        <p:spPr>
          <a:xfrm>
            <a:off x="0" y="528259"/>
            <a:ext cx="6896746" cy="1097280"/>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base">
              <a:spcBef>
                <a:spcPct val="0"/>
              </a:spcBef>
              <a:spcAft>
                <a:spcPct val="0"/>
              </a:spcAft>
            </a:pPr>
            <a:r>
              <a:rPr lang="en-US" sz="4400" b="1" dirty="0" smtClean="0">
                <a:solidFill>
                  <a:prstClr val="white"/>
                </a:solidFill>
                <a:latin typeface="Verdana" panose="020B0604030504040204" pitchFamily="34" charset="0"/>
                <a:ea typeface="Verdana" panose="020B0604030504040204" pitchFamily="34" charset="0"/>
                <a:cs typeface="+mj-cs"/>
              </a:rPr>
              <a:t>Incoming </a:t>
            </a:r>
            <a:r>
              <a:rPr lang="en-US" sz="4400" b="1" dirty="0">
                <a:solidFill>
                  <a:prstClr val="white"/>
                </a:solidFill>
                <a:latin typeface="Verdana" panose="020B0604030504040204" pitchFamily="34" charset="0"/>
                <a:ea typeface="Verdana" panose="020B0604030504040204" pitchFamily="34" charset="0"/>
                <a:cs typeface="+mj-cs"/>
              </a:rPr>
              <a:t>Animals</a:t>
            </a:r>
            <a:endParaRPr lang="en-US" sz="3600" b="1" dirty="0">
              <a:solidFill>
                <a:prstClr val="white"/>
              </a:solidFill>
              <a:latin typeface="Verdana" panose="020B0604030504040204" pitchFamily="34" charset="0"/>
              <a:ea typeface="Verdana" panose="020B0604030504040204" pitchFamily="34" charset="0"/>
            </a:endParaRPr>
          </a:p>
        </p:txBody>
      </p:sp>
      <p:sp>
        <p:nvSpPr>
          <p:cNvPr id="20" name="Content Placeholder 1"/>
          <p:cNvSpPr txBox="1">
            <a:spLocks/>
          </p:cNvSpPr>
          <p:nvPr/>
        </p:nvSpPr>
        <p:spPr>
          <a:xfrm>
            <a:off x="528664" y="2190545"/>
            <a:ext cx="6322017" cy="1783509"/>
          </a:xfrm>
          <a:prstGeom prst="rect">
            <a:avLst/>
          </a:prstGeom>
        </p:spPr>
        <p:txBody>
          <a:bodyPr/>
          <a:lstStyle>
            <a:lvl1pPr marL="228600" indent="-228600" algn="l" defTabSz="914400" rtl="0" eaLnBrk="1" latinLnBrk="0" hangingPunct="1">
              <a:lnSpc>
                <a:spcPct val="120000"/>
              </a:lnSpc>
              <a:spcBef>
                <a:spcPts val="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Animals </a:t>
            </a:r>
            <a:r>
              <a:rPr lang="en-US" b="1" dirty="0" smtClean="0">
                <a:solidFill>
                  <a:schemeClr val="accent1"/>
                </a:solidFill>
              </a:rPr>
              <a:t>brought onto the farm </a:t>
            </a:r>
            <a:r>
              <a:rPr lang="en-US" dirty="0" smtClean="0"/>
              <a:t>are a greater risk than those born and raised on your farm. </a:t>
            </a:r>
            <a:endParaRPr lang="en-US" dirty="0"/>
          </a:p>
        </p:txBody>
      </p:sp>
      <p:sp>
        <p:nvSpPr>
          <p:cNvPr id="21" name="Content Placeholder 1"/>
          <p:cNvSpPr txBox="1">
            <a:spLocks/>
          </p:cNvSpPr>
          <p:nvPr/>
        </p:nvSpPr>
        <p:spPr>
          <a:xfrm>
            <a:off x="528664" y="4572440"/>
            <a:ext cx="6275952" cy="135828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Incoming animals may not look sick but may be carrying disease. </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192" y="61026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189416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6109251" y="1866998"/>
            <a:ext cx="5791201" cy="4237383"/>
          </a:xfrm>
        </p:spPr>
        <p:txBody>
          <a:bodyPr>
            <a:noAutofit/>
          </a:bodyPr>
          <a:lstStyle/>
          <a:p>
            <a:pPr marL="239713" indent="0" algn="l">
              <a:buNone/>
            </a:pPr>
            <a:r>
              <a:rPr lang="en-US" sz="2800" dirty="0" smtClean="0"/>
              <a:t>Purchase from </a:t>
            </a:r>
            <a:br>
              <a:rPr lang="en-US" sz="2800" dirty="0" smtClean="0"/>
            </a:br>
            <a:r>
              <a:rPr lang="en-US" sz="2800" dirty="0" smtClean="0"/>
              <a:t>disease-free sources </a:t>
            </a:r>
            <a:br>
              <a:rPr lang="en-US" sz="2800" dirty="0" smtClean="0"/>
            </a:br>
            <a:r>
              <a:rPr lang="en-US" sz="2800" dirty="0" smtClean="0"/>
              <a:t>with biosecurity practices</a:t>
            </a:r>
          </a:p>
          <a:p>
            <a:pPr marL="239713" indent="0" algn="l">
              <a:buNone/>
            </a:pPr>
            <a:endParaRPr lang="en-US" sz="2800" dirty="0" smtClean="0"/>
          </a:p>
          <a:p>
            <a:pPr marL="239713" indent="0" algn="l">
              <a:buNone/>
            </a:pPr>
            <a:endParaRPr lang="en-US" sz="2800" dirty="0"/>
          </a:p>
          <a:p>
            <a:pPr marL="239713" indent="0" algn="l">
              <a:buNone/>
            </a:pPr>
            <a:r>
              <a:rPr lang="en-US" sz="2800" dirty="0" smtClean="0"/>
              <a:t>Transport livestock </a:t>
            </a:r>
            <a:br>
              <a:rPr lang="en-US" sz="2800" dirty="0" smtClean="0"/>
            </a:br>
            <a:r>
              <a:rPr lang="en-US" sz="2800" dirty="0" smtClean="0"/>
              <a:t>in clean and disinfected trailers or crates</a:t>
            </a:r>
            <a:endParaRPr lang="en-US" sz="2800" dirty="0"/>
          </a:p>
        </p:txBody>
      </p:sp>
      <p:sp>
        <p:nvSpPr>
          <p:cNvPr id="14" name="Title 1"/>
          <p:cNvSpPr txBox="1">
            <a:spLocks/>
          </p:cNvSpPr>
          <p:nvPr/>
        </p:nvSpPr>
        <p:spPr>
          <a:xfrm>
            <a:off x="0" y="385900"/>
            <a:ext cx="12192000" cy="967409"/>
          </a:xfrm>
          <a:prstGeom prst="rect">
            <a:avLst/>
          </a:prstGeom>
          <a:solidFill>
            <a:srgbClr val="FFCC0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a:lstStyle>
          <a:p>
            <a:pPr marL="569913">
              <a:tabLst>
                <a:tab pos="5778500" algn="l"/>
              </a:tabLst>
            </a:pPr>
            <a:r>
              <a:rPr lang="en-US" sz="5400" b="1" dirty="0"/>
              <a:t>Protect </a:t>
            </a:r>
            <a:r>
              <a:rPr lang="en-US" sz="5400" b="1" dirty="0" smtClean="0"/>
              <a:t>Your Herd/Flock	</a:t>
            </a:r>
            <a:endParaRPr lang="en-US" sz="5400" b="1" dirty="0"/>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7060" y="2057400"/>
            <a:ext cx="5207879" cy="3558285"/>
          </a:xfrm>
          <a:prstGeom prst="rect">
            <a:avLst/>
          </a:prstGeom>
          <a:ln w="38100">
            <a:solidFill>
              <a:schemeClr val="accent2"/>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038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12213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166192" y="1792200"/>
            <a:ext cx="5009662" cy="3757247"/>
          </a:xfrm>
          <a:prstGeom prst="rect">
            <a:avLst/>
          </a:prstGeom>
          <a:ln w="38100">
            <a:noFill/>
          </a:ln>
          <a:effectLst>
            <a:outerShdw blurRad="50800" dist="38100" dir="2700000" algn="tl" rotWithShape="0">
              <a:prstClr val="black">
                <a:alpha val="40000"/>
              </a:prstClr>
            </a:outerShdw>
          </a:effectLst>
        </p:spPr>
      </p:pic>
      <p:sp>
        <p:nvSpPr>
          <p:cNvPr id="11" name="Text Placeholder 47">
            <a:extLst>
              <a:ext uri="{FF2B5EF4-FFF2-40B4-BE49-F238E27FC236}">
                <a16:creationId xmlns:a16="http://schemas.microsoft.com/office/drawing/2014/main" id="{8B01D3CC-AC17-41F7-A49A-046D77BEEC67}"/>
              </a:ext>
            </a:extLst>
          </p:cNvPr>
          <p:cNvSpPr txBox="1">
            <a:spLocks/>
          </p:cNvSpPr>
          <p:nvPr/>
        </p:nvSpPr>
        <p:spPr>
          <a:xfrm>
            <a:off x="528771" y="219887"/>
            <a:ext cx="4480560" cy="1253908"/>
          </a:xfrm>
          <a:prstGeom prst="rect">
            <a:avLst/>
          </a:prstGeom>
          <a:solidFill>
            <a:schemeClr val="accent4"/>
          </a:solidFill>
        </p:spPr>
        <p:txBody>
          <a:bodyPr vert="horz" lIns="91440" tIns="45720" rIns="91440" bIns="45720" rtlCol="0" anchor="ctr">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225425"/>
            <a:r>
              <a:rPr lang="en-US" b="1" dirty="0" smtClean="0"/>
              <a:t>Test, vaccinate, parasite control</a:t>
            </a:r>
            <a:endParaRPr lang="en-US" b="1" dirty="0"/>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5646751" y="1792202"/>
            <a:ext cx="5009661" cy="3757246"/>
          </a:xfrm>
          <a:prstGeom prst="rect">
            <a:avLst/>
          </a:prstGeom>
        </p:spPr>
      </p:pic>
      <p:sp>
        <p:nvSpPr>
          <p:cNvPr id="13" name="Text Placeholder 47">
            <a:extLst>
              <a:ext uri="{FF2B5EF4-FFF2-40B4-BE49-F238E27FC236}">
                <a16:creationId xmlns:a16="http://schemas.microsoft.com/office/drawing/2014/main" id="{8B01D3CC-AC17-41F7-A49A-046D77BEEC67}"/>
              </a:ext>
            </a:extLst>
          </p:cNvPr>
          <p:cNvSpPr txBox="1">
            <a:spLocks/>
          </p:cNvSpPr>
          <p:nvPr/>
        </p:nvSpPr>
        <p:spPr>
          <a:xfrm>
            <a:off x="7099854" y="219887"/>
            <a:ext cx="4480560" cy="1253908"/>
          </a:xfrm>
          <a:prstGeom prst="rect">
            <a:avLst/>
          </a:prstGeom>
          <a:solidFill>
            <a:schemeClr val="accent4"/>
          </a:solidFill>
        </p:spPr>
        <p:txBody>
          <a:bodyPr vert="horz" lIns="91440" tIns="45720" rIns="91440" bIns="45720" rtlCol="0" anchor="ctr">
            <a:noAutofit/>
          </a:bodyPr>
          <a:lstStyle>
            <a:lvl1pPr marL="228600" indent="-228600" algn="l" defTabSz="914400" rtl="0" eaLnBrk="1" latinLnBrk="0" hangingPunct="1">
              <a:lnSpc>
                <a:spcPct val="120000"/>
              </a:lnSpc>
              <a:spcBef>
                <a:spcPts val="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5138" indent="-225425"/>
            <a:r>
              <a:rPr lang="en-US" b="1" dirty="0"/>
              <a:t>Quarantine before adding to herd</a:t>
            </a:r>
          </a:p>
        </p:txBody>
      </p:sp>
      <p:sp>
        <p:nvSpPr>
          <p:cNvPr id="8" name="Rectangle 7"/>
          <p:cNvSpPr/>
          <p:nvPr/>
        </p:nvSpPr>
        <p:spPr>
          <a:xfrm>
            <a:off x="220135" y="6369690"/>
            <a:ext cx="11751733" cy="206162"/>
          </a:xfrm>
          <a:prstGeom prst="rect">
            <a:avLst/>
          </a:prstGeom>
          <a:pattFill prst="pct30">
            <a:fgClr>
              <a:schemeClr val="accent1">
                <a:lumMod val="75000"/>
              </a:schemeClr>
            </a:fgClr>
            <a:bgClr>
              <a:srgbClr val="307668"/>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038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1449878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55C48D-9DC7-4CEC-B9F9-16C22688E03F}"/>
              </a:ext>
            </a:extLst>
          </p:cNvPr>
          <p:cNvSpPr>
            <a:spLocks noGrp="1"/>
          </p:cNvSpPr>
          <p:nvPr>
            <p:ph type="title"/>
          </p:nvPr>
        </p:nvSpPr>
        <p:spPr>
          <a:xfrm>
            <a:off x="349929" y="2944680"/>
            <a:ext cx="1718457" cy="1883625"/>
          </a:xfrm>
        </p:spPr>
        <p:txBody>
          <a:bodyPr/>
          <a:lstStyle/>
          <a:p>
            <a:pPr algn="r"/>
            <a:r>
              <a:rPr lang="en-US" sz="4000" dirty="0" smtClean="0"/>
              <a:t>Signs to watch for</a:t>
            </a:r>
            <a:endParaRPr lang="en-US" sz="4000" dirty="0"/>
          </a:p>
        </p:txBody>
      </p:sp>
      <p:sp>
        <p:nvSpPr>
          <p:cNvPr id="6" name="Content Placeholder 5">
            <a:extLst>
              <a:ext uri="{FF2B5EF4-FFF2-40B4-BE49-F238E27FC236}">
                <a16:creationId xmlns:a16="http://schemas.microsoft.com/office/drawing/2014/main" id="{1CBA1F32-F721-431A-9569-38684D904BF8}"/>
              </a:ext>
            </a:extLst>
          </p:cNvPr>
          <p:cNvSpPr>
            <a:spLocks noGrp="1"/>
          </p:cNvSpPr>
          <p:nvPr>
            <p:ph idx="1"/>
          </p:nvPr>
        </p:nvSpPr>
        <p:spPr>
          <a:xfrm>
            <a:off x="2569648" y="826258"/>
            <a:ext cx="4694850" cy="5205484"/>
          </a:xfrm>
        </p:spPr>
        <p:txBody>
          <a:bodyPr>
            <a:noAutofit/>
          </a:bodyPr>
          <a:lstStyle/>
          <a:p>
            <a:pPr marL="352425" lvl="1">
              <a:buClr>
                <a:schemeClr val="accent1">
                  <a:lumMod val="50000"/>
                </a:schemeClr>
              </a:buClr>
              <a:buSzPct val="125000"/>
              <a:buFont typeface="Wingdings" panose="05000000000000000000" pitchFamily="2" charset="2"/>
              <a:buChar char="§"/>
            </a:pPr>
            <a:r>
              <a:rPr lang="en-US" dirty="0" smtClean="0"/>
              <a:t>Reduced </a:t>
            </a:r>
            <a:r>
              <a:rPr lang="en-US" dirty="0"/>
              <a:t>feed intake</a:t>
            </a:r>
          </a:p>
          <a:p>
            <a:pPr marL="352425" lvl="1">
              <a:buClr>
                <a:schemeClr val="accent1">
                  <a:lumMod val="50000"/>
                </a:schemeClr>
              </a:buClr>
              <a:buSzPct val="125000"/>
              <a:buFont typeface="Wingdings" panose="05000000000000000000" pitchFamily="2" charset="2"/>
              <a:buChar char="§"/>
            </a:pPr>
            <a:r>
              <a:rPr lang="en-US" dirty="0"/>
              <a:t>Weight loss</a:t>
            </a:r>
          </a:p>
          <a:p>
            <a:pPr marL="352425" lvl="1">
              <a:buClr>
                <a:schemeClr val="accent1">
                  <a:lumMod val="50000"/>
                </a:schemeClr>
              </a:buClr>
              <a:buSzPct val="125000"/>
              <a:buFont typeface="Wingdings" panose="05000000000000000000" pitchFamily="2" charset="2"/>
              <a:buChar char="§"/>
            </a:pPr>
            <a:r>
              <a:rPr lang="en-US" dirty="0"/>
              <a:t>Decreased activity</a:t>
            </a:r>
          </a:p>
          <a:p>
            <a:pPr marL="352425" lvl="1">
              <a:buClr>
                <a:schemeClr val="accent1">
                  <a:lumMod val="50000"/>
                </a:schemeClr>
              </a:buClr>
              <a:buSzPct val="125000"/>
              <a:buFont typeface="Wingdings" panose="05000000000000000000" pitchFamily="2" charset="2"/>
              <a:buChar char="§"/>
            </a:pPr>
            <a:r>
              <a:rPr lang="en-US" dirty="0"/>
              <a:t>Lameness</a:t>
            </a:r>
          </a:p>
          <a:p>
            <a:pPr marL="352425" lvl="1">
              <a:buClr>
                <a:schemeClr val="accent1">
                  <a:lumMod val="50000"/>
                </a:schemeClr>
              </a:buClr>
              <a:buSzPct val="125000"/>
              <a:buFont typeface="Wingdings" panose="05000000000000000000" pitchFamily="2" charset="2"/>
              <a:buChar char="§"/>
            </a:pPr>
            <a:r>
              <a:rPr lang="en-US" dirty="0"/>
              <a:t>Difficulty breathing</a:t>
            </a:r>
          </a:p>
          <a:p>
            <a:pPr marL="352425" lvl="1">
              <a:buClr>
                <a:schemeClr val="accent1">
                  <a:lumMod val="50000"/>
                </a:schemeClr>
              </a:buClr>
              <a:buSzPct val="125000"/>
              <a:buFont typeface="Wingdings" panose="05000000000000000000" pitchFamily="2" charset="2"/>
              <a:buChar char="§"/>
            </a:pPr>
            <a:r>
              <a:rPr lang="en-US" dirty="0"/>
              <a:t>Persistent</a:t>
            </a:r>
            <a:r>
              <a:rPr lang="en-US" b="1" dirty="0"/>
              <a:t> </a:t>
            </a:r>
            <a:r>
              <a:rPr lang="en-US" dirty="0"/>
              <a:t>coughing</a:t>
            </a:r>
          </a:p>
          <a:p>
            <a:pPr marL="352425" lvl="1">
              <a:buClr>
                <a:schemeClr val="accent1">
                  <a:lumMod val="50000"/>
                </a:schemeClr>
              </a:buClr>
              <a:buSzPct val="125000"/>
              <a:buFont typeface="Wingdings" panose="05000000000000000000" pitchFamily="2" charset="2"/>
              <a:buChar char="§"/>
            </a:pPr>
            <a:r>
              <a:rPr lang="en-US" dirty="0"/>
              <a:t>Eye or nasal discharge</a:t>
            </a:r>
          </a:p>
          <a:p>
            <a:pPr marL="352425" lvl="1">
              <a:buClr>
                <a:schemeClr val="accent1">
                  <a:lumMod val="50000"/>
                </a:schemeClr>
              </a:buClr>
              <a:buSzPct val="125000"/>
              <a:buFont typeface="Wingdings" panose="05000000000000000000" pitchFamily="2" charset="2"/>
              <a:buChar char="§"/>
            </a:pPr>
            <a:r>
              <a:rPr lang="en-US" dirty="0" smtClean="0"/>
              <a:t>Diarrhea</a:t>
            </a:r>
            <a:endParaRPr lang="en-US" dirty="0"/>
          </a:p>
          <a:p>
            <a:pPr marL="352425" lvl="1">
              <a:buClr>
                <a:schemeClr val="accent1">
                  <a:lumMod val="50000"/>
                </a:schemeClr>
              </a:buClr>
              <a:buSzPct val="125000"/>
              <a:buFont typeface="Wingdings" panose="05000000000000000000" pitchFamily="2" charset="2"/>
              <a:buChar char="§"/>
            </a:pPr>
            <a:r>
              <a:rPr lang="en-US" dirty="0"/>
              <a:t>Depression</a:t>
            </a:r>
          </a:p>
          <a:p>
            <a:pPr marL="352425" lvl="1">
              <a:buClr>
                <a:schemeClr val="accent1">
                  <a:lumMod val="50000"/>
                </a:schemeClr>
              </a:buClr>
              <a:buSzPct val="125000"/>
              <a:buFont typeface="Wingdings" panose="05000000000000000000" pitchFamily="2" charset="2"/>
              <a:buChar char="§"/>
            </a:pPr>
            <a:r>
              <a:rPr lang="en-US" dirty="0"/>
              <a:t>Abortion</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32665" y="0"/>
            <a:ext cx="4559335" cy="6858000"/>
          </a:xfrm>
          <a:prstGeom prst="rect">
            <a:avLst/>
          </a:prstGeom>
        </p:spPr>
      </p:pic>
      <p:sp>
        <p:nvSpPr>
          <p:cNvPr id="8" name="Title 3">
            <a:extLst>
              <a:ext uri="{FF2B5EF4-FFF2-40B4-BE49-F238E27FC236}">
                <a16:creationId xmlns:a16="http://schemas.microsoft.com/office/drawing/2014/main" id="{0C55C48D-9DC7-4CEC-B9F9-16C22688E03F}"/>
              </a:ext>
            </a:extLst>
          </p:cNvPr>
          <p:cNvSpPr txBox="1">
            <a:spLocks/>
          </p:cNvSpPr>
          <p:nvPr/>
        </p:nvSpPr>
        <p:spPr>
          <a:xfrm>
            <a:off x="283379" y="558800"/>
            <a:ext cx="1851555" cy="1422400"/>
          </a:xfrm>
          <a:prstGeom prst="rect">
            <a:avLst/>
          </a:prstGeom>
          <a:ln w="57150">
            <a:solidFill>
              <a:schemeClr val="accent1"/>
            </a:solidFill>
          </a:ln>
        </p:spPr>
        <p:txBody>
          <a:bodyPr vert="horz" lIns="91440" tIns="45720" rIns="91440" bIns="45720" rtlCol="0" anchor="b">
            <a:noAutofit/>
          </a:bodyPr>
          <a:lstStyle>
            <a:lvl1pPr algn="l" defTabSz="914400" rtl="0" eaLnBrk="1" latinLnBrk="0" hangingPunct="1">
              <a:lnSpc>
                <a:spcPct val="90000"/>
              </a:lnSpc>
              <a:spcBef>
                <a:spcPct val="0"/>
              </a:spcBef>
              <a:buNone/>
              <a:defRPr sz="2800" kern="1200">
                <a:solidFill>
                  <a:schemeClr val="tx1"/>
                </a:solidFill>
                <a:latin typeface="HelveticaNeueLT Std Cn" panose="020B0506030502030204" pitchFamily="34" charset="0"/>
                <a:ea typeface="Verdana" panose="020B0604030504040204" pitchFamily="34" charset="0"/>
                <a:cs typeface="+mj-cs"/>
              </a:defRPr>
            </a:lvl1pPr>
          </a:lstStyle>
          <a:p>
            <a:pPr algn="ctr"/>
            <a:r>
              <a:rPr lang="en-US" sz="3000" b="1" dirty="0" smtClean="0">
                <a:latin typeface="Verdana" panose="020B0604030504040204" pitchFamily="34" charset="0"/>
              </a:rPr>
              <a:t>Watch for disease</a:t>
            </a:r>
            <a:endParaRPr lang="en-US" sz="3000" b="1" dirty="0">
              <a:latin typeface="Verdana" panose="020B0604030504040204" pitchFamily="34" charset="0"/>
            </a:endParaRPr>
          </a:p>
        </p:txBody>
      </p:sp>
    </p:spTree>
    <p:custDataLst>
      <p:tags r:id="rId1"/>
    </p:custDataLst>
    <p:extLst>
      <p:ext uri="{BB962C8B-B14F-4D97-AF65-F5344CB8AC3E}">
        <p14:creationId xmlns:p14="http://schemas.microsoft.com/office/powerpoint/2010/main" val="835621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30A9C-062E-4F0B-91D7-F1D3A8FA8A2E}"/>
              </a:ext>
            </a:extLst>
          </p:cNvPr>
          <p:cNvSpPr>
            <a:spLocks noGrp="1"/>
          </p:cNvSpPr>
          <p:nvPr>
            <p:ph type="title"/>
          </p:nvPr>
        </p:nvSpPr>
        <p:spPr/>
        <p:txBody>
          <a:bodyPr>
            <a:normAutofit/>
          </a:bodyPr>
          <a:lstStyle/>
          <a:p>
            <a:pPr algn="ctr"/>
            <a:r>
              <a:rPr lang="en-US" b="1" dirty="0">
                <a:solidFill>
                  <a:schemeClr val="bg1"/>
                </a:solidFill>
              </a:rPr>
              <a:t>Breeding Animals</a:t>
            </a:r>
          </a:p>
        </p:txBody>
      </p:sp>
      <p:sp>
        <p:nvSpPr>
          <p:cNvPr id="6" name="Content Placeholder 5"/>
          <p:cNvSpPr>
            <a:spLocks noGrp="1"/>
          </p:cNvSpPr>
          <p:nvPr>
            <p:ph idx="1"/>
          </p:nvPr>
        </p:nvSpPr>
        <p:spPr>
          <a:xfrm>
            <a:off x="448235" y="1671918"/>
            <a:ext cx="6181165" cy="4267199"/>
          </a:xfrm>
        </p:spPr>
        <p:txBody>
          <a:bodyPr>
            <a:normAutofit/>
          </a:bodyPr>
          <a:lstStyle/>
          <a:p>
            <a:pPr marL="171450" lvl="0" indent="-171450">
              <a:lnSpc>
                <a:spcPct val="110000"/>
              </a:lnSpc>
              <a:spcBef>
                <a:spcPts val="600"/>
              </a:spcBef>
              <a:spcAft>
                <a:spcPts val="1800"/>
              </a:spcAft>
            </a:pPr>
            <a:r>
              <a:rPr lang="en-US" sz="3400" dirty="0"/>
              <a:t>Examine and test </a:t>
            </a:r>
            <a:endParaRPr lang="en-US" sz="3400" dirty="0" smtClean="0"/>
          </a:p>
          <a:p>
            <a:pPr marL="171450" lvl="0" indent="-171450">
              <a:lnSpc>
                <a:spcPct val="110000"/>
              </a:lnSpc>
              <a:spcBef>
                <a:spcPts val="600"/>
              </a:spcBef>
              <a:spcAft>
                <a:spcPts val="1800"/>
              </a:spcAft>
            </a:pPr>
            <a:r>
              <a:rPr lang="en-US" sz="3400" dirty="0" smtClean="0"/>
              <a:t>Quarantine</a:t>
            </a:r>
            <a:endParaRPr lang="en-US" sz="3400" dirty="0"/>
          </a:p>
          <a:p>
            <a:pPr marL="171450" lvl="0" indent="-171450">
              <a:lnSpc>
                <a:spcPct val="110000"/>
              </a:lnSpc>
              <a:spcBef>
                <a:spcPts val="600"/>
              </a:spcBef>
              <a:spcAft>
                <a:spcPts val="1800"/>
              </a:spcAft>
            </a:pPr>
            <a:r>
              <a:rPr lang="en-US" sz="3400" dirty="0" smtClean="0"/>
              <a:t>Clean and disinfect</a:t>
            </a:r>
            <a:br>
              <a:rPr lang="en-US" sz="3400" dirty="0" smtClean="0"/>
            </a:br>
            <a:r>
              <a:rPr lang="en-US" sz="3400" dirty="0" smtClean="0"/>
              <a:t>shared equipment</a:t>
            </a:r>
          </a:p>
          <a:p>
            <a:pPr marL="171450" lvl="0" indent="-171450">
              <a:lnSpc>
                <a:spcPct val="110000"/>
              </a:lnSpc>
              <a:spcBef>
                <a:spcPts val="600"/>
              </a:spcBef>
              <a:spcAft>
                <a:spcPts val="1800"/>
              </a:spcAft>
            </a:pPr>
            <a:r>
              <a:rPr lang="en-US" sz="3400" dirty="0" smtClean="0"/>
              <a:t>Prevent unplanned </a:t>
            </a:r>
            <a:br>
              <a:rPr lang="en-US" sz="3400" dirty="0" smtClean="0"/>
            </a:br>
            <a:r>
              <a:rPr lang="en-US" sz="3400" dirty="0" smtClean="0"/>
              <a:t>mating</a:t>
            </a:r>
            <a:endParaRPr lang="en-US" sz="3400" dirty="0"/>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75540" y="1618129"/>
            <a:ext cx="5917530" cy="4320988"/>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67376" y="6051899"/>
            <a:ext cx="576943" cy="589059"/>
          </a:xfrm>
          <a:prstGeom prst="rect">
            <a:avLst/>
          </a:prstGeom>
          <a:solidFill>
            <a:schemeClr val="bg1"/>
          </a:solidFill>
        </p:spPr>
      </p:pic>
    </p:spTree>
    <p:custDataLst>
      <p:tags r:id="rId1"/>
    </p:custDataLst>
    <p:extLst>
      <p:ext uri="{BB962C8B-B14F-4D97-AF65-F5344CB8AC3E}">
        <p14:creationId xmlns:p14="http://schemas.microsoft.com/office/powerpoint/2010/main" val="420331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SARE-2021-05 BOX VARIETY" val="MRp7WTPf"/>
  <p:tag name="ARTICULATE_DESIGN_ID_1_SARE-2021-05 BOX VARIETY" val="8KwwCeq1"/>
  <p:tag name="ARTICULATE_DESIGN_ID_OFFICE THEME" val="eztnzdCP"/>
  <p:tag name="ARTICULATE_DESIGN_ID_SARE-GREENBAR" val="wm3Mjez3"/>
  <p:tag name="ARTICULATE_DESIGN_ID_SARE GREEN SHADE" val="T9R3WC3G"/>
  <p:tag name="ARTICULATE_DESIGN_ID_1_SARE SHIELD AK BLUE" val="FYa8IG5u"/>
  <p:tag name="ARTICULATE_DESIGN_ID_3_SARE SHIELD AK GREEN" val="L8idbRqI"/>
  <p:tag name="ARTICULATE_DESIGN_ID_4_SARE HALF SHIELD" val="CccMbSKn"/>
  <p:tag name="ARTICULATE_DESIGN_ID_1_OFFICE THEME" val="ky19dXzb"/>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RE-2021-05 Box Variety">
  <a:themeElements>
    <a:clrScheme name="SARE Handouts">
      <a:dk1>
        <a:srgbClr val="000000"/>
      </a:dk1>
      <a:lt1>
        <a:sysClr val="window" lastClr="FFFFFF"/>
      </a:lt1>
      <a:dk2>
        <a:srgbClr val="5E5E5E"/>
      </a:dk2>
      <a:lt2>
        <a:srgbClr val="DDDDDD"/>
      </a:lt2>
      <a:accent1>
        <a:srgbClr val="307668"/>
      </a:accent1>
      <a:accent2>
        <a:srgbClr val="FFCC00"/>
      </a:accent2>
      <a:accent3>
        <a:srgbClr val="72A098"/>
      </a:accent3>
      <a:accent4>
        <a:srgbClr val="FEE6A4"/>
      </a:accent4>
      <a:accent5>
        <a:srgbClr val="9EBEB9"/>
      </a:accent5>
      <a:accent6>
        <a:srgbClr val="25544C"/>
      </a:accent6>
      <a:hlink>
        <a:srgbClr val="307668"/>
      </a:hlink>
      <a:folHlink>
        <a:srgbClr val="F3C4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RE-2021-05 Box Variety" id="{308C30AA-046F-4D7C-AD7C-ED15A4C42064}" vid="{05FA5C15-74FD-4044-9A03-391C0CA351FC}"/>
    </a:ext>
  </a:extLst>
</a:theme>
</file>

<file path=ppt/theme/theme2.xml><?xml version="1.0" encoding="utf-8"?>
<a:theme xmlns:a="http://schemas.openxmlformats.org/drawingml/2006/main" name="1_SARE-2021-05 Box Variety">
  <a:themeElements>
    <a:clrScheme name="SARE Handouts">
      <a:dk1>
        <a:srgbClr val="000000"/>
      </a:dk1>
      <a:lt1>
        <a:sysClr val="window" lastClr="FFFFFF"/>
      </a:lt1>
      <a:dk2>
        <a:srgbClr val="5E5E5E"/>
      </a:dk2>
      <a:lt2>
        <a:srgbClr val="DDDDDD"/>
      </a:lt2>
      <a:accent1>
        <a:srgbClr val="307668"/>
      </a:accent1>
      <a:accent2>
        <a:srgbClr val="FFCC00"/>
      </a:accent2>
      <a:accent3>
        <a:srgbClr val="72A098"/>
      </a:accent3>
      <a:accent4>
        <a:srgbClr val="FEE6A4"/>
      </a:accent4>
      <a:accent5>
        <a:srgbClr val="9EBEB9"/>
      </a:accent5>
      <a:accent6>
        <a:srgbClr val="25544C"/>
      </a:accent6>
      <a:hlink>
        <a:srgbClr val="307668"/>
      </a:hlink>
      <a:folHlink>
        <a:srgbClr val="F3C4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RE-2021-05 Box Variety" id="{9AD35D87-5BA5-4850-A599-42798F4EE4E3}" vid="{09799745-1816-4C33-8F52-599EC4EB795F}"/>
    </a:ext>
  </a:extLst>
</a:theme>
</file>

<file path=ppt/theme/theme3.xml><?xml version="1.0" encoding="utf-8"?>
<a:theme xmlns:a="http://schemas.openxmlformats.org/drawingml/2006/main" name="Office Theme">
  <a:themeElements>
    <a:clrScheme name="SARE BTTT">
      <a:dk1>
        <a:srgbClr val="000000"/>
      </a:dk1>
      <a:lt1>
        <a:sysClr val="window" lastClr="FFFFFF"/>
      </a:lt1>
      <a:dk2>
        <a:srgbClr val="5E5E5E"/>
      </a:dk2>
      <a:lt2>
        <a:srgbClr val="DDDDDD"/>
      </a:lt2>
      <a:accent1>
        <a:srgbClr val="307668"/>
      </a:accent1>
      <a:accent2>
        <a:srgbClr val="EE9F2E"/>
      </a:accent2>
      <a:accent3>
        <a:srgbClr val="C5444E"/>
      </a:accent3>
      <a:accent4>
        <a:srgbClr val="4983A9"/>
      </a:accent4>
      <a:accent5>
        <a:srgbClr val="E0843F"/>
      </a:accent5>
      <a:accent6>
        <a:srgbClr val="25544C"/>
      </a:accent6>
      <a:hlink>
        <a:srgbClr val="A16728"/>
      </a:hlink>
      <a:folHlink>
        <a:srgbClr val="F3C4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SARE BTTT">
      <a:dk1>
        <a:srgbClr val="000000"/>
      </a:dk1>
      <a:lt1>
        <a:sysClr val="window" lastClr="FFFFFF"/>
      </a:lt1>
      <a:dk2>
        <a:srgbClr val="5E5E5E"/>
      </a:dk2>
      <a:lt2>
        <a:srgbClr val="DDDDDD"/>
      </a:lt2>
      <a:accent1>
        <a:srgbClr val="307668"/>
      </a:accent1>
      <a:accent2>
        <a:srgbClr val="EE9F2E"/>
      </a:accent2>
      <a:accent3>
        <a:srgbClr val="C5444E"/>
      </a:accent3>
      <a:accent4>
        <a:srgbClr val="4983A9"/>
      </a:accent4>
      <a:accent5>
        <a:srgbClr val="E0843F"/>
      </a:accent5>
      <a:accent6>
        <a:srgbClr val="25544C"/>
      </a:accent6>
      <a:hlink>
        <a:srgbClr val="A16728"/>
      </a:hlink>
      <a:folHlink>
        <a:srgbClr val="F3C4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7284</TotalTime>
  <Words>1517</Words>
  <Application>Microsoft Office PowerPoint</Application>
  <PresentationFormat>Widescreen</PresentationFormat>
  <Paragraphs>116</Paragraphs>
  <Slides>13</Slides>
  <Notes>13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13</vt:i4>
      </vt:variant>
    </vt:vector>
  </HeadingPairs>
  <TitlesOfParts>
    <vt:vector size="23" baseType="lpstr">
      <vt:lpstr>Arial</vt:lpstr>
      <vt:lpstr>Calibri</vt:lpstr>
      <vt:lpstr>HelveticaNeueLT Std Cn</vt:lpstr>
      <vt:lpstr>Times New Roman</vt:lpstr>
      <vt:lpstr>Verdana</vt:lpstr>
      <vt:lpstr>Wingdings</vt:lpstr>
      <vt:lpstr>SARE-2021-05 Box Variety</vt:lpstr>
      <vt:lpstr>1_SARE-2021-05 Box Variety</vt:lpstr>
      <vt:lpstr>Office Theme</vt:lpstr>
      <vt:lpstr>1_Office Theme</vt:lpstr>
      <vt:lpstr>Animal Movements</vt:lpstr>
      <vt:lpstr>Animal  Movements</vt:lpstr>
      <vt:lpstr>Ear tags  Tattoos  Brands  Neck collars  Leg bands </vt:lpstr>
      <vt:lpstr>PowerPoint Presentation</vt:lpstr>
      <vt:lpstr>PowerPoint Presentation</vt:lpstr>
      <vt:lpstr>PowerPoint Presentation</vt:lpstr>
      <vt:lpstr>PowerPoint Presentation</vt:lpstr>
      <vt:lpstr>Signs to watch for</vt:lpstr>
      <vt:lpstr>Breeding Animals</vt:lpstr>
      <vt:lpstr>Show Animals</vt:lpstr>
      <vt:lpstr>Disasters/Emergencies</vt:lpstr>
      <vt:lpstr>ASSESSMENT CHECKLIST</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Biosecurity Basics: Animal Movement</dc:title>
  <dc:creator>CFSPH</dc:creator>
  <cp:lastModifiedBy>Dvorak, Glenda D [CFSPH]</cp:lastModifiedBy>
  <cp:revision>135</cp:revision>
  <dcterms:created xsi:type="dcterms:W3CDTF">2020-12-07T14:28:03Z</dcterms:created>
  <dcterms:modified xsi:type="dcterms:W3CDTF">2021-06-15T01:00:29Z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AA56A465-19FD-484D-B52C-CB3DD168EEFF</vt:lpwstr>
  </property>
  <property fmtid="{D5CDD505-2E9C-101B-9397-08002B2CF9AE}" pid="3" name="ArticulatePath">
    <vt:lpwstr>Animal Movement_2021</vt:lpwstr>
  </property>
</Properties>
</file>